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3"/>
  </p:notesMasterIdLst>
  <p:handoutMasterIdLst>
    <p:handoutMasterId r:id="rId34"/>
  </p:handoutMasterIdLst>
  <p:sldIdLst>
    <p:sldId id="438" r:id="rId5"/>
    <p:sldId id="418" r:id="rId6"/>
    <p:sldId id="420" r:id="rId7"/>
    <p:sldId id="421" r:id="rId8"/>
    <p:sldId id="436" r:id="rId9"/>
    <p:sldId id="422" r:id="rId10"/>
    <p:sldId id="439" r:id="rId11"/>
    <p:sldId id="440" r:id="rId12"/>
    <p:sldId id="441" r:id="rId13"/>
    <p:sldId id="442" r:id="rId14"/>
    <p:sldId id="443" r:id="rId15"/>
    <p:sldId id="444" r:id="rId16"/>
    <p:sldId id="423" r:id="rId17"/>
    <p:sldId id="424" r:id="rId18"/>
    <p:sldId id="426" r:id="rId19"/>
    <p:sldId id="427" r:id="rId20"/>
    <p:sldId id="428" r:id="rId21"/>
    <p:sldId id="429" r:id="rId22"/>
    <p:sldId id="431" r:id="rId23"/>
    <p:sldId id="432" r:id="rId24"/>
    <p:sldId id="433" r:id="rId25"/>
    <p:sldId id="434" r:id="rId26"/>
    <p:sldId id="445" r:id="rId27"/>
    <p:sldId id="446" r:id="rId28"/>
    <p:sldId id="447" r:id="rId29"/>
    <p:sldId id="448" r:id="rId30"/>
    <p:sldId id="449" r:id="rId31"/>
    <p:sldId id="450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DD8419-3EAD-2646-AC29-E50E8504E97F}">
          <p14:sldIdLst>
            <p14:sldId id="438"/>
            <p14:sldId id="418"/>
            <p14:sldId id="420"/>
            <p14:sldId id="421"/>
            <p14:sldId id="436"/>
            <p14:sldId id="422"/>
            <p14:sldId id="439"/>
            <p14:sldId id="440"/>
            <p14:sldId id="441"/>
            <p14:sldId id="442"/>
            <p14:sldId id="443"/>
            <p14:sldId id="444"/>
            <p14:sldId id="423"/>
            <p14:sldId id="424"/>
            <p14:sldId id="426"/>
            <p14:sldId id="427"/>
            <p14:sldId id="428"/>
            <p14:sldId id="429"/>
            <p14:sldId id="431"/>
            <p14:sldId id="432"/>
            <p14:sldId id="433"/>
            <p14:sldId id="434"/>
            <p14:sldId id="445"/>
            <p14:sldId id="446"/>
            <p14:sldId id="447"/>
            <p14:sldId id="448"/>
            <p14:sldId id="449"/>
            <p14:sldId id="45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6AFB"/>
    <a:srgbClr val="D0A479"/>
    <a:srgbClr val="CC9966"/>
    <a:srgbClr val="996633"/>
    <a:srgbClr val="317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2" autoAdjust="0"/>
    <p:restoredTop sz="70611" autoAdjust="0"/>
  </p:normalViewPr>
  <p:slideViewPr>
    <p:cSldViewPr snapToGrid="0" snapToObjects="1">
      <p:cViewPr varScale="1">
        <p:scale>
          <a:sx n="134" d="100"/>
          <a:sy n="134" d="100"/>
        </p:scale>
        <p:origin x="-456" y="-96"/>
      </p:cViewPr>
      <p:guideLst>
        <p:guide orient="horz" pos="1506"/>
        <p:guide orient="horz" pos="1653"/>
        <p:guide orient="horz" pos="196"/>
        <p:guide pos="255"/>
        <p:guide pos="5594"/>
        <p:guide pos="29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66869-22D7-0D4C-ABA8-6F47EB17CF66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3DBB7-5F19-A749-A90A-CD9C55607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130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3F209-14B5-004D-9756-119754F35A8F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5A510-0C0D-CC47-BA50-FA50F4D8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440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36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A510-0C0D-CC47-BA50-FA50F4D8D3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1651"/>
            <a:ext cx="8089900" cy="7658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404" y="2743200"/>
            <a:ext cx="8100296" cy="59555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memsql-logo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0040"/>
            <a:ext cx="3328437" cy="9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 smtClean="0"/>
              <a:t>Picture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ictures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 dirty="0" smtClean="0"/>
              <a:t>Picture only</a:t>
            </a:r>
            <a:endParaRPr lang="en-US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r>
              <a:rPr lang="en-US" dirty="0" smtClean="0"/>
              <a:t>Picture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02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ower Left Quot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" y="3413017"/>
            <a:ext cx="4321871" cy="1306997"/>
          </a:xfrm>
          <a:gradFill flip="none" rotWithShape="1">
            <a:gsLst>
              <a:gs pos="50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 lIns="457200"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18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ower Right Quot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22130" y="3413017"/>
            <a:ext cx="4321871" cy="1306997"/>
          </a:xfrm>
          <a:gradFill flip="none" rotWithShape="1">
            <a:gsLst>
              <a:gs pos="50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  <a:tileRect/>
          </a:gradFill>
        </p:spPr>
        <p:txBody>
          <a:bodyPr lIns="91440" rIns="457200"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428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op Left Quot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" y="929665"/>
            <a:ext cx="4321871" cy="1306997"/>
          </a:xfrm>
          <a:gradFill flip="none" rotWithShape="1">
            <a:gsLst>
              <a:gs pos="50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 lIns="457200"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12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op Right Quot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234" y="1"/>
            <a:ext cx="9139767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822130" y="929665"/>
            <a:ext cx="4321871" cy="1306997"/>
          </a:xfrm>
          <a:gradFill flip="none" rotWithShape="1">
            <a:gsLst>
              <a:gs pos="50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  <a:tileRect/>
          </a:gradFill>
        </p:spPr>
        <p:txBody>
          <a:bodyPr lIns="91440" rIns="457200"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43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emsql-logo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6" y="4795692"/>
            <a:ext cx="1082126" cy="2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444187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41675"/>
            <a:ext cx="908050" cy="401826"/>
          </a:xfrm>
          <a:prstGeom prst="rect">
            <a:avLst/>
          </a:prstGeom>
        </p:spPr>
        <p:txBody>
          <a:bodyPr/>
          <a:lstStyle/>
          <a:p>
            <a:fld id="{4F66823C-86AE-394A-9D0D-DB3CC367FCE4}" type="datetime1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5250" y="4741675"/>
            <a:ext cx="2895600" cy="4018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MemSQL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emsql-logo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6" y="4795692"/>
            <a:ext cx="1082126" cy="2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3965"/>
            <a:ext cx="4040188" cy="6571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73965"/>
            <a:ext cx="4041775" cy="6571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memsql-logo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6" y="4795692"/>
            <a:ext cx="1082126" cy="2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2" y="-1"/>
            <a:ext cx="3017520" cy="47320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1155" y="9654"/>
            <a:ext cx="3017520" cy="47320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64371" y="0"/>
            <a:ext cx="3017520" cy="47320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memsql-logo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6" y="4795692"/>
            <a:ext cx="1082126" cy="2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3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memsql-logo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6" y="4795692"/>
            <a:ext cx="1082126" cy="2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memsql-logo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6" y="4795692"/>
            <a:ext cx="1082126" cy="2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8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4093" y="4741674"/>
            <a:ext cx="9139767" cy="4114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26067"/>
            <a:ext cx="8229600" cy="696893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1771"/>
            <a:ext cx="8229600" cy="37033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4" y="4741675"/>
            <a:ext cx="452967" cy="401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70" r:id="rId6"/>
    <p:sldLayoutId id="2147493461" r:id="rId7"/>
    <p:sldLayoutId id="2147493462" r:id="rId8"/>
    <p:sldLayoutId id="2147493468" r:id="rId9"/>
    <p:sldLayoutId id="2147493467" r:id="rId10"/>
    <p:sldLayoutId id="2147493469" r:id="rId11"/>
    <p:sldLayoutId id="2147493463" r:id="rId12"/>
    <p:sldLayoutId id="2147493466" r:id="rId13"/>
    <p:sldLayoutId id="2147493465" r:id="rId14"/>
    <p:sldLayoutId id="2147493464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Lucida Grande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238" indent="-219075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Lucida Grande"/>
        <a:buChar char="▸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4389"/>
            <a:ext cx="8089900" cy="10616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 smtClean="0"/>
              <a:t>Bringing OLAP Fully Online</a:t>
            </a:r>
            <a:br>
              <a:rPr lang="en-US" sz="3200" dirty="0" smtClean="0"/>
            </a:br>
            <a:r>
              <a:rPr lang="en-US" sz="1800" b="0" dirty="0" smtClean="0"/>
              <a:t>Analyze </a:t>
            </a:r>
            <a:r>
              <a:rPr lang="en-US" sz="1800" b="0" dirty="0"/>
              <a:t>Changing Datasets in MemSQL and Spark with </a:t>
            </a:r>
            <a:r>
              <a:rPr lang="en-US" sz="1800" b="0" dirty="0" err="1"/>
              <a:t>P</a:t>
            </a:r>
            <a:r>
              <a:rPr lang="en-US" sz="1800" b="0" dirty="0" err="1" smtClean="0"/>
              <a:t>interest</a:t>
            </a:r>
            <a:r>
              <a:rPr lang="en-US" sz="1800" b="0" dirty="0" smtClean="0"/>
              <a:t> </a:t>
            </a:r>
            <a:r>
              <a:rPr lang="en-US" sz="1800" b="0" dirty="0"/>
              <a:t>Demo</a:t>
            </a:r>
            <a:endParaRPr lang="en-US" sz="24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404" y="2737261"/>
            <a:ext cx="8100296" cy="893233"/>
          </a:xfrm>
        </p:spPr>
        <p:txBody>
          <a:bodyPr anchor="b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/>
              <a:t>Eric Frenkiel, MemSQL CEO</a:t>
            </a:r>
            <a:br>
              <a:rPr lang="en-US" sz="1400" dirty="0" smtClean="0"/>
            </a:br>
            <a:r>
              <a:rPr lang="en-US" sz="1400" dirty="0" smtClean="0"/>
              <a:t>Rob </a:t>
            </a:r>
            <a:r>
              <a:rPr lang="en-US" sz="1400" dirty="0" err="1" smtClean="0"/>
              <a:t>Stepeck</a:t>
            </a:r>
            <a:r>
              <a:rPr lang="en-US" sz="1400" dirty="0" smtClean="0"/>
              <a:t>, Novus CTO </a:t>
            </a:r>
            <a:br>
              <a:rPr lang="en-US" sz="1400" dirty="0" smtClean="0"/>
            </a:br>
            <a:r>
              <a:rPr lang="en-US" sz="1400" dirty="0" smtClean="0"/>
              <a:t>Yu Yang, </a:t>
            </a:r>
            <a:r>
              <a:rPr lang="en-US" sz="1400" dirty="0" err="1" smtClean="0"/>
              <a:t>Pinterest</a:t>
            </a:r>
            <a:r>
              <a:rPr lang="en-US" sz="1400" dirty="0" smtClean="0"/>
              <a:t> Software Engineer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269612" y="4113500"/>
            <a:ext cx="350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Feb 19, </a:t>
            </a:r>
            <a:r>
              <a:rPr lang="en-US" sz="2000" dirty="0">
                <a:solidFill>
                  <a:srgbClr val="FFFFFF"/>
                </a:solidFill>
              </a:rPr>
              <a:t>2015 • San Jose, 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81" y="3988549"/>
            <a:ext cx="3253430" cy="6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1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MemSQL Implementation</a:t>
            </a:r>
            <a:endParaRPr lang="en-US" dirty="0"/>
          </a:p>
        </p:txBody>
      </p:sp>
      <p:sp>
        <p:nvSpPr>
          <p:cNvPr id="17" name="Content Placeholder 4"/>
          <p:cNvSpPr>
            <a:spLocks noGrp="1"/>
          </p:cNvSpPr>
          <p:nvPr>
            <p:ph sz="half" idx="1"/>
          </p:nvPr>
        </p:nvSpPr>
        <p:spPr/>
        <p:txBody>
          <a:bodyPr anchor="b">
            <a:noAutofit/>
          </a:bodyPr>
          <a:lstStyle/>
          <a:p>
            <a:pPr marL="45720" lvl="1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Reduce </a:t>
            </a:r>
            <a:r>
              <a:rPr lang="en-US" b="1" dirty="0" smtClean="0"/>
              <a:t>Latency</a:t>
            </a:r>
          </a:p>
          <a:p>
            <a:pPr marL="45720" lvl="1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2"/>
          </p:nvPr>
        </p:nvSpPr>
        <p:spPr/>
        <p:txBody>
          <a:bodyPr anchor="b">
            <a:noAutofit/>
          </a:bodyPr>
          <a:lstStyle/>
          <a:p>
            <a:pPr marL="45720" lvl="1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SQL </a:t>
            </a:r>
            <a:r>
              <a:rPr lang="en-US" b="1" dirty="0" smtClean="0"/>
              <a:t>Support</a:t>
            </a:r>
          </a:p>
          <a:p>
            <a:pPr marL="45720" lvl="1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half" idx="13"/>
          </p:nvPr>
        </p:nvSpPr>
        <p:spPr/>
        <p:txBody>
          <a:bodyPr anchor="b">
            <a:normAutofit/>
          </a:bodyPr>
          <a:lstStyle/>
          <a:p>
            <a:pPr marL="45720" lvl="1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Scale with </a:t>
            </a:r>
            <a:r>
              <a:rPr lang="en-US" b="1" dirty="0" smtClean="0"/>
              <a:t>Ease</a:t>
            </a:r>
          </a:p>
          <a:p>
            <a:pPr marL="45720" lvl="1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009" y="2061558"/>
            <a:ext cx="1440621" cy="1296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89" y="2035953"/>
            <a:ext cx="832473" cy="1322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168" y="2111634"/>
            <a:ext cx="1088199" cy="12464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899809"/>
            <a:ext cx="7803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/>
              <a:t>Novus choose to use MemSQL based on the following data management </a:t>
            </a:r>
            <a:r>
              <a:rPr lang="en-US" sz="2400" dirty="0" smtClean="0"/>
              <a:t>requirements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845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After MemSQL</a:t>
            </a:r>
            <a:endParaRPr lang="en-US" dirty="0"/>
          </a:p>
        </p:txBody>
      </p:sp>
      <p:sp>
        <p:nvSpPr>
          <p:cNvPr id="16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Results: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24 hour data cycle down to several hours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Scale is achieved by adding/removing clusters with ease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Learning curve is non existent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Eliminated data ‘hand-holding’ so team can focus on more important initiatives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Sales are more effective because they can use a customer’s actual data</a:t>
            </a:r>
          </a:p>
        </p:txBody>
      </p:sp>
      <p:pic>
        <p:nvPicPr>
          <p:cNvPr id="17" name="Content Placeholder 16" descr="highfive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51" b="-10251"/>
          <a:stretch>
            <a:fillRect/>
          </a:stretch>
        </p:blipFill>
        <p:spPr/>
      </p:pic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n 13"/>
          <p:cNvSpPr/>
          <p:nvPr/>
        </p:nvSpPr>
        <p:spPr>
          <a:xfrm rot="5400000">
            <a:off x="7158964" y="833411"/>
            <a:ext cx="1178505" cy="1877169"/>
          </a:xfrm>
          <a:prstGeom prst="ca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‘Refresh a Client’</a:t>
            </a:r>
            <a:endParaRPr lang="en-US" dirty="0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93394" y="1470839"/>
            <a:ext cx="13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Convert to In-memory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tored Data 15"/>
          <p:cNvSpPr/>
          <p:nvPr/>
        </p:nvSpPr>
        <p:spPr>
          <a:xfrm>
            <a:off x="3633417" y="1182742"/>
            <a:ext cx="1937987" cy="1178504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Backing Store</a:t>
            </a:r>
            <a:endParaRPr lang="en-US" dirty="0"/>
          </a:p>
        </p:txBody>
      </p:sp>
      <p:cxnSp>
        <p:nvCxnSpPr>
          <p:cNvPr id="19" name="Straight Connector 18"/>
          <p:cNvCxnSpPr>
            <a:endCxn id="16" idx="1"/>
          </p:cNvCxnSpPr>
          <p:nvPr/>
        </p:nvCxnSpPr>
        <p:spPr>
          <a:xfrm>
            <a:off x="2231508" y="1771993"/>
            <a:ext cx="1401909" cy="1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6" idx="3"/>
            <a:endCxn id="14" idx="3"/>
          </p:cNvCxnSpPr>
          <p:nvPr/>
        </p:nvCxnSpPr>
        <p:spPr>
          <a:xfrm>
            <a:off x="5248406" y="1771994"/>
            <a:ext cx="1561227" cy="2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7357" y="3176320"/>
            <a:ext cx="158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Before MemSQL: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7357" y="3826374"/>
            <a:ext cx="158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After MemSQL: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2043146" y="3142041"/>
            <a:ext cx="6396761" cy="3455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en-US" sz="1400" b="1" dirty="0" smtClean="0"/>
              <a:t>90 Min.</a:t>
            </a:r>
            <a:endParaRPr lang="en-US" sz="1400" b="1" dirty="0"/>
          </a:p>
        </p:txBody>
      </p:sp>
      <p:sp>
        <p:nvSpPr>
          <p:cNvPr id="17" name="Parallelogram 16"/>
          <p:cNvSpPr/>
          <p:nvPr/>
        </p:nvSpPr>
        <p:spPr>
          <a:xfrm>
            <a:off x="457202" y="1178033"/>
            <a:ext cx="1937987" cy="1178504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Raw Data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43142" y="3792095"/>
            <a:ext cx="133498" cy="3455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2152675" y="3792095"/>
            <a:ext cx="715987" cy="34555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2 Min.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3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developments in spark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MemSQL Spark Connector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6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66" cy="51411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381"/>
            <a:ext cx="9143998" cy="5141119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Interest in Spark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0188" lvl="2" indent="-230188"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srgbClr val="FFFFFF"/>
                </a:solidFill>
              </a:rPr>
              <a:t>Recent survey of 2100 developers</a:t>
            </a:r>
          </a:p>
          <a:p>
            <a:pPr marL="692150" lvl="3" indent="-230188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82</a:t>
            </a:r>
            <a:r>
              <a:rPr lang="en-US" sz="2000" dirty="0">
                <a:solidFill>
                  <a:srgbClr val="FFFFFF"/>
                </a:solidFill>
              </a:rPr>
              <a:t>% of users choose Spark to replace </a:t>
            </a:r>
            <a:r>
              <a:rPr lang="en-US" sz="2000" dirty="0" err="1" smtClean="0">
                <a:solidFill>
                  <a:srgbClr val="FFFFFF"/>
                </a:solidFill>
              </a:rPr>
              <a:t>MapReduce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692150" lvl="3" indent="-230188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</a:rPr>
              <a:t>78% of users need faster processing of larger </a:t>
            </a:r>
            <a:r>
              <a:rPr lang="en-US" sz="2000" dirty="0" smtClean="0">
                <a:solidFill>
                  <a:srgbClr val="FFFFFF"/>
                </a:solidFill>
              </a:rPr>
              <a:t>datasets</a:t>
            </a:r>
          </a:p>
          <a:p>
            <a:pPr marL="461962" lvl="3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Typesafe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, APACHE SPARK - Preparing for the Next Wave of Reactive Big Data</a:t>
            </a:r>
            <a:endParaRPr lang="en-US" sz="105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 descr="82-map-redu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49" y="2994792"/>
            <a:ext cx="2600234" cy="18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9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Spark </a:t>
            </a:r>
            <a:r>
              <a:rPr lang="en-US" dirty="0" smtClean="0"/>
              <a:t>Data Processing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1771"/>
            <a:ext cx="8229600" cy="739374"/>
          </a:xfrm>
        </p:spPr>
        <p:txBody>
          <a:bodyPr/>
          <a:lstStyle/>
          <a:p>
            <a:pPr marL="230188" lvl="2" indent="-230188"/>
            <a:r>
              <a:rPr lang="en-US" sz="2000" dirty="0" smtClean="0"/>
              <a:t>Intuitive, concise, and expressive </a:t>
            </a:r>
            <a:r>
              <a:rPr lang="en-US" sz="2000" dirty="0"/>
              <a:t>operations needed for </a:t>
            </a:r>
            <a:r>
              <a:rPr lang="en-US" sz="2000" dirty="0" smtClean="0"/>
              <a:t>analytics</a:t>
            </a:r>
          </a:p>
          <a:p>
            <a:pPr marL="0" lvl="2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1" y="1746849"/>
            <a:ext cx="8229600" cy="15197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8238" indent="-219075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Lucida Grande"/>
              <a:buNone/>
            </a:pP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04878" y="1465686"/>
            <a:ext cx="6726622" cy="2858774"/>
            <a:chOff x="1069402" y="1647930"/>
            <a:chExt cx="6726622" cy="3176415"/>
          </a:xfrm>
        </p:grpSpPr>
        <p:sp>
          <p:nvSpPr>
            <p:cNvPr id="12" name="Rectangle 11"/>
            <p:cNvSpPr/>
            <p:nvPr/>
          </p:nvSpPr>
          <p:spPr>
            <a:xfrm>
              <a:off x="1069402" y="1647930"/>
              <a:ext cx="1557707" cy="2142681"/>
            </a:xfrm>
            <a:prstGeom prst="rect">
              <a:avLst/>
            </a:prstGeom>
            <a:solidFill>
              <a:srgbClr val="105C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Spark</a:t>
              </a:r>
            </a:p>
            <a:p>
              <a:pPr algn="ctr"/>
              <a:r>
                <a:rPr lang="en-US" sz="2000" dirty="0" smtClean="0"/>
                <a:t>SQL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85265" y="1647930"/>
              <a:ext cx="1557707" cy="2142681"/>
            </a:xfrm>
            <a:prstGeom prst="rect">
              <a:avLst/>
            </a:prstGeom>
            <a:solidFill>
              <a:srgbClr val="105C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Spark</a:t>
              </a:r>
            </a:p>
            <a:p>
              <a:pPr algn="ctr"/>
              <a:r>
                <a:rPr lang="en-US" sz="2000" dirty="0" smtClean="0"/>
                <a:t>Streaming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10822" y="1647930"/>
              <a:ext cx="1557707" cy="2142681"/>
            </a:xfrm>
            <a:prstGeom prst="rect">
              <a:avLst/>
            </a:prstGeom>
            <a:solidFill>
              <a:srgbClr val="105C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/>
                <a:t>Mllib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(machine learning)</a:t>
              </a:r>
              <a:endParaRPr lang="en-US" sz="2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38317" y="1647930"/>
              <a:ext cx="1557707" cy="2142681"/>
            </a:xfrm>
            <a:prstGeom prst="rect">
              <a:avLst/>
            </a:prstGeom>
            <a:solidFill>
              <a:srgbClr val="105C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/>
                <a:t>GraphX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(graph)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69402" y="3936032"/>
              <a:ext cx="6726622" cy="888313"/>
            </a:xfrm>
            <a:prstGeom prst="rect">
              <a:avLst/>
            </a:prstGeom>
            <a:solidFill>
              <a:srgbClr val="248A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Apache Spark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577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ch-spark-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Enterprises </a:t>
            </a:r>
            <a:r>
              <a:rPr lang="en-US" dirty="0" smtClean="0">
                <a:solidFill>
                  <a:schemeClr val="bg1"/>
                </a:solidFill>
              </a:rPr>
              <a:t>Seek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imple Ways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dirty="0">
                <a:solidFill>
                  <a:schemeClr val="bg1"/>
                </a:solidFill>
              </a:rPr>
              <a:t>Spark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230188" lvl="2" indent="-2301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</a:rPr>
              <a:t>Spark with operational data stores delivers new use </a:t>
            </a:r>
            <a:r>
              <a:rPr lang="en-US" sz="2000" dirty="0" smtClean="0">
                <a:solidFill>
                  <a:srgbClr val="FFFFFF"/>
                </a:solidFill>
              </a:rPr>
              <a:t>cases</a:t>
            </a:r>
          </a:p>
          <a:p>
            <a:pPr marL="230188" lvl="2" indent="-230188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</a:rPr>
              <a:t>In-memory, distributed databases such as MemSQL fit </a:t>
            </a:r>
            <a:r>
              <a:rPr lang="en-US" sz="2000" dirty="0" smtClean="0">
                <a:solidFill>
                  <a:srgbClr val="FFFFFF"/>
                </a:solidFill>
              </a:rPr>
              <a:t>well</a:t>
            </a:r>
            <a:endParaRPr lang="en-US" sz="2000" dirty="0">
              <a:solidFill>
                <a:srgbClr val="FFFFFF"/>
              </a:solidFill>
            </a:endParaRPr>
          </a:p>
          <a:p>
            <a:pPr marL="230188" lvl="2" indent="-230188">
              <a:spcAft>
                <a:spcPts val="12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868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MemSQL and Spark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data-flow-ppt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157"/>
            <a:ext cx="9144000" cy="38359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6496" y="1330950"/>
            <a:ext cx="8271009" cy="2152034"/>
            <a:chOff x="791180" y="2402127"/>
            <a:chExt cx="7617025" cy="1357876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1064400" y="2541068"/>
              <a:ext cx="914400" cy="274320"/>
            </a:xfrm>
            <a:prstGeom prst="round2Diag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320241" y="2678228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1196665" y="2655369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1072578" y="2943165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328419" y="3080325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204843" y="3057466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2110302" y="2541068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366143" y="2678228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2242567" y="2655369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Diagonal Corner Rectangle 17"/>
            <p:cNvSpPr/>
            <p:nvPr/>
          </p:nvSpPr>
          <p:spPr>
            <a:xfrm>
              <a:off x="2118480" y="2943165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374321" y="3080325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2250745" y="3057466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 Diagonal Corner Rectangle 20"/>
            <p:cNvSpPr/>
            <p:nvPr/>
          </p:nvSpPr>
          <p:spPr>
            <a:xfrm>
              <a:off x="3156204" y="2541068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412045" y="2678228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288469" y="2655369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 Diagonal Corner Rectangle 23"/>
            <p:cNvSpPr/>
            <p:nvPr/>
          </p:nvSpPr>
          <p:spPr>
            <a:xfrm>
              <a:off x="3164382" y="2943165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420223" y="3080325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3296647" y="3057466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 Diagonal Corner Rectangle 26"/>
            <p:cNvSpPr/>
            <p:nvPr/>
          </p:nvSpPr>
          <p:spPr>
            <a:xfrm>
              <a:off x="1072578" y="3368123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328419" y="3505283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1204843" y="3482424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 Diagonal Corner Rectangle 29"/>
            <p:cNvSpPr/>
            <p:nvPr/>
          </p:nvSpPr>
          <p:spPr>
            <a:xfrm>
              <a:off x="2118480" y="3368123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374321" y="3505283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2250745" y="3482424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 Diagonal Corner Rectangle 32"/>
            <p:cNvSpPr/>
            <p:nvPr/>
          </p:nvSpPr>
          <p:spPr>
            <a:xfrm>
              <a:off x="3164382" y="3368123"/>
              <a:ext cx="914400" cy="274320"/>
            </a:xfrm>
            <a:prstGeom prst="round2Diag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0223" y="3505283"/>
              <a:ext cx="54192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296647" y="3482424"/>
              <a:ext cx="45719" cy="457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178397" y="2541068"/>
              <a:ext cx="922578" cy="1078515"/>
              <a:chOff x="993543" y="2609178"/>
              <a:chExt cx="922578" cy="1078515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993543" y="2609178"/>
                <a:ext cx="914400" cy="274320"/>
                <a:chOff x="5659861" y="426175"/>
                <a:chExt cx="914400" cy="274320"/>
              </a:xfrm>
            </p:grpSpPr>
            <p:sp>
              <p:nvSpPr>
                <p:cNvPr id="74" name="Round Diagonal Corner Rectangle 73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1001721" y="3011275"/>
                <a:ext cx="914400" cy="274320"/>
                <a:chOff x="5659861" y="426175"/>
                <a:chExt cx="914400" cy="274320"/>
              </a:xfrm>
            </p:grpSpPr>
            <p:sp>
              <p:nvSpPr>
                <p:cNvPr id="71" name="Round Diagonal Corner Rectangle 70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Oval 72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997632" y="3413373"/>
                <a:ext cx="914400" cy="274320"/>
                <a:chOff x="5659861" y="426175"/>
                <a:chExt cx="914400" cy="274320"/>
              </a:xfrm>
            </p:grpSpPr>
            <p:sp>
              <p:nvSpPr>
                <p:cNvPr id="68" name="Round Diagonal Corner Rectangle 67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Oval 69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6224299" y="2541068"/>
              <a:ext cx="922578" cy="1078515"/>
              <a:chOff x="993543" y="2609178"/>
              <a:chExt cx="922578" cy="1078515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993543" y="2609178"/>
                <a:ext cx="914400" cy="274320"/>
                <a:chOff x="5659861" y="426175"/>
                <a:chExt cx="914400" cy="274320"/>
              </a:xfrm>
            </p:grpSpPr>
            <p:sp>
              <p:nvSpPr>
                <p:cNvPr id="62" name="Round Diagonal Corner Rectangle 61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1001721" y="3011275"/>
                <a:ext cx="914400" cy="274320"/>
                <a:chOff x="5659861" y="426175"/>
                <a:chExt cx="914400" cy="274320"/>
              </a:xfrm>
            </p:grpSpPr>
            <p:sp>
              <p:nvSpPr>
                <p:cNvPr id="59" name="Round Diagonal Corner Rectangle 58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Oval 60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997632" y="3413373"/>
                <a:ext cx="914400" cy="274320"/>
                <a:chOff x="5659861" y="426175"/>
                <a:chExt cx="914400" cy="274320"/>
              </a:xfrm>
            </p:grpSpPr>
            <p:sp>
              <p:nvSpPr>
                <p:cNvPr id="56" name="Round Diagonal Corner Rectangle 55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57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/>
            <p:cNvGrpSpPr/>
            <p:nvPr/>
          </p:nvGrpSpPr>
          <p:grpSpPr>
            <a:xfrm>
              <a:off x="7270201" y="2541068"/>
              <a:ext cx="922578" cy="1078515"/>
              <a:chOff x="993543" y="2609178"/>
              <a:chExt cx="922578" cy="1078515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993543" y="2609178"/>
                <a:ext cx="914400" cy="274320"/>
                <a:chOff x="5659861" y="426175"/>
                <a:chExt cx="914400" cy="274320"/>
              </a:xfrm>
            </p:grpSpPr>
            <p:sp>
              <p:nvSpPr>
                <p:cNvPr id="50" name="Round Diagonal Corner Rectangle 49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51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1001721" y="3011275"/>
                <a:ext cx="914400" cy="274320"/>
                <a:chOff x="5659861" y="426175"/>
                <a:chExt cx="914400" cy="274320"/>
              </a:xfrm>
            </p:grpSpPr>
            <p:sp>
              <p:nvSpPr>
                <p:cNvPr id="47" name="Round Diagonal Corner Rectangle 46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48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997632" y="3413373"/>
                <a:ext cx="914400" cy="274320"/>
                <a:chOff x="5659861" y="426175"/>
                <a:chExt cx="914400" cy="274320"/>
              </a:xfrm>
            </p:grpSpPr>
            <p:sp>
              <p:nvSpPr>
                <p:cNvPr id="44" name="Round Diagonal Corner Rectangle 43"/>
                <p:cNvSpPr/>
                <p:nvPr/>
              </p:nvSpPr>
              <p:spPr>
                <a:xfrm>
                  <a:off x="5659861" y="426175"/>
                  <a:ext cx="914400" cy="274320"/>
                </a:xfrm>
                <a:prstGeom prst="round2Diag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915702" y="563335"/>
                  <a:ext cx="5419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45"/>
                <p:cNvSpPr/>
                <p:nvPr/>
              </p:nvSpPr>
              <p:spPr>
                <a:xfrm>
                  <a:off x="5792126" y="540476"/>
                  <a:ext cx="45719" cy="45719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9" name="Rounded Rectangle 38"/>
            <p:cNvSpPr/>
            <p:nvPr/>
          </p:nvSpPr>
          <p:spPr>
            <a:xfrm>
              <a:off x="4952342" y="2403608"/>
              <a:ext cx="3455863" cy="1356395"/>
            </a:xfrm>
            <a:prstGeom prst="roundRect">
              <a:avLst>
                <a:gd name="adj" fmla="val 9660"/>
              </a:avLst>
            </a:prstGeom>
            <a:solidFill>
              <a:srgbClr val="FFFFFF">
                <a:alpha val="83000"/>
              </a:srgbClr>
            </a:solidFill>
            <a:ln w="12700" cmpd="sng">
              <a:solidFill>
                <a:srgbClr val="009C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91180" y="2402127"/>
              <a:ext cx="3455863" cy="1356395"/>
            </a:xfrm>
            <a:prstGeom prst="roundRect">
              <a:avLst>
                <a:gd name="adj" fmla="val 9660"/>
              </a:avLst>
            </a:prstGeom>
            <a:solidFill>
              <a:schemeClr val="bg1">
                <a:alpha val="76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189073" y="1754352"/>
            <a:ext cx="76585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spark-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08" y="1754157"/>
            <a:ext cx="2065456" cy="11031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013" y="1940900"/>
            <a:ext cx="2810916" cy="778020"/>
          </a:xfrm>
          <a:prstGeom prst="rect">
            <a:avLst/>
          </a:prstGeom>
        </p:spPr>
      </p:pic>
      <p:cxnSp>
        <p:nvCxnSpPr>
          <p:cNvPr id="80" name="Straight Arrow Connector 79"/>
          <p:cNvCxnSpPr/>
          <p:nvPr/>
        </p:nvCxnSpPr>
        <p:spPr>
          <a:xfrm>
            <a:off x="4189073" y="2082502"/>
            <a:ext cx="76585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189073" y="2410652"/>
            <a:ext cx="76585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4189073" y="2738802"/>
            <a:ext cx="76585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180718" y="3066953"/>
            <a:ext cx="76585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780862" y="3939039"/>
            <a:ext cx="558227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Cluster-wide Parallelization     |     Bi-Directional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87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ata-flow-ppt.jpg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157"/>
            <a:ext cx="9144000" cy="3835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MemSQL and Spark Use Cases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557"/>
            <a:ext cx="8229600" cy="342253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Operationalize models built in Spark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Stream and event </a:t>
            </a:r>
            <a:r>
              <a:rPr lang="en-US" sz="2800" dirty="0" smtClean="0"/>
              <a:t>processing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Live dashboards and automated reports</a:t>
            </a:r>
            <a:endParaRPr lang="en-US" sz="2800" dirty="0"/>
          </a:p>
          <a:p>
            <a:pPr>
              <a:spcAft>
                <a:spcPts val="1800"/>
              </a:spcAft>
            </a:pPr>
            <a:r>
              <a:rPr lang="en-US" sz="2800" dirty="0"/>
              <a:t>Extend MemSQL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analytics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2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Operationalize </a:t>
            </a:r>
            <a:r>
              <a:rPr lang="en-US" dirty="0" smtClean="0"/>
              <a:t>Models Built </a:t>
            </a:r>
            <a:r>
              <a:rPr lang="en-US" dirty="0"/>
              <a:t>in </a:t>
            </a:r>
            <a:r>
              <a:rPr lang="en-US" dirty="0" smtClean="0"/>
              <a:t>Spark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in Spark, persist to MemSQL</a:t>
            </a:r>
          </a:p>
          <a:p>
            <a:r>
              <a:rPr lang="en-US" dirty="0" smtClean="0"/>
              <a:t>Go </a:t>
            </a:r>
            <a:r>
              <a:rPr lang="en-US" dirty="0"/>
              <a:t>to production and iterate </a:t>
            </a:r>
            <a:r>
              <a:rPr lang="en-US" dirty="0" smtClean="0"/>
              <a:t>faster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09869" y="2930788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accent2"/>
          </a:solidFill>
          <a:ln w="12700" cmpd="sng">
            <a:solidFill>
              <a:srgbClr val="009C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MemSQL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39562" y="2930788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bg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Spark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5585" y="2098917"/>
            <a:ext cx="1721217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Enterprise Consumption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2" y="2098917"/>
            <a:ext cx="1721217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into Spark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Elbow Connector 10"/>
          <p:cNvCxnSpPr>
            <a:stCxn id="9" idx="2"/>
            <a:endCxn id="7" idx="1"/>
          </p:cNvCxnSpPr>
          <p:nvPr/>
        </p:nvCxnSpPr>
        <p:spPr>
          <a:xfrm rot="16200000" flipH="1">
            <a:off x="1325988" y="2728692"/>
            <a:ext cx="605399" cy="62175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94080" y="4130332"/>
            <a:ext cx="200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 Creation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996963" y="3146320"/>
            <a:ext cx="1112907" cy="391897"/>
            <a:chOff x="4247043" y="2152441"/>
            <a:chExt cx="700954" cy="87088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247043" y="215244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247043" y="2297588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47043" y="2442735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7043" y="2587882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247043" y="2733029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247043" y="2878176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47043" y="302332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Elbow Connector 23"/>
          <p:cNvCxnSpPr>
            <a:stCxn id="6" idx="3"/>
            <a:endCxn id="8" idx="2"/>
          </p:cNvCxnSpPr>
          <p:nvPr/>
        </p:nvCxnSpPr>
        <p:spPr>
          <a:xfrm flipV="1">
            <a:off x="7167269" y="2736870"/>
            <a:ext cx="658924" cy="60539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6200000" flipH="1">
            <a:off x="1312191" y="2714895"/>
            <a:ext cx="632993" cy="62175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09869" y="399183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 Persistence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2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store for this presentation</a:t>
            </a:r>
            <a:endParaRPr lang="en-US" dirty="0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457200" y="931771"/>
            <a:ext cx="8229600" cy="37033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8238" indent="-219075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Aft>
                <a:spcPts val="1200"/>
              </a:spcAft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30188" lvl="2" indent="-230188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MemSQL: The real-time database for transactions and analytics</a:t>
            </a:r>
          </a:p>
          <a:p>
            <a:pPr marL="230188" lvl="2" indent="-230188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Case Study with Novus CTO, Rob </a:t>
            </a:r>
            <a:r>
              <a:rPr lang="en-US" sz="2400" dirty="0" err="1" smtClean="0">
                <a:solidFill>
                  <a:schemeClr val="bg1"/>
                </a:solidFill>
              </a:rPr>
              <a:t>Stepeck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30188" lvl="2" indent="-230188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New Developments in Spark</a:t>
            </a:r>
          </a:p>
          <a:p>
            <a:pPr marL="230188" lvl="2" indent="-230188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Advanced Analytics with Demo from </a:t>
            </a:r>
            <a:r>
              <a:rPr lang="en-US" sz="2400" dirty="0" err="1" smtClean="0">
                <a:solidFill>
                  <a:schemeClr val="bg1"/>
                </a:solidFill>
              </a:rPr>
              <a:t>Pinterest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Sofware</a:t>
            </a:r>
            <a:r>
              <a:rPr lang="en-US" sz="2400" dirty="0" smtClean="0">
                <a:solidFill>
                  <a:schemeClr val="bg1"/>
                </a:solidFill>
              </a:rPr>
              <a:t> Engineer, Yu Yang</a:t>
            </a:r>
          </a:p>
        </p:txBody>
      </p:sp>
    </p:spTree>
    <p:extLst>
      <p:ext uri="{BB962C8B-B14F-4D97-AF65-F5344CB8AC3E}">
        <p14:creationId xmlns:p14="http://schemas.microsoft.com/office/powerpoint/2010/main" val="133486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 and </a:t>
            </a:r>
            <a:r>
              <a:rPr lang="en-US" dirty="0" smtClean="0"/>
              <a:t>Event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 </a:t>
            </a:r>
            <a:r>
              <a:rPr lang="en-US" dirty="0"/>
              <a:t>event data on the fly</a:t>
            </a:r>
          </a:p>
          <a:p>
            <a:r>
              <a:rPr lang="en-US" dirty="0" smtClean="0"/>
              <a:t>Pass </a:t>
            </a:r>
            <a:r>
              <a:rPr lang="en-US" dirty="0"/>
              <a:t>to MemSQL for persistent, </a:t>
            </a:r>
            <a:r>
              <a:rPr lang="en-US" dirty="0" err="1"/>
              <a:t>queryable</a:t>
            </a:r>
            <a:r>
              <a:rPr lang="en-US" dirty="0"/>
              <a:t> format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09869" y="2930788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accent2"/>
          </a:solidFill>
          <a:ln w="12700" cmpd="sng">
            <a:solidFill>
              <a:srgbClr val="009C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MemSQL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39562" y="2930788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bg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Spark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5585" y="2098917"/>
            <a:ext cx="1721217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Enterprise Consumption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1" y="2098917"/>
            <a:ext cx="2073090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Real-time Streaming 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Elbow Connector 9"/>
          <p:cNvCxnSpPr>
            <a:stCxn id="9" idx="2"/>
            <a:endCxn id="7" idx="1"/>
          </p:cNvCxnSpPr>
          <p:nvPr/>
        </p:nvCxnSpPr>
        <p:spPr>
          <a:xfrm rot="16200000" flipH="1">
            <a:off x="1413956" y="2816660"/>
            <a:ext cx="605399" cy="44581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94080" y="3934433"/>
            <a:ext cx="20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Transformation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996963" y="3146320"/>
            <a:ext cx="1112907" cy="391897"/>
            <a:chOff x="4247043" y="2152441"/>
            <a:chExt cx="700954" cy="87088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247043" y="215244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247043" y="2297588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47043" y="2442735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47043" y="2587882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247043" y="2733029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47043" y="2878176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7043" y="302332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Elbow Connector 19"/>
          <p:cNvCxnSpPr>
            <a:stCxn id="6" idx="3"/>
            <a:endCxn id="8" idx="2"/>
          </p:cNvCxnSpPr>
          <p:nvPr/>
        </p:nvCxnSpPr>
        <p:spPr>
          <a:xfrm flipV="1">
            <a:off x="7167269" y="2736870"/>
            <a:ext cx="658924" cy="60539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09869" y="393443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Persistent, </a:t>
            </a:r>
            <a:r>
              <a:rPr lang="en-US" dirty="0" err="1" smtClean="0"/>
              <a:t>Queryable</a:t>
            </a:r>
            <a:r>
              <a:rPr lang="en-US" dirty="0" smtClean="0"/>
              <a:t>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1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Extend MemSQL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freshest data for analysis in Spark</a:t>
            </a:r>
          </a:p>
          <a:p>
            <a:r>
              <a:rPr lang="en-US" dirty="0"/>
              <a:t>Load from MemSQL to Spark and write results on return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21</a:t>
            </a:fld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6369368" y="2944150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accent2"/>
          </a:solidFill>
          <a:ln w="12700" cmpd="sng">
            <a:solidFill>
              <a:srgbClr val="009C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MemSQL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10862" y="2944150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bg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Spark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861812" y="2098917"/>
            <a:ext cx="2824990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Applications,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Data Streams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57201" y="2098917"/>
            <a:ext cx="2978366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Interactive Analytics,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Machine Learning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968263" y="3159683"/>
            <a:ext cx="836150" cy="391897"/>
            <a:chOff x="4247043" y="2152441"/>
            <a:chExt cx="700954" cy="87088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247043" y="215244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247043" y="2297588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247043" y="2442735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247043" y="2587882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247043" y="2733029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247043" y="2878176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247043" y="302332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Elbow Connector 64"/>
          <p:cNvCxnSpPr>
            <a:stCxn id="54" idx="2"/>
            <a:endCxn id="52" idx="3"/>
          </p:cNvCxnSpPr>
          <p:nvPr/>
        </p:nvCxnSpPr>
        <p:spPr>
          <a:xfrm rot="16200000" flipH="1">
            <a:off x="7541157" y="2470019"/>
            <a:ext cx="618761" cy="1152461"/>
          </a:xfrm>
          <a:prstGeom prst="bentConnector4">
            <a:avLst>
              <a:gd name="adj1" fmla="val 16750"/>
              <a:gd name="adj2" fmla="val 14239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3804412" y="2944150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accent2"/>
          </a:solidFill>
          <a:ln w="12700" cmpd="sng">
            <a:solidFill>
              <a:srgbClr val="009C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MemSQL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Replicated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Cluster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861812" y="3159683"/>
            <a:ext cx="507556" cy="391897"/>
            <a:chOff x="4247043" y="2152441"/>
            <a:chExt cx="700954" cy="87088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4247043" y="2152441"/>
              <a:ext cx="700954" cy="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247043" y="2297588"/>
              <a:ext cx="700954" cy="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247043" y="2442735"/>
              <a:ext cx="700954" cy="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247043" y="2587882"/>
              <a:ext cx="700954" cy="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247043" y="2733029"/>
              <a:ext cx="700954" cy="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247043" y="2878176"/>
              <a:ext cx="700954" cy="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4247043" y="3023321"/>
              <a:ext cx="700954" cy="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910862" y="3970308"/>
            <a:ext cx="20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Access to Live Production Data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3804412" y="410880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Real-time Replica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5" idx="2"/>
            <a:endCxn id="53" idx="1"/>
          </p:cNvCxnSpPr>
          <p:nvPr/>
        </p:nvCxnSpPr>
        <p:spPr>
          <a:xfrm rot="5400000">
            <a:off x="1119243" y="2528489"/>
            <a:ext cx="618761" cy="1035522"/>
          </a:xfrm>
          <a:prstGeom prst="bentConnector4">
            <a:avLst>
              <a:gd name="adj1" fmla="val 16750"/>
              <a:gd name="adj2" fmla="val 122076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20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</a:t>
            </a:r>
            <a:r>
              <a:rPr lang="en-US" dirty="0" smtClean="0"/>
              <a:t>Dashboards </a:t>
            </a:r>
            <a:r>
              <a:rPr lang="en-US" dirty="0"/>
              <a:t>and </a:t>
            </a:r>
            <a:r>
              <a:rPr lang="en-US" dirty="0" smtClean="0"/>
              <a:t>Automated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 live dashboards from MemSQL</a:t>
            </a:r>
          </a:p>
          <a:p>
            <a:r>
              <a:rPr lang="en-US" dirty="0"/>
              <a:t>Run custom reports on live data with Spark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09869" y="2930788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accent2"/>
          </a:solidFill>
          <a:ln w="12700" cmpd="sng">
            <a:solidFill>
              <a:srgbClr val="009C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MemSQL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39562" y="2930788"/>
            <a:ext cx="2057400" cy="822960"/>
          </a:xfrm>
          <a:prstGeom prst="roundRect">
            <a:avLst>
              <a:gd name="adj" fmla="val 9660"/>
            </a:avLst>
          </a:prstGeom>
          <a:solidFill>
            <a:schemeClr val="bg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Spark Cluster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5585" y="2098917"/>
            <a:ext cx="1721217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Live Dashboards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1" y="2098917"/>
            <a:ext cx="2535828" cy="6379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Custom Reporting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4080" y="3955958"/>
            <a:ext cx="20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Access to Live Production Data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996963" y="3146320"/>
            <a:ext cx="1112907" cy="391897"/>
            <a:chOff x="4247043" y="2152441"/>
            <a:chExt cx="700954" cy="87088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247043" y="215244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247043" y="2297588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47043" y="2442735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47043" y="2587882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247043" y="2733029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47043" y="2878176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7043" y="3023321"/>
              <a:ext cx="700954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Elbow Connector 19"/>
          <p:cNvCxnSpPr>
            <a:stCxn id="6" idx="3"/>
            <a:endCxn id="8" idx="2"/>
          </p:cNvCxnSpPr>
          <p:nvPr/>
        </p:nvCxnSpPr>
        <p:spPr>
          <a:xfrm flipV="1">
            <a:off x="7167269" y="2736870"/>
            <a:ext cx="658924" cy="60539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9869" y="3955958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SQL Transactions and Analytics</a:t>
            </a:r>
            <a:endParaRPr lang="en-US" dirty="0"/>
          </a:p>
        </p:txBody>
      </p:sp>
      <p:cxnSp>
        <p:nvCxnSpPr>
          <p:cNvPr id="22" name="Elbow Connector 21"/>
          <p:cNvCxnSpPr>
            <a:stCxn id="7" idx="1"/>
            <a:endCxn id="9" idx="2"/>
          </p:cNvCxnSpPr>
          <p:nvPr/>
        </p:nvCxnSpPr>
        <p:spPr>
          <a:xfrm rot="10800000">
            <a:off x="1725117" y="2736871"/>
            <a:ext cx="214447" cy="60539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48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Real-Time analytics in practice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Pinterest</a:t>
            </a:r>
            <a:r>
              <a:rPr lang="en-US" dirty="0" smtClean="0"/>
              <a:t>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8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terst-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" y="0"/>
            <a:ext cx="9139767" cy="5141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Pinterest</a:t>
            </a:r>
            <a:r>
              <a:rPr lang="en-US" dirty="0"/>
              <a:t> </a:t>
            </a:r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17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Yu Yang Software Engineer at </a:t>
            </a:r>
            <a:r>
              <a:rPr lang="en-US" sz="2000" dirty="0" err="1" smtClean="0"/>
              <a:t>Pinterest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008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4741819" y="1819705"/>
            <a:ext cx="4015077" cy="1477396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algn="ctr">
              <a:defRPr sz="1800"/>
            </a:pPr>
            <a:r>
              <a:rPr dirty="0"/>
              <a:t>Prototype</a:t>
            </a:r>
          </a:p>
          <a:p>
            <a:pPr lvl="0">
              <a:defRPr sz="1800"/>
            </a:pPr>
            <a:endParaRPr dirty="0"/>
          </a:p>
          <a:p>
            <a:pPr lvl="0">
              <a:defRPr sz="1800"/>
            </a:pPr>
            <a:endParaRPr sz="1500" dirty="0"/>
          </a:p>
          <a:p>
            <a:pPr lvl="0">
              <a:defRPr sz="1800"/>
            </a:pPr>
            <a:endParaRPr sz="1500" dirty="0"/>
          </a:p>
          <a:p>
            <a:pPr lvl="0">
              <a:defRPr sz="1800"/>
            </a:pPr>
            <a:endParaRPr sz="1500" dirty="0"/>
          </a:p>
        </p:txBody>
      </p:sp>
      <p:sp>
        <p:nvSpPr>
          <p:cNvPr id="172" name="Shape 172"/>
          <p:cNvSpPr/>
          <p:nvPr/>
        </p:nvSpPr>
        <p:spPr>
          <a:xfrm>
            <a:off x="2596702" y="2297222"/>
            <a:ext cx="1791502" cy="65353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pic>
        <p:nvPicPr>
          <p:cNvPr id="173" name="iPhon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497" y="2131348"/>
            <a:ext cx="1103096" cy="82732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321780" y="1966316"/>
            <a:ext cx="478297" cy="293555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1321780" y="2509357"/>
            <a:ext cx="478297" cy="293555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1321780" y="3052398"/>
            <a:ext cx="478297" cy="293555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2027226" y="2055186"/>
            <a:ext cx="148631" cy="115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31887" tIns="31887" rIns="31887" bIns="31887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027226" y="2598227"/>
            <a:ext cx="148631" cy="115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31887" tIns="31887" rIns="31887" bIns="31887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027226" y="3141267"/>
            <a:ext cx="148631" cy="115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31887" tIns="31887" rIns="31887" bIns="31887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2742200" y="2548726"/>
            <a:ext cx="247172" cy="190585"/>
          </a:xfrm>
          <a:prstGeom prst="roundRect">
            <a:avLst>
              <a:gd name="adj" fmla="val 17744"/>
            </a:avLst>
          </a:prstGeom>
          <a:solidFill>
            <a:srgbClr val="0B5D1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3060913" y="2548726"/>
            <a:ext cx="247172" cy="190585"/>
          </a:xfrm>
          <a:prstGeom prst="roundRect">
            <a:avLst>
              <a:gd name="adj" fmla="val 17744"/>
            </a:avLst>
          </a:prstGeom>
          <a:solidFill>
            <a:srgbClr val="0B5D1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3379626" y="2548726"/>
            <a:ext cx="247172" cy="190585"/>
          </a:xfrm>
          <a:prstGeom prst="roundRect">
            <a:avLst>
              <a:gd name="adj" fmla="val 17744"/>
            </a:avLst>
          </a:prstGeom>
          <a:solidFill>
            <a:srgbClr val="0B5D1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3698340" y="2548726"/>
            <a:ext cx="247172" cy="190585"/>
          </a:xfrm>
          <a:prstGeom prst="roundRect">
            <a:avLst>
              <a:gd name="adj" fmla="val 17744"/>
            </a:avLst>
          </a:prstGeom>
          <a:solidFill>
            <a:srgbClr val="0B5D1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4017053" y="2548726"/>
            <a:ext cx="247172" cy="190585"/>
          </a:xfrm>
          <a:prstGeom prst="roundRect">
            <a:avLst>
              <a:gd name="adj" fmla="val 17744"/>
            </a:avLst>
          </a:prstGeom>
          <a:solidFill>
            <a:srgbClr val="0B5D1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2742200" y="2483704"/>
            <a:ext cx="1522024" cy="1"/>
          </a:xfrm>
          <a:prstGeom prst="line">
            <a:avLst/>
          </a:prstGeom>
          <a:ln w="12700">
            <a:solidFill>
              <a:srgbClr val="1A931F"/>
            </a:solidFill>
            <a:miter lim="400000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2742200" y="2804332"/>
            <a:ext cx="1522024" cy="1"/>
          </a:xfrm>
          <a:prstGeom prst="line">
            <a:avLst/>
          </a:prstGeom>
          <a:ln w="12700">
            <a:solidFill>
              <a:srgbClr val="1A931F"/>
            </a:solidFill>
            <a:miter lim="400000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3214384" y="2255144"/>
            <a:ext cx="404446" cy="202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900"/>
              <a:t>events</a:t>
            </a:r>
          </a:p>
        </p:txBody>
      </p:sp>
      <p:sp>
        <p:nvSpPr>
          <p:cNvPr id="188" name="Shape 188"/>
          <p:cNvSpPr/>
          <p:nvPr/>
        </p:nvSpPr>
        <p:spPr>
          <a:xfrm>
            <a:off x="1800739" y="2112537"/>
            <a:ext cx="247172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1800739" y="2663627"/>
            <a:ext cx="247172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800739" y="3199175"/>
            <a:ext cx="247172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3074248" y="1863921"/>
            <a:ext cx="785836" cy="40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500"/>
            </a:lvl1pPr>
          </a:lstStyle>
          <a:p>
            <a:pPr lvl="0">
              <a:defRPr sz="1800"/>
            </a:pPr>
            <a:r>
              <a:rPr sz="2200"/>
              <a:t>Kafka</a:t>
            </a:r>
          </a:p>
        </p:txBody>
      </p:sp>
      <p:sp>
        <p:nvSpPr>
          <p:cNvPr id="192" name="Shape 192"/>
          <p:cNvSpPr/>
          <p:nvPr/>
        </p:nvSpPr>
        <p:spPr>
          <a:xfrm>
            <a:off x="1284590" y="1527956"/>
            <a:ext cx="487940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1800" dirty="0"/>
              <a:t>App</a:t>
            </a:r>
          </a:p>
        </p:txBody>
      </p:sp>
      <p:sp>
        <p:nvSpPr>
          <p:cNvPr id="193" name="Shape 193"/>
          <p:cNvSpPr>
            <a:spLocks noGrp="1"/>
          </p:cNvSpPr>
          <p:nvPr>
            <p:ph type="title" idx="4294967295"/>
          </p:nvPr>
        </p:nvSpPr>
        <p:spPr>
          <a:xfrm>
            <a:off x="1133490" y="728588"/>
            <a:ext cx="7358063" cy="527183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defTabSz="426466">
              <a:defRPr sz="5840"/>
            </a:lvl1pPr>
          </a:lstStyle>
          <a:p>
            <a:pPr lvl="0" algn="ctr">
              <a:defRPr sz="1800"/>
            </a:pPr>
            <a:r>
              <a:rPr sz="3700" dirty="0"/>
              <a:t>Realtime </a:t>
            </a:r>
            <a:r>
              <a:rPr sz="3700" dirty="0" smtClean="0"/>
              <a:t>Analytics</a:t>
            </a:r>
            <a:r>
              <a:rPr lang="en-US" sz="3700" dirty="0" smtClean="0"/>
              <a:t> at Pinterest</a:t>
            </a:r>
            <a:endParaRPr sz="3700" dirty="0"/>
          </a:p>
        </p:txBody>
      </p:sp>
      <p:sp>
        <p:nvSpPr>
          <p:cNvPr id="194" name="Shape 194"/>
          <p:cNvSpPr/>
          <p:nvPr/>
        </p:nvSpPr>
        <p:spPr>
          <a:xfrm>
            <a:off x="2193309" y="2126488"/>
            <a:ext cx="392255" cy="29419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2180890" y="2656134"/>
            <a:ext cx="410778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96" name="Shape 196"/>
          <p:cNvSpPr/>
          <p:nvPr/>
        </p:nvSpPr>
        <p:spPr>
          <a:xfrm flipV="1">
            <a:off x="2198343" y="2905539"/>
            <a:ext cx="382186" cy="286640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197" name="Shape 197"/>
          <p:cNvSpPr/>
          <p:nvPr/>
        </p:nvSpPr>
        <p:spPr>
          <a:xfrm flipV="1">
            <a:off x="724098" y="2120586"/>
            <a:ext cx="581484" cy="436114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pic>
        <p:nvPicPr>
          <p:cNvPr id="198" name="pinterest_logo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662" y="2391897"/>
            <a:ext cx="410778" cy="30622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4399342" y="2642975"/>
            <a:ext cx="448664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725376" y="2559349"/>
            <a:ext cx="574844" cy="116614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696354" y="2576436"/>
            <a:ext cx="638002" cy="666373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896640" y="3256606"/>
            <a:ext cx="731647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1800" dirty="0"/>
              <a:t>Singer</a:t>
            </a:r>
          </a:p>
        </p:txBody>
      </p:sp>
      <p:pic>
        <p:nvPicPr>
          <p:cNvPr id="203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93383" y="2433122"/>
            <a:ext cx="882464" cy="37504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7972340" y="2834608"/>
            <a:ext cx="462154" cy="202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900"/>
              <a:t>Insights</a:t>
            </a:r>
          </a:p>
        </p:txBody>
      </p:sp>
      <p:sp>
        <p:nvSpPr>
          <p:cNvPr id="205" name="Shape 205"/>
          <p:cNvSpPr/>
          <p:nvPr/>
        </p:nvSpPr>
        <p:spPr>
          <a:xfrm>
            <a:off x="7261381" y="2642975"/>
            <a:ext cx="527295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4830568" y="2415341"/>
            <a:ext cx="1227044" cy="410609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800" dirty="0"/>
              <a:t>Spark</a:t>
            </a:r>
          </a:p>
        </p:txBody>
      </p:sp>
      <p:sp>
        <p:nvSpPr>
          <p:cNvPr id="207" name="Shape 207"/>
          <p:cNvSpPr/>
          <p:nvPr/>
        </p:nvSpPr>
        <p:spPr>
          <a:xfrm>
            <a:off x="6042404" y="2642975"/>
            <a:ext cx="410778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049573" y="2948066"/>
            <a:ext cx="1" cy="28903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3615366" y="3221999"/>
            <a:ext cx="868416" cy="410609"/>
          </a:xfrm>
          <a:prstGeom prst="rect">
            <a:avLst/>
          </a:prstGeom>
          <a:solidFill>
            <a:srgbClr val="861001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800" dirty="0"/>
              <a:t>Secor</a:t>
            </a:r>
          </a:p>
        </p:txBody>
      </p:sp>
      <p:sp>
        <p:nvSpPr>
          <p:cNvPr id="210" name="Shape 210"/>
          <p:cNvSpPr/>
          <p:nvPr/>
        </p:nvSpPr>
        <p:spPr>
          <a:xfrm>
            <a:off x="4049573" y="3637884"/>
            <a:ext cx="1" cy="28903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lvl="0">
              <a:defRPr sz="2400"/>
            </a:pPr>
            <a:endParaRPr/>
          </a:p>
        </p:txBody>
      </p:sp>
      <p:pic>
        <p:nvPicPr>
          <p:cNvPr id="211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5749" y="3774859"/>
            <a:ext cx="1187649" cy="89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46315" y="2406749"/>
            <a:ext cx="868416" cy="427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3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66" cy="51411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381"/>
            <a:ext cx="9143998" cy="5141119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Why Spark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Pinterest</a:t>
            </a:r>
            <a:r>
              <a:rPr lang="en-US" dirty="0" smtClean="0">
                <a:solidFill>
                  <a:schemeClr val="bg1"/>
                </a:solidFill>
              </a:rPr>
              <a:t> has high traffic and an active community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Always looking for new ways to </a:t>
            </a:r>
            <a:r>
              <a:rPr lang="en-US" dirty="0">
                <a:solidFill>
                  <a:schemeClr val="bg1"/>
                </a:solidFill>
              </a:rPr>
              <a:t>help </a:t>
            </a:r>
            <a:r>
              <a:rPr lang="en-US" dirty="0" smtClean="0">
                <a:solidFill>
                  <a:schemeClr val="bg1"/>
                </a:solidFill>
              </a:rPr>
              <a:t>users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Processing event data presents unique challenges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Spark is the leading </a:t>
            </a:r>
            <a:r>
              <a:rPr lang="en-US" dirty="0">
                <a:solidFill>
                  <a:schemeClr val="bg1"/>
                </a:solidFill>
              </a:rPr>
              <a:t>processing framework for big data deployments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Spark </a:t>
            </a:r>
            <a:r>
              <a:rPr lang="en-US" dirty="0">
                <a:solidFill>
                  <a:schemeClr val="bg1"/>
                </a:solidFill>
              </a:rPr>
              <a:t>Streaming </a:t>
            </a:r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ideal for real-time data </a:t>
            </a:r>
            <a:r>
              <a:rPr lang="en-US" dirty="0" smtClean="0">
                <a:solidFill>
                  <a:schemeClr val="bg1"/>
                </a:solidFill>
              </a:rPr>
              <a:t>structuring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0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pic>
        <p:nvPicPr>
          <p:cNvPr id="16" name="Picture 15" descr="pinboar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38" b="37682"/>
          <a:stretch/>
        </p:blipFill>
        <p:spPr>
          <a:xfrm>
            <a:off x="403363" y="1059331"/>
            <a:ext cx="1322083" cy="1794204"/>
          </a:xfrm>
          <a:prstGeom prst="rect">
            <a:avLst/>
          </a:prstGeom>
        </p:spPr>
      </p:pic>
      <p:pic>
        <p:nvPicPr>
          <p:cNvPr id="17" name="Picture 16" descr="re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842080"/>
            <a:ext cx="884622" cy="884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ight Arrow 18"/>
          <p:cNvSpPr/>
          <p:nvPr/>
        </p:nvSpPr>
        <p:spPr>
          <a:xfrm>
            <a:off x="1779083" y="1956433"/>
            <a:ext cx="367862" cy="40289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Kafk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44" y="1888920"/>
            <a:ext cx="2162065" cy="531719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4440622" y="1956433"/>
            <a:ext cx="367862" cy="40289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park-stream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8" y="1598643"/>
            <a:ext cx="1793782" cy="1118476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6602262" y="1956433"/>
            <a:ext cx="367862" cy="40289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03363" y="3093834"/>
            <a:ext cx="828343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239" y="3321976"/>
            <a:ext cx="920930" cy="1361548"/>
          </a:xfrm>
          <a:prstGeom prst="rect">
            <a:avLst/>
          </a:prstGeom>
        </p:spPr>
      </p:pic>
      <p:sp>
        <p:nvSpPr>
          <p:cNvPr id="32" name="Content Placeholder 4"/>
          <p:cNvSpPr>
            <a:spLocks noGrp="1"/>
          </p:cNvSpPr>
          <p:nvPr>
            <p:ph idx="1"/>
          </p:nvPr>
        </p:nvSpPr>
        <p:spPr>
          <a:xfrm>
            <a:off x="457200" y="3588664"/>
            <a:ext cx="8229600" cy="10948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 smtClean="0"/>
              <a:t>All at sub-second speed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986" y="1956433"/>
            <a:ext cx="1464428" cy="406577"/>
          </a:xfrm>
          <a:prstGeom prst="rect">
            <a:avLst/>
          </a:prstGeom>
        </p:spPr>
      </p:pic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34" y="4741675"/>
            <a:ext cx="452967" cy="401826"/>
          </a:xfrm>
        </p:spPr>
        <p:txBody>
          <a:bodyPr/>
          <a:lstStyle/>
          <a:p>
            <a:fld id="{AF88E988-FB04-AB4E-BE5A-59F242AF7F7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4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terest-spark-dem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6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real-time database for Transactions and analytics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MemSQL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0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MemSQL Snapshot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1771"/>
            <a:ext cx="8229600" cy="300724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Experienced Leadership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Microsoft, Facebook, Oracle, Fusion-io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Inspired by Enterprise architecture gap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A real-time database for transactions</a:t>
            </a:r>
            <a:br>
              <a:rPr lang="en-US" sz="2000" dirty="0" smtClean="0"/>
            </a:br>
            <a:r>
              <a:rPr lang="en-US" sz="2000" dirty="0" smtClean="0"/>
              <a:t>and analytics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In-memory, distributed, SQL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Broad customer adoption</a:t>
            </a:r>
            <a:r>
              <a:rPr lang="en-US" sz="2000" dirty="0"/>
              <a:t> </a:t>
            </a:r>
            <a:r>
              <a:rPr lang="en-US" sz="2000" dirty="0" smtClean="0"/>
              <a:t>across verticals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Top tier investors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2" name="Picture 61" descr="IMG_43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2"/>
          <a:stretch/>
        </p:blipFill>
        <p:spPr>
          <a:xfrm rot="5400000">
            <a:off x="5922817" y="894057"/>
            <a:ext cx="2726269" cy="2801699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5697403" y="4065151"/>
            <a:ext cx="639441" cy="496750"/>
            <a:chOff x="100013" y="2890838"/>
            <a:chExt cx="3044825" cy="2365375"/>
          </a:xfrm>
        </p:grpSpPr>
        <p:sp>
          <p:nvSpPr>
            <p:cNvPr id="79" name="Freeform 2"/>
            <p:cNvSpPr>
              <a:spLocks noChangeArrowheads="1"/>
            </p:cNvSpPr>
            <p:nvPr/>
          </p:nvSpPr>
          <p:spPr bwMode="auto">
            <a:xfrm>
              <a:off x="100013" y="4767263"/>
              <a:ext cx="3036887" cy="488950"/>
            </a:xfrm>
            <a:custGeom>
              <a:avLst/>
              <a:gdLst>
                <a:gd name="T0" fmla="*/ 8437 w 8438"/>
                <a:gd name="T1" fmla="*/ 1356 h 1357"/>
                <a:gd name="T2" fmla="*/ 0 w 8438"/>
                <a:gd name="T3" fmla="*/ 1356 h 1357"/>
                <a:gd name="T4" fmla="*/ 0 w 8438"/>
                <a:gd name="T5" fmla="*/ 0 h 1357"/>
                <a:gd name="T6" fmla="*/ 8437 w 8438"/>
                <a:gd name="T7" fmla="*/ 0 h 1357"/>
                <a:gd name="T8" fmla="*/ 8437 w 8438"/>
                <a:gd name="T9" fmla="*/ 1356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8" h="1357">
                  <a:moveTo>
                    <a:pt x="8437" y="1356"/>
                  </a:moveTo>
                  <a:lnTo>
                    <a:pt x="0" y="1356"/>
                  </a:lnTo>
                  <a:lnTo>
                    <a:pt x="0" y="0"/>
                  </a:lnTo>
                  <a:lnTo>
                    <a:pt x="8437" y="0"/>
                  </a:lnTo>
                  <a:lnTo>
                    <a:pt x="8437" y="135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3"/>
            <p:cNvSpPr>
              <a:spLocks noChangeArrowheads="1"/>
            </p:cNvSpPr>
            <p:nvPr/>
          </p:nvSpPr>
          <p:spPr bwMode="auto">
            <a:xfrm>
              <a:off x="479425" y="4843463"/>
              <a:ext cx="128588" cy="304800"/>
            </a:xfrm>
            <a:custGeom>
              <a:avLst/>
              <a:gdLst>
                <a:gd name="T0" fmla="*/ 26 w 355"/>
                <a:gd name="T1" fmla="*/ 845 h 846"/>
                <a:gd name="T2" fmla="*/ 0 w 355"/>
                <a:gd name="T3" fmla="*/ 819 h 846"/>
                <a:gd name="T4" fmla="*/ 0 w 355"/>
                <a:gd name="T5" fmla="*/ 749 h 846"/>
                <a:gd name="T6" fmla="*/ 26 w 355"/>
                <a:gd name="T7" fmla="*/ 723 h 846"/>
                <a:gd name="T8" fmla="*/ 93 w 355"/>
                <a:gd name="T9" fmla="*/ 723 h 846"/>
                <a:gd name="T10" fmla="*/ 93 w 355"/>
                <a:gd name="T11" fmla="*/ 121 h 846"/>
                <a:gd name="T12" fmla="*/ 26 w 355"/>
                <a:gd name="T13" fmla="*/ 121 h 846"/>
                <a:gd name="T14" fmla="*/ 0 w 355"/>
                <a:gd name="T15" fmla="*/ 96 h 846"/>
                <a:gd name="T16" fmla="*/ 0 w 355"/>
                <a:gd name="T17" fmla="*/ 25 h 846"/>
                <a:gd name="T18" fmla="*/ 26 w 355"/>
                <a:gd name="T19" fmla="*/ 0 h 846"/>
                <a:gd name="T20" fmla="*/ 328 w 355"/>
                <a:gd name="T21" fmla="*/ 0 h 846"/>
                <a:gd name="T22" fmla="*/ 354 w 355"/>
                <a:gd name="T23" fmla="*/ 25 h 846"/>
                <a:gd name="T24" fmla="*/ 354 w 355"/>
                <a:gd name="T25" fmla="*/ 96 h 846"/>
                <a:gd name="T26" fmla="*/ 328 w 355"/>
                <a:gd name="T27" fmla="*/ 121 h 846"/>
                <a:gd name="T28" fmla="*/ 261 w 355"/>
                <a:gd name="T29" fmla="*/ 121 h 846"/>
                <a:gd name="T30" fmla="*/ 261 w 355"/>
                <a:gd name="T31" fmla="*/ 723 h 846"/>
                <a:gd name="T32" fmla="*/ 328 w 355"/>
                <a:gd name="T33" fmla="*/ 723 h 846"/>
                <a:gd name="T34" fmla="*/ 354 w 355"/>
                <a:gd name="T35" fmla="*/ 749 h 846"/>
                <a:gd name="T36" fmla="*/ 354 w 355"/>
                <a:gd name="T37" fmla="*/ 819 h 846"/>
                <a:gd name="T38" fmla="*/ 328 w 355"/>
                <a:gd name="T39" fmla="*/ 845 h 846"/>
                <a:gd name="T40" fmla="*/ 26 w 355"/>
                <a:gd name="T41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5" h="846">
                  <a:moveTo>
                    <a:pt x="26" y="845"/>
                  </a:moveTo>
                  <a:cubicBezTo>
                    <a:pt x="2" y="845"/>
                    <a:pt x="0" y="843"/>
                    <a:pt x="0" y="819"/>
                  </a:cubicBezTo>
                  <a:lnTo>
                    <a:pt x="0" y="749"/>
                  </a:lnTo>
                  <a:cubicBezTo>
                    <a:pt x="0" y="727"/>
                    <a:pt x="4" y="723"/>
                    <a:pt x="26" y="723"/>
                  </a:cubicBezTo>
                  <a:lnTo>
                    <a:pt x="93" y="723"/>
                  </a:lnTo>
                  <a:lnTo>
                    <a:pt x="93" y="121"/>
                  </a:lnTo>
                  <a:lnTo>
                    <a:pt x="26" y="121"/>
                  </a:lnTo>
                  <a:cubicBezTo>
                    <a:pt x="4" y="121"/>
                    <a:pt x="0" y="118"/>
                    <a:pt x="0" y="96"/>
                  </a:cubicBezTo>
                  <a:lnTo>
                    <a:pt x="0" y="25"/>
                  </a:lnTo>
                  <a:cubicBezTo>
                    <a:pt x="0" y="2"/>
                    <a:pt x="2" y="0"/>
                    <a:pt x="26" y="0"/>
                  </a:cubicBezTo>
                  <a:lnTo>
                    <a:pt x="328" y="0"/>
                  </a:lnTo>
                  <a:cubicBezTo>
                    <a:pt x="350" y="0"/>
                    <a:pt x="354" y="4"/>
                    <a:pt x="354" y="25"/>
                  </a:cubicBezTo>
                  <a:lnTo>
                    <a:pt x="354" y="96"/>
                  </a:lnTo>
                  <a:cubicBezTo>
                    <a:pt x="354" y="118"/>
                    <a:pt x="350" y="121"/>
                    <a:pt x="328" y="121"/>
                  </a:cubicBezTo>
                  <a:lnTo>
                    <a:pt x="261" y="121"/>
                  </a:lnTo>
                  <a:lnTo>
                    <a:pt x="261" y="723"/>
                  </a:lnTo>
                  <a:lnTo>
                    <a:pt x="328" y="723"/>
                  </a:lnTo>
                  <a:cubicBezTo>
                    <a:pt x="350" y="723"/>
                    <a:pt x="354" y="727"/>
                    <a:pt x="354" y="749"/>
                  </a:cubicBezTo>
                  <a:lnTo>
                    <a:pt x="354" y="819"/>
                  </a:lnTo>
                  <a:cubicBezTo>
                    <a:pt x="354" y="842"/>
                    <a:pt x="350" y="845"/>
                    <a:pt x="328" y="845"/>
                  </a:cubicBezTo>
                  <a:lnTo>
                    <a:pt x="26" y="845"/>
                  </a:lnTo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4"/>
            <p:cNvSpPr>
              <a:spLocks noChangeArrowheads="1"/>
            </p:cNvSpPr>
            <p:nvPr/>
          </p:nvSpPr>
          <p:spPr bwMode="auto">
            <a:xfrm>
              <a:off x="787400" y="4843463"/>
              <a:ext cx="206375" cy="304800"/>
            </a:xfrm>
            <a:custGeom>
              <a:avLst/>
              <a:gdLst>
                <a:gd name="T0" fmla="*/ 469 w 574"/>
                <a:gd name="T1" fmla="*/ 845 h 846"/>
                <a:gd name="T2" fmla="*/ 431 w 574"/>
                <a:gd name="T3" fmla="*/ 822 h 846"/>
                <a:gd name="T4" fmla="*/ 219 w 574"/>
                <a:gd name="T5" fmla="*/ 422 h 846"/>
                <a:gd name="T6" fmla="*/ 140 w 574"/>
                <a:gd name="T7" fmla="*/ 247 h 846"/>
                <a:gd name="T8" fmla="*/ 144 w 574"/>
                <a:gd name="T9" fmla="*/ 398 h 846"/>
                <a:gd name="T10" fmla="*/ 144 w 574"/>
                <a:gd name="T11" fmla="*/ 819 h 846"/>
                <a:gd name="T12" fmla="*/ 118 w 574"/>
                <a:gd name="T13" fmla="*/ 845 h 846"/>
                <a:gd name="T14" fmla="*/ 26 w 574"/>
                <a:gd name="T15" fmla="*/ 845 h 846"/>
                <a:gd name="T16" fmla="*/ 0 w 574"/>
                <a:gd name="T17" fmla="*/ 819 h 846"/>
                <a:gd name="T18" fmla="*/ 0 w 574"/>
                <a:gd name="T19" fmla="*/ 25 h 846"/>
                <a:gd name="T20" fmla="*/ 26 w 574"/>
                <a:gd name="T21" fmla="*/ 0 h 846"/>
                <a:gd name="T22" fmla="*/ 122 w 574"/>
                <a:gd name="T23" fmla="*/ 0 h 846"/>
                <a:gd name="T24" fmla="*/ 158 w 574"/>
                <a:gd name="T25" fmla="*/ 21 h 846"/>
                <a:gd name="T26" fmla="*/ 353 w 574"/>
                <a:gd name="T27" fmla="*/ 383 h 846"/>
                <a:gd name="T28" fmla="*/ 431 w 574"/>
                <a:gd name="T29" fmla="*/ 573 h 846"/>
                <a:gd name="T30" fmla="*/ 429 w 574"/>
                <a:gd name="T31" fmla="*/ 417 h 846"/>
                <a:gd name="T32" fmla="*/ 429 w 574"/>
                <a:gd name="T33" fmla="*/ 25 h 846"/>
                <a:gd name="T34" fmla="*/ 455 w 574"/>
                <a:gd name="T35" fmla="*/ 0 h 846"/>
                <a:gd name="T36" fmla="*/ 548 w 574"/>
                <a:gd name="T37" fmla="*/ 0 h 846"/>
                <a:gd name="T38" fmla="*/ 573 w 574"/>
                <a:gd name="T39" fmla="*/ 25 h 846"/>
                <a:gd name="T40" fmla="*/ 573 w 574"/>
                <a:gd name="T41" fmla="*/ 819 h 846"/>
                <a:gd name="T42" fmla="*/ 548 w 574"/>
                <a:gd name="T43" fmla="*/ 845 h 846"/>
                <a:gd name="T44" fmla="*/ 469 w 574"/>
                <a:gd name="T45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4" h="846">
                  <a:moveTo>
                    <a:pt x="469" y="845"/>
                  </a:moveTo>
                  <a:cubicBezTo>
                    <a:pt x="446" y="845"/>
                    <a:pt x="443" y="843"/>
                    <a:pt x="431" y="822"/>
                  </a:cubicBezTo>
                  <a:lnTo>
                    <a:pt x="219" y="422"/>
                  </a:lnTo>
                  <a:cubicBezTo>
                    <a:pt x="179" y="346"/>
                    <a:pt x="161" y="306"/>
                    <a:pt x="140" y="247"/>
                  </a:cubicBezTo>
                  <a:cubicBezTo>
                    <a:pt x="144" y="334"/>
                    <a:pt x="144" y="334"/>
                    <a:pt x="144" y="398"/>
                  </a:cubicBezTo>
                  <a:lnTo>
                    <a:pt x="144" y="819"/>
                  </a:lnTo>
                  <a:cubicBezTo>
                    <a:pt x="144" y="842"/>
                    <a:pt x="140" y="845"/>
                    <a:pt x="118" y="845"/>
                  </a:cubicBezTo>
                  <a:lnTo>
                    <a:pt x="26" y="845"/>
                  </a:lnTo>
                  <a:cubicBezTo>
                    <a:pt x="2" y="845"/>
                    <a:pt x="0" y="843"/>
                    <a:pt x="0" y="819"/>
                  </a:cubicBezTo>
                  <a:lnTo>
                    <a:pt x="0" y="25"/>
                  </a:lnTo>
                  <a:cubicBezTo>
                    <a:pt x="0" y="2"/>
                    <a:pt x="2" y="0"/>
                    <a:pt x="26" y="0"/>
                  </a:cubicBezTo>
                  <a:lnTo>
                    <a:pt x="122" y="0"/>
                  </a:lnTo>
                  <a:cubicBezTo>
                    <a:pt x="145" y="0"/>
                    <a:pt x="147" y="1"/>
                    <a:pt x="158" y="21"/>
                  </a:cubicBezTo>
                  <a:lnTo>
                    <a:pt x="353" y="383"/>
                  </a:lnTo>
                  <a:cubicBezTo>
                    <a:pt x="382" y="437"/>
                    <a:pt x="410" y="509"/>
                    <a:pt x="431" y="573"/>
                  </a:cubicBezTo>
                  <a:cubicBezTo>
                    <a:pt x="429" y="479"/>
                    <a:pt x="429" y="464"/>
                    <a:pt x="429" y="417"/>
                  </a:cubicBezTo>
                  <a:lnTo>
                    <a:pt x="429" y="25"/>
                  </a:lnTo>
                  <a:cubicBezTo>
                    <a:pt x="429" y="4"/>
                    <a:pt x="433" y="0"/>
                    <a:pt x="455" y="0"/>
                  </a:cubicBezTo>
                  <a:lnTo>
                    <a:pt x="548" y="0"/>
                  </a:lnTo>
                  <a:cubicBezTo>
                    <a:pt x="571" y="0"/>
                    <a:pt x="573" y="2"/>
                    <a:pt x="573" y="25"/>
                  </a:cubicBezTo>
                  <a:lnTo>
                    <a:pt x="573" y="819"/>
                  </a:lnTo>
                  <a:cubicBezTo>
                    <a:pt x="573" y="843"/>
                    <a:pt x="571" y="845"/>
                    <a:pt x="548" y="845"/>
                  </a:cubicBezTo>
                  <a:lnTo>
                    <a:pt x="469" y="845"/>
                  </a:lnTo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5"/>
            <p:cNvSpPr>
              <a:spLocks noChangeArrowheads="1"/>
            </p:cNvSpPr>
            <p:nvPr/>
          </p:nvSpPr>
          <p:spPr bwMode="auto">
            <a:xfrm>
              <a:off x="1333500" y="4835525"/>
              <a:ext cx="233363" cy="349250"/>
            </a:xfrm>
            <a:custGeom>
              <a:avLst/>
              <a:gdLst>
                <a:gd name="T0" fmla="*/ 554 w 650"/>
                <a:gd name="T1" fmla="*/ 961 h 970"/>
                <a:gd name="T2" fmla="*/ 538 w 650"/>
                <a:gd name="T3" fmla="*/ 969 h 970"/>
                <a:gd name="T4" fmla="*/ 410 w 650"/>
                <a:gd name="T5" fmla="*/ 870 h 970"/>
                <a:gd name="T6" fmla="*/ 306 w 650"/>
                <a:gd name="T7" fmla="*/ 887 h 970"/>
                <a:gd name="T8" fmla="*/ 0 w 650"/>
                <a:gd name="T9" fmla="*/ 438 h 970"/>
                <a:gd name="T10" fmla="*/ 106 w 650"/>
                <a:gd name="T11" fmla="*/ 76 h 970"/>
                <a:gd name="T12" fmla="*/ 303 w 650"/>
                <a:gd name="T13" fmla="*/ 0 h 970"/>
                <a:gd name="T14" fmla="*/ 611 w 650"/>
                <a:gd name="T15" fmla="*/ 426 h 970"/>
                <a:gd name="T16" fmla="*/ 526 w 650"/>
                <a:gd name="T17" fmla="*/ 790 h 970"/>
                <a:gd name="T18" fmla="*/ 634 w 650"/>
                <a:gd name="T19" fmla="*/ 872 h 970"/>
                <a:gd name="T20" fmla="*/ 649 w 650"/>
                <a:gd name="T21" fmla="*/ 890 h 970"/>
                <a:gd name="T22" fmla="*/ 644 w 650"/>
                <a:gd name="T23" fmla="*/ 898 h 970"/>
                <a:gd name="T24" fmla="*/ 554 w 650"/>
                <a:gd name="T25" fmla="*/ 961 h 970"/>
                <a:gd name="T26" fmla="*/ 178 w 650"/>
                <a:gd name="T27" fmla="*/ 446 h 970"/>
                <a:gd name="T28" fmla="*/ 305 w 650"/>
                <a:gd name="T29" fmla="*/ 754 h 970"/>
                <a:gd name="T30" fmla="*/ 433 w 650"/>
                <a:gd name="T31" fmla="*/ 444 h 970"/>
                <a:gd name="T32" fmla="*/ 303 w 650"/>
                <a:gd name="T33" fmla="*/ 133 h 970"/>
                <a:gd name="T34" fmla="*/ 178 w 650"/>
                <a:gd name="T35" fmla="*/ 446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0" h="970">
                  <a:moveTo>
                    <a:pt x="554" y="961"/>
                  </a:moveTo>
                  <a:cubicBezTo>
                    <a:pt x="547" y="966"/>
                    <a:pt x="542" y="969"/>
                    <a:pt x="538" y="969"/>
                  </a:cubicBezTo>
                  <a:cubicBezTo>
                    <a:pt x="516" y="969"/>
                    <a:pt x="466" y="930"/>
                    <a:pt x="410" y="870"/>
                  </a:cubicBezTo>
                  <a:cubicBezTo>
                    <a:pt x="373" y="884"/>
                    <a:pt x="349" y="887"/>
                    <a:pt x="306" y="887"/>
                  </a:cubicBezTo>
                  <a:cubicBezTo>
                    <a:pt x="100" y="887"/>
                    <a:pt x="0" y="742"/>
                    <a:pt x="0" y="438"/>
                  </a:cubicBezTo>
                  <a:cubicBezTo>
                    <a:pt x="0" y="262"/>
                    <a:pt x="32" y="153"/>
                    <a:pt x="106" y="76"/>
                  </a:cubicBezTo>
                  <a:cubicBezTo>
                    <a:pt x="155" y="26"/>
                    <a:pt x="222" y="0"/>
                    <a:pt x="303" y="0"/>
                  </a:cubicBezTo>
                  <a:cubicBezTo>
                    <a:pt x="507" y="0"/>
                    <a:pt x="611" y="144"/>
                    <a:pt x="611" y="426"/>
                  </a:cubicBezTo>
                  <a:cubicBezTo>
                    <a:pt x="611" y="590"/>
                    <a:pt x="580" y="723"/>
                    <a:pt x="526" y="790"/>
                  </a:cubicBezTo>
                  <a:cubicBezTo>
                    <a:pt x="550" y="812"/>
                    <a:pt x="584" y="838"/>
                    <a:pt x="634" y="872"/>
                  </a:cubicBezTo>
                  <a:cubicBezTo>
                    <a:pt x="644" y="879"/>
                    <a:pt x="649" y="885"/>
                    <a:pt x="649" y="890"/>
                  </a:cubicBezTo>
                  <a:cubicBezTo>
                    <a:pt x="649" y="892"/>
                    <a:pt x="646" y="896"/>
                    <a:pt x="644" y="898"/>
                  </a:cubicBezTo>
                  <a:lnTo>
                    <a:pt x="554" y="961"/>
                  </a:lnTo>
                  <a:close/>
                  <a:moveTo>
                    <a:pt x="178" y="446"/>
                  </a:moveTo>
                  <a:cubicBezTo>
                    <a:pt x="178" y="652"/>
                    <a:pt x="220" y="754"/>
                    <a:pt x="305" y="754"/>
                  </a:cubicBezTo>
                  <a:cubicBezTo>
                    <a:pt x="391" y="754"/>
                    <a:pt x="433" y="652"/>
                    <a:pt x="433" y="444"/>
                  </a:cubicBezTo>
                  <a:cubicBezTo>
                    <a:pt x="433" y="232"/>
                    <a:pt x="392" y="133"/>
                    <a:pt x="303" y="133"/>
                  </a:cubicBezTo>
                  <a:cubicBezTo>
                    <a:pt x="222" y="133"/>
                    <a:pt x="178" y="242"/>
                    <a:pt x="178" y="446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6"/>
            <p:cNvSpPr>
              <a:spLocks noChangeArrowheads="1"/>
            </p:cNvSpPr>
            <p:nvPr/>
          </p:nvSpPr>
          <p:spPr bwMode="auto">
            <a:xfrm>
              <a:off x="1882775" y="4843463"/>
              <a:ext cx="201613" cy="304800"/>
            </a:xfrm>
            <a:custGeom>
              <a:avLst/>
              <a:gdLst>
                <a:gd name="T0" fmla="*/ 532 w 561"/>
                <a:gd name="T1" fmla="*/ 125 h 846"/>
                <a:gd name="T2" fmla="*/ 505 w 561"/>
                <a:gd name="T3" fmla="*/ 146 h 846"/>
                <a:gd name="T4" fmla="*/ 353 w 561"/>
                <a:gd name="T5" fmla="*/ 146 h 846"/>
                <a:gd name="T6" fmla="*/ 353 w 561"/>
                <a:gd name="T7" fmla="*/ 819 h 846"/>
                <a:gd name="T8" fmla="*/ 327 w 561"/>
                <a:gd name="T9" fmla="*/ 845 h 846"/>
                <a:gd name="T10" fmla="*/ 207 w 561"/>
                <a:gd name="T11" fmla="*/ 845 h 846"/>
                <a:gd name="T12" fmla="*/ 182 w 561"/>
                <a:gd name="T13" fmla="*/ 819 h 846"/>
                <a:gd name="T14" fmla="*/ 182 w 561"/>
                <a:gd name="T15" fmla="*/ 146 h 846"/>
                <a:gd name="T16" fmla="*/ 26 w 561"/>
                <a:gd name="T17" fmla="*/ 146 h 846"/>
                <a:gd name="T18" fmla="*/ 0 w 561"/>
                <a:gd name="T19" fmla="*/ 122 h 846"/>
                <a:gd name="T20" fmla="*/ 0 w 561"/>
                <a:gd name="T21" fmla="*/ 26 h 846"/>
                <a:gd name="T22" fmla="*/ 26 w 561"/>
                <a:gd name="T23" fmla="*/ 0 h 846"/>
                <a:gd name="T24" fmla="*/ 536 w 561"/>
                <a:gd name="T25" fmla="*/ 0 h 846"/>
                <a:gd name="T26" fmla="*/ 560 w 561"/>
                <a:gd name="T27" fmla="*/ 13 h 846"/>
                <a:gd name="T28" fmla="*/ 558 w 561"/>
                <a:gd name="T29" fmla="*/ 28 h 846"/>
                <a:gd name="T30" fmla="*/ 532 w 561"/>
                <a:gd name="T31" fmla="*/ 12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1" h="846">
                  <a:moveTo>
                    <a:pt x="532" y="125"/>
                  </a:moveTo>
                  <a:cubicBezTo>
                    <a:pt x="527" y="144"/>
                    <a:pt x="523" y="146"/>
                    <a:pt x="505" y="146"/>
                  </a:cubicBezTo>
                  <a:lnTo>
                    <a:pt x="353" y="146"/>
                  </a:lnTo>
                  <a:lnTo>
                    <a:pt x="353" y="819"/>
                  </a:lnTo>
                  <a:cubicBezTo>
                    <a:pt x="353" y="843"/>
                    <a:pt x="351" y="845"/>
                    <a:pt x="327" y="845"/>
                  </a:cubicBezTo>
                  <a:lnTo>
                    <a:pt x="207" y="845"/>
                  </a:lnTo>
                  <a:cubicBezTo>
                    <a:pt x="184" y="845"/>
                    <a:pt x="182" y="843"/>
                    <a:pt x="182" y="819"/>
                  </a:cubicBezTo>
                  <a:lnTo>
                    <a:pt x="182" y="146"/>
                  </a:lnTo>
                  <a:lnTo>
                    <a:pt x="26" y="146"/>
                  </a:lnTo>
                  <a:cubicBezTo>
                    <a:pt x="3" y="146"/>
                    <a:pt x="0" y="144"/>
                    <a:pt x="0" y="122"/>
                  </a:cubicBezTo>
                  <a:lnTo>
                    <a:pt x="0" y="26"/>
                  </a:lnTo>
                  <a:cubicBezTo>
                    <a:pt x="0" y="4"/>
                    <a:pt x="3" y="0"/>
                    <a:pt x="26" y="0"/>
                  </a:cubicBezTo>
                  <a:lnTo>
                    <a:pt x="536" y="0"/>
                  </a:lnTo>
                  <a:cubicBezTo>
                    <a:pt x="554" y="0"/>
                    <a:pt x="560" y="4"/>
                    <a:pt x="560" y="13"/>
                  </a:cubicBezTo>
                  <a:cubicBezTo>
                    <a:pt x="560" y="17"/>
                    <a:pt x="559" y="25"/>
                    <a:pt x="558" y="28"/>
                  </a:cubicBezTo>
                  <a:lnTo>
                    <a:pt x="532" y="125"/>
                  </a:lnTo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7"/>
            <p:cNvSpPr>
              <a:spLocks noChangeArrowheads="1"/>
            </p:cNvSpPr>
            <p:nvPr/>
          </p:nvSpPr>
          <p:spPr bwMode="auto">
            <a:xfrm>
              <a:off x="2241550" y="4843463"/>
              <a:ext cx="166688" cy="304800"/>
            </a:xfrm>
            <a:custGeom>
              <a:avLst/>
              <a:gdLst>
                <a:gd name="T0" fmla="*/ 436 w 464"/>
                <a:gd name="T1" fmla="*/ 113 h 846"/>
                <a:gd name="T2" fmla="*/ 409 w 464"/>
                <a:gd name="T3" fmla="*/ 134 h 846"/>
                <a:gd name="T4" fmla="*/ 169 w 464"/>
                <a:gd name="T5" fmla="*/ 134 h 846"/>
                <a:gd name="T6" fmla="*/ 169 w 464"/>
                <a:gd name="T7" fmla="*/ 336 h 846"/>
                <a:gd name="T8" fmla="*/ 376 w 464"/>
                <a:gd name="T9" fmla="*/ 336 h 846"/>
                <a:gd name="T10" fmla="*/ 402 w 464"/>
                <a:gd name="T11" fmla="*/ 362 h 846"/>
                <a:gd name="T12" fmla="*/ 402 w 464"/>
                <a:gd name="T13" fmla="*/ 444 h 846"/>
                <a:gd name="T14" fmla="*/ 376 w 464"/>
                <a:gd name="T15" fmla="*/ 471 h 846"/>
                <a:gd name="T16" fmla="*/ 169 w 464"/>
                <a:gd name="T17" fmla="*/ 471 h 846"/>
                <a:gd name="T18" fmla="*/ 169 w 464"/>
                <a:gd name="T19" fmla="*/ 711 h 846"/>
                <a:gd name="T20" fmla="*/ 429 w 464"/>
                <a:gd name="T21" fmla="*/ 711 h 846"/>
                <a:gd name="T22" fmla="*/ 455 w 464"/>
                <a:gd name="T23" fmla="*/ 737 h 846"/>
                <a:gd name="T24" fmla="*/ 455 w 464"/>
                <a:gd name="T25" fmla="*/ 819 h 846"/>
                <a:gd name="T26" fmla="*/ 429 w 464"/>
                <a:gd name="T27" fmla="*/ 845 h 846"/>
                <a:gd name="T28" fmla="*/ 26 w 464"/>
                <a:gd name="T29" fmla="*/ 845 h 846"/>
                <a:gd name="T30" fmla="*/ 0 w 464"/>
                <a:gd name="T31" fmla="*/ 819 h 846"/>
                <a:gd name="T32" fmla="*/ 0 w 464"/>
                <a:gd name="T33" fmla="*/ 25 h 846"/>
                <a:gd name="T34" fmla="*/ 26 w 464"/>
                <a:gd name="T35" fmla="*/ 0 h 846"/>
                <a:gd name="T36" fmla="*/ 438 w 464"/>
                <a:gd name="T37" fmla="*/ 0 h 846"/>
                <a:gd name="T38" fmla="*/ 463 w 464"/>
                <a:gd name="T39" fmla="*/ 13 h 846"/>
                <a:gd name="T40" fmla="*/ 461 w 464"/>
                <a:gd name="T41" fmla="*/ 29 h 846"/>
                <a:gd name="T42" fmla="*/ 436 w 464"/>
                <a:gd name="T43" fmla="*/ 11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4" h="846">
                  <a:moveTo>
                    <a:pt x="436" y="113"/>
                  </a:moveTo>
                  <a:cubicBezTo>
                    <a:pt x="431" y="129"/>
                    <a:pt x="426" y="134"/>
                    <a:pt x="409" y="134"/>
                  </a:cubicBezTo>
                  <a:lnTo>
                    <a:pt x="169" y="134"/>
                  </a:lnTo>
                  <a:lnTo>
                    <a:pt x="169" y="336"/>
                  </a:lnTo>
                  <a:lnTo>
                    <a:pt x="376" y="336"/>
                  </a:lnTo>
                  <a:cubicBezTo>
                    <a:pt x="398" y="336"/>
                    <a:pt x="402" y="340"/>
                    <a:pt x="402" y="362"/>
                  </a:cubicBezTo>
                  <a:lnTo>
                    <a:pt x="402" y="444"/>
                  </a:lnTo>
                  <a:cubicBezTo>
                    <a:pt x="402" y="467"/>
                    <a:pt x="398" y="471"/>
                    <a:pt x="376" y="471"/>
                  </a:cubicBezTo>
                  <a:lnTo>
                    <a:pt x="169" y="471"/>
                  </a:lnTo>
                  <a:lnTo>
                    <a:pt x="169" y="711"/>
                  </a:lnTo>
                  <a:lnTo>
                    <a:pt x="429" y="711"/>
                  </a:lnTo>
                  <a:cubicBezTo>
                    <a:pt x="451" y="711"/>
                    <a:pt x="455" y="714"/>
                    <a:pt x="455" y="737"/>
                  </a:cubicBezTo>
                  <a:lnTo>
                    <a:pt x="455" y="819"/>
                  </a:lnTo>
                  <a:cubicBezTo>
                    <a:pt x="455" y="843"/>
                    <a:pt x="452" y="845"/>
                    <a:pt x="429" y="845"/>
                  </a:cubicBezTo>
                  <a:lnTo>
                    <a:pt x="26" y="845"/>
                  </a:lnTo>
                  <a:cubicBezTo>
                    <a:pt x="3" y="845"/>
                    <a:pt x="0" y="843"/>
                    <a:pt x="0" y="819"/>
                  </a:cubicBezTo>
                  <a:lnTo>
                    <a:pt x="0" y="25"/>
                  </a:lnTo>
                  <a:cubicBezTo>
                    <a:pt x="0" y="2"/>
                    <a:pt x="3" y="0"/>
                    <a:pt x="26" y="0"/>
                  </a:cubicBezTo>
                  <a:lnTo>
                    <a:pt x="438" y="0"/>
                  </a:lnTo>
                  <a:cubicBezTo>
                    <a:pt x="457" y="0"/>
                    <a:pt x="463" y="4"/>
                    <a:pt x="463" y="13"/>
                  </a:cubicBezTo>
                  <a:cubicBezTo>
                    <a:pt x="463" y="17"/>
                    <a:pt x="462" y="23"/>
                    <a:pt x="461" y="29"/>
                  </a:cubicBezTo>
                  <a:lnTo>
                    <a:pt x="436" y="113"/>
                  </a:lnTo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8"/>
            <p:cNvSpPr>
              <a:spLocks noChangeArrowheads="1"/>
            </p:cNvSpPr>
            <p:nvPr/>
          </p:nvSpPr>
          <p:spPr bwMode="auto">
            <a:xfrm>
              <a:off x="2589213" y="4843463"/>
              <a:ext cx="176212" cy="304800"/>
            </a:xfrm>
            <a:custGeom>
              <a:avLst/>
              <a:gdLst>
                <a:gd name="T0" fmla="*/ 463 w 489"/>
                <a:gd name="T1" fmla="*/ 823 h 846"/>
                <a:gd name="T2" fmla="*/ 435 w 489"/>
                <a:gd name="T3" fmla="*/ 845 h 846"/>
                <a:gd name="T4" fmla="*/ 26 w 489"/>
                <a:gd name="T5" fmla="*/ 845 h 846"/>
                <a:gd name="T6" fmla="*/ 0 w 489"/>
                <a:gd name="T7" fmla="*/ 819 h 846"/>
                <a:gd name="T8" fmla="*/ 0 w 489"/>
                <a:gd name="T9" fmla="*/ 25 h 846"/>
                <a:gd name="T10" fmla="*/ 26 w 489"/>
                <a:gd name="T11" fmla="*/ 0 h 846"/>
                <a:gd name="T12" fmla="*/ 143 w 489"/>
                <a:gd name="T13" fmla="*/ 0 h 846"/>
                <a:gd name="T14" fmla="*/ 169 w 489"/>
                <a:gd name="T15" fmla="*/ 25 h 846"/>
                <a:gd name="T16" fmla="*/ 169 w 489"/>
                <a:gd name="T17" fmla="*/ 692 h 846"/>
                <a:gd name="T18" fmla="*/ 463 w 489"/>
                <a:gd name="T19" fmla="*/ 692 h 846"/>
                <a:gd name="T20" fmla="*/ 488 w 489"/>
                <a:gd name="T21" fmla="*/ 706 h 846"/>
                <a:gd name="T22" fmla="*/ 485 w 489"/>
                <a:gd name="T23" fmla="*/ 721 h 846"/>
                <a:gd name="T24" fmla="*/ 463 w 489"/>
                <a:gd name="T25" fmla="*/ 82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9" h="846">
                  <a:moveTo>
                    <a:pt x="463" y="823"/>
                  </a:moveTo>
                  <a:cubicBezTo>
                    <a:pt x="459" y="842"/>
                    <a:pt x="455" y="845"/>
                    <a:pt x="435" y="845"/>
                  </a:cubicBezTo>
                  <a:lnTo>
                    <a:pt x="26" y="845"/>
                  </a:lnTo>
                  <a:cubicBezTo>
                    <a:pt x="3" y="845"/>
                    <a:pt x="0" y="843"/>
                    <a:pt x="0" y="819"/>
                  </a:cubicBezTo>
                  <a:lnTo>
                    <a:pt x="0" y="25"/>
                  </a:lnTo>
                  <a:cubicBezTo>
                    <a:pt x="0" y="2"/>
                    <a:pt x="3" y="0"/>
                    <a:pt x="26" y="0"/>
                  </a:cubicBezTo>
                  <a:lnTo>
                    <a:pt x="143" y="0"/>
                  </a:lnTo>
                  <a:cubicBezTo>
                    <a:pt x="165" y="0"/>
                    <a:pt x="169" y="4"/>
                    <a:pt x="169" y="25"/>
                  </a:cubicBezTo>
                  <a:lnTo>
                    <a:pt x="169" y="692"/>
                  </a:lnTo>
                  <a:lnTo>
                    <a:pt x="463" y="692"/>
                  </a:lnTo>
                  <a:cubicBezTo>
                    <a:pt x="480" y="692"/>
                    <a:pt x="488" y="696"/>
                    <a:pt x="488" y="706"/>
                  </a:cubicBezTo>
                  <a:cubicBezTo>
                    <a:pt x="488" y="708"/>
                    <a:pt x="488" y="708"/>
                    <a:pt x="485" y="721"/>
                  </a:cubicBezTo>
                  <a:lnTo>
                    <a:pt x="463" y="823"/>
                  </a:lnTo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9"/>
            <p:cNvSpPr>
              <a:spLocks noChangeArrowheads="1"/>
            </p:cNvSpPr>
            <p:nvPr/>
          </p:nvSpPr>
          <p:spPr bwMode="auto">
            <a:xfrm>
              <a:off x="1138238" y="4960938"/>
              <a:ext cx="77787" cy="85725"/>
            </a:xfrm>
            <a:custGeom>
              <a:avLst/>
              <a:gdLst>
                <a:gd name="T0" fmla="*/ 0 w 216"/>
                <a:gd name="T1" fmla="*/ 235 h 236"/>
                <a:gd name="T2" fmla="*/ 215 w 216"/>
                <a:gd name="T3" fmla="*/ 235 h 236"/>
                <a:gd name="T4" fmla="*/ 215 w 216"/>
                <a:gd name="T5" fmla="*/ 0 h 236"/>
                <a:gd name="T6" fmla="*/ 0 w 216"/>
                <a:gd name="T7" fmla="*/ 0 h 236"/>
                <a:gd name="T8" fmla="*/ 0 w 216"/>
                <a:gd name="T9" fmla="*/ 23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36">
                  <a:moveTo>
                    <a:pt x="0" y="235"/>
                  </a:moveTo>
                  <a:lnTo>
                    <a:pt x="215" y="235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235"/>
                  </a:lnTo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10"/>
            <p:cNvSpPr>
              <a:spLocks noChangeArrowheads="1"/>
            </p:cNvSpPr>
            <p:nvPr/>
          </p:nvSpPr>
          <p:spPr bwMode="auto">
            <a:xfrm>
              <a:off x="1681163" y="4960938"/>
              <a:ext cx="77787" cy="85725"/>
            </a:xfrm>
            <a:custGeom>
              <a:avLst/>
              <a:gdLst>
                <a:gd name="T0" fmla="*/ 0 w 215"/>
                <a:gd name="T1" fmla="*/ 235 h 236"/>
                <a:gd name="T2" fmla="*/ 214 w 215"/>
                <a:gd name="T3" fmla="*/ 235 h 236"/>
                <a:gd name="T4" fmla="*/ 214 w 215"/>
                <a:gd name="T5" fmla="*/ 0 h 236"/>
                <a:gd name="T6" fmla="*/ 0 w 215"/>
                <a:gd name="T7" fmla="*/ 0 h 236"/>
                <a:gd name="T8" fmla="*/ 0 w 215"/>
                <a:gd name="T9" fmla="*/ 23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36">
                  <a:moveTo>
                    <a:pt x="0" y="235"/>
                  </a:moveTo>
                  <a:lnTo>
                    <a:pt x="214" y="235"/>
                  </a:lnTo>
                  <a:lnTo>
                    <a:pt x="214" y="0"/>
                  </a:lnTo>
                  <a:lnTo>
                    <a:pt x="0" y="0"/>
                  </a:lnTo>
                  <a:lnTo>
                    <a:pt x="0" y="235"/>
                  </a:lnTo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11"/>
            <p:cNvSpPr>
              <a:spLocks noChangeArrowheads="1"/>
            </p:cNvSpPr>
            <p:nvPr/>
          </p:nvSpPr>
          <p:spPr bwMode="auto">
            <a:xfrm>
              <a:off x="2185988" y="2941638"/>
              <a:ext cx="957262" cy="1598612"/>
            </a:xfrm>
            <a:custGeom>
              <a:avLst/>
              <a:gdLst>
                <a:gd name="T0" fmla="*/ 2648 w 2661"/>
                <a:gd name="T1" fmla="*/ 654 h 4441"/>
                <a:gd name="T2" fmla="*/ 2513 w 2661"/>
                <a:gd name="T3" fmla="*/ 763 h 4441"/>
                <a:gd name="T4" fmla="*/ 1742 w 2661"/>
                <a:gd name="T5" fmla="*/ 763 h 4441"/>
                <a:gd name="T6" fmla="*/ 1747 w 2661"/>
                <a:gd name="T7" fmla="*/ 4306 h 4441"/>
                <a:gd name="T8" fmla="*/ 1618 w 2661"/>
                <a:gd name="T9" fmla="*/ 4440 h 4441"/>
                <a:gd name="T10" fmla="*/ 1022 w 2661"/>
                <a:gd name="T11" fmla="*/ 4440 h 4441"/>
                <a:gd name="T12" fmla="*/ 893 w 2661"/>
                <a:gd name="T13" fmla="*/ 4306 h 4441"/>
                <a:gd name="T14" fmla="*/ 918 w 2661"/>
                <a:gd name="T15" fmla="*/ 776 h 4441"/>
                <a:gd name="T16" fmla="*/ 129 w 2661"/>
                <a:gd name="T17" fmla="*/ 763 h 4441"/>
                <a:gd name="T18" fmla="*/ 0 w 2661"/>
                <a:gd name="T19" fmla="*/ 635 h 4441"/>
                <a:gd name="T20" fmla="*/ 0 w 2661"/>
                <a:gd name="T21" fmla="*/ 134 h 4441"/>
                <a:gd name="T22" fmla="*/ 129 w 2661"/>
                <a:gd name="T23" fmla="*/ 0 h 4441"/>
                <a:gd name="T24" fmla="*/ 2522 w 2661"/>
                <a:gd name="T25" fmla="*/ 0 h 4441"/>
                <a:gd name="T26" fmla="*/ 2654 w 2661"/>
                <a:gd name="T27" fmla="*/ 133 h 4441"/>
                <a:gd name="T28" fmla="*/ 2648 w 2661"/>
                <a:gd name="T29" fmla="*/ 654 h 4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61" h="4441">
                  <a:moveTo>
                    <a:pt x="2648" y="654"/>
                  </a:moveTo>
                  <a:cubicBezTo>
                    <a:pt x="2624" y="751"/>
                    <a:pt x="2605" y="763"/>
                    <a:pt x="2513" y="763"/>
                  </a:cubicBezTo>
                  <a:lnTo>
                    <a:pt x="1742" y="763"/>
                  </a:lnTo>
                  <a:lnTo>
                    <a:pt x="1747" y="4306"/>
                  </a:lnTo>
                  <a:cubicBezTo>
                    <a:pt x="1747" y="4427"/>
                    <a:pt x="1734" y="4440"/>
                    <a:pt x="1618" y="4440"/>
                  </a:cubicBezTo>
                  <a:lnTo>
                    <a:pt x="1022" y="4440"/>
                  </a:lnTo>
                  <a:cubicBezTo>
                    <a:pt x="905" y="4440"/>
                    <a:pt x="893" y="4427"/>
                    <a:pt x="893" y="4306"/>
                  </a:cubicBezTo>
                  <a:lnTo>
                    <a:pt x="918" y="776"/>
                  </a:lnTo>
                  <a:lnTo>
                    <a:pt x="129" y="763"/>
                  </a:lnTo>
                  <a:cubicBezTo>
                    <a:pt x="13" y="763"/>
                    <a:pt x="0" y="751"/>
                    <a:pt x="0" y="635"/>
                  </a:cubicBezTo>
                  <a:lnTo>
                    <a:pt x="0" y="134"/>
                  </a:lnTo>
                  <a:cubicBezTo>
                    <a:pt x="0" y="19"/>
                    <a:pt x="13" y="0"/>
                    <a:pt x="129" y="0"/>
                  </a:cubicBezTo>
                  <a:lnTo>
                    <a:pt x="2522" y="0"/>
                  </a:lnTo>
                  <a:cubicBezTo>
                    <a:pt x="2653" y="0"/>
                    <a:pt x="2654" y="94"/>
                    <a:pt x="2654" y="133"/>
                  </a:cubicBezTo>
                  <a:cubicBezTo>
                    <a:pt x="2660" y="168"/>
                    <a:pt x="2648" y="654"/>
                    <a:pt x="2648" y="65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12"/>
            <p:cNvSpPr>
              <a:spLocks noChangeArrowheads="1"/>
            </p:cNvSpPr>
            <p:nvPr/>
          </p:nvSpPr>
          <p:spPr bwMode="auto">
            <a:xfrm>
              <a:off x="965200" y="2890838"/>
              <a:ext cx="1163638" cy="1736725"/>
            </a:xfrm>
            <a:custGeom>
              <a:avLst/>
              <a:gdLst>
                <a:gd name="T0" fmla="*/ 2757 w 3231"/>
                <a:gd name="T1" fmla="*/ 4786 h 4823"/>
                <a:gd name="T2" fmla="*/ 2677 w 3231"/>
                <a:gd name="T3" fmla="*/ 4822 h 4823"/>
                <a:gd name="T4" fmla="*/ 2038 w 3231"/>
                <a:gd name="T5" fmla="*/ 4331 h 4823"/>
                <a:gd name="T6" fmla="*/ 1523 w 3231"/>
                <a:gd name="T7" fmla="*/ 4418 h 4823"/>
                <a:gd name="T8" fmla="*/ 0 w 3231"/>
                <a:gd name="T9" fmla="*/ 2185 h 4823"/>
                <a:gd name="T10" fmla="*/ 528 w 3231"/>
                <a:gd name="T11" fmla="*/ 381 h 4823"/>
                <a:gd name="T12" fmla="*/ 1511 w 3231"/>
                <a:gd name="T13" fmla="*/ 0 h 4823"/>
                <a:gd name="T14" fmla="*/ 3040 w 3231"/>
                <a:gd name="T15" fmla="*/ 2123 h 4823"/>
                <a:gd name="T16" fmla="*/ 2616 w 3231"/>
                <a:gd name="T17" fmla="*/ 3933 h 4823"/>
                <a:gd name="T18" fmla="*/ 3156 w 3231"/>
                <a:gd name="T19" fmla="*/ 4344 h 4823"/>
                <a:gd name="T20" fmla="*/ 3230 w 3231"/>
                <a:gd name="T21" fmla="*/ 4430 h 4823"/>
                <a:gd name="T22" fmla="*/ 3206 w 3231"/>
                <a:gd name="T23" fmla="*/ 4473 h 4823"/>
                <a:gd name="T24" fmla="*/ 2757 w 3231"/>
                <a:gd name="T25" fmla="*/ 4786 h 4823"/>
                <a:gd name="T26" fmla="*/ 885 w 3231"/>
                <a:gd name="T27" fmla="*/ 2222 h 4823"/>
                <a:gd name="T28" fmla="*/ 1517 w 3231"/>
                <a:gd name="T29" fmla="*/ 3755 h 4823"/>
                <a:gd name="T30" fmla="*/ 2155 w 3231"/>
                <a:gd name="T31" fmla="*/ 2209 h 4823"/>
                <a:gd name="T32" fmla="*/ 1511 w 3231"/>
                <a:gd name="T33" fmla="*/ 663 h 4823"/>
                <a:gd name="T34" fmla="*/ 885 w 3231"/>
                <a:gd name="T35" fmla="*/ 2222 h 4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31" h="4823">
                  <a:moveTo>
                    <a:pt x="2757" y="4786"/>
                  </a:moveTo>
                  <a:cubicBezTo>
                    <a:pt x="2720" y="4810"/>
                    <a:pt x="2696" y="4822"/>
                    <a:pt x="2677" y="4822"/>
                  </a:cubicBezTo>
                  <a:cubicBezTo>
                    <a:pt x="2567" y="4822"/>
                    <a:pt x="2321" y="4632"/>
                    <a:pt x="2038" y="4331"/>
                  </a:cubicBezTo>
                  <a:cubicBezTo>
                    <a:pt x="1854" y="4399"/>
                    <a:pt x="1739" y="4418"/>
                    <a:pt x="1523" y="4418"/>
                  </a:cubicBezTo>
                  <a:cubicBezTo>
                    <a:pt x="498" y="4418"/>
                    <a:pt x="0" y="3693"/>
                    <a:pt x="0" y="2185"/>
                  </a:cubicBezTo>
                  <a:cubicBezTo>
                    <a:pt x="0" y="1307"/>
                    <a:pt x="160" y="761"/>
                    <a:pt x="528" y="381"/>
                  </a:cubicBezTo>
                  <a:cubicBezTo>
                    <a:pt x="774" y="129"/>
                    <a:pt x="1106" y="0"/>
                    <a:pt x="1511" y="0"/>
                  </a:cubicBezTo>
                  <a:cubicBezTo>
                    <a:pt x="2524" y="0"/>
                    <a:pt x="3040" y="718"/>
                    <a:pt x="3040" y="2123"/>
                  </a:cubicBezTo>
                  <a:cubicBezTo>
                    <a:pt x="3040" y="2940"/>
                    <a:pt x="2886" y="3601"/>
                    <a:pt x="2616" y="3933"/>
                  </a:cubicBezTo>
                  <a:cubicBezTo>
                    <a:pt x="2739" y="4043"/>
                    <a:pt x="2905" y="4172"/>
                    <a:pt x="3156" y="4344"/>
                  </a:cubicBezTo>
                  <a:cubicBezTo>
                    <a:pt x="3206" y="4375"/>
                    <a:pt x="3230" y="4405"/>
                    <a:pt x="3230" y="4430"/>
                  </a:cubicBezTo>
                  <a:cubicBezTo>
                    <a:pt x="3230" y="4442"/>
                    <a:pt x="3218" y="4461"/>
                    <a:pt x="3206" y="4473"/>
                  </a:cubicBezTo>
                  <a:lnTo>
                    <a:pt x="2757" y="4786"/>
                  </a:lnTo>
                  <a:close/>
                  <a:moveTo>
                    <a:pt x="885" y="2222"/>
                  </a:moveTo>
                  <a:cubicBezTo>
                    <a:pt x="885" y="3246"/>
                    <a:pt x="1093" y="3755"/>
                    <a:pt x="1517" y="3755"/>
                  </a:cubicBezTo>
                  <a:cubicBezTo>
                    <a:pt x="1946" y="3755"/>
                    <a:pt x="2155" y="3246"/>
                    <a:pt x="2155" y="2209"/>
                  </a:cubicBezTo>
                  <a:cubicBezTo>
                    <a:pt x="2155" y="1154"/>
                    <a:pt x="1952" y="663"/>
                    <a:pt x="1511" y="663"/>
                  </a:cubicBezTo>
                  <a:cubicBezTo>
                    <a:pt x="1106" y="663"/>
                    <a:pt x="885" y="1203"/>
                    <a:pt x="885" y="22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13"/>
            <p:cNvSpPr>
              <a:spLocks noChangeArrowheads="1"/>
            </p:cNvSpPr>
            <p:nvPr/>
          </p:nvSpPr>
          <p:spPr bwMode="auto">
            <a:xfrm>
              <a:off x="103188" y="2941638"/>
              <a:ext cx="669925" cy="1598612"/>
            </a:xfrm>
            <a:custGeom>
              <a:avLst/>
              <a:gdLst>
                <a:gd name="T0" fmla="*/ 136 w 1861"/>
                <a:gd name="T1" fmla="*/ 4440 h 4441"/>
                <a:gd name="T2" fmla="*/ 0 w 1861"/>
                <a:gd name="T3" fmla="*/ 4304 h 4441"/>
                <a:gd name="T4" fmla="*/ 0 w 1861"/>
                <a:gd name="T5" fmla="*/ 3934 h 4441"/>
                <a:gd name="T6" fmla="*/ 136 w 1861"/>
                <a:gd name="T7" fmla="*/ 3798 h 4441"/>
                <a:gd name="T8" fmla="*/ 486 w 1861"/>
                <a:gd name="T9" fmla="*/ 3798 h 4441"/>
                <a:gd name="T10" fmla="*/ 486 w 1861"/>
                <a:gd name="T11" fmla="*/ 641 h 4441"/>
                <a:gd name="T12" fmla="*/ 136 w 1861"/>
                <a:gd name="T13" fmla="*/ 641 h 4441"/>
                <a:gd name="T14" fmla="*/ 0 w 1861"/>
                <a:gd name="T15" fmla="*/ 505 h 4441"/>
                <a:gd name="T16" fmla="*/ 0 w 1861"/>
                <a:gd name="T17" fmla="*/ 136 h 4441"/>
                <a:gd name="T18" fmla="*/ 136 w 1861"/>
                <a:gd name="T19" fmla="*/ 0 h 4441"/>
                <a:gd name="T20" fmla="*/ 1724 w 1861"/>
                <a:gd name="T21" fmla="*/ 0 h 4441"/>
                <a:gd name="T22" fmla="*/ 1860 w 1861"/>
                <a:gd name="T23" fmla="*/ 136 h 4441"/>
                <a:gd name="T24" fmla="*/ 1860 w 1861"/>
                <a:gd name="T25" fmla="*/ 505 h 4441"/>
                <a:gd name="T26" fmla="*/ 1724 w 1861"/>
                <a:gd name="T27" fmla="*/ 641 h 4441"/>
                <a:gd name="T28" fmla="*/ 1374 w 1861"/>
                <a:gd name="T29" fmla="*/ 641 h 4441"/>
                <a:gd name="T30" fmla="*/ 1374 w 1861"/>
                <a:gd name="T31" fmla="*/ 3798 h 4441"/>
                <a:gd name="T32" fmla="*/ 1724 w 1861"/>
                <a:gd name="T33" fmla="*/ 3798 h 4441"/>
                <a:gd name="T34" fmla="*/ 1860 w 1861"/>
                <a:gd name="T35" fmla="*/ 3934 h 4441"/>
                <a:gd name="T36" fmla="*/ 1860 w 1861"/>
                <a:gd name="T37" fmla="*/ 4304 h 4441"/>
                <a:gd name="T38" fmla="*/ 1724 w 1861"/>
                <a:gd name="T39" fmla="*/ 4440 h 4441"/>
                <a:gd name="T40" fmla="*/ 136 w 1861"/>
                <a:gd name="T41" fmla="*/ 4440 h 4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1" h="4441">
                  <a:moveTo>
                    <a:pt x="136" y="4440"/>
                  </a:moveTo>
                  <a:cubicBezTo>
                    <a:pt x="13" y="4440"/>
                    <a:pt x="0" y="4427"/>
                    <a:pt x="0" y="4304"/>
                  </a:cubicBezTo>
                  <a:lnTo>
                    <a:pt x="0" y="3934"/>
                  </a:lnTo>
                  <a:cubicBezTo>
                    <a:pt x="0" y="3818"/>
                    <a:pt x="20" y="3798"/>
                    <a:pt x="136" y="3798"/>
                  </a:cubicBezTo>
                  <a:lnTo>
                    <a:pt x="486" y="3798"/>
                  </a:lnTo>
                  <a:lnTo>
                    <a:pt x="486" y="641"/>
                  </a:lnTo>
                  <a:lnTo>
                    <a:pt x="136" y="641"/>
                  </a:lnTo>
                  <a:cubicBezTo>
                    <a:pt x="20" y="641"/>
                    <a:pt x="0" y="621"/>
                    <a:pt x="0" y="505"/>
                  </a:cubicBezTo>
                  <a:lnTo>
                    <a:pt x="0" y="136"/>
                  </a:lnTo>
                  <a:cubicBezTo>
                    <a:pt x="0" y="13"/>
                    <a:pt x="13" y="0"/>
                    <a:pt x="136" y="0"/>
                  </a:cubicBezTo>
                  <a:lnTo>
                    <a:pt x="1724" y="0"/>
                  </a:lnTo>
                  <a:cubicBezTo>
                    <a:pt x="1841" y="0"/>
                    <a:pt x="1860" y="19"/>
                    <a:pt x="1860" y="136"/>
                  </a:cubicBezTo>
                  <a:lnTo>
                    <a:pt x="1860" y="505"/>
                  </a:lnTo>
                  <a:cubicBezTo>
                    <a:pt x="1860" y="621"/>
                    <a:pt x="1841" y="641"/>
                    <a:pt x="1724" y="641"/>
                  </a:cubicBezTo>
                  <a:lnTo>
                    <a:pt x="1374" y="641"/>
                  </a:lnTo>
                  <a:lnTo>
                    <a:pt x="1374" y="3798"/>
                  </a:lnTo>
                  <a:lnTo>
                    <a:pt x="1724" y="3798"/>
                  </a:lnTo>
                  <a:cubicBezTo>
                    <a:pt x="1841" y="3798"/>
                    <a:pt x="1860" y="3818"/>
                    <a:pt x="1860" y="3934"/>
                  </a:cubicBezTo>
                  <a:lnTo>
                    <a:pt x="1860" y="4304"/>
                  </a:lnTo>
                  <a:cubicBezTo>
                    <a:pt x="1860" y="4420"/>
                    <a:pt x="1841" y="4440"/>
                    <a:pt x="1724" y="4440"/>
                  </a:cubicBezTo>
                  <a:lnTo>
                    <a:pt x="136" y="444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14"/>
            <p:cNvSpPr>
              <a:spLocks noChangeArrowheads="1"/>
            </p:cNvSpPr>
            <p:nvPr/>
          </p:nvSpPr>
          <p:spPr bwMode="auto">
            <a:xfrm>
              <a:off x="2990850" y="4400550"/>
              <a:ext cx="153988" cy="171450"/>
            </a:xfrm>
            <a:custGeom>
              <a:avLst/>
              <a:gdLst>
                <a:gd name="T0" fmla="*/ 213 w 427"/>
                <a:gd name="T1" fmla="*/ 474 h 475"/>
                <a:gd name="T2" fmla="*/ 0 w 427"/>
                <a:gd name="T3" fmla="*/ 238 h 475"/>
                <a:gd name="T4" fmla="*/ 216 w 427"/>
                <a:gd name="T5" fmla="*/ 0 h 475"/>
                <a:gd name="T6" fmla="*/ 426 w 427"/>
                <a:gd name="T7" fmla="*/ 237 h 475"/>
                <a:gd name="T8" fmla="*/ 213 w 427"/>
                <a:gd name="T9" fmla="*/ 474 h 475"/>
                <a:gd name="T10" fmla="*/ 213 w 427"/>
                <a:gd name="T11" fmla="*/ 440 h 475"/>
                <a:gd name="T12" fmla="*/ 390 w 427"/>
                <a:gd name="T13" fmla="*/ 238 h 475"/>
                <a:gd name="T14" fmla="*/ 211 w 427"/>
                <a:gd name="T15" fmla="*/ 34 h 475"/>
                <a:gd name="T16" fmla="*/ 35 w 427"/>
                <a:gd name="T17" fmla="*/ 237 h 475"/>
                <a:gd name="T18" fmla="*/ 213 w 427"/>
                <a:gd name="T19" fmla="*/ 440 h 475"/>
                <a:gd name="T20" fmla="*/ 308 w 427"/>
                <a:gd name="T21" fmla="*/ 354 h 475"/>
                <a:gd name="T22" fmla="*/ 311 w 427"/>
                <a:gd name="T23" fmla="*/ 360 h 475"/>
                <a:gd name="T24" fmla="*/ 303 w 427"/>
                <a:gd name="T25" fmla="*/ 367 h 475"/>
                <a:gd name="T26" fmla="*/ 279 w 427"/>
                <a:gd name="T27" fmla="*/ 371 h 475"/>
                <a:gd name="T28" fmla="*/ 276 w 427"/>
                <a:gd name="T29" fmla="*/ 372 h 475"/>
                <a:gd name="T30" fmla="*/ 268 w 427"/>
                <a:gd name="T31" fmla="*/ 366 h 475"/>
                <a:gd name="T32" fmla="*/ 203 w 427"/>
                <a:gd name="T33" fmla="*/ 251 h 475"/>
                <a:gd name="T34" fmla="*/ 176 w 427"/>
                <a:gd name="T35" fmla="*/ 251 h 475"/>
                <a:gd name="T36" fmla="*/ 176 w 427"/>
                <a:gd name="T37" fmla="*/ 359 h 475"/>
                <a:gd name="T38" fmla="*/ 166 w 427"/>
                <a:gd name="T39" fmla="*/ 368 h 475"/>
                <a:gd name="T40" fmla="*/ 145 w 427"/>
                <a:gd name="T41" fmla="*/ 368 h 475"/>
                <a:gd name="T42" fmla="*/ 135 w 427"/>
                <a:gd name="T43" fmla="*/ 359 h 475"/>
                <a:gd name="T44" fmla="*/ 135 w 427"/>
                <a:gd name="T45" fmla="*/ 111 h 475"/>
                <a:gd name="T46" fmla="*/ 145 w 427"/>
                <a:gd name="T47" fmla="*/ 102 h 475"/>
                <a:gd name="T48" fmla="*/ 208 w 427"/>
                <a:gd name="T49" fmla="*/ 102 h 475"/>
                <a:gd name="T50" fmla="*/ 261 w 427"/>
                <a:gd name="T51" fmla="*/ 110 h 475"/>
                <a:gd name="T52" fmla="*/ 294 w 427"/>
                <a:gd name="T53" fmla="*/ 170 h 475"/>
                <a:gd name="T54" fmla="*/ 244 w 427"/>
                <a:gd name="T55" fmla="*/ 246 h 475"/>
                <a:gd name="T56" fmla="*/ 308 w 427"/>
                <a:gd name="T57" fmla="*/ 354 h 475"/>
                <a:gd name="T58" fmla="*/ 203 w 427"/>
                <a:gd name="T59" fmla="*/ 219 h 475"/>
                <a:gd name="T60" fmla="*/ 252 w 427"/>
                <a:gd name="T61" fmla="*/ 173 h 475"/>
                <a:gd name="T62" fmla="*/ 204 w 427"/>
                <a:gd name="T63" fmla="*/ 135 h 475"/>
                <a:gd name="T64" fmla="*/ 176 w 427"/>
                <a:gd name="T65" fmla="*/ 135 h 475"/>
                <a:gd name="T66" fmla="*/ 176 w 427"/>
                <a:gd name="T67" fmla="*/ 219 h 475"/>
                <a:gd name="T68" fmla="*/ 203 w 427"/>
                <a:gd name="T69" fmla="*/ 21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7" h="475">
                  <a:moveTo>
                    <a:pt x="213" y="474"/>
                  </a:moveTo>
                  <a:cubicBezTo>
                    <a:pt x="96" y="474"/>
                    <a:pt x="0" y="367"/>
                    <a:pt x="0" y="238"/>
                  </a:cubicBezTo>
                  <a:cubicBezTo>
                    <a:pt x="0" y="104"/>
                    <a:pt x="95" y="0"/>
                    <a:pt x="216" y="0"/>
                  </a:cubicBezTo>
                  <a:cubicBezTo>
                    <a:pt x="330" y="0"/>
                    <a:pt x="426" y="108"/>
                    <a:pt x="426" y="237"/>
                  </a:cubicBezTo>
                  <a:cubicBezTo>
                    <a:pt x="426" y="367"/>
                    <a:pt x="330" y="474"/>
                    <a:pt x="213" y="474"/>
                  </a:cubicBezTo>
                  <a:close/>
                  <a:moveTo>
                    <a:pt x="213" y="440"/>
                  </a:moveTo>
                  <a:cubicBezTo>
                    <a:pt x="311" y="440"/>
                    <a:pt x="390" y="349"/>
                    <a:pt x="390" y="238"/>
                  </a:cubicBezTo>
                  <a:cubicBezTo>
                    <a:pt x="390" y="123"/>
                    <a:pt x="311" y="34"/>
                    <a:pt x="211" y="34"/>
                  </a:cubicBezTo>
                  <a:cubicBezTo>
                    <a:pt x="114" y="34"/>
                    <a:pt x="35" y="125"/>
                    <a:pt x="35" y="237"/>
                  </a:cubicBezTo>
                  <a:cubicBezTo>
                    <a:pt x="35" y="349"/>
                    <a:pt x="115" y="440"/>
                    <a:pt x="213" y="440"/>
                  </a:cubicBezTo>
                  <a:close/>
                  <a:moveTo>
                    <a:pt x="308" y="354"/>
                  </a:moveTo>
                  <a:cubicBezTo>
                    <a:pt x="310" y="357"/>
                    <a:pt x="311" y="359"/>
                    <a:pt x="311" y="360"/>
                  </a:cubicBezTo>
                  <a:cubicBezTo>
                    <a:pt x="311" y="364"/>
                    <a:pt x="308" y="366"/>
                    <a:pt x="303" y="367"/>
                  </a:cubicBezTo>
                  <a:lnTo>
                    <a:pt x="279" y="371"/>
                  </a:lnTo>
                  <a:cubicBezTo>
                    <a:pt x="278" y="372"/>
                    <a:pt x="276" y="372"/>
                    <a:pt x="276" y="372"/>
                  </a:cubicBezTo>
                  <a:cubicBezTo>
                    <a:pt x="273" y="372"/>
                    <a:pt x="270" y="371"/>
                    <a:pt x="268" y="366"/>
                  </a:cubicBezTo>
                  <a:lnTo>
                    <a:pt x="203" y="251"/>
                  </a:lnTo>
                  <a:lnTo>
                    <a:pt x="176" y="251"/>
                  </a:lnTo>
                  <a:lnTo>
                    <a:pt x="176" y="359"/>
                  </a:lnTo>
                  <a:cubicBezTo>
                    <a:pt x="176" y="365"/>
                    <a:pt x="174" y="368"/>
                    <a:pt x="166" y="368"/>
                  </a:cubicBezTo>
                  <a:lnTo>
                    <a:pt x="145" y="368"/>
                  </a:lnTo>
                  <a:cubicBezTo>
                    <a:pt x="138" y="368"/>
                    <a:pt x="135" y="365"/>
                    <a:pt x="135" y="359"/>
                  </a:cubicBezTo>
                  <a:lnTo>
                    <a:pt x="135" y="111"/>
                  </a:lnTo>
                  <a:cubicBezTo>
                    <a:pt x="135" y="104"/>
                    <a:pt x="138" y="102"/>
                    <a:pt x="145" y="102"/>
                  </a:cubicBezTo>
                  <a:lnTo>
                    <a:pt x="208" y="102"/>
                  </a:lnTo>
                  <a:cubicBezTo>
                    <a:pt x="234" y="102"/>
                    <a:pt x="249" y="104"/>
                    <a:pt x="261" y="110"/>
                  </a:cubicBezTo>
                  <a:cubicBezTo>
                    <a:pt x="282" y="121"/>
                    <a:pt x="294" y="143"/>
                    <a:pt x="294" y="170"/>
                  </a:cubicBezTo>
                  <a:cubicBezTo>
                    <a:pt x="294" y="207"/>
                    <a:pt x="276" y="234"/>
                    <a:pt x="244" y="246"/>
                  </a:cubicBezTo>
                  <a:lnTo>
                    <a:pt x="308" y="354"/>
                  </a:lnTo>
                  <a:close/>
                  <a:moveTo>
                    <a:pt x="203" y="219"/>
                  </a:moveTo>
                  <a:cubicBezTo>
                    <a:pt x="237" y="219"/>
                    <a:pt x="252" y="204"/>
                    <a:pt x="252" y="173"/>
                  </a:cubicBezTo>
                  <a:cubicBezTo>
                    <a:pt x="252" y="144"/>
                    <a:pt x="240" y="135"/>
                    <a:pt x="204" y="135"/>
                  </a:cubicBezTo>
                  <a:lnTo>
                    <a:pt x="176" y="135"/>
                  </a:lnTo>
                  <a:lnTo>
                    <a:pt x="176" y="219"/>
                  </a:lnTo>
                  <a:lnTo>
                    <a:pt x="203" y="219"/>
                  </a:lnTo>
                  <a:close/>
                </a:path>
              </a:pathLst>
            </a:custGeom>
            <a:solidFill>
              <a:srgbClr val="2420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2" name="Group 3"/>
          <p:cNvGrpSpPr>
            <a:grpSpLocks/>
          </p:cNvGrpSpPr>
          <p:nvPr/>
        </p:nvGrpSpPr>
        <p:grpSpPr bwMode="auto">
          <a:xfrm>
            <a:off x="465036" y="4152640"/>
            <a:ext cx="1017967" cy="321773"/>
            <a:chOff x="231775" y="2360613"/>
            <a:chExt cx="9882188" cy="3125787"/>
          </a:xfrm>
          <a:solidFill>
            <a:srgbClr val="000000"/>
          </a:solidFill>
        </p:grpSpPr>
        <p:grpSp>
          <p:nvGrpSpPr>
            <p:cNvPr id="93" name="Group 2"/>
            <p:cNvGrpSpPr>
              <a:grpSpLocks/>
            </p:cNvGrpSpPr>
            <p:nvPr/>
          </p:nvGrpSpPr>
          <p:grpSpPr bwMode="auto">
            <a:xfrm>
              <a:off x="231775" y="2360613"/>
              <a:ext cx="9882188" cy="3125787"/>
              <a:chOff x="231775" y="2360613"/>
              <a:chExt cx="9882188" cy="3125787"/>
            </a:xfrm>
            <a:grpFill/>
          </p:grpSpPr>
          <p:sp>
            <p:nvSpPr>
              <p:cNvPr id="95" name="Freeform 1"/>
              <p:cNvSpPr>
                <a:spLocks noChangeArrowheads="1"/>
              </p:cNvSpPr>
              <p:nvPr/>
            </p:nvSpPr>
            <p:spPr bwMode="auto">
              <a:xfrm>
                <a:off x="231775" y="2360613"/>
                <a:ext cx="9882188" cy="1993900"/>
              </a:xfrm>
              <a:custGeom>
                <a:avLst/>
                <a:gdLst>
                  <a:gd name="T0" fmla="*/ 2147483647 w 27451"/>
                  <a:gd name="T1" fmla="*/ 672270437 h 5539"/>
                  <a:gd name="T2" fmla="*/ 2147483647 w 27451"/>
                  <a:gd name="T3" fmla="*/ 617845858 h 5539"/>
                  <a:gd name="T4" fmla="*/ 2147483647 w 27451"/>
                  <a:gd name="T5" fmla="*/ 61810540 h 5539"/>
                  <a:gd name="T6" fmla="*/ 2147483647 w 27451"/>
                  <a:gd name="T7" fmla="*/ 34468660 h 5539"/>
                  <a:gd name="T8" fmla="*/ 2147483647 w 27451"/>
                  <a:gd name="T9" fmla="*/ 45094394 h 5539"/>
                  <a:gd name="T10" fmla="*/ 2147483647 w 27451"/>
                  <a:gd name="T11" fmla="*/ 98871018 h 5539"/>
                  <a:gd name="T12" fmla="*/ 2147483647 w 27451"/>
                  <a:gd name="T13" fmla="*/ 638449372 h 5539"/>
                  <a:gd name="T14" fmla="*/ 2147483647 w 27451"/>
                  <a:gd name="T15" fmla="*/ 657238973 h 5539"/>
                  <a:gd name="T16" fmla="*/ 2147483647 w 27451"/>
                  <a:gd name="T17" fmla="*/ 630933820 h 5539"/>
                  <a:gd name="T18" fmla="*/ 2147483647 w 27451"/>
                  <a:gd name="T19" fmla="*/ 513273561 h 5539"/>
                  <a:gd name="T20" fmla="*/ 2147483647 w 27451"/>
                  <a:gd name="T21" fmla="*/ 312810476 h 5539"/>
                  <a:gd name="T22" fmla="*/ 2147483647 w 27451"/>
                  <a:gd name="T23" fmla="*/ 251907073 h 5539"/>
                  <a:gd name="T24" fmla="*/ 2147483647 w 27451"/>
                  <a:gd name="T25" fmla="*/ 393151075 h 5539"/>
                  <a:gd name="T26" fmla="*/ 2147483647 w 27451"/>
                  <a:gd name="T27" fmla="*/ 361921828 h 5539"/>
                  <a:gd name="T28" fmla="*/ 2147483647 w 27451"/>
                  <a:gd name="T29" fmla="*/ 644021421 h 5539"/>
                  <a:gd name="T30" fmla="*/ 2147483647 w 27451"/>
                  <a:gd name="T31" fmla="*/ 660478385 h 5539"/>
                  <a:gd name="T32" fmla="*/ 2147483647 w 27451"/>
                  <a:gd name="T33" fmla="*/ 655943064 h 5539"/>
                  <a:gd name="T34" fmla="*/ 2147483647 w 27451"/>
                  <a:gd name="T35" fmla="*/ 573140237 h 5539"/>
                  <a:gd name="T36" fmla="*/ 2147483647 w 27451"/>
                  <a:gd name="T37" fmla="*/ 676546577 h 5539"/>
                  <a:gd name="T38" fmla="*/ 2147483647 w 27451"/>
                  <a:gd name="T39" fmla="*/ 647261193 h 5539"/>
                  <a:gd name="T40" fmla="*/ 2147483647 w 27451"/>
                  <a:gd name="T41" fmla="*/ 69196861 h 5539"/>
                  <a:gd name="T42" fmla="*/ 2147483647 w 27451"/>
                  <a:gd name="T43" fmla="*/ 39133572 h 5539"/>
                  <a:gd name="T44" fmla="*/ 2147483647 w 27451"/>
                  <a:gd name="T45" fmla="*/ 111699437 h 5539"/>
                  <a:gd name="T46" fmla="*/ 2147483647 w 27451"/>
                  <a:gd name="T47" fmla="*/ 58959540 h 5539"/>
                  <a:gd name="T48" fmla="*/ 2147483647 w 27451"/>
                  <a:gd name="T49" fmla="*/ 163532198 h 5539"/>
                  <a:gd name="T50" fmla="*/ 1933176073 w 27451"/>
                  <a:gd name="T51" fmla="*/ 36412523 h 5539"/>
                  <a:gd name="T52" fmla="*/ 1730877234 w 27451"/>
                  <a:gd name="T53" fmla="*/ 130618629 h 5539"/>
                  <a:gd name="T54" fmla="*/ 1668153006 w 27451"/>
                  <a:gd name="T55" fmla="*/ 415698452 h 5539"/>
                  <a:gd name="T56" fmla="*/ 1782974807 w 27451"/>
                  <a:gd name="T57" fmla="*/ 627435225 h 5539"/>
                  <a:gd name="T58" fmla="*/ 2018060796 w 27451"/>
                  <a:gd name="T59" fmla="*/ 666180025 h 5539"/>
                  <a:gd name="T60" fmla="*/ 2147483647 w 27451"/>
                  <a:gd name="T61" fmla="*/ 532192393 h 5539"/>
                  <a:gd name="T62" fmla="*/ 2067955207 w 27451"/>
                  <a:gd name="T63" fmla="*/ 685098856 h 5539"/>
                  <a:gd name="T64" fmla="*/ 1739689881 w 27451"/>
                  <a:gd name="T65" fmla="*/ 686653947 h 5539"/>
                  <a:gd name="T66" fmla="*/ 1550350816 w 27451"/>
                  <a:gd name="T67" fmla="*/ 460533664 h 5539"/>
                  <a:gd name="T68" fmla="*/ 1617351770 w 27451"/>
                  <a:gd name="T69" fmla="*/ 140078045 h 5539"/>
                  <a:gd name="T70" fmla="*/ 1898314640 w 27451"/>
                  <a:gd name="T71" fmla="*/ 777545 h 5539"/>
                  <a:gd name="T72" fmla="*/ 2109814559 w 27451"/>
                  <a:gd name="T73" fmla="*/ 45871939 h 5539"/>
                  <a:gd name="T74" fmla="*/ 2142731666 w 27451"/>
                  <a:gd name="T75" fmla="*/ 40818254 h 5539"/>
                  <a:gd name="T76" fmla="*/ 2147483647 w 27451"/>
                  <a:gd name="T77" fmla="*/ 233376654 h 5539"/>
                  <a:gd name="T78" fmla="*/ 1311376895 w 27451"/>
                  <a:gd name="T79" fmla="*/ 54424219 h 5539"/>
                  <a:gd name="T80" fmla="*/ 1072921006 w 27451"/>
                  <a:gd name="T81" fmla="*/ 70492410 h 5539"/>
                  <a:gd name="T82" fmla="*/ 947990940 w 27451"/>
                  <a:gd name="T83" fmla="*/ 291040645 h 5539"/>
                  <a:gd name="T84" fmla="*/ 994127017 w 27451"/>
                  <a:gd name="T85" fmla="*/ 564199185 h 5539"/>
                  <a:gd name="T86" fmla="*/ 1204719752 w 27451"/>
                  <a:gd name="T87" fmla="*/ 673047983 h 5539"/>
                  <a:gd name="T88" fmla="*/ 1414664498 w 27451"/>
                  <a:gd name="T89" fmla="*/ 601778027 h 5539"/>
                  <a:gd name="T90" fmla="*/ 1434751788 w 27451"/>
                  <a:gd name="T91" fmla="*/ 620567267 h 5539"/>
                  <a:gd name="T92" fmla="*/ 1138237189 w 27451"/>
                  <a:gd name="T93" fmla="*/ 715809740 h 5539"/>
                  <a:gd name="T94" fmla="*/ 892394588 w 27451"/>
                  <a:gd name="T95" fmla="*/ 591022702 h 5539"/>
                  <a:gd name="T96" fmla="*/ 835372660 w 27451"/>
                  <a:gd name="T97" fmla="*/ 247630933 h 5539"/>
                  <a:gd name="T98" fmla="*/ 1051796933 w 27451"/>
                  <a:gd name="T99" fmla="*/ 26434744 h 5539"/>
                  <a:gd name="T100" fmla="*/ 1342350036 w 27451"/>
                  <a:gd name="T101" fmla="*/ 27860244 h 5539"/>
                  <a:gd name="T102" fmla="*/ 1406240644 w 27451"/>
                  <a:gd name="T103" fmla="*/ 46260712 h 5539"/>
                  <a:gd name="T104" fmla="*/ 1434103799 w 27451"/>
                  <a:gd name="T105" fmla="*/ 21769831 h 5539"/>
                  <a:gd name="T106" fmla="*/ 157717575 w 27451"/>
                  <a:gd name="T107" fmla="*/ 608127261 h 5539"/>
                  <a:gd name="T108" fmla="*/ 154866785 w 27451"/>
                  <a:gd name="T109" fmla="*/ 655295109 h 5539"/>
                  <a:gd name="T110" fmla="*/ 192579008 w 27451"/>
                  <a:gd name="T111" fmla="*/ 677972077 h 5539"/>
                  <a:gd name="T112" fmla="*/ 57410721 w 27451"/>
                  <a:gd name="T113" fmla="*/ 666568797 h 5539"/>
                  <a:gd name="T114" fmla="*/ 680117083 w 27451"/>
                  <a:gd name="T115" fmla="*/ 587912520 h 5539"/>
                  <a:gd name="T116" fmla="*/ 781331121 w 27451"/>
                  <a:gd name="T117" fmla="*/ 680952308 h 5539"/>
                  <a:gd name="T118" fmla="*/ 563481273 w 27451"/>
                  <a:gd name="T119" fmla="*/ 670715346 h 5539"/>
                  <a:gd name="T120" fmla="*/ 580458217 w 27451"/>
                  <a:gd name="T121" fmla="*/ 647779557 h 5539"/>
                  <a:gd name="T122" fmla="*/ 513846056 w 27451"/>
                  <a:gd name="T123" fmla="*/ 472325716 h 553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7451" h="5539">
                    <a:moveTo>
                      <a:pt x="27450" y="3985"/>
                    </a:moveTo>
                    <a:cubicBezTo>
                      <a:pt x="27283" y="4463"/>
                      <a:pt x="27116" y="4942"/>
                      <a:pt x="26949" y="5420"/>
                    </a:cubicBezTo>
                    <a:cubicBezTo>
                      <a:pt x="25443" y="5420"/>
                      <a:pt x="23938" y="5420"/>
                      <a:pt x="22432" y="5420"/>
                    </a:cubicBezTo>
                    <a:cubicBezTo>
                      <a:pt x="22432" y="5372"/>
                      <a:pt x="22432" y="5324"/>
                      <a:pt x="22432" y="5275"/>
                    </a:cubicBezTo>
                    <a:cubicBezTo>
                      <a:pt x="22506" y="5275"/>
                      <a:pt x="22579" y="5275"/>
                      <a:pt x="22652" y="5275"/>
                    </a:cubicBezTo>
                    <a:cubicBezTo>
                      <a:pt x="22682" y="5274"/>
                      <a:pt x="22712" y="5273"/>
                      <a:pt x="22742" y="5272"/>
                    </a:cubicBezTo>
                    <a:cubicBezTo>
                      <a:pt x="22769" y="5268"/>
                      <a:pt x="22797" y="5265"/>
                      <a:pt x="22824" y="5261"/>
                    </a:cubicBezTo>
                    <a:cubicBezTo>
                      <a:pt x="22837" y="5258"/>
                      <a:pt x="22850" y="5256"/>
                      <a:pt x="22863" y="5253"/>
                    </a:cubicBezTo>
                    <a:cubicBezTo>
                      <a:pt x="22876" y="5250"/>
                      <a:pt x="22888" y="5247"/>
                      <a:pt x="22901" y="5243"/>
                    </a:cubicBezTo>
                    <a:cubicBezTo>
                      <a:pt x="22912" y="5240"/>
                      <a:pt x="22924" y="5236"/>
                      <a:pt x="22936" y="5232"/>
                    </a:cubicBezTo>
                    <a:cubicBezTo>
                      <a:pt x="22947" y="5228"/>
                      <a:pt x="22959" y="5223"/>
                      <a:pt x="22970" y="5219"/>
                    </a:cubicBezTo>
                    <a:cubicBezTo>
                      <a:pt x="22981" y="5214"/>
                      <a:pt x="22992" y="5209"/>
                      <a:pt x="23002" y="5204"/>
                    </a:cubicBezTo>
                    <a:cubicBezTo>
                      <a:pt x="23012" y="5199"/>
                      <a:pt x="23023" y="5193"/>
                      <a:pt x="23033" y="5188"/>
                    </a:cubicBezTo>
                    <a:cubicBezTo>
                      <a:pt x="23042" y="5182"/>
                      <a:pt x="23052" y="5176"/>
                      <a:pt x="23061" y="5169"/>
                    </a:cubicBezTo>
                    <a:cubicBezTo>
                      <a:pt x="23071" y="5163"/>
                      <a:pt x="23080" y="5156"/>
                      <a:pt x="23089" y="5150"/>
                    </a:cubicBezTo>
                    <a:cubicBezTo>
                      <a:pt x="23097" y="5143"/>
                      <a:pt x="23105" y="5135"/>
                      <a:pt x="23114" y="5128"/>
                    </a:cubicBezTo>
                    <a:cubicBezTo>
                      <a:pt x="23122" y="5121"/>
                      <a:pt x="23130" y="5113"/>
                      <a:pt x="23137" y="5105"/>
                    </a:cubicBezTo>
                    <a:cubicBezTo>
                      <a:pt x="23145" y="5097"/>
                      <a:pt x="23152" y="5089"/>
                      <a:pt x="23159" y="5081"/>
                    </a:cubicBezTo>
                    <a:cubicBezTo>
                      <a:pt x="23166" y="5072"/>
                      <a:pt x="23172" y="5063"/>
                      <a:pt x="23179" y="5054"/>
                    </a:cubicBezTo>
                    <a:cubicBezTo>
                      <a:pt x="23183" y="5049"/>
                      <a:pt x="23186" y="5043"/>
                      <a:pt x="23190" y="5037"/>
                    </a:cubicBezTo>
                    <a:cubicBezTo>
                      <a:pt x="23193" y="5031"/>
                      <a:pt x="23197" y="5024"/>
                      <a:pt x="23200" y="5017"/>
                    </a:cubicBezTo>
                    <a:cubicBezTo>
                      <a:pt x="23203" y="5010"/>
                      <a:pt x="23206" y="5003"/>
                      <a:pt x="23210" y="4995"/>
                    </a:cubicBezTo>
                    <a:cubicBezTo>
                      <a:pt x="23213" y="4987"/>
                      <a:pt x="23216" y="4978"/>
                      <a:pt x="23219" y="4970"/>
                    </a:cubicBezTo>
                    <a:cubicBezTo>
                      <a:pt x="23224" y="4951"/>
                      <a:pt x="23229" y="4932"/>
                      <a:pt x="23235" y="4913"/>
                    </a:cubicBezTo>
                    <a:cubicBezTo>
                      <a:pt x="23239" y="4890"/>
                      <a:pt x="23243" y="4868"/>
                      <a:pt x="23248" y="4845"/>
                    </a:cubicBezTo>
                    <a:cubicBezTo>
                      <a:pt x="23251" y="4820"/>
                      <a:pt x="23255" y="4794"/>
                      <a:pt x="23258" y="4768"/>
                    </a:cubicBezTo>
                    <a:cubicBezTo>
                      <a:pt x="23261" y="4739"/>
                      <a:pt x="23263" y="4710"/>
                      <a:pt x="23266" y="4681"/>
                    </a:cubicBezTo>
                    <a:cubicBezTo>
                      <a:pt x="23267" y="4648"/>
                      <a:pt x="23269" y="4616"/>
                      <a:pt x="23271" y="4583"/>
                    </a:cubicBezTo>
                    <a:cubicBezTo>
                      <a:pt x="23271" y="4548"/>
                      <a:pt x="23272" y="4512"/>
                      <a:pt x="23272" y="4476"/>
                    </a:cubicBezTo>
                    <a:cubicBezTo>
                      <a:pt x="23272" y="3338"/>
                      <a:pt x="23272" y="2200"/>
                      <a:pt x="23272" y="1062"/>
                    </a:cubicBezTo>
                    <a:cubicBezTo>
                      <a:pt x="23272" y="1022"/>
                      <a:pt x="23271" y="983"/>
                      <a:pt x="23270" y="943"/>
                    </a:cubicBezTo>
                    <a:cubicBezTo>
                      <a:pt x="23268" y="908"/>
                      <a:pt x="23266" y="872"/>
                      <a:pt x="23264" y="836"/>
                    </a:cubicBezTo>
                    <a:cubicBezTo>
                      <a:pt x="23261" y="804"/>
                      <a:pt x="23258" y="772"/>
                      <a:pt x="23255" y="740"/>
                    </a:cubicBezTo>
                    <a:cubicBezTo>
                      <a:pt x="23250" y="712"/>
                      <a:pt x="23246" y="684"/>
                      <a:pt x="23242" y="656"/>
                    </a:cubicBezTo>
                    <a:cubicBezTo>
                      <a:pt x="23236" y="632"/>
                      <a:pt x="23230" y="608"/>
                      <a:pt x="23225" y="584"/>
                    </a:cubicBezTo>
                    <a:cubicBezTo>
                      <a:pt x="23221" y="574"/>
                      <a:pt x="23218" y="563"/>
                      <a:pt x="23215" y="553"/>
                    </a:cubicBezTo>
                    <a:cubicBezTo>
                      <a:pt x="23211" y="543"/>
                      <a:pt x="23208" y="534"/>
                      <a:pt x="23204" y="524"/>
                    </a:cubicBezTo>
                    <a:cubicBezTo>
                      <a:pt x="23200" y="516"/>
                      <a:pt x="23197" y="507"/>
                      <a:pt x="23193" y="499"/>
                    </a:cubicBezTo>
                    <a:cubicBezTo>
                      <a:pt x="23189" y="492"/>
                      <a:pt x="23185" y="484"/>
                      <a:pt x="23180" y="477"/>
                    </a:cubicBezTo>
                    <a:cubicBezTo>
                      <a:pt x="23176" y="470"/>
                      <a:pt x="23172" y="464"/>
                      <a:pt x="23167" y="458"/>
                    </a:cubicBezTo>
                    <a:cubicBezTo>
                      <a:pt x="23163" y="452"/>
                      <a:pt x="23158" y="447"/>
                      <a:pt x="23153" y="442"/>
                    </a:cubicBezTo>
                    <a:cubicBezTo>
                      <a:pt x="23146" y="435"/>
                      <a:pt x="23139" y="428"/>
                      <a:pt x="23132" y="420"/>
                    </a:cubicBezTo>
                    <a:cubicBezTo>
                      <a:pt x="23124" y="414"/>
                      <a:pt x="23117" y="407"/>
                      <a:pt x="23109" y="400"/>
                    </a:cubicBezTo>
                    <a:cubicBezTo>
                      <a:pt x="23101" y="394"/>
                      <a:pt x="23093" y="388"/>
                      <a:pt x="23085" y="381"/>
                    </a:cubicBezTo>
                    <a:cubicBezTo>
                      <a:pt x="23077" y="375"/>
                      <a:pt x="23068" y="370"/>
                      <a:pt x="23060" y="364"/>
                    </a:cubicBezTo>
                    <a:cubicBezTo>
                      <a:pt x="23051" y="358"/>
                      <a:pt x="23042" y="353"/>
                      <a:pt x="23033" y="348"/>
                    </a:cubicBezTo>
                    <a:cubicBezTo>
                      <a:pt x="23023" y="343"/>
                      <a:pt x="23014" y="338"/>
                      <a:pt x="23005" y="333"/>
                    </a:cubicBezTo>
                    <a:cubicBezTo>
                      <a:pt x="22995" y="329"/>
                      <a:pt x="22985" y="324"/>
                      <a:pt x="22975" y="320"/>
                    </a:cubicBezTo>
                    <a:cubicBezTo>
                      <a:pt x="22965" y="316"/>
                      <a:pt x="22955" y="312"/>
                      <a:pt x="22944" y="308"/>
                    </a:cubicBezTo>
                    <a:cubicBezTo>
                      <a:pt x="22922" y="301"/>
                      <a:pt x="22901" y="295"/>
                      <a:pt x="22879" y="288"/>
                    </a:cubicBezTo>
                    <a:cubicBezTo>
                      <a:pt x="22855" y="284"/>
                      <a:pt x="22832" y="279"/>
                      <a:pt x="22808" y="274"/>
                    </a:cubicBezTo>
                    <a:cubicBezTo>
                      <a:pt x="22783" y="271"/>
                      <a:pt x="22758" y="269"/>
                      <a:pt x="22733" y="266"/>
                    </a:cubicBezTo>
                    <a:cubicBezTo>
                      <a:pt x="22706" y="265"/>
                      <a:pt x="22679" y="264"/>
                      <a:pt x="22652" y="263"/>
                    </a:cubicBezTo>
                    <a:cubicBezTo>
                      <a:pt x="22579" y="263"/>
                      <a:pt x="22506" y="263"/>
                      <a:pt x="22432" y="263"/>
                    </a:cubicBezTo>
                    <a:cubicBezTo>
                      <a:pt x="22432" y="215"/>
                      <a:pt x="22432" y="167"/>
                      <a:pt x="22432" y="119"/>
                    </a:cubicBezTo>
                    <a:cubicBezTo>
                      <a:pt x="23312" y="119"/>
                      <a:pt x="24193" y="119"/>
                      <a:pt x="25073" y="119"/>
                    </a:cubicBezTo>
                    <a:cubicBezTo>
                      <a:pt x="25073" y="167"/>
                      <a:pt x="25073" y="215"/>
                      <a:pt x="25073" y="263"/>
                    </a:cubicBezTo>
                    <a:cubicBezTo>
                      <a:pt x="25002" y="265"/>
                      <a:pt x="24931" y="266"/>
                      <a:pt x="24860" y="268"/>
                    </a:cubicBezTo>
                    <a:cubicBezTo>
                      <a:pt x="24828" y="270"/>
                      <a:pt x="24797" y="272"/>
                      <a:pt x="24766" y="274"/>
                    </a:cubicBezTo>
                    <a:cubicBezTo>
                      <a:pt x="24737" y="277"/>
                      <a:pt x="24709" y="280"/>
                      <a:pt x="24680" y="283"/>
                    </a:cubicBezTo>
                    <a:cubicBezTo>
                      <a:pt x="24654" y="287"/>
                      <a:pt x="24629" y="291"/>
                      <a:pt x="24603" y="295"/>
                    </a:cubicBezTo>
                    <a:cubicBezTo>
                      <a:pt x="24580" y="300"/>
                      <a:pt x="24558" y="305"/>
                      <a:pt x="24535" y="310"/>
                    </a:cubicBezTo>
                    <a:cubicBezTo>
                      <a:pt x="24516" y="316"/>
                      <a:pt x="24496" y="321"/>
                      <a:pt x="24476" y="327"/>
                    </a:cubicBezTo>
                    <a:cubicBezTo>
                      <a:pt x="24468" y="331"/>
                      <a:pt x="24459" y="334"/>
                      <a:pt x="24451" y="337"/>
                    </a:cubicBezTo>
                    <a:cubicBezTo>
                      <a:pt x="24443" y="341"/>
                      <a:pt x="24435" y="344"/>
                      <a:pt x="24427" y="348"/>
                    </a:cubicBezTo>
                    <a:cubicBezTo>
                      <a:pt x="24412" y="355"/>
                      <a:pt x="24397" y="361"/>
                      <a:pt x="24381" y="368"/>
                    </a:cubicBezTo>
                    <a:cubicBezTo>
                      <a:pt x="24368" y="375"/>
                      <a:pt x="24354" y="382"/>
                      <a:pt x="24340" y="389"/>
                    </a:cubicBezTo>
                    <a:cubicBezTo>
                      <a:pt x="24327" y="397"/>
                      <a:pt x="24314" y="405"/>
                      <a:pt x="24302" y="412"/>
                    </a:cubicBezTo>
                    <a:cubicBezTo>
                      <a:pt x="24290" y="421"/>
                      <a:pt x="24279" y="429"/>
                      <a:pt x="24267" y="437"/>
                    </a:cubicBezTo>
                    <a:cubicBezTo>
                      <a:pt x="24257" y="446"/>
                      <a:pt x="24247" y="455"/>
                      <a:pt x="24236" y="463"/>
                    </a:cubicBezTo>
                    <a:cubicBezTo>
                      <a:pt x="24227" y="473"/>
                      <a:pt x="24218" y="482"/>
                      <a:pt x="24209" y="491"/>
                    </a:cubicBezTo>
                    <a:cubicBezTo>
                      <a:pt x="24201" y="501"/>
                      <a:pt x="24193" y="511"/>
                      <a:pt x="24185" y="521"/>
                    </a:cubicBezTo>
                    <a:cubicBezTo>
                      <a:pt x="24178" y="531"/>
                      <a:pt x="24171" y="542"/>
                      <a:pt x="24164" y="552"/>
                    </a:cubicBezTo>
                    <a:cubicBezTo>
                      <a:pt x="24162" y="558"/>
                      <a:pt x="24159" y="563"/>
                      <a:pt x="24156" y="569"/>
                    </a:cubicBezTo>
                    <a:cubicBezTo>
                      <a:pt x="24154" y="576"/>
                      <a:pt x="24151" y="582"/>
                      <a:pt x="24149" y="589"/>
                    </a:cubicBezTo>
                    <a:cubicBezTo>
                      <a:pt x="24144" y="605"/>
                      <a:pt x="24140" y="621"/>
                      <a:pt x="24135" y="636"/>
                    </a:cubicBezTo>
                    <a:cubicBezTo>
                      <a:pt x="24131" y="656"/>
                      <a:pt x="24128" y="675"/>
                      <a:pt x="24124" y="694"/>
                    </a:cubicBezTo>
                    <a:cubicBezTo>
                      <a:pt x="24120" y="717"/>
                      <a:pt x="24117" y="740"/>
                      <a:pt x="24114" y="763"/>
                    </a:cubicBezTo>
                    <a:cubicBezTo>
                      <a:pt x="24111" y="790"/>
                      <a:pt x="24109" y="816"/>
                      <a:pt x="24106" y="843"/>
                    </a:cubicBezTo>
                    <a:cubicBezTo>
                      <a:pt x="24104" y="873"/>
                      <a:pt x="24103" y="903"/>
                      <a:pt x="24101" y="933"/>
                    </a:cubicBezTo>
                    <a:cubicBezTo>
                      <a:pt x="24099" y="1004"/>
                      <a:pt x="24098" y="1076"/>
                      <a:pt x="24096" y="1147"/>
                    </a:cubicBezTo>
                    <a:cubicBezTo>
                      <a:pt x="24096" y="2257"/>
                      <a:pt x="24096" y="3367"/>
                      <a:pt x="24096" y="4476"/>
                    </a:cubicBezTo>
                    <a:cubicBezTo>
                      <a:pt x="24097" y="4502"/>
                      <a:pt x="24097" y="4528"/>
                      <a:pt x="24097" y="4554"/>
                    </a:cubicBezTo>
                    <a:cubicBezTo>
                      <a:pt x="24098" y="4577"/>
                      <a:pt x="24100" y="4601"/>
                      <a:pt x="24101" y="4625"/>
                    </a:cubicBezTo>
                    <a:cubicBezTo>
                      <a:pt x="24103" y="4647"/>
                      <a:pt x="24104" y="4669"/>
                      <a:pt x="24106" y="4690"/>
                    </a:cubicBezTo>
                    <a:cubicBezTo>
                      <a:pt x="24109" y="4710"/>
                      <a:pt x="24111" y="4730"/>
                      <a:pt x="24114" y="4750"/>
                    </a:cubicBezTo>
                    <a:cubicBezTo>
                      <a:pt x="24117" y="4768"/>
                      <a:pt x="24120" y="4786"/>
                      <a:pt x="24124" y="4804"/>
                    </a:cubicBezTo>
                    <a:cubicBezTo>
                      <a:pt x="24128" y="4819"/>
                      <a:pt x="24131" y="4835"/>
                      <a:pt x="24135" y="4851"/>
                    </a:cubicBezTo>
                    <a:cubicBezTo>
                      <a:pt x="24140" y="4865"/>
                      <a:pt x="24144" y="4879"/>
                      <a:pt x="24149" y="4892"/>
                    </a:cubicBezTo>
                    <a:cubicBezTo>
                      <a:pt x="24151" y="4898"/>
                      <a:pt x="24154" y="4905"/>
                      <a:pt x="24156" y="4911"/>
                    </a:cubicBezTo>
                    <a:cubicBezTo>
                      <a:pt x="24159" y="4916"/>
                      <a:pt x="24162" y="4922"/>
                      <a:pt x="24164" y="4927"/>
                    </a:cubicBezTo>
                    <a:cubicBezTo>
                      <a:pt x="24169" y="4934"/>
                      <a:pt x="24173" y="4940"/>
                      <a:pt x="24178" y="4946"/>
                    </a:cubicBezTo>
                    <a:cubicBezTo>
                      <a:pt x="24183" y="4952"/>
                      <a:pt x="24188" y="4958"/>
                      <a:pt x="24193" y="4964"/>
                    </a:cubicBezTo>
                    <a:cubicBezTo>
                      <a:pt x="24199" y="4969"/>
                      <a:pt x="24204" y="4975"/>
                      <a:pt x="24210" y="4981"/>
                    </a:cubicBezTo>
                    <a:cubicBezTo>
                      <a:pt x="24216" y="4986"/>
                      <a:pt x="24223" y="4991"/>
                      <a:pt x="24229" y="4996"/>
                    </a:cubicBezTo>
                    <a:cubicBezTo>
                      <a:pt x="24236" y="5001"/>
                      <a:pt x="24243" y="5006"/>
                      <a:pt x="24250" y="5011"/>
                    </a:cubicBezTo>
                    <a:cubicBezTo>
                      <a:pt x="24257" y="5015"/>
                      <a:pt x="24265" y="5020"/>
                      <a:pt x="24273" y="5024"/>
                    </a:cubicBezTo>
                    <a:cubicBezTo>
                      <a:pt x="24281" y="5028"/>
                      <a:pt x="24289" y="5032"/>
                      <a:pt x="24298" y="5036"/>
                    </a:cubicBezTo>
                    <a:cubicBezTo>
                      <a:pt x="24307" y="5039"/>
                      <a:pt x="24316" y="5043"/>
                      <a:pt x="24325" y="5046"/>
                    </a:cubicBezTo>
                    <a:cubicBezTo>
                      <a:pt x="24330" y="5048"/>
                      <a:pt x="24335" y="5049"/>
                      <a:pt x="24340" y="5051"/>
                    </a:cubicBezTo>
                    <a:cubicBezTo>
                      <a:pt x="24346" y="5052"/>
                      <a:pt x="24352" y="5054"/>
                      <a:pt x="24358" y="5055"/>
                    </a:cubicBezTo>
                    <a:cubicBezTo>
                      <a:pt x="24374" y="5057"/>
                      <a:pt x="24390" y="5060"/>
                      <a:pt x="24406" y="5062"/>
                    </a:cubicBezTo>
                    <a:cubicBezTo>
                      <a:pt x="24427" y="5064"/>
                      <a:pt x="24448" y="5066"/>
                      <a:pt x="24469" y="5068"/>
                    </a:cubicBezTo>
                    <a:cubicBezTo>
                      <a:pt x="24494" y="5069"/>
                      <a:pt x="24520" y="5071"/>
                      <a:pt x="24546" y="5072"/>
                    </a:cubicBezTo>
                    <a:cubicBezTo>
                      <a:pt x="24612" y="5074"/>
                      <a:pt x="24677" y="5076"/>
                      <a:pt x="24743" y="5078"/>
                    </a:cubicBezTo>
                    <a:cubicBezTo>
                      <a:pt x="24827" y="5078"/>
                      <a:pt x="24912" y="5079"/>
                      <a:pt x="24996" y="5079"/>
                    </a:cubicBezTo>
                    <a:cubicBezTo>
                      <a:pt x="25137" y="5079"/>
                      <a:pt x="25279" y="5079"/>
                      <a:pt x="25420" y="5079"/>
                    </a:cubicBezTo>
                    <a:cubicBezTo>
                      <a:pt x="25524" y="5078"/>
                      <a:pt x="25628" y="5076"/>
                      <a:pt x="25733" y="5075"/>
                    </a:cubicBezTo>
                    <a:cubicBezTo>
                      <a:pt x="25820" y="5070"/>
                      <a:pt x="25907" y="5065"/>
                      <a:pt x="25994" y="5060"/>
                    </a:cubicBezTo>
                    <a:cubicBezTo>
                      <a:pt x="26031" y="5056"/>
                      <a:pt x="26068" y="5052"/>
                      <a:pt x="26105" y="5048"/>
                    </a:cubicBezTo>
                    <a:cubicBezTo>
                      <a:pt x="26138" y="5043"/>
                      <a:pt x="26171" y="5038"/>
                      <a:pt x="26204" y="5033"/>
                    </a:cubicBezTo>
                    <a:cubicBezTo>
                      <a:pt x="26233" y="5028"/>
                      <a:pt x="26261" y="5022"/>
                      <a:pt x="26290" y="5016"/>
                    </a:cubicBezTo>
                    <a:cubicBezTo>
                      <a:pt x="26314" y="5009"/>
                      <a:pt x="26339" y="5002"/>
                      <a:pt x="26363" y="4995"/>
                    </a:cubicBezTo>
                    <a:cubicBezTo>
                      <a:pt x="26385" y="4987"/>
                      <a:pt x="26407" y="4979"/>
                      <a:pt x="26429" y="4971"/>
                    </a:cubicBezTo>
                    <a:cubicBezTo>
                      <a:pt x="26451" y="4961"/>
                      <a:pt x="26473" y="4951"/>
                      <a:pt x="26495" y="4941"/>
                    </a:cubicBezTo>
                    <a:cubicBezTo>
                      <a:pt x="26516" y="4930"/>
                      <a:pt x="26538" y="4919"/>
                      <a:pt x="26559" y="4907"/>
                    </a:cubicBezTo>
                    <a:cubicBezTo>
                      <a:pt x="26580" y="4894"/>
                      <a:pt x="26601" y="4882"/>
                      <a:pt x="26622" y="4869"/>
                    </a:cubicBezTo>
                    <a:cubicBezTo>
                      <a:pt x="26642" y="4855"/>
                      <a:pt x="26663" y="4840"/>
                      <a:pt x="26683" y="4826"/>
                    </a:cubicBezTo>
                    <a:cubicBezTo>
                      <a:pt x="26703" y="4810"/>
                      <a:pt x="26723" y="4795"/>
                      <a:pt x="26742" y="4779"/>
                    </a:cubicBezTo>
                    <a:cubicBezTo>
                      <a:pt x="26762" y="4762"/>
                      <a:pt x="26781" y="4745"/>
                      <a:pt x="26800" y="4728"/>
                    </a:cubicBezTo>
                    <a:cubicBezTo>
                      <a:pt x="26818" y="4709"/>
                      <a:pt x="26837" y="4691"/>
                      <a:pt x="26855" y="4672"/>
                    </a:cubicBezTo>
                    <a:cubicBezTo>
                      <a:pt x="26874" y="4652"/>
                      <a:pt x="26893" y="4632"/>
                      <a:pt x="26912" y="4611"/>
                    </a:cubicBezTo>
                    <a:cubicBezTo>
                      <a:pt x="26931" y="4588"/>
                      <a:pt x="26951" y="4565"/>
                      <a:pt x="26970" y="4542"/>
                    </a:cubicBezTo>
                    <a:cubicBezTo>
                      <a:pt x="26989" y="4516"/>
                      <a:pt x="27008" y="4490"/>
                      <a:pt x="27027" y="4464"/>
                    </a:cubicBezTo>
                    <a:cubicBezTo>
                      <a:pt x="27046" y="4435"/>
                      <a:pt x="27064" y="4407"/>
                      <a:pt x="27083" y="4378"/>
                    </a:cubicBezTo>
                    <a:cubicBezTo>
                      <a:pt x="27102" y="4347"/>
                      <a:pt x="27121" y="4315"/>
                      <a:pt x="27140" y="4284"/>
                    </a:cubicBezTo>
                    <a:cubicBezTo>
                      <a:pt x="27158" y="4250"/>
                      <a:pt x="27177" y="4215"/>
                      <a:pt x="27195" y="4181"/>
                    </a:cubicBezTo>
                    <a:cubicBezTo>
                      <a:pt x="27214" y="4144"/>
                      <a:pt x="27232" y="4107"/>
                      <a:pt x="27251" y="4070"/>
                    </a:cubicBezTo>
                    <a:cubicBezTo>
                      <a:pt x="27269" y="4030"/>
                      <a:pt x="27287" y="3990"/>
                      <a:pt x="27305" y="3950"/>
                    </a:cubicBezTo>
                    <a:cubicBezTo>
                      <a:pt x="27317" y="3953"/>
                      <a:pt x="27330" y="3957"/>
                      <a:pt x="27342" y="3961"/>
                    </a:cubicBezTo>
                    <a:cubicBezTo>
                      <a:pt x="27354" y="3964"/>
                      <a:pt x="27366" y="3967"/>
                      <a:pt x="27378" y="3970"/>
                    </a:cubicBezTo>
                    <a:cubicBezTo>
                      <a:pt x="27390" y="3973"/>
                      <a:pt x="27401" y="3975"/>
                      <a:pt x="27413" y="3978"/>
                    </a:cubicBezTo>
                    <a:cubicBezTo>
                      <a:pt x="27425" y="3980"/>
                      <a:pt x="27438" y="3982"/>
                      <a:pt x="27450" y="3985"/>
                    </a:cubicBezTo>
                    <a:close/>
                    <a:moveTo>
                      <a:pt x="18984" y="2506"/>
                    </a:moveTo>
                    <a:cubicBezTo>
                      <a:pt x="19412" y="2506"/>
                      <a:pt x="19839" y="2506"/>
                      <a:pt x="20266" y="2506"/>
                    </a:cubicBezTo>
                    <a:cubicBezTo>
                      <a:pt x="20306" y="2505"/>
                      <a:pt x="20346" y="2504"/>
                      <a:pt x="20386" y="2503"/>
                    </a:cubicBezTo>
                    <a:cubicBezTo>
                      <a:pt x="20422" y="2501"/>
                      <a:pt x="20458" y="2499"/>
                      <a:pt x="20494" y="2496"/>
                    </a:cubicBezTo>
                    <a:cubicBezTo>
                      <a:pt x="20527" y="2493"/>
                      <a:pt x="20560" y="2489"/>
                      <a:pt x="20593" y="2485"/>
                    </a:cubicBezTo>
                    <a:cubicBezTo>
                      <a:pt x="20622" y="2480"/>
                      <a:pt x="20651" y="2475"/>
                      <a:pt x="20681" y="2470"/>
                    </a:cubicBezTo>
                    <a:cubicBezTo>
                      <a:pt x="20706" y="2463"/>
                      <a:pt x="20732" y="2457"/>
                      <a:pt x="20758" y="2450"/>
                    </a:cubicBezTo>
                    <a:cubicBezTo>
                      <a:pt x="20781" y="2442"/>
                      <a:pt x="20803" y="2435"/>
                      <a:pt x="20826" y="2427"/>
                    </a:cubicBezTo>
                    <a:cubicBezTo>
                      <a:pt x="20835" y="2422"/>
                      <a:pt x="20845" y="2418"/>
                      <a:pt x="20855" y="2414"/>
                    </a:cubicBezTo>
                    <a:cubicBezTo>
                      <a:pt x="20864" y="2409"/>
                      <a:pt x="20873" y="2405"/>
                      <a:pt x="20883" y="2400"/>
                    </a:cubicBezTo>
                    <a:cubicBezTo>
                      <a:pt x="20891" y="2395"/>
                      <a:pt x="20899" y="2390"/>
                      <a:pt x="20907" y="2385"/>
                    </a:cubicBezTo>
                    <a:cubicBezTo>
                      <a:pt x="20915" y="2380"/>
                      <a:pt x="20922" y="2375"/>
                      <a:pt x="20929" y="2370"/>
                    </a:cubicBezTo>
                    <a:cubicBezTo>
                      <a:pt x="20939" y="2361"/>
                      <a:pt x="20948" y="2353"/>
                      <a:pt x="20957" y="2345"/>
                    </a:cubicBezTo>
                    <a:cubicBezTo>
                      <a:pt x="20966" y="2336"/>
                      <a:pt x="20975" y="2327"/>
                      <a:pt x="20983" y="2318"/>
                    </a:cubicBezTo>
                    <a:cubicBezTo>
                      <a:pt x="20992" y="2309"/>
                      <a:pt x="21000" y="2299"/>
                      <a:pt x="21008" y="2290"/>
                    </a:cubicBezTo>
                    <a:cubicBezTo>
                      <a:pt x="21016" y="2280"/>
                      <a:pt x="21023" y="2270"/>
                      <a:pt x="21031" y="2260"/>
                    </a:cubicBezTo>
                    <a:cubicBezTo>
                      <a:pt x="21038" y="2249"/>
                      <a:pt x="21045" y="2238"/>
                      <a:pt x="21053" y="2227"/>
                    </a:cubicBezTo>
                    <a:cubicBezTo>
                      <a:pt x="21059" y="2216"/>
                      <a:pt x="21066" y="2204"/>
                      <a:pt x="21072" y="2193"/>
                    </a:cubicBezTo>
                    <a:cubicBezTo>
                      <a:pt x="21079" y="2181"/>
                      <a:pt x="21085" y="2169"/>
                      <a:pt x="21091" y="2157"/>
                    </a:cubicBezTo>
                    <a:cubicBezTo>
                      <a:pt x="21096" y="2144"/>
                      <a:pt x="21102" y="2131"/>
                      <a:pt x="21107" y="2118"/>
                    </a:cubicBezTo>
                    <a:cubicBezTo>
                      <a:pt x="21117" y="2091"/>
                      <a:pt x="21126" y="2063"/>
                      <a:pt x="21136" y="2035"/>
                    </a:cubicBezTo>
                    <a:cubicBezTo>
                      <a:pt x="21143" y="2005"/>
                      <a:pt x="21151" y="1974"/>
                      <a:pt x="21158" y="1944"/>
                    </a:cubicBezTo>
                    <a:cubicBezTo>
                      <a:pt x="21164" y="1910"/>
                      <a:pt x="21169" y="1876"/>
                      <a:pt x="21174" y="1843"/>
                    </a:cubicBezTo>
                    <a:cubicBezTo>
                      <a:pt x="21178" y="1806"/>
                      <a:pt x="21181" y="1769"/>
                      <a:pt x="21184" y="1733"/>
                    </a:cubicBezTo>
                    <a:cubicBezTo>
                      <a:pt x="21238" y="1733"/>
                      <a:pt x="21292" y="1733"/>
                      <a:pt x="21345" y="1733"/>
                    </a:cubicBezTo>
                    <a:cubicBezTo>
                      <a:pt x="21345" y="2347"/>
                      <a:pt x="21345" y="2961"/>
                      <a:pt x="21345" y="3576"/>
                    </a:cubicBezTo>
                    <a:cubicBezTo>
                      <a:pt x="21292" y="3576"/>
                      <a:pt x="21238" y="3576"/>
                      <a:pt x="21184" y="3576"/>
                    </a:cubicBezTo>
                    <a:cubicBezTo>
                      <a:pt x="21174" y="3518"/>
                      <a:pt x="21163" y="3460"/>
                      <a:pt x="21152" y="3402"/>
                    </a:cubicBezTo>
                    <a:cubicBezTo>
                      <a:pt x="21142" y="3356"/>
                      <a:pt x="21131" y="3309"/>
                      <a:pt x="21121" y="3263"/>
                    </a:cubicBezTo>
                    <a:cubicBezTo>
                      <a:pt x="21111" y="3228"/>
                      <a:pt x="21101" y="3192"/>
                      <a:pt x="21092" y="3157"/>
                    </a:cubicBezTo>
                    <a:cubicBezTo>
                      <a:pt x="21087" y="3143"/>
                      <a:pt x="21083" y="3130"/>
                      <a:pt x="21078" y="3116"/>
                    </a:cubicBezTo>
                    <a:cubicBezTo>
                      <a:pt x="21074" y="3105"/>
                      <a:pt x="21070" y="3094"/>
                      <a:pt x="21065" y="3084"/>
                    </a:cubicBezTo>
                    <a:cubicBezTo>
                      <a:pt x="21062" y="3078"/>
                      <a:pt x="21059" y="3072"/>
                      <a:pt x="21055" y="3066"/>
                    </a:cubicBezTo>
                    <a:cubicBezTo>
                      <a:pt x="21052" y="3061"/>
                      <a:pt x="21048" y="3055"/>
                      <a:pt x="21044" y="3050"/>
                    </a:cubicBezTo>
                    <a:cubicBezTo>
                      <a:pt x="21040" y="3045"/>
                      <a:pt x="21036" y="3039"/>
                      <a:pt x="21032" y="3034"/>
                    </a:cubicBezTo>
                    <a:cubicBezTo>
                      <a:pt x="21028" y="3029"/>
                      <a:pt x="21024" y="3024"/>
                      <a:pt x="21019" y="3018"/>
                    </a:cubicBezTo>
                    <a:cubicBezTo>
                      <a:pt x="21010" y="3009"/>
                      <a:pt x="21001" y="2999"/>
                      <a:pt x="20991" y="2989"/>
                    </a:cubicBezTo>
                    <a:cubicBezTo>
                      <a:pt x="20981" y="2980"/>
                      <a:pt x="20970" y="2971"/>
                      <a:pt x="20960" y="2962"/>
                    </a:cubicBezTo>
                    <a:cubicBezTo>
                      <a:pt x="20949" y="2953"/>
                      <a:pt x="20937" y="2945"/>
                      <a:pt x="20926" y="2937"/>
                    </a:cubicBezTo>
                    <a:cubicBezTo>
                      <a:pt x="20914" y="2929"/>
                      <a:pt x="20901" y="2921"/>
                      <a:pt x="20889" y="2913"/>
                    </a:cubicBezTo>
                    <a:cubicBezTo>
                      <a:pt x="20876" y="2906"/>
                      <a:pt x="20864" y="2899"/>
                      <a:pt x="20851" y="2892"/>
                    </a:cubicBezTo>
                    <a:cubicBezTo>
                      <a:pt x="20837" y="2885"/>
                      <a:pt x="20824" y="2878"/>
                      <a:pt x="20810" y="2872"/>
                    </a:cubicBezTo>
                    <a:cubicBezTo>
                      <a:pt x="20794" y="2866"/>
                      <a:pt x="20779" y="2859"/>
                      <a:pt x="20763" y="2853"/>
                    </a:cubicBezTo>
                    <a:cubicBezTo>
                      <a:pt x="20745" y="2848"/>
                      <a:pt x="20727" y="2842"/>
                      <a:pt x="20710" y="2837"/>
                    </a:cubicBezTo>
                    <a:cubicBezTo>
                      <a:pt x="20690" y="2832"/>
                      <a:pt x="20671" y="2827"/>
                      <a:pt x="20651" y="2822"/>
                    </a:cubicBezTo>
                    <a:cubicBezTo>
                      <a:pt x="20629" y="2818"/>
                      <a:pt x="20608" y="2814"/>
                      <a:pt x="20586" y="2810"/>
                    </a:cubicBezTo>
                    <a:cubicBezTo>
                      <a:pt x="20563" y="2807"/>
                      <a:pt x="20539" y="2803"/>
                      <a:pt x="20516" y="2800"/>
                    </a:cubicBezTo>
                    <a:cubicBezTo>
                      <a:pt x="20490" y="2798"/>
                      <a:pt x="20464" y="2795"/>
                      <a:pt x="20439" y="2793"/>
                    </a:cubicBezTo>
                    <a:cubicBezTo>
                      <a:pt x="20411" y="2791"/>
                      <a:pt x="20383" y="2790"/>
                      <a:pt x="20356" y="2788"/>
                    </a:cubicBezTo>
                    <a:cubicBezTo>
                      <a:pt x="20326" y="2788"/>
                      <a:pt x="20296" y="2787"/>
                      <a:pt x="20266" y="2787"/>
                    </a:cubicBezTo>
                    <a:cubicBezTo>
                      <a:pt x="19839" y="2787"/>
                      <a:pt x="19412" y="2787"/>
                      <a:pt x="18984" y="2787"/>
                    </a:cubicBezTo>
                    <a:cubicBezTo>
                      <a:pt x="18984" y="3370"/>
                      <a:pt x="18984" y="3953"/>
                      <a:pt x="18984" y="4536"/>
                    </a:cubicBezTo>
                    <a:cubicBezTo>
                      <a:pt x="18985" y="4590"/>
                      <a:pt x="18986" y="4643"/>
                      <a:pt x="18986" y="4696"/>
                    </a:cubicBezTo>
                    <a:cubicBezTo>
                      <a:pt x="18988" y="4737"/>
                      <a:pt x="18990" y="4778"/>
                      <a:pt x="18992" y="4819"/>
                    </a:cubicBezTo>
                    <a:cubicBezTo>
                      <a:pt x="18993" y="4835"/>
                      <a:pt x="18995" y="4851"/>
                      <a:pt x="18997" y="4867"/>
                    </a:cubicBezTo>
                    <a:cubicBezTo>
                      <a:pt x="18999" y="4880"/>
                      <a:pt x="19000" y="4893"/>
                      <a:pt x="19002" y="4907"/>
                    </a:cubicBezTo>
                    <a:cubicBezTo>
                      <a:pt x="19004" y="4912"/>
                      <a:pt x="19005" y="4918"/>
                      <a:pt x="19006" y="4923"/>
                    </a:cubicBezTo>
                    <a:cubicBezTo>
                      <a:pt x="19007" y="4928"/>
                      <a:pt x="19008" y="4933"/>
                      <a:pt x="19010" y="4938"/>
                    </a:cubicBezTo>
                    <a:cubicBezTo>
                      <a:pt x="19011" y="4942"/>
                      <a:pt x="19012" y="4946"/>
                      <a:pt x="19014" y="4950"/>
                    </a:cubicBezTo>
                    <a:cubicBezTo>
                      <a:pt x="19015" y="4954"/>
                      <a:pt x="19017" y="4957"/>
                      <a:pt x="19018" y="4960"/>
                    </a:cubicBezTo>
                    <a:cubicBezTo>
                      <a:pt x="19020" y="4964"/>
                      <a:pt x="19021" y="4967"/>
                      <a:pt x="19022" y="4970"/>
                    </a:cubicBezTo>
                    <a:cubicBezTo>
                      <a:pt x="19024" y="4973"/>
                      <a:pt x="19025" y="4976"/>
                      <a:pt x="19027" y="4979"/>
                    </a:cubicBezTo>
                    <a:cubicBezTo>
                      <a:pt x="19028" y="4982"/>
                      <a:pt x="19030" y="4985"/>
                      <a:pt x="19032" y="4988"/>
                    </a:cubicBezTo>
                    <a:cubicBezTo>
                      <a:pt x="19034" y="4991"/>
                      <a:pt x="19035" y="4994"/>
                      <a:pt x="19037" y="4997"/>
                    </a:cubicBezTo>
                    <a:cubicBezTo>
                      <a:pt x="19039" y="5000"/>
                      <a:pt x="19042" y="5003"/>
                      <a:pt x="19044" y="5006"/>
                    </a:cubicBezTo>
                    <a:cubicBezTo>
                      <a:pt x="19046" y="5008"/>
                      <a:pt x="19048" y="5011"/>
                      <a:pt x="19050" y="5014"/>
                    </a:cubicBezTo>
                    <a:cubicBezTo>
                      <a:pt x="19055" y="5019"/>
                      <a:pt x="19060" y="5024"/>
                      <a:pt x="19065" y="5030"/>
                    </a:cubicBezTo>
                    <a:cubicBezTo>
                      <a:pt x="19071" y="5035"/>
                      <a:pt x="19076" y="5039"/>
                      <a:pt x="19082" y="5044"/>
                    </a:cubicBezTo>
                    <a:cubicBezTo>
                      <a:pt x="19088" y="5049"/>
                      <a:pt x="19094" y="5053"/>
                      <a:pt x="19100" y="5057"/>
                    </a:cubicBezTo>
                    <a:cubicBezTo>
                      <a:pt x="19106" y="5061"/>
                      <a:pt x="19112" y="5065"/>
                      <a:pt x="19118" y="5069"/>
                    </a:cubicBezTo>
                    <a:cubicBezTo>
                      <a:pt x="19125" y="5073"/>
                      <a:pt x="19131" y="5076"/>
                      <a:pt x="19137" y="5079"/>
                    </a:cubicBezTo>
                    <a:cubicBezTo>
                      <a:pt x="19141" y="5082"/>
                      <a:pt x="19145" y="5084"/>
                      <a:pt x="19149" y="5086"/>
                    </a:cubicBezTo>
                    <a:cubicBezTo>
                      <a:pt x="19153" y="5088"/>
                      <a:pt x="19158" y="5090"/>
                      <a:pt x="19162" y="5092"/>
                    </a:cubicBezTo>
                    <a:cubicBezTo>
                      <a:pt x="19167" y="5093"/>
                      <a:pt x="19172" y="5095"/>
                      <a:pt x="19176" y="5097"/>
                    </a:cubicBezTo>
                    <a:cubicBezTo>
                      <a:pt x="19181" y="5099"/>
                      <a:pt x="19187" y="5100"/>
                      <a:pt x="19192" y="5102"/>
                    </a:cubicBezTo>
                    <a:cubicBezTo>
                      <a:pt x="19203" y="5105"/>
                      <a:pt x="19215" y="5108"/>
                      <a:pt x="19226" y="5111"/>
                    </a:cubicBezTo>
                    <a:cubicBezTo>
                      <a:pt x="19239" y="5113"/>
                      <a:pt x="19252" y="5116"/>
                      <a:pt x="19265" y="5118"/>
                    </a:cubicBezTo>
                    <a:cubicBezTo>
                      <a:pt x="19279" y="5120"/>
                      <a:pt x="19294" y="5122"/>
                      <a:pt x="19309" y="5124"/>
                    </a:cubicBezTo>
                    <a:cubicBezTo>
                      <a:pt x="19325" y="5125"/>
                      <a:pt x="19341" y="5126"/>
                      <a:pt x="19357" y="5127"/>
                    </a:cubicBezTo>
                    <a:cubicBezTo>
                      <a:pt x="19394" y="5128"/>
                      <a:pt x="19431" y="5129"/>
                      <a:pt x="19468" y="5130"/>
                    </a:cubicBezTo>
                    <a:cubicBezTo>
                      <a:pt x="19797" y="5130"/>
                      <a:pt x="20125" y="5130"/>
                      <a:pt x="20453" y="5130"/>
                    </a:cubicBezTo>
                    <a:cubicBezTo>
                      <a:pt x="20530" y="5129"/>
                      <a:pt x="20607" y="5128"/>
                      <a:pt x="20684" y="5127"/>
                    </a:cubicBezTo>
                    <a:cubicBezTo>
                      <a:pt x="20750" y="5123"/>
                      <a:pt x="20815" y="5120"/>
                      <a:pt x="20881" y="5116"/>
                    </a:cubicBezTo>
                    <a:cubicBezTo>
                      <a:pt x="20910" y="5113"/>
                      <a:pt x="20938" y="5110"/>
                      <a:pt x="20967" y="5107"/>
                    </a:cubicBezTo>
                    <a:cubicBezTo>
                      <a:pt x="20993" y="5103"/>
                      <a:pt x="21019" y="5099"/>
                      <a:pt x="21044" y="5095"/>
                    </a:cubicBezTo>
                    <a:cubicBezTo>
                      <a:pt x="21068" y="5090"/>
                      <a:pt x="21091" y="5085"/>
                      <a:pt x="21114" y="5080"/>
                    </a:cubicBezTo>
                    <a:cubicBezTo>
                      <a:pt x="21134" y="5074"/>
                      <a:pt x="21155" y="5068"/>
                      <a:pt x="21175" y="5062"/>
                    </a:cubicBezTo>
                    <a:cubicBezTo>
                      <a:pt x="21193" y="5057"/>
                      <a:pt x="21211" y="5051"/>
                      <a:pt x="21229" y="5045"/>
                    </a:cubicBezTo>
                    <a:cubicBezTo>
                      <a:pt x="21247" y="5038"/>
                      <a:pt x="21265" y="5031"/>
                      <a:pt x="21283" y="5024"/>
                    </a:cubicBezTo>
                    <a:cubicBezTo>
                      <a:pt x="21301" y="5016"/>
                      <a:pt x="21319" y="5008"/>
                      <a:pt x="21337" y="5000"/>
                    </a:cubicBezTo>
                    <a:cubicBezTo>
                      <a:pt x="21355" y="4991"/>
                      <a:pt x="21373" y="4982"/>
                      <a:pt x="21391" y="4973"/>
                    </a:cubicBezTo>
                    <a:cubicBezTo>
                      <a:pt x="21408" y="4962"/>
                      <a:pt x="21426" y="4952"/>
                      <a:pt x="21444" y="4942"/>
                    </a:cubicBezTo>
                    <a:cubicBezTo>
                      <a:pt x="21461" y="4930"/>
                      <a:pt x="21479" y="4918"/>
                      <a:pt x="21496" y="4907"/>
                    </a:cubicBezTo>
                    <a:cubicBezTo>
                      <a:pt x="21514" y="4894"/>
                      <a:pt x="21531" y="4881"/>
                      <a:pt x="21548" y="4868"/>
                    </a:cubicBezTo>
                    <a:cubicBezTo>
                      <a:pt x="21565" y="4854"/>
                      <a:pt x="21582" y="4840"/>
                      <a:pt x="21599" y="4825"/>
                    </a:cubicBezTo>
                    <a:cubicBezTo>
                      <a:pt x="21622" y="4803"/>
                      <a:pt x="21644" y="4781"/>
                      <a:pt x="21667" y="4758"/>
                    </a:cubicBezTo>
                    <a:cubicBezTo>
                      <a:pt x="21689" y="4734"/>
                      <a:pt x="21712" y="4709"/>
                      <a:pt x="21735" y="4685"/>
                    </a:cubicBezTo>
                    <a:cubicBezTo>
                      <a:pt x="21758" y="4658"/>
                      <a:pt x="21781" y="4631"/>
                      <a:pt x="21804" y="4605"/>
                    </a:cubicBezTo>
                    <a:cubicBezTo>
                      <a:pt x="21827" y="4576"/>
                      <a:pt x="21850" y="4546"/>
                      <a:pt x="21873" y="4517"/>
                    </a:cubicBezTo>
                    <a:cubicBezTo>
                      <a:pt x="21896" y="4486"/>
                      <a:pt x="21919" y="4454"/>
                      <a:pt x="21942" y="4423"/>
                    </a:cubicBezTo>
                    <a:cubicBezTo>
                      <a:pt x="21966" y="4389"/>
                      <a:pt x="21989" y="4355"/>
                      <a:pt x="22012" y="4321"/>
                    </a:cubicBezTo>
                    <a:cubicBezTo>
                      <a:pt x="22059" y="4246"/>
                      <a:pt x="22105" y="4170"/>
                      <a:pt x="22152" y="4095"/>
                    </a:cubicBezTo>
                    <a:cubicBezTo>
                      <a:pt x="22209" y="4095"/>
                      <a:pt x="22265" y="4095"/>
                      <a:pt x="22321" y="4095"/>
                    </a:cubicBezTo>
                    <a:cubicBezTo>
                      <a:pt x="22154" y="4536"/>
                      <a:pt x="21987" y="4978"/>
                      <a:pt x="21820" y="5420"/>
                    </a:cubicBezTo>
                    <a:cubicBezTo>
                      <a:pt x="20320" y="5420"/>
                      <a:pt x="18820" y="5420"/>
                      <a:pt x="17320" y="5420"/>
                    </a:cubicBezTo>
                    <a:cubicBezTo>
                      <a:pt x="17320" y="5372"/>
                      <a:pt x="17320" y="5324"/>
                      <a:pt x="17320" y="5275"/>
                    </a:cubicBezTo>
                    <a:cubicBezTo>
                      <a:pt x="17391" y="5275"/>
                      <a:pt x="17462" y="5275"/>
                      <a:pt x="17533" y="5275"/>
                    </a:cubicBezTo>
                    <a:cubicBezTo>
                      <a:pt x="17550" y="5275"/>
                      <a:pt x="17567" y="5274"/>
                      <a:pt x="17584" y="5274"/>
                    </a:cubicBezTo>
                    <a:cubicBezTo>
                      <a:pt x="17600" y="5272"/>
                      <a:pt x="17617" y="5271"/>
                      <a:pt x="17633" y="5269"/>
                    </a:cubicBezTo>
                    <a:cubicBezTo>
                      <a:pt x="17650" y="5267"/>
                      <a:pt x="17666" y="5264"/>
                      <a:pt x="17683" y="5261"/>
                    </a:cubicBezTo>
                    <a:cubicBezTo>
                      <a:pt x="17699" y="5258"/>
                      <a:pt x="17715" y="5254"/>
                      <a:pt x="17731" y="5251"/>
                    </a:cubicBezTo>
                    <a:cubicBezTo>
                      <a:pt x="17747" y="5246"/>
                      <a:pt x="17764" y="5242"/>
                      <a:pt x="17780" y="5238"/>
                    </a:cubicBezTo>
                    <a:cubicBezTo>
                      <a:pt x="17796" y="5232"/>
                      <a:pt x="17812" y="5227"/>
                      <a:pt x="17828" y="5221"/>
                    </a:cubicBezTo>
                    <a:cubicBezTo>
                      <a:pt x="17844" y="5215"/>
                      <a:pt x="17860" y="5209"/>
                      <a:pt x="17876" y="5203"/>
                    </a:cubicBezTo>
                    <a:cubicBezTo>
                      <a:pt x="17892" y="5196"/>
                      <a:pt x="17907" y="5188"/>
                      <a:pt x="17923" y="5181"/>
                    </a:cubicBezTo>
                    <a:cubicBezTo>
                      <a:pt x="17934" y="5176"/>
                      <a:pt x="17944" y="5170"/>
                      <a:pt x="17954" y="5165"/>
                    </a:cubicBezTo>
                    <a:cubicBezTo>
                      <a:pt x="17964" y="5159"/>
                      <a:pt x="17974" y="5153"/>
                      <a:pt x="17984" y="5146"/>
                    </a:cubicBezTo>
                    <a:cubicBezTo>
                      <a:pt x="17993" y="5140"/>
                      <a:pt x="18002" y="5133"/>
                      <a:pt x="18011" y="5126"/>
                    </a:cubicBezTo>
                    <a:cubicBezTo>
                      <a:pt x="18019" y="5119"/>
                      <a:pt x="18028" y="5112"/>
                      <a:pt x="18036" y="5104"/>
                    </a:cubicBezTo>
                    <a:cubicBezTo>
                      <a:pt x="18044" y="5096"/>
                      <a:pt x="18051" y="5088"/>
                      <a:pt x="18059" y="5080"/>
                    </a:cubicBezTo>
                    <a:cubicBezTo>
                      <a:pt x="18062" y="5076"/>
                      <a:pt x="18066" y="5072"/>
                      <a:pt x="18069" y="5067"/>
                    </a:cubicBezTo>
                    <a:cubicBezTo>
                      <a:pt x="18072" y="5063"/>
                      <a:pt x="18075" y="5058"/>
                      <a:pt x="18079" y="5054"/>
                    </a:cubicBezTo>
                    <a:cubicBezTo>
                      <a:pt x="18082" y="5049"/>
                      <a:pt x="18085" y="5045"/>
                      <a:pt x="18088" y="5040"/>
                    </a:cubicBezTo>
                    <a:cubicBezTo>
                      <a:pt x="18091" y="5035"/>
                      <a:pt x="18093" y="5031"/>
                      <a:pt x="18096" y="5026"/>
                    </a:cubicBezTo>
                    <a:cubicBezTo>
                      <a:pt x="18099" y="5021"/>
                      <a:pt x="18101" y="5016"/>
                      <a:pt x="18104" y="5011"/>
                    </a:cubicBezTo>
                    <a:cubicBezTo>
                      <a:pt x="18106" y="5006"/>
                      <a:pt x="18108" y="5001"/>
                      <a:pt x="18110" y="4995"/>
                    </a:cubicBezTo>
                    <a:cubicBezTo>
                      <a:pt x="18113" y="4984"/>
                      <a:pt x="18117" y="4973"/>
                      <a:pt x="18120" y="4962"/>
                    </a:cubicBezTo>
                    <a:cubicBezTo>
                      <a:pt x="18123" y="4948"/>
                      <a:pt x="18126" y="4933"/>
                      <a:pt x="18129" y="4919"/>
                    </a:cubicBezTo>
                    <a:cubicBezTo>
                      <a:pt x="18132" y="4902"/>
                      <a:pt x="18135" y="4885"/>
                      <a:pt x="18137" y="4867"/>
                    </a:cubicBezTo>
                    <a:cubicBezTo>
                      <a:pt x="18140" y="4847"/>
                      <a:pt x="18143" y="4827"/>
                      <a:pt x="18145" y="4807"/>
                    </a:cubicBezTo>
                    <a:cubicBezTo>
                      <a:pt x="18149" y="4759"/>
                      <a:pt x="18153" y="4710"/>
                      <a:pt x="18157" y="4662"/>
                    </a:cubicBezTo>
                    <a:cubicBezTo>
                      <a:pt x="18158" y="4603"/>
                      <a:pt x="18160" y="4544"/>
                      <a:pt x="18161" y="4485"/>
                    </a:cubicBezTo>
                    <a:cubicBezTo>
                      <a:pt x="18161" y="3339"/>
                      <a:pt x="18161" y="2192"/>
                      <a:pt x="18161" y="1045"/>
                    </a:cubicBezTo>
                    <a:cubicBezTo>
                      <a:pt x="18161" y="1004"/>
                      <a:pt x="18160" y="964"/>
                      <a:pt x="18159" y="924"/>
                    </a:cubicBezTo>
                    <a:cubicBezTo>
                      <a:pt x="18157" y="888"/>
                      <a:pt x="18156" y="851"/>
                      <a:pt x="18154" y="815"/>
                    </a:cubicBezTo>
                    <a:cubicBezTo>
                      <a:pt x="18150" y="783"/>
                      <a:pt x="18147" y="751"/>
                      <a:pt x="18144" y="719"/>
                    </a:cubicBezTo>
                    <a:cubicBezTo>
                      <a:pt x="18140" y="692"/>
                      <a:pt x="18135" y="664"/>
                      <a:pt x="18131" y="636"/>
                    </a:cubicBezTo>
                    <a:cubicBezTo>
                      <a:pt x="18125" y="612"/>
                      <a:pt x="18119" y="589"/>
                      <a:pt x="18114" y="565"/>
                    </a:cubicBezTo>
                    <a:cubicBezTo>
                      <a:pt x="18111" y="555"/>
                      <a:pt x="18107" y="544"/>
                      <a:pt x="18104" y="534"/>
                    </a:cubicBezTo>
                    <a:cubicBezTo>
                      <a:pt x="18101" y="525"/>
                      <a:pt x="18097" y="515"/>
                      <a:pt x="18093" y="506"/>
                    </a:cubicBezTo>
                    <a:cubicBezTo>
                      <a:pt x="18090" y="498"/>
                      <a:pt x="18086" y="489"/>
                      <a:pt x="18082" y="481"/>
                    </a:cubicBezTo>
                    <a:cubicBezTo>
                      <a:pt x="18078" y="474"/>
                      <a:pt x="18074" y="467"/>
                      <a:pt x="18070" y="459"/>
                    </a:cubicBezTo>
                    <a:cubicBezTo>
                      <a:pt x="18065" y="453"/>
                      <a:pt x="18061" y="447"/>
                      <a:pt x="18056" y="441"/>
                    </a:cubicBezTo>
                    <a:cubicBezTo>
                      <a:pt x="18052" y="435"/>
                      <a:pt x="18047" y="430"/>
                      <a:pt x="18042" y="425"/>
                    </a:cubicBezTo>
                    <a:cubicBezTo>
                      <a:pt x="18036" y="418"/>
                      <a:pt x="18029" y="412"/>
                      <a:pt x="18022" y="405"/>
                    </a:cubicBezTo>
                    <a:cubicBezTo>
                      <a:pt x="18015" y="399"/>
                      <a:pt x="18008" y="392"/>
                      <a:pt x="18001" y="386"/>
                    </a:cubicBezTo>
                    <a:cubicBezTo>
                      <a:pt x="17993" y="380"/>
                      <a:pt x="17986" y="375"/>
                      <a:pt x="17978" y="369"/>
                    </a:cubicBezTo>
                    <a:cubicBezTo>
                      <a:pt x="17970" y="363"/>
                      <a:pt x="17961" y="358"/>
                      <a:pt x="17953" y="353"/>
                    </a:cubicBezTo>
                    <a:cubicBezTo>
                      <a:pt x="17944" y="348"/>
                      <a:pt x="17936" y="343"/>
                      <a:pt x="17927" y="338"/>
                    </a:cubicBezTo>
                    <a:cubicBezTo>
                      <a:pt x="17918" y="334"/>
                      <a:pt x="17908" y="329"/>
                      <a:pt x="17899" y="325"/>
                    </a:cubicBezTo>
                    <a:cubicBezTo>
                      <a:pt x="17889" y="321"/>
                      <a:pt x="17879" y="317"/>
                      <a:pt x="17870" y="313"/>
                    </a:cubicBezTo>
                    <a:cubicBezTo>
                      <a:pt x="17859" y="309"/>
                      <a:pt x="17849" y="306"/>
                      <a:pt x="17838" y="302"/>
                    </a:cubicBezTo>
                    <a:cubicBezTo>
                      <a:pt x="17816" y="297"/>
                      <a:pt x="17794" y="291"/>
                      <a:pt x="17772" y="285"/>
                    </a:cubicBezTo>
                    <a:cubicBezTo>
                      <a:pt x="17747" y="281"/>
                      <a:pt x="17723" y="277"/>
                      <a:pt x="17699" y="273"/>
                    </a:cubicBezTo>
                    <a:cubicBezTo>
                      <a:pt x="17672" y="270"/>
                      <a:pt x="17646" y="268"/>
                      <a:pt x="17619" y="265"/>
                    </a:cubicBezTo>
                    <a:cubicBezTo>
                      <a:pt x="17591" y="265"/>
                      <a:pt x="17562" y="264"/>
                      <a:pt x="17533" y="263"/>
                    </a:cubicBezTo>
                    <a:cubicBezTo>
                      <a:pt x="17462" y="263"/>
                      <a:pt x="17391" y="263"/>
                      <a:pt x="17320" y="263"/>
                    </a:cubicBezTo>
                    <a:cubicBezTo>
                      <a:pt x="17320" y="215"/>
                      <a:pt x="17320" y="167"/>
                      <a:pt x="17320" y="119"/>
                    </a:cubicBezTo>
                    <a:cubicBezTo>
                      <a:pt x="18820" y="119"/>
                      <a:pt x="20320" y="119"/>
                      <a:pt x="21820" y="119"/>
                    </a:cubicBezTo>
                    <a:cubicBezTo>
                      <a:pt x="21840" y="507"/>
                      <a:pt x="21860" y="894"/>
                      <a:pt x="21880" y="1282"/>
                    </a:cubicBezTo>
                    <a:cubicBezTo>
                      <a:pt x="21827" y="1282"/>
                      <a:pt x="21773" y="1282"/>
                      <a:pt x="21719" y="1282"/>
                    </a:cubicBezTo>
                    <a:cubicBezTo>
                      <a:pt x="21704" y="1218"/>
                      <a:pt x="21688" y="1153"/>
                      <a:pt x="21673" y="1089"/>
                    </a:cubicBezTo>
                    <a:cubicBezTo>
                      <a:pt x="21665" y="1061"/>
                      <a:pt x="21656" y="1033"/>
                      <a:pt x="21648" y="1005"/>
                    </a:cubicBezTo>
                    <a:cubicBezTo>
                      <a:pt x="21640" y="980"/>
                      <a:pt x="21632" y="955"/>
                      <a:pt x="21623" y="930"/>
                    </a:cubicBezTo>
                    <a:cubicBezTo>
                      <a:pt x="21615" y="907"/>
                      <a:pt x="21606" y="885"/>
                      <a:pt x="21597" y="862"/>
                    </a:cubicBezTo>
                    <a:cubicBezTo>
                      <a:pt x="21588" y="842"/>
                      <a:pt x="21580" y="822"/>
                      <a:pt x="21571" y="802"/>
                    </a:cubicBezTo>
                    <a:cubicBezTo>
                      <a:pt x="21562" y="785"/>
                      <a:pt x="21552" y="767"/>
                      <a:pt x="21543" y="750"/>
                    </a:cubicBezTo>
                    <a:cubicBezTo>
                      <a:pt x="21534" y="735"/>
                      <a:pt x="21525" y="720"/>
                      <a:pt x="21515" y="705"/>
                    </a:cubicBezTo>
                    <a:cubicBezTo>
                      <a:pt x="21511" y="699"/>
                      <a:pt x="21506" y="692"/>
                      <a:pt x="21502" y="686"/>
                    </a:cubicBezTo>
                    <a:cubicBezTo>
                      <a:pt x="21497" y="680"/>
                      <a:pt x="21492" y="674"/>
                      <a:pt x="21487" y="668"/>
                    </a:cubicBezTo>
                    <a:cubicBezTo>
                      <a:pt x="21477" y="656"/>
                      <a:pt x="21466" y="645"/>
                      <a:pt x="21455" y="633"/>
                    </a:cubicBezTo>
                    <a:cubicBezTo>
                      <a:pt x="21443" y="622"/>
                      <a:pt x="21431" y="611"/>
                      <a:pt x="21419" y="601"/>
                    </a:cubicBezTo>
                    <a:cubicBezTo>
                      <a:pt x="21406" y="590"/>
                      <a:pt x="21392" y="580"/>
                      <a:pt x="21379" y="570"/>
                    </a:cubicBezTo>
                    <a:cubicBezTo>
                      <a:pt x="21365" y="561"/>
                      <a:pt x="21351" y="551"/>
                      <a:pt x="21336" y="542"/>
                    </a:cubicBezTo>
                    <a:cubicBezTo>
                      <a:pt x="21321" y="533"/>
                      <a:pt x="21306" y="524"/>
                      <a:pt x="21291" y="515"/>
                    </a:cubicBezTo>
                    <a:cubicBezTo>
                      <a:pt x="21274" y="507"/>
                      <a:pt x="21258" y="498"/>
                      <a:pt x="21242" y="490"/>
                    </a:cubicBezTo>
                    <a:cubicBezTo>
                      <a:pt x="21226" y="482"/>
                      <a:pt x="21209" y="475"/>
                      <a:pt x="21192" y="467"/>
                    </a:cubicBezTo>
                    <a:cubicBezTo>
                      <a:pt x="21176" y="463"/>
                      <a:pt x="21160" y="459"/>
                      <a:pt x="21144" y="455"/>
                    </a:cubicBezTo>
                    <a:cubicBezTo>
                      <a:pt x="21125" y="451"/>
                      <a:pt x="21106" y="447"/>
                      <a:pt x="21087" y="443"/>
                    </a:cubicBezTo>
                    <a:cubicBezTo>
                      <a:pt x="21066" y="440"/>
                      <a:pt x="21044" y="437"/>
                      <a:pt x="21023" y="433"/>
                    </a:cubicBezTo>
                    <a:cubicBezTo>
                      <a:pt x="20999" y="430"/>
                      <a:pt x="20975" y="428"/>
                      <a:pt x="20950" y="425"/>
                    </a:cubicBezTo>
                    <a:cubicBezTo>
                      <a:pt x="20894" y="421"/>
                      <a:pt x="20838" y="416"/>
                      <a:pt x="20781" y="412"/>
                    </a:cubicBezTo>
                    <a:cubicBezTo>
                      <a:pt x="20714" y="411"/>
                      <a:pt x="20647" y="409"/>
                      <a:pt x="20580" y="408"/>
                    </a:cubicBezTo>
                    <a:cubicBezTo>
                      <a:pt x="20048" y="408"/>
                      <a:pt x="19516" y="408"/>
                      <a:pt x="18984" y="408"/>
                    </a:cubicBezTo>
                    <a:cubicBezTo>
                      <a:pt x="18984" y="1107"/>
                      <a:pt x="18984" y="1806"/>
                      <a:pt x="18984" y="2506"/>
                    </a:cubicBezTo>
                    <a:close/>
                    <a:moveTo>
                      <a:pt x="16997" y="1801"/>
                    </a:moveTo>
                    <a:cubicBezTo>
                      <a:pt x="16952" y="1801"/>
                      <a:pt x="16907" y="1801"/>
                      <a:pt x="16862" y="1801"/>
                    </a:cubicBezTo>
                    <a:cubicBezTo>
                      <a:pt x="16840" y="1736"/>
                      <a:pt x="16817" y="1672"/>
                      <a:pt x="16794" y="1607"/>
                    </a:cubicBezTo>
                    <a:cubicBezTo>
                      <a:pt x="16769" y="1547"/>
                      <a:pt x="16743" y="1488"/>
                      <a:pt x="16718" y="1428"/>
                    </a:cubicBezTo>
                    <a:cubicBezTo>
                      <a:pt x="16689" y="1373"/>
                      <a:pt x="16661" y="1317"/>
                      <a:pt x="16633" y="1262"/>
                    </a:cubicBezTo>
                    <a:cubicBezTo>
                      <a:pt x="16602" y="1212"/>
                      <a:pt x="16571" y="1161"/>
                      <a:pt x="16540" y="1110"/>
                    </a:cubicBezTo>
                    <a:cubicBezTo>
                      <a:pt x="16507" y="1064"/>
                      <a:pt x="16474" y="1018"/>
                      <a:pt x="16440" y="972"/>
                    </a:cubicBezTo>
                    <a:cubicBezTo>
                      <a:pt x="16405" y="931"/>
                      <a:pt x="16369" y="889"/>
                      <a:pt x="16333" y="847"/>
                    </a:cubicBezTo>
                    <a:cubicBezTo>
                      <a:pt x="16295" y="810"/>
                      <a:pt x="16257" y="773"/>
                      <a:pt x="16219" y="736"/>
                    </a:cubicBezTo>
                    <a:cubicBezTo>
                      <a:pt x="16179" y="703"/>
                      <a:pt x="16139" y="670"/>
                      <a:pt x="16098" y="637"/>
                    </a:cubicBezTo>
                    <a:cubicBezTo>
                      <a:pt x="16057" y="609"/>
                      <a:pt x="16015" y="581"/>
                      <a:pt x="15974" y="553"/>
                    </a:cubicBezTo>
                    <a:cubicBezTo>
                      <a:pt x="15930" y="529"/>
                      <a:pt x="15886" y="505"/>
                      <a:pt x="15842" y="481"/>
                    </a:cubicBezTo>
                    <a:cubicBezTo>
                      <a:pt x="15796" y="460"/>
                      <a:pt x="15750" y="440"/>
                      <a:pt x="15704" y="420"/>
                    </a:cubicBezTo>
                    <a:cubicBezTo>
                      <a:pt x="15656" y="403"/>
                      <a:pt x="15607" y="386"/>
                      <a:pt x="15559" y="370"/>
                    </a:cubicBezTo>
                    <a:cubicBezTo>
                      <a:pt x="15509" y="357"/>
                      <a:pt x="15458" y="344"/>
                      <a:pt x="15408" y="331"/>
                    </a:cubicBezTo>
                    <a:cubicBezTo>
                      <a:pt x="15355" y="322"/>
                      <a:pt x="15303" y="312"/>
                      <a:pt x="15250" y="303"/>
                    </a:cubicBezTo>
                    <a:cubicBezTo>
                      <a:pt x="15196" y="298"/>
                      <a:pt x="15141" y="292"/>
                      <a:pt x="15087" y="286"/>
                    </a:cubicBezTo>
                    <a:cubicBezTo>
                      <a:pt x="15030" y="285"/>
                      <a:pt x="14974" y="283"/>
                      <a:pt x="14917" y="281"/>
                    </a:cubicBezTo>
                    <a:cubicBezTo>
                      <a:pt x="14869" y="282"/>
                      <a:pt x="14821" y="284"/>
                      <a:pt x="14773" y="285"/>
                    </a:cubicBezTo>
                    <a:cubicBezTo>
                      <a:pt x="14726" y="290"/>
                      <a:pt x="14680" y="294"/>
                      <a:pt x="14633" y="298"/>
                    </a:cubicBezTo>
                    <a:cubicBezTo>
                      <a:pt x="14587" y="305"/>
                      <a:pt x="14542" y="312"/>
                      <a:pt x="14496" y="319"/>
                    </a:cubicBezTo>
                    <a:cubicBezTo>
                      <a:pt x="14452" y="329"/>
                      <a:pt x="14407" y="339"/>
                      <a:pt x="14363" y="349"/>
                    </a:cubicBezTo>
                    <a:cubicBezTo>
                      <a:pt x="14320" y="361"/>
                      <a:pt x="14277" y="374"/>
                      <a:pt x="14233" y="386"/>
                    </a:cubicBezTo>
                    <a:cubicBezTo>
                      <a:pt x="14191" y="401"/>
                      <a:pt x="14149" y="416"/>
                      <a:pt x="14107" y="431"/>
                    </a:cubicBezTo>
                    <a:cubicBezTo>
                      <a:pt x="14067" y="449"/>
                      <a:pt x="14026" y="466"/>
                      <a:pt x="13985" y="484"/>
                    </a:cubicBezTo>
                    <a:cubicBezTo>
                      <a:pt x="13945" y="504"/>
                      <a:pt x="13905" y="524"/>
                      <a:pt x="13865" y="544"/>
                    </a:cubicBezTo>
                    <a:cubicBezTo>
                      <a:pt x="13827" y="569"/>
                      <a:pt x="13789" y="594"/>
                      <a:pt x="13751" y="618"/>
                    </a:cubicBezTo>
                    <a:cubicBezTo>
                      <a:pt x="13714" y="646"/>
                      <a:pt x="13678" y="674"/>
                      <a:pt x="13642" y="702"/>
                    </a:cubicBezTo>
                    <a:cubicBezTo>
                      <a:pt x="13608" y="733"/>
                      <a:pt x="13574" y="764"/>
                      <a:pt x="13540" y="794"/>
                    </a:cubicBezTo>
                    <a:cubicBezTo>
                      <a:pt x="13508" y="828"/>
                      <a:pt x="13476" y="862"/>
                      <a:pt x="13445" y="896"/>
                    </a:cubicBezTo>
                    <a:cubicBezTo>
                      <a:pt x="13415" y="934"/>
                      <a:pt x="13385" y="971"/>
                      <a:pt x="13356" y="1008"/>
                    </a:cubicBezTo>
                    <a:cubicBezTo>
                      <a:pt x="13328" y="1048"/>
                      <a:pt x="13300" y="1089"/>
                      <a:pt x="13273" y="1129"/>
                    </a:cubicBezTo>
                    <a:cubicBezTo>
                      <a:pt x="13247" y="1173"/>
                      <a:pt x="13222" y="1217"/>
                      <a:pt x="13196" y="1260"/>
                    </a:cubicBezTo>
                    <a:cubicBezTo>
                      <a:pt x="13173" y="1308"/>
                      <a:pt x="13150" y="1355"/>
                      <a:pt x="13127" y="1402"/>
                    </a:cubicBezTo>
                    <a:cubicBezTo>
                      <a:pt x="13105" y="1452"/>
                      <a:pt x="13084" y="1502"/>
                      <a:pt x="13063" y="1553"/>
                    </a:cubicBezTo>
                    <a:cubicBezTo>
                      <a:pt x="13045" y="1606"/>
                      <a:pt x="13027" y="1659"/>
                      <a:pt x="13009" y="1713"/>
                    </a:cubicBezTo>
                    <a:cubicBezTo>
                      <a:pt x="12993" y="1769"/>
                      <a:pt x="12977" y="1825"/>
                      <a:pt x="12962" y="1881"/>
                    </a:cubicBezTo>
                    <a:cubicBezTo>
                      <a:pt x="12949" y="1941"/>
                      <a:pt x="12936" y="2000"/>
                      <a:pt x="12923" y="2059"/>
                    </a:cubicBezTo>
                    <a:cubicBezTo>
                      <a:pt x="12913" y="2121"/>
                      <a:pt x="12903" y="2184"/>
                      <a:pt x="12893" y="2246"/>
                    </a:cubicBezTo>
                    <a:cubicBezTo>
                      <a:pt x="12886" y="2311"/>
                      <a:pt x="12879" y="2377"/>
                      <a:pt x="12872" y="2442"/>
                    </a:cubicBezTo>
                    <a:cubicBezTo>
                      <a:pt x="12868" y="2511"/>
                      <a:pt x="12863" y="2579"/>
                      <a:pt x="12859" y="2648"/>
                    </a:cubicBezTo>
                    <a:cubicBezTo>
                      <a:pt x="12857" y="2719"/>
                      <a:pt x="12856" y="2791"/>
                      <a:pt x="12855" y="2863"/>
                    </a:cubicBezTo>
                    <a:cubicBezTo>
                      <a:pt x="12856" y="2921"/>
                      <a:pt x="12857" y="2980"/>
                      <a:pt x="12859" y="3038"/>
                    </a:cubicBezTo>
                    <a:cubicBezTo>
                      <a:pt x="12863" y="3095"/>
                      <a:pt x="12867" y="3152"/>
                      <a:pt x="12872" y="3208"/>
                    </a:cubicBezTo>
                    <a:cubicBezTo>
                      <a:pt x="12879" y="3263"/>
                      <a:pt x="12885" y="3318"/>
                      <a:pt x="12892" y="3372"/>
                    </a:cubicBezTo>
                    <a:cubicBezTo>
                      <a:pt x="12902" y="3425"/>
                      <a:pt x="12912" y="3478"/>
                      <a:pt x="12921" y="3531"/>
                    </a:cubicBezTo>
                    <a:cubicBezTo>
                      <a:pt x="12933" y="3581"/>
                      <a:pt x="12945" y="3632"/>
                      <a:pt x="12957" y="3683"/>
                    </a:cubicBezTo>
                    <a:cubicBezTo>
                      <a:pt x="12972" y="3732"/>
                      <a:pt x="12986" y="3781"/>
                      <a:pt x="13001" y="3829"/>
                    </a:cubicBezTo>
                    <a:cubicBezTo>
                      <a:pt x="13018" y="3876"/>
                      <a:pt x="13035" y="3923"/>
                      <a:pt x="13051" y="3970"/>
                    </a:cubicBezTo>
                    <a:cubicBezTo>
                      <a:pt x="13070" y="4014"/>
                      <a:pt x="13089" y="4059"/>
                      <a:pt x="13109" y="4104"/>
                    </a:cubicBezTo>
                    <a:cubicBezTo>
                      <a:pt x="13131" y="4147"/>
                      <a:pt x="13154" y="4190"/>
                      <a:pt x="13177" y="4233"/>
                    </a:cubicBezTo>
                    <a:cubicBezTo>
                      <a:pt x="13203" y="4273"/>
                      <a:pt x="13228" y="4314"/>
                      <a:pt x="13254" y="4354"/>
                    </a:cubicBezTo>
                    <a:cubicBezTo>
                      <a:pt x="13282" y="4392"/>
                      <a:pt x="13310" y="4429"/>
                      <a:pt x="13339" y="4467"/>
                    </a:cubicBezTo>
                    <a:cubicBezTo>
                      <a:pt x="13370" y="4502"/>
                      <a:pt x="13401" y="4537"/>
                      <a:pt x="13432" y="4572"/>
                    </a:cubicBezTo>
                    <a:cubicBezTo>
                      <a:pt x="13466" y="4604"/>
                      <a:pt x="13499" y="4637"/>
                      <a:pt x="13533" y="4669"/>
                    </a:cubicBezTo>
                    <a:cubicBezTo>
                      <a:pt x="13569" y="4699"/>
                      <a:pt x="13606" y="4729"/>
                      <a:pt x="13642" y="4759"/>
                    </a:cubicBezTo>
                    <a:cubicBezTo>
                      <a:pt x="13680" y="4787"/>
                      <a:pt x="13719" y="4814"/>
                      <a:pt x="13758" y="4842"/>
                    </a:cubicBezTo>
                    <a:cubicBezTo>
                      <a:pt x="13799" y="4868"/>
                      <a:pt x="13840" y="4893"/>
                      <a:pt x="13881" y="4918"/>
                    </a:cubicBezTo>
                    <a:cubicBezTo>
                      <a:pt x="13924" y="4940"/>
                      <a:pt x="13966" y="4962"/>
                      <a:pt x="14008" y="4984"/>
                    </a:cubicBezTo>
                    <a:cubicBezTo>
                      <a:pt x="14052" y="5003"/>
                      <a:pt x="14097" y="5022"/>
                      <a:pt x="14141" y="5041"/>
                    </a:cubicBezTo>
                    <a:cubicBezTo>
                      <a:pt x="14187" y="5057"/>
                      <a:pt x="14232" y="5073"/>
                      <a:pt x="14278" y="5089"/>
                    </a:cubicBezTo>
                    <a:cubicBezTo>
                      <a:pt x="14326" y="5102"/>
                      <a:pt x="14373" y="5115"/>
                      <a:pt x="14421" y="5129"/>
                    </a:cubicBezTo>
                    <a:cubicBezTo>
                      <a:pt x="14470" y="5139"/>
                      <a:pt x="14519" y="5149"/>
                      <a:pt x="14568" y="5159"/>
                    </a:cubicBezTo>
                    <a:cubicBezTo>
                      <a:pt x="14619" y="5166"/>
                      <a:pt x="14669" y="5174"/>
                      <a:pt x="14720" y="5181"/>
                    </a:cubicBezTo>
                    <a:cubicBezTo>
                      <a:pt x="14772" y="5185"/>
                      <a:pt x="14824" y="5190"/>
                      <a:pt x="14876" y="5194"/>
                    </a:cubicBezTo>
                    <a:cubicBezTo>
                      <a:pt x="14930" y="5195"/>
                      <a:pt x="14983" y="5197"/>
                      <a:pt x="15036" y="5198"/>
                    </a:cubicBezTo>
                    <a:cubicBezTo>
                      <a:pt x="15083" y="5197"/>
                      <a:pt x="15130" y="5196"/>
                      <a:pt x="15177" y="5195"/>
                    </a:cubicBezTo>
                    <a:cubicBezTo>
                      <a:pt x="15223" y="5191"/>
                      <a:pt x="15268" y="5188"/>
                      <a:pt x="15314" y="5184"/>
                    </a:cubicBezTo>
                    <a:cubicBezTo>
                      <a:pt x="15357" y="5178"/>
                      <a:pt x="15401" y="5172"/>
                      <a:pt x="15445" y="5166"/>
                    </a:cubicBezTo>
                    <a:cubicBezTo>
                      <a:pt x="15488" y="5158"/>
                      <a:pt x="15530" y="5150"/>
                      <a:pt x="15572" y="5141"/>
                    </a:cubicBezTo>
                    <a:cubicBezTo>
                      <a:pt x="15613" y="5131"/>
                      <a:pt x="15654" y="5120"/>
                      <a:pt x="15695" y="5109"/>
                    </a:cubicBezTo>
                    <a:cubicBezTo>
                      <a:pt x="15735" y="5096"/>
                      <a:pt x="15774" y="5083"/>
                      <a:pt x="15814" y="5070"/>
                    </a:cubicBezTo>
                    <a:cubicBezTo>
                      <a:pt x="15852" y="5054"/>
                      <a:pt x="15890" y="5039"/>
                      <a:pt x="15928" y="5023"/>
                    </a:cubicBezTo>
                    <a:cubicBezTo>
                      <a:pt x="15965" y="5005"/>
                      <a:pt x="16002" y="4987"/>
                      <a:pt x="16038" y="4969"/>
                    </a:cubicBezTo>
                    <a:cubicBezTo>
                      <a:pt x="16075" y="4949"/>
                      <a:pt x="16112" y="4929"/>
                      <a:pt x="16148" y="4909"/>
                    </a:cubicBezTo>
                    <a:cubicBezTo>
                      <a:pt x="16186" y="4884"/>
                      <a:pt x="16224" y="4859"/>
                      <a:pt x="16261" y="4834"/>
                    </a:cubicBezTo>
                    <a:cubicBezTo>
                      <a:pt x="16300" y="4805"/>
                      <a:pt x="16338" y="4775"/>
                      <a:pt x="16377" y="4746"/>
                    </a:cubicBezTo>
                    <a:cubicBezTo>
                      <a:pt x="16417" y="4712"/>
                      <a:pt x="16456" y="4678"/>
                      <a:pt x="16496" y="4644"/>
                    </a:cubicBezTo>
                    <a:cubicBezTo>
                      <a:pt x="16536" y="4605"/>
                      <a:pt x="16577" y="4566"/>
                      <a:pt x="16617" y="4528"/>
                    </a:cubicBezTo>
                    <a:cubicBezTo>
                      <a:pt x="16659" y="4484"/>
                      <a:pt x="16700" y="4441"/>
                      <a:pt x="16741" y="4397"/>
                    </a:cubicBezTo>
                    <a:cubicBezTo>
                      <a:pt x="16784" y="4349"/>
                      <a:pt x="16826" y="4301"/>
                      <a:pt x="16868" y="4253"/>
                    </a:cubicBezTo>
                    <a:cubicBezTo>
                      <a:pt x="16911" y="4200"/>
                      <a:pt x="16954" y="4147"/>
                      <a:pt x="16997" y="4095"/>
                    </a:cubicBezTo>
                    <a:cubicBezTo>
                      <a:pt x="17003" y="4099"/>
                      <a:pt x="17008" y="4103"/>
                      <a:pt x="17013" y="4107"/>
                    </a:cubicBezTo>
                    <a:cubicBezTo>
                      <a:pt x="17019" y="4110"/>
                      <a:pt x="17024" y="4114"/>
                      <a:pt x="17030" y="4117"/>
                    </a:cubicBezTo>
                    <a:cubicBezTo>
                      <a:pt x="17041" y="4124"/>
                      <a:pt x="17051" y="4130"/>
                      <a:pt x="17062" y="4137"/>
                    </a:cubicBezTo>
                    <a:cubicBezTo>
                      <a:pt x="17074" y="4144"/>
                      <a:pt x="17085" y="4150"/>
                      <a:pt x="17097" y="4157"/>
                    </a:cubicBezTo>
                    <a:cubicBezTo>
                      <a:pt x="17109" y="4164"/>
                      <a:pt x="17121" y="4172"/>
                      <a:pt x="17133" y="4180"/>
                    </a:cubicBezTo>
                    <a:cubicBezTo>
                      <a:pt x="17096" y="4237"/>
                      <a:pt x="17060" y="4294"/>
                      <a:pt x="17023" y="4351"/>
                    </a:cubicBezTo>
                    <a:cubicBezTo>
                      <a:pt x="16984" y="4404"/>
                      <a:pt x="16945" y="4457"/>
                      <a:pt x="16906" y="4510"/>
                    </a:cubicBezTo>
                    <a:cubicBezTo>
                      <a:pt x="16866" y="4558"/>
                      <a:pt x="16825" y="4607"/>
                      <a:pt x="16785" y="4656"/>
                    </a:cubicBezTo>
                    <a:cubicBezTo>
                      <a:pt x="16743" y="4700"/>
                      <a:pt x="16700" y="4745"/>
                      <a:pt x="16658" y="4789"/>
                    </a:cubicBezTo>
                    <a:cubicBezTo>
                      <a:pt x="16614" y="4830"/>
                      <a:pt x="16571" y="4870"/>
                      <a:pt x="16527" y="4911"/>
                    </a:cubicBezTo>
                    <a:cubicBezTo>
                      <a:pt x="16482" y="4947"/>
                      <a:pt x="16436" y="4984"/>
                      <a:pt x="16391" y="5021"/>
                    </a:cubicBezTo>
                    <a:cubicBezTo>
                      <a:pt x="16344" y="5053"/>
                      <a:pt x="16297" y="5086"/>
                      <a:pt x="16251" y="5119"/>
                    </a:cubicBezTo>
                    <a:cubicBezTo>
                      <a:pt x="16203" y="5149"/>
                      <a:pt x="16155" y="5178"/>
                      <a:pt x="16106" y="5207"/>
                    </a:cubicBezTo>
                    <a:cubicBezTo>
                      <a:pt x="16056" y="5234"/>
                      <a:pt x="16007" y="5261"/>
                      <a:pt x="15957" y="5287"/>
                    </a:cubicBezTo>
                    <a:cubicBezTo>
                      <a:pt x="15905" y="5310"/>
                      <a:pt x="15852" y="5333"/>
                      <a:pt x="15800" y="5356"/>
                    </a:cubicBezTo>
                    <a:cubicBezTo>
                      <a:pt x="15746" y="5375"/>
                      <a:pt x="15692" y="5394"/>
                      <a:pt x="15637" y="5413"/>
                    </a:cubicBezTo>
                    <a:cubicBezTo>
                      <a:pt x="15581" y="5428"/>
                      <a:pt x="15524" y="5443"/>
                      <a:pt x="15467" y="5459"/>
                    </a:cubicBezTo>
                    <a:cubicBezTo>
                      <a:pt x="15408" y="5471"/>
                      <a:pt x="15349" y="5482"/>
                      <a:pt x="15290" y="5494"/>
                    </a:cubicBezTo>
                    <a:cubicBezTo>
                      <a:pt x="15229" y="5502"/>
                      <a:pt x="15167" y="5511"/>
                      <a:pt x="15106" y="5519"/>
                    </a:cubicBezTo>
                    <a:cubicBezTo>
                      <a:pt x="15042" y="5524"/>
                      <a:pt x="14978" y="5529"/>
                      <a:pt x="14914" y="5534"/>
                    </a:cubicBezTo>
                    <a:cubicBezTo>
                      <a:pt x="14848" y="5535"/>
                      <a:pt x="14781" y="5537"/>
                      <a:pt x="14714" y="5538"/>
                    </a:cubicBezTo>
                    <a:cubicBezTo>
                      <a:pt x="14597" y="5533"/>
                      <a:pt x="14479" y="5529"/>
                      <a:pt x="14361" y="5524"/>
                    </a:cubicBezTo>
                    <a:cubicBezTo>
                      <a:pt x="14250" y="5509"/>
                      <a:pt x="14139" y="5494"/>
                      <a:pt x="14028" y="5479"/>
                    </a:cubicBezTo>
                    <a:cubicBezTo>
                      <a:pt x="13975" y="5468"/>
                      <a:pt x="13922" y="5457"/>
                      <a:pt x="13869" y="5445"/>
                    </a:cubicBezTo>
                    <a:cubicBezTo>
                      <a:pt x="13818" y="5432"/>
                      <a:pt x="13767" y="5418"/>
                      <a:pt x="13716" y="5404"/>
                    </a:cubicBezTo>
                    <a:cubicBezTo>
                      <a:pt x="13666" y="5388"/>
                      <a:pt x="13617" y="5371"/>
                      <a:pt x="13568" y="5355"/>
                    </a:cubicBezTo>
                    <a:cubicBezTo>
                      <a:pt x="13520" y="5336"/>
                      <a:pt x="13472" y="5317"/>
                      <a:pt x="13424" y="5299"/>
                    </a:cubicBezTo>
                    <a:cubicBezTo>
                      <a:pt x="13378" y="5277"/>
                      <a:pt x="13332" y="5256"/>
                      <a:pt x="13287" y="5234"/>
                    </a:cubicBezTo>
                    <a:cubicBezTo>
                      <a:pt x="13242" y="5210"/>
                      <a:pt x="13198" y="5186"/>
                      <a:pt x="13154" y="5162"/>
                    </a:cubicBezTo>
                    <a:cubicBezTo>
                      <a:pt x="13112" y="5135"/>
                      <a:pt x="13069" y="5109"/>
                      <a:pt x="13027" y="5082"/>
                    </a:cubicBezTo>
                    <a:cubicBezTo>
                      <a:pt x="12986" y="5052"/>
                      <a:pt x="12946" y="5023"/>
                      <a:pt x="12905" y="4994"/>
                    </a:cubicBezTo>
                    <a:cubicBezTo>
                      <a:pt x="12866" y="4962"/>
                      <a:pt x="12828" y="4930"/>
                      <a:pt x="12789" y="4898"/>
                    </a:cubicBezTo>
                    <a:cubicBezTo>
                      <a:pt x="12752" y="4863"/>
                      <a:pt x="12715" y="4828"/>
                      <a:pt x="12678" y="4794"/>
                    </a:cubicBezTo>
                    <a:cubicBezTo>
                      <a:pt x="12643" y="4756"/>
                      <a:pt x="12608" y="4719"/>
                      <a:pt x="12572" y="4682"/>
                    </a:cubicBezTo>
                    <a:cubicBezTo>
                      <a:pt x="12539" y="4642"/>
                      <a:pt x="12506" y="4602"/>
                      <a:pt x="12473" y="4561"/>
                    </a:cubicBezTo>
                    <a:cubicBezTo>
                      <a:pt x="12427" y="4500"/>
                      <a:pt x="12381" y="4438"/>
                      <a:pt x="12335" y="4376"/>
                    </a:cubicBezTo>
                    <a:cubicBezTo>
                      <a:pt x="12295" y="4312"/>
                      <a:pt x="12255" y="4247"/>
                      <a:pt x="12215" y="4183"/>
                    </a:cubicBezTo>
                    <a:cubicBezTo>
                      <a:pt x="12181" y="4115"/>
                      <a:pt x="12147" y="4048"/>
                      <a:pt x="12112" y="3981"/>
                    </a:cubicBezTo>
                    <a:cubicBezTo>
                      <a:pt x="12084" y="3911"/>
                      <a:pt x="12056" y="3842"/>
                      <a:pt x="12028" y="3772"/>
                    </a:cubicBezTo>
                    <a:cubicBezTo>
                      <a:pt x="12007" y="3699"/>
                      <a:pt x="11985" y="3627"/>
                      <a:pt x="11963" y="3554"/>
                    </a:cubicBezTo>
                    <a:cubicBezTo>
                      <a:pt x="11947" y="3479"/>
                      <a:pt x="11931" y="3404"/>
                      <a:pt x="11916" y="3329"/>
                    </a:cubicBezTo>
                    <a:cubicBezTo>
                      <a:pt x="11906" y="3251"/>
                      <a:pt x="11897" y="3174"/>
                      <a:pt x="11887" y="3096"/>
                    </a:cubicBezTo>
                    <a:cubicBezTo>
                      <a:pt x="11884" y="3015"/>
                      <a:pt x="11881" y="2935"/>
                      <a:pt x="11878" y="2855"/>
                    </a:cubicBezTo>
                    <a:cubicBezTo>
                      <a:pt x="11880" y="2789"/>
                      <a:pt x="11882" y="2724"/>
                      <a:pt x="11884" y="2659"/>
                    </a:cubicBezTo>
                    <a:cubicBezTo>
                      <a:pt x="11890" y="2594"/>
                      <a:pt x="11897" y="2530"/>
                      <a:pt x="11903" y="2466"/>
                    </a:cubicBezTo>
                    <a:cubicBezTo>
                      <a:pt x="11913" y="2403"/>
                      <a:pt x="11924" y="2340"/>
                      <a:pt x="11934" y="2277"/>
                    </a:cubicBezTo>
                    <a:cubicBezTo>
                      <a:pt x="11949" y="2215"/>
                      <a:pt x="11963" y="2154"/>
                      <a:pt x="11978" y="2092"/>
                    </a:cubicBezTo>
                    <a:cubicBezTo>
                      <a:pt x="11996" y="2031"/>
                      <a:pt x="12015" y="1971"/>
                      <a:pt x="12033" y="1911"/>
                    </a:cubicBezTo>
                    <a:cubicBezTo>
                      <a:pt x="12056" y="1852"/>
                      <a:pt x="12078" y="1793"/>
                      <a:pt x="12100" y="1734"/>
                    </a:cubicBezTo>
                    <a:cubicBezTo>
                      <a:pt x="12126" y="1676"/>
                      <a:pt x="12153" y="1618"/>
                      <a:pt x="12179" y="1561"/>
                    </a:cubicBezTo>
                    <a:cubicBezTo>
                      <a:pt x="12209" y="1505"/>
                      <a:pt x="12239" y="1449"/>
                      <a:pt x="12269" y="1393"/>
                    </a:cubicBezTo>
                    <a:cubicBezTo>
                      <a:pt x="12302" y="1339"/>
                      <a:pt x="12336" y="1286"/>
                      <a:pt x="12369" y="1232"/>
                    </a:cubicBezTo>
                    <a:cubicBezTo>
                      <a:pt x="12406" y="1182"/>
                      <a:pt x="12443" y="1131"/>
                      <a:pt x="12480" y="1081"/>
                    </a:cubicBezTo>
                    <a:cubicBezTo>
                      <a:pt x="12520" y="1034"/>
                      <a:pt x="12561" y="986"/>
                      <a:pt x="12601" y="939"/>
                    </a:cubicBezTo>
                    <a:cubicBezTo>
                      <a:pt x="12644" y="895"/>
                      <a:pt x="12688" y="850"/>
                      <a:pt x="12732" y="806"/>
                    </a:cubicBezTo>
                    <a:cubicBezTo>
                      <a:pt x="12778" y="765"/>
                      <a:pt x="12825" y="724"/>
                      <a:pt x="12872" y="682"/>
                    </a:cubicBezTo>
                    <a:cubicBezTo>
                      <a:pt x="12921" y="644"/>
                      <a:pt x="12971" y="606"/>
                      <a:pt x="13021" y="568"/>
                    </a:cubicBezTo>
                    <a:cubicBezTo>
                      <a:pt x="13074" y="532"/>
                      <a:pt x="13127" y="497"/>
                      <a:pt x="13180" y="462"/>
                    </a:cubicBezTo>
                    <a:cubicBezTo>
                      <a:pt x="13236" y="430"/>
                      <a:pt x="13292" y="397"/>
                      <a:pt x="13348" y="365"/>
                    </a:cubicBezTo>
                    <a:cubicBezTo>
                      <a:pt x="13405" y="336"/>
                      <a:pt x="13463" y="307"/>
                      <a:pt x="13521" y="279"/>
                    </a:cubicBezTo>
                    <a:cubicBezTo>
                      <a:pt x="13581" y="254"/>
                      <a:pt x="13640" y="229"/>
                      <a:pt x="13699" y="204"/>
                    </a:cubicBezTo>
                    <a:cubicBezTo>
                      <a:pt x="13760" y="183"/>
                      <a:pt x="13820" y="162"/>
                      <a:pt x="13881" y="141"/>
                    </a:cubicBezTo>
                    <a:cubicBezTo>
                      <a:pt x="13943" y="124"/>
                      <a:pt x="14005" y="107"/>
                      <a:pt x="14067" y="90"/>
                    </a:cubicBezTo>
                    <a:cubicBezTo>
                      <a:pt x="14130" y="77"/>
                      <a:pt x="14193" y="64"/>
                      <a:pt x="14256" y="51"/>
                    </a:cubicBezTo>
                    <a:cubicBezTo>
                      <a:pt x="14321" y="41"/>
                      <a:pt x="14386" y="32"/>
                      <a:pt x="14450" y="22"/>
                    </a:cubicBezTo>
                    <a:cubicBezTo>
                      <a:pt x="14516" y="17"/>
                      <a:pt x="14582" y="11"/>
                      <a:pt x="14648" y="6"/>
                    </a:cubicBezTo>
                    <a:cubicBezTo>
                      <a:pt x="14715" y="4"/>
                      <a:pt x="14782" y="2"/>
                      <a:pt x="14849" y="0"/>
                    </a:cubicBezTo>
                    <a:cubicBezTo>
                      <a:pt x="14902" y="1"/>
                      <a:pt x="14954" y="3"/>
                      <a:pt x="15006" y="4"/>
                    </a:cubicBezTo>
                    <a:cubicBezTo>
                      <a:pt x="15058" y="9"/>
                      <a:pt x="15110" y="13"/>
                      <a:pt x="15163" y="17"/>
                    </a:cubicBezTo>
                    <a:cubicBezTo>
                      <a:pt x="15215" y="25"/>
                      <a:pt x="15267" y="32"/>
                      <a:pt x="15319" y="39"/>
                    </a:cubicBezTo>
                    <a:cubicBezTo>
                      <a:pt x="15372" y="50"/>
                      <a:pt x="15424" y="60"/>
                      <a:pt x="15476" y="70"/>
                    </a:cubicBezTo>
                    <a:cubicBezTo>
                      <a:pt x="15528" y="83"/>
                      <a:pt x="15580" y="96"/>
                      <a:pt x="15631" y="109"/>
                    </a:cubicBezTo>
                    <a:cubicBezTo>
                      <a:pt x="15683" y="126"/>
                      <a:pt x="15734" y="142"/>
                      <a:pt x="15786" y="158"/>
                    </a:cubicBezTo>
                    <a:cubicBezTo>
                      <a:pt x="15837" y="177"/>
                      <a:pt x="15888" y="196"/>
                      <a:pt x="15939" y="215"/>
                    </a:cubicBezTo>
                    <a:cubicBezTo>
                      <a:pt x="15989" y="237"/>
                      <a:pt x="16039" y="259"/>
                      <a:pt x="16089" y="281"/>
                    </a:cubicBezTo>
                    <a:cubicBezTo>
                      <a:pt x="16119" y="294"/>
                      <a:pt x="16148" y="306"/>
                      <a:pt x="16177" y="319"/>
                    </a:cubicBezTo>
                    <a:cubicBezTo>
                      <a:pt x="16190" y="324"/>
                      <a:pt x="16202" y="329"/>
                      <a:pt x="16215" y="333"/>
                    </a:cubicBezTo>
                    <a:cubicBezTo>
                      <a:pt x="16226" y="337"/>
                      <a:pt x="16238" y="341"/>
                      <a:pt x="16249" y="345"/>
                    </a:cubicBezTo>
                    <a:cubicBezTo>
                      <a:pt x="16260" y="348"/>
                      <a:pt x="16270" y="351"/>
                      <a:pt x="16280" y="354"/>
                    </a:cubicBezTo>
                    <a:cubicBezTo>
                      <a:pt x="16289" y="356"/>
                      <a:pt x="16299" y="358"/>
                      <a:pt x="16308" y="360"/>
                    </a:cubicBezTo>
                    <a:cubicBezTo>
                      <a:pt x="16316" y="361"/>
                      <a:pt x="16324" y="363"/>
                      <a:pt x="16332" y="364"/>
                    </a:cubicBezTo>
                    <a:cubicBezTo>
                      <a:pt x="16335" y="364"/>
                      <a:pt x="16339" y="364"/>
                      <a:pt x="16342" y="365"/>
                    </a:cubicBezTo>
                    <a:cubicBezTo>
                      <a:pt x="16346" y="365"/>
                      <a:pt x="16349" y="365"/>
                      <a:pt x="16352" y="365"/>
                    </a:cubicBezTo>
                    <a:cubicBezTo>
                      <a:pt x="16362" y="365"/>
                      <a:pt x="16371" y="364"/>
                      <a:pt x="16381" y="364"/>
                    </a:cubicBezTo>
                    <a:cubicBezTo>
                      <a:pt x="16390" y="363"/>
                      <a:pt x="16399" y="362"/>
                      <a:pt x="16408" y="361"/>
                    </a:cubicBezTo>
                    <a:cubicBezTo>
                      <a:pt x="16417" y="360"/>
                      <a:pt x="16426" y="358"/>
                      <a:pt x="16435" y="357"/>
                    </a:cubicBezTo>
                    <a:cubicBezTo>
                      <a:pt x="16443" y="355"/>
                      <a:pt x="16452" y="352"/>
                      <a:pt x="16460" y="350"/>
                    </a:cubicBezTo>
                    <a:cubicBezTo>
                      <a:pt x="16469" y="347"/>
                      <a:pt x="16477" y="344"/>
                      <a:pt x="16486" y="341"/>
                    </a:cubicBezTo>
                    <a:cubicBezTo>
                      <a:pt x="16490" y="339"/>
                      <a:pt x="16494" y="337"/>
                      <a:pt x="16498" y="335"/>
                    </a:cubicBezTo>
                    <a:cubicBezTo>
                      <a:pt x="16502" y="333"/>
                      <a:pt x="16506" y="331"/>
                      <a:pt x="16510" y="329"/>
                    </a:cubicBezTo>
                    <a:cubicBezTo>
                      <a:pt x="16514" y="327"/>
                      <a:pt x="16518" y="324"/>
                      <a:pt x="16522" y="322"/>
                    </a:cubicBezTo>
                    <a:cubicBezTo>
                      <a:pt x="16526" y="320"/>
                      <a:pt x="16530" y="317"/>
                      <a:pt x="16534" y="315"/>
                    </a:cubicBezTo>
                    <a:cubicBezTo>
                      <a:pt x="16537" y="312"/>
                      <a:pt x="16541" y="309"/>
                      <a:pt x="16545" y="306"/>
                    </a:cubicBezTo>
                    <a:cubicBezTo>
                      <a:pt x="16549" y="303"/>
                      <a:pt x="16553" y="300"/>
                      <a:pt x="16556" y="297"/>
                    </a:cubicBezTo>
                    <a:cubicBezTo>
                      <a:pt x="16565" y="287"/>
                      <a:pt x="16573" y="277"/>
                      <a:pt x="16581" y="268"/>
                    </a:cubicBezTo>
                    <a:cubicBezTo>
                      <a:pt x="16589" y="257"/>
                      <a:pt x="16597" y="247"/>
                      <a:pt x="16605" y="236"/>
                    </a:cubicBezTo>
                    <a:cubicBezTo>
                      <a:pt x="16613" y="225"/>
                      <a:pt x="16620" y="214"/>
                      <a:pt x="16628" y="203"/>
                    </a:cubicBezTo>
                    <a:cubicBezTo>
                      <a:pt x="16635" y="191"/>
                      <a:pt x="16642" y="179"/>
                      <a:pt x="16649" y="168"/>
                    </a:cubicBezTo>
                    <a:cubicBezTo>
                      <a:pt x="16655" y="155"/>
                      <a:pt x="16661" y="142"/>
                      <a:pt x="16667" y="130"/>
                    </a:cubicBezTo>
                    <a:cubicBezTo>
                      <a:pt x="16673" y="116"/>
                      <a:pt x="16679" y="103"/>
                      <a:pt x="16684" y="89"/>
                    </a:cubicBezTo>
                    <a:cubicBezTo>
                      <a:pt x="16689" y="75"/>
                      <a:pt x="16693" y="60"/>
                      <a:pt x="16698" y="46"/>
                    </a:cubicBezTo>
                    <a:cubicBezTo>
                      <a:pt x="16702" y="31"/>
                      <a:pt x="16706" y="15"/>
                      <a:pt x="16709" y="0"/>
                    </a:cubicBezTo>
                    <a:cubicBezTo>
                      <a:pt x="16760" y="0"/>
                      <a:pt x="16811" y="0"/>
                      <a:pt x="16862" y="0"/>
                    </a:cubicBezTo>
                    <a:cubicBezTo>
                      <a:pt x="16907" y="600"/>
                      <a:pt x="16952" y="1201"/>
                      <a:pt x="16997" y="1801"/>
                    </a:cubicBezTo>
                    <a:close/>
                    <a:moveTo>
                      <a:pt x="11411" y="1801"/>
                    </a:moveTo>
                    <a:cubicBezTo>
                      <a:pt x="11368" y="1801"/>
                      <a:pt x="11326" y="1801"/>
                      <a:pt x="11284" y="1801"/>
                    </a:cubicBezTo>
                    <a:cubicBezTo>
                      <a:pt x="11260" y="1736"/>
                      <a:pt x="11237" y="1672"/>
                      <a:pt x="11213" y="1607"/>
                    </a:cubicBezTo>
                    <a:cubicBezTo>
                      <a:pt x="11187" y="1547"/>
                      <a:pt x="11162" y="1488"/>
                      <a:pt x="11136" y="1428"/>
                    </a:cubicBezTo>
                    <a:cubicBezTo>
                      <a:pt x="11107" y="1373"/>
                      <a:pt x="11079" y="1317"/>
                      <a:pt x="11051" y="1262"/>
                    </a:cubicBezTo>
                    <a:cubicBezTo>
                      <a:pt x="11020" y="1212"/>
                      <a:pt x="10990" y="1161"/>
                      <a:pt x="10959" y="1110"/>
                    </a:cubicBezTo>
                    <a:cubicBezTo>
                      <a:pt x="10926" y="1064"/>
                      <a:pt x="10893" y="1018"/>
                      <a:pt x="10860" y="972"/>
                    </a:cubicBezTo>
                    <a:cubicBezTo>
                      <a:pt x="10824" y="931"/>
                      <a:pt x="10789" y="889"/>
                      <a:pt x="10754" y="847"/>
                    </a:cubicBezTo>
                    <a:cubicBezTo>
                      <a:pt x="10716" y="810"/>
                      <a:pt x="10678" y="773"/>
                      <a:pt x="10640" y="736"/>
                    </a:cubicBezTo>
                    <a:cubicBezTo>
                      <a:pt x="10600" y="703"/>
                      <a:pt x="10560" y="670"/>
                      <a:pt x="10520" y="637"/>
                    </a:cubicBezTo>
                    <a:cubicBezTo>
                      <a:pt x="10477" y="609"/>
                      <a:pt x="10435" y="581"/>
                      <a:pt x="10392" y="553"/>
                    </a:cubicBezTo>
                    <a:cubicBezTo>
                      <a:pt x="10348" y="529"/>
                      <a:pt x="10303" y="505"/>
                      <a:pt x="10259" y="481"/>
                    </a:cubicBezTo>
                    <a:cubicBezTo>
                      <a:pt x="10212" y="460"/>
                      <a:pt x="10166" y="440"/>
                      <a:pt x="10119" y="420"/>
                    </a:cubicBezTo>
                    <a:cubicBezTo>
                      <a:pt x="10070" y="403"/>
                      <a:pt x="10022" y="386"/>
                      <a:pt x="9973" y="370"/>
                    </a:cubicBezTo>
                    <a:cubicBezTo>
                      <a:pt x="9923" y="357"/>
                      <a:pt x="9872" y="344"/>
                      <a:pt x="9821" y="331"/>
                    </a:cubicBezTo>
                    <a:cubicBezTo>
                      <a:pt x="9769" y="322"/>
                      <a:pt x="9716" y="312"/>
                      <a:pt x="9664" y="303"/>
                    </a:cubicBezTo>
                    <a:cubicBezTo>
                      <a:pt x="9609" y="298"/>
                      <a:pt x="9554" y="292"/>
                      <a:pt x="9500" y="286"/>
                    </a:cubicBezTo>
                    <a:cubicBezTo>
                      <a:pt x="9444" y="285"/>
                      <a:pt x="9387" y="283"/>
                      <a:pt x="9331" y="281"/>
                    </a:cubicBezTo>
                    <a:cubicBezTo>
                      <a:pt x="9283" y="282"/>
                      <a:pt x="9234" y="284"/>
                      <a:pt x="9186" y="285"/>
                    </a:cubicBezTo>
                    <a:cubicBezTo>
                      <a:pt x="9140" y="290"/>
                      <a:pt x="9093" y="294"/>
                      <a:pt x="9046" y="298"/>
                    </a:cubicBezTo>
                    <a:cubicBezTo>
                      <a:pt x="9000" y="305"/>
                      <a:pt x="8955" y="312"/>
                      <a:pt x="8909" y="319"/>
                    </a:cubicBezTo>
                    <a:cubicBezTo>
                      <a:pt x="8865" y="329"/>
                      <a:pt x="8821" y="339"/>
                      <a:pt x="8776" y="349"/>
                    </a:cubicBezTo>
                    <a:cubicBezTo>
                      <a:pt x="8733" y="361"/>
                      <a:pt x="8690" y="374"/>
                      <a:pt x="8647" y="386"/>
                    </a:cubicBezTo>
                    <a:cubicBezTo>
                      <a:pt x="8605" y="401"/>
                      <a:pt x="8563" y="416"/>
                      <a:pt x="8521" y="431"/>
                    </a:cubicBezTo>
                    <a:cubicBezTo>
                      <a:pt x="8480" y="449"/>
                      <a:pt x="8439" y="466"/>
                      <a:pt x="8398" y="484"/>
                    </a:cubicBezTo>
                    <a:cubicBezTo>
                      <a:pt x="8358" y="504"/>
                      <a:pt x="8318" y="524"/>
                      <a:pt x="8279" y="544"/>
                    </a:cubicBezTo>
                    <a:cubicBezTo>
                      <a:pt x="8241" y="569"/>
                      <a:pt x="8204" y="594"/>
                      <a:pt x="8166" y="618"/>
                    </a:cubicBezTo>
                    <a:cubicBezTo>
                      <a:pt x="8131" y="646"/>
                      <a:pt x="8095" y="674"/>
                      <a:pt x="8059" y="702"/>
                    </a:cubicBezTo>
                    <a:cubicBezTo>
                      <a:pt x="8025" y="733"/>
                      <a:pt x="7992" y="764"/>
                      <a:pt x="7958" y="794"/>
                    </a:cubicBezTo>
                    <a:cubicBezTo>
                      <a:pt x="7926" y="828"/>
                      <a:pt x="7894" y="862"/>
                      <a:pt x="7862" y="896"/>
                    </a:cubicBezTo>
                    <a:cubicBezTo>
                      <a:pt x="7832" y="934"/>
                      <a:pt x="7803" y="971"/>
                      <a:pt x="7773" y="1008"/>
                    </a:cubicBezTo>
                    <a:cubicBezTo>
                      <a:pt x="7746" y="1048"/>
                      <a:pt x="7718" y="1089"/>
                      <a:pt x="7691" y="1129"/>
                    </a:cubicBezTo>
                    <a:cubicBezTo>
                      <a:pt x="7666" y="1173"/>
                      <a:pt x="7640" y="1217"/>
                      <a:pt x="7615" y="1260"/>
                    </a:cubicBezTo>
                    <a:cubicBezTo>
                      <a:pt x="7593" y="1308"/>
                      <a:pt x="7570" y="1355"/>
                      <a:pt x="7548" y="1402"/>
                    </a:cubicBezTo>
                    <a:cubicBezTo>
                      <a:pt x="7527" y="1452"/>
                      <a:pt x="7506" y="1502"/>
                      <a:pt x="7485" y="1553"/>
                    </a:cubicBezTo>
                    <a:cubicBezTo>
                      <a:pt x="7467" y="1606"/>
                      <a:pt x="7448" y="1659"/>
                      <a:pt x="7430" y="1713"/>
                    </a:cubicBezTo>
                    <a:cubicBezTo>
                      <a:pt x="7415" y="1769"/>
                      <a:pt x="7399" y="1825"/>
                      <a:pt x="7383" y="1881"/>
                    </a:cubicBezTo>
                    <a:cubicBezTo>
                      <a:pt x="7371" y="1941"/>
                      <a:pt x="7358" y="2000"/>
                      <a:pt x="7345" y="2059"/>
                    </a:cubicBezTo>
                    <a:cubicBezTo>
                      <a:pt x="7335" y="2121"/>
                      <a:pt x="7325" y="2184"/>
                      <a:pt x="7315" y="2246"/>
                    </a:cubicBezTo>
                    <a:cubicBezTo>
                      <a:pt x="7308" y="2311"/>
                      <a:pt x="7300" y="2377"/>
                      <a:pt x="7293" y="2442"/>
                    </a:cubicBezTo>
                    <a:cubicBezTo>
                      <a:pt x="7289" y="2511"/>
                      <a:pt x="7284" y="2579"/>
                      <a:pt x="7280" y="2648"/>
                    </a:cubicBezTo>
                    <a:cubicBezTo>
                      <a:pt x="7279" y="2719"/>
                      <a:pt x="7277" y="2791"/>
                      <a:pt x="7276" y="2863"/>
                    </a:cubicBezTo>
                    <a:cubicBezTo>
                      <a:pt x="7277" y="2921"/>
                      <a:pt x="7278" y="2980"/>
                      <a:pt x="7280" y="3038"/>
                    </a:cubicBezTo>
                    <a:cubicBezTo>
                      <a:pt x="7284" y="3095"/>
                      <a:pt x="7288" y="3152"/>
                      <a:pt x="7292" y="3208"/>
                    </a:cubicBezTo>
                    <a:cubicBezTo>
                      <a:pt x="7298" y="3263"/>
                      <a:pt x="7305" y="3318"/>
                      <a:pt x="7312" y="3372"/>
                    </a:cubicBezTo>
                    <a:cubicBezTo>
                      <a:pt x="7321" y="3425"/>
                      <a:pt x="7331" y="3478"/>
                      <a:pt x="7340" y="3531"/>
                    </a:cubicBezTo>
                    <a:cubicBezTo>
                      <a:pt x="7352" y="3581"/>
                      <a:pt x="7364" y="3632"/>
                      <a:pt x="7376" y="3683"/>
                    </a:cubicBezTo>
                    <a:cubicBezTo>
                      <a:pt x="7390" y="3732"/>
                      <a:pt x="7405" y="3781"/>
                      <a:pt x="7420" y="3829"/>
                    </a:cubicBezTo>
                    <a:cubicBezTo>
                      <a:pt x="7437" y="3876"/>
                      <a:pt x="7454" y="3923"/>
                      <a:pt x="7471" y="3970"/>
                    </a:cubicBezTo>
                    <a:cubicBezTo>
                      <a:pt x="7491" y="4014"/>
                      <a:pt x="7511" y="4059"/>
                      <a:pt x="7531" y="4104"/>
                    </a:cubicBezTo>
                    <a:cubicBezTo>
                      <a:pt x="7553" y="4147"/>
                      <a:pt x="7574" y="4190"/>
                      <a:pt x="7596" y="4233"/>
                    </a:cubicBezTo>
                    <a:cubicBezTo>
                      <a:pt x="7621" y="4273"/>
                      <a:pt x="7646" y="4314"/>
                      <a:pt x="7671" y="4354"/>
                    </a:cubicBezTo>
                    <a:cubicBezTo>
                      <a:pt x="7699" y="4392"/>
                      <a:pt x="7726" y="4429"/>
                      <a:pt x="7754" y="4467"/>
                    </a:cubicBezTo>
                    <a:cubicBezTo>
                      <a:pt x="7785" y="4502"/>
                      <a:pt x="7816" y="4537"/>
                      <a:pt x="7846" y="4572"/>
                    </a:cubicBezTo>
                    <a:cubicBezTo>
                      <a:pt x="7880" y="4604"/>
                      <a:pt x="7913" y="4637"/>
                      <a:pt x="7947" y="4669"/>
                    </a:cubicBezTo>
                    <a:cubicBezTo>
                      <a:pt x="7983" y="4699"/>
                      <a:pt x="8019" y="4729"/>
                      <a:pt x="8055" y="4759"/>
                    </a:cubicBezTo>
                    <a:cubicBezTo>
                      <a:pt x="8094" y="4787"/>
                      <a:pt x="8132" y="4814"/>
                      <a:pt x="8171" y="4842"/>
                    </a:cubicBezTo>
                    <a:cubicBezTo>
                      <a:pt x="8212" y="4868"/>
                      <a:pt x="8254" y="4893"/>
                      <a:pt x="8295" y="4918"/>
                    </a:cubicBezTo>
                    <a:cubicBezTo>
                      <a:pt x="8338" y="4940"/>
                      <a:pt x="8381" y="4962"/>
                      <a:pt x="8424" y="4984"/>
                    </a:cubicBezTo>
                    <a:cubicBezTo>
                      <a:pt x="8469" y="5003"/>
                      <a:pt x="8513" y="5022"/>
                      <a:pt x="8558" y="5041"/>
                    </a:cubicBezTo>
                    <a:cubicBezTo>
                      <a:pt x="8604" y="5057"/>
                      <a:pt x="8650" y="5073"/>
                      <a:pt x="8696" y="5089"/>
                    </a:cubicBezTo>
                    <a:cubicBezTo>
                      <a:pt x="8743" y="5102"/>
                      <a:pt x="8791" y="5115"/>
                      <a:pt x="8838" y="5129"/>
                    </a:cubicBezTo>
                    <a:cubicBezTo>
                      <a:pt x="8888" y="5139"/>
                      <a:pt x="8937" y="5149"/>
                      <a:pt x="8986" y="5159"/>
                    </a:cubicBezTo>
                    <a:cubicBezTo>
                      <a:pt x="9037" y="5166"/>
                      <a:pt x="9087" y="5174"/>
                      <a:pt x="9138" y="5181"/>
                    </a:cubicBezTo>
                    <a:cubicBezTo>
                      <a:pt x="9191" y="5185"/>
                      <a:pt x="9243" y="5190"/>
                      <a:pt x="9296" y="5194"/>
                    </a:cubicBezTo>
                    <a:cubicBezTo>
                      <a:pt x="9350" y="5195"/>
                      <a:pt x="9404" y="5197"/>
                      <a:pt x="9459" y="5198"/>
                    </a:cubicBezTo>
                    <a:cubicBezTo>
                      <a:pt x="9505" y="5197"/>
                      <a:pt x="9551" y="5196"/>
                      <a:pt x="9597" y="5195"/>
                    </a:cubicBezTo>
                    <a:cubicBezTo>
                      <a:pt x="9642" y="5191"/>
                      <a:pt x="9687" y="5188"/>
                      <a:pt x="9732" y="5184"/>
                    </a:cubicBezTo>
                    <a:cubicBezTo>
                      <a:pt x="9776" y="5178"/>
                      <a:pt x="9820" y="5172"/>
                      <a:pt x="9864" y="5166"/>
                    </a:cubicBezTo>
                    <a:cubicBezTo>
                      <a:pt x="9906" y="5158"/>
                      <a:pt x="9949" y="5150"/>
                      <a:pt x="9992" y="5141"/>
                    </a:cubicBezTo>
                    <a:cubicBezTo>
                      <a:pt x="10033" y="5131"/>
                      <a:pt x="10074" y="5120"/>
                      <a:pt x="10115" y="5109"/>
                    </a:cubicBezTo>
                    <a:cubicBezTo>
                      <a:pt x="10155" y="5096"/>
                      <a:pt x="10195" y="5083"/>
                      <a:pt x="10235" y="5070"/>
                    </a:cubicBezTo>
                    <a:cubicBezTo>
                      <a:pt x="10273" y="5054"/>
                      <a:pt x="10312" y="5039"/>
                      <a:pt x="10350" y="5023"/>
                    </a:cubicBezTo>
                    <a:cubicBezTo>
                      <a:pt x="10387" y="5005"/>
                      <a:pt x="10424" y="4987"/>
                      <a:pt x="10461" y="4969"/>
                    </a:cubicBezTo>
                    <a:cubicBezTo>
                      <a:pt x="10497" y="4949"/>
                      <a:pt x="10534" y="4929"/>
                      <a:pt x="10570" y="4909"/>
                    </a:cubicBezTo>
                    <a:cubicBezTo>
                      <a:pt x="10608" y="4884"/>
                      <a:pt x="10645" y="4859"/>
                      <a:pt x="10683" y="4834"/>
                    </a:cubicBezTo>
                    <a:cubicBezTo>
                      <a:pt x="10721" y="4805"/>
                      <a:pt x="10760" y="4775"/>
                      <a:pt x="10798" y="4746"/>
                    </a:cubicBezTo>
                    <a:cubicBezTo>
                      <a:pt x="10838" y="4712"/>
                      <a:pt x="10877" y="4678"/>
                      <a:pt x="10916" y="4644"/>
                    </a:cubicBezTo>
                    <a:cubicBezTo>
                      <a:pt x="10957" y="4605"/>
                      <a:pt x="10997" y="4566"/>
                      <a:pt x="11037" y="4528"/>
                    </a:cubicBezTo>
                    <a:cubicBezTo>
                      <a:pt x="11078" y="4484"/>
                      <a:pt x="11119" y="4441"/>
                      <a:pt x="11160" y="4397"/>
                    </a:cubicBezTo>
                    <a:cubicBezTo>
                      <a:pt x="11201" y="4349"/>
                      <a:pt x="11243" y="4301"/>
                      <a:pt x="11284" y="4253"/>
                    </a:cubicBezTo>
                    <a:cubicBezTo>
                      <a:pt x="11326" y="4200"/>
                      <a:pt x="11368" y="4147"/>
                      <a:pt x="11411" y="4095"/>
                    </a:cubicBezTo>
                    <a:cubicBezTo>
                      <a:pt x="11423" y="4102"/>
                      <a:pt x="11435" y="4110"/>
                      <a:pt x="11448" y="4117"/>
                    </a:cubicBezTo>
                    <a:cubicBezTo>
                      <a:pt x="11459" y="4124"/>
                      <a:pt x="11471" y="4130"/>
                      <a:pt x="11482" y="4137"/>
                    </a:cubicBezTo>
                    <a:cubicBezTo>
                      <a:pt x="11493" y="4144"/>
                      <a:pt x="11504" y="4150"/>
                      <a:pt x="11515" y="4157"/>
                    </a:cubicBezTo>
                    <a:cubicBezTo>
                      <a:pt x="11520" y="4160"/>
                      <a:pt x="11526" y="4164"/>
                      <a:pt x="11531" y="4167"/>
                    </a:cubicBezTo>
                    <a:cubicBezTo>
                      <a:pt x="11536" y="4172"/>
                      <a:pt x="11541" y="4176"/>
                      <a:pt x="11547" y="4180"/>
                    </a:cubicBezTo>
                    <a:cubicBezTo>
                      <a:pt x="11510" y="4237"/>
                      <a:pt x="11473" y="4294"/>
                      <a:pt x="11436" y="4351"/>
                    </a:cubicBezTo>
                    <a:cubicBezTo>
                      <a:pt x="11397" y="4404"/>
                      <a:pt x="11358" y="4457"/>
                      <a:pt x="11319" y="4510"/>
                    </a:cubicBezTo>
                    <a:cubicBezTo>
                      <a:pt x="11279" y="4558"/>
                      <a:pt x="11238" y="4607"/>
                      <a:pt x="11198" y="4656"/>
                    </a:cubicBezTo>
                    <a:cubicBezTo>
                      <a:pt x="11156" y="4700"/>
                      <a:pt x="11114" y="4745"/>
                      <a:pt x="11071" y="4789"/>
                    </a:cubicBezTo>
                    <a:cubicBezTo>
                      <a:pt x="11028" y="4830"/>
                      <a:pt x="10984" y="4870"/>
                      <a:pt x="10940" y="4911"/>
                    </a:cubicBezTo>
                    <a:cubicBezTo>
                      <a:pt x="10895" y="4947"/>
                      <a:pt x="10849" y="4984"/>
                      <a:pt x="10804" y="5021"/>
                    </a:cubicBezTo>
                    <a:cubicBezTo>
                      <a:pt x="10757" y="5053"/>
                      <a:pt x="10711" y="5086"/>
                      <a:pt x="10664" y="5119"/>
                    </a:cubicBezTo>
                    <a:cubicBezTo>
                      <a:pt x="10616" y="5149"/>
                      <a:pt x="10568" y="5178"/>
                      <a:pt x="10520" y="5207"/>
                    </a:cubicBezTo>
                    <a:cubicBezTo>
                      <a:pt x="10470" y="5234"/>
                      <a:pt x="10420" y="5261"/>
                      <a:pt x="10370" y="5287"/>
                    </a:cubicBezTo>
                    <a:cubicBezTo>
                      <a:pt x="10318" y="5310"/>
                      <a:pt x="10266" y="5333"/>
                      <a:pt x="10214" y="5356"/>
                    </a:cubicBezTo>
                    <a:cubicBezTo>
                      <a:pt x="10159" y="5375"/>
                      <a:pt x="10105" y="5394"/>
                      <a:pt x="10051" y="5413"/>
                    </a:cubicBezTo>
                    <a:cubicBezTo>
                      <a:pt x="9995" y="5428"/>
                      <a:pt x="9938" y="5443"/>
                      <a:pt x="9882" y="5459"/>
                    </a:cubicBezTo>
                    <a:cubicBezTo>
                      <a:pt x="9823" y="5471"/>
                      <a:pt x="9764" y="5482"/>
                      <a:pt x="9706" y="5494"/>
                    </a:cubicBezTo>
                    <a:cubicBezTo>
                      <a:pt x="9645" y="5502"/>
                      <a:pt x="9584" y="5511"/>
                      <a:pt x="9523" y="5519"/>
                    </a:cubicBezTo>
                    <a:cubicBezTo>
                      <a:pt x="9459" y="5524"/>
                      <a:pt x="9396" y="5529"/>
                      <a:pt x="9333" y="5534"/>
                    </a:cubicBezTo>
                    <a:cubicBezTo>
                      <a:pt x="9267" y="5535"/>
                      <a:pt x="9201" y="5537"/>
                      <a:pt x="9136" y="5538"/>
                    </a:cubicBezTo>
                    <a:cubicBezTo>
                      <a:pt x="9018" y="5533"/>
                      <a:pt x="8900" y="5529"/>
                      <a:pt x="8783" y="5524"/>
                    </a:cubicBezTo>
                    <a:cubicBezTo>
                      <a:pt x="8672" y="5509"/>
                      <a:pt x="8561" y="5494"/>
                      <a:pt x="8450" y="5479"/>
                    </a:cubicBezTo>
                    <a:cubicBezTo>
                      <a:pt x="8397" y="5468"/>
                      <a:pt x="8344" y="5457"/>
                      <a:pt x="8291" y="5445"/>
                    </a:cubicBezTo>
                    <a:cubicBezTo>
                      <a:pt x="8240" y="5432"/>
                      <a:pt x="8188" y="5418"/>
                      <a:pt x="8137" y="5404"/>
                    </a:cubicBezTo>
                    <a:cubicBezTo>
                      <a:pt x="8088" y="5388"/>
                      <a:pt x="8038" y="5371"/>
                      <a:pt x="7988" y="5355"/>
                    </a:cubicBezTo>
                    <a:cubicBezTo>
                      <a:pt x="7941" y="5336"/>
                      <a:pt x="7893" y="5317"/>
                      <a:pt x="7845" y="5299"/>
                    </a:cubicBezTo>
                    <a:cubicBezTo>
                      <a:pt x="7799" y="5277"/>
                      <a:pt x="7753" y="5256"/>
                      <a:pt x="7707" y="5234"/>
                    </a:cubicBezTo>
                    <a:cubicBezTo>
                      <a:pt x="7662" y="5210"/>
                      <a:pt x="7618" y="5186"/>
                      <a:pt x="7574" y="5162"/>
                    </a:cubicBezTo>
                    <a:cubicBezTo>
                      <a:pt x="7531" y="5135"/>
                      <a:pt x="7488" y="5109"/>
                      <a:pt x="7446" y="5082"/>
                    </a:cubicBezTo>
                    <a:cubicBezTo>
                      <a:pt x="7405" y="5052"/>
                      <a:pt x="7364" y="5023"/>
                      <a:pt x="7323" y="4994"/>
                    </a:cubicBezTo>
                    <a:cubicBezTo>
                      <a:pt x="7284" y="4962"/>
                      <a:pt x="7245" y="4930"/>
                      <a:pt x="7206" y="4898"/>
                    </a:cubicBezTo>
                    <a:cubicBezTo>
                      <a:pt x="7168" y="4863"/>
                      <a:pt x="7131" y="4828"/>
                      <a:pt x="7094" y="4794"/>
                    </a:cubicBezTo>
                    <a:cubicBezTo>
                      <a:pt x="7058" y="4756"/>
                      <a:pt x="7023" y="4719"/>
                      <a:pt x="6987" y="4682"/>
                    </a:cubicBezTo>
                    <a:cubicBezTo>
                      <a:pt x="6953" y="4642"/>
                      <a:pt x="6920" y="4602"/>
                      <a:pt x="6886" y="4561"/>
                    </a:cubicBezTo>
                    <a:cubicBezTo>
                      <a:pt x="6840" y="4500"/>
                      <a:pt x="6794" y="4438"/>
                      <a:pt x="6748" y="4376"/>
                    </a:cubicBezTo>
                    <a:cubicBezTo>
                      <a:pt x="6708" y="4312"/>
                      <a:pt x="6668" y="4247"/>
                      <a:pt x="6628" y="4183"/>
                    </a:cubicBezTo>
                    <a:cubicBezTo>
                      <a:pt x="6594" y="4115"/>
                      <a:pt x="6560" y="4048"/>
                      <a:pt x="6526" y="3981"/>
                    </a:cubicBezTo>
                    <a:cubicBezTo>
                      <a:pt x="6498" y="3911"/>
                      <a:pt x="6470" y="3842"/>
                      <a:pt x="6442" y="3772"/>
                    </a:cubicBezTo>
                    <a:cubicBezTo>
                      <a:pt x="6420" y="3699"/>
                      <a:pt x="6398" y="3627"/>
                      <a:pt x="6377" y="3554"/>
                    </a:cubicBezTo>
                    <a:cubicBezTo>
                      <a:pt x="6361" y="3479"/>
                      <a:pt x="6345" y="3404"/>
                      <a:pt x="6330" y="3329"/>
                    </a:cubicBezTo>
                    <a:cubicBezTo>
                      <a:pt x="6320" y="3251"/>
                      <a:pt x="6311" y="3174"/>
                      <a:pt x="6301" y="3096"/>
                    </a:cubicBezTo>
                    <a:cubicBezTo>
                      <a:pt x="6298" y="3015"/>
                      <a:pt x="6295" y="2935"/>
                      <a:pt x="6292" y="2855"/>
                    </a:cubicBezTo>
                    <a:cubicBezTo>
                      <a:pt x="6294" y="2789"/>
                      <a:pt x="6296" y="2724"/>
                      <a:pt x="6298" y="2659"/>
                    </a:cubicBezTo>
                    <a:cubicBezTo>
                      <a:pt x="6304" y="2594"/>
                      <a:pt x="6311" y="2530"/>
                      <a:pt x="6317" y="2466"/>
                    </a:cubicBezTo>
                    <a:cubicBezTo>
                      <a:pt x="6327" y="2403"/>
                      <a:pt x="6338" y="2340"/>
                      <a:pt x="6348" y="2277"/>
                    </a:cubicBezTo>
                    <a:cubicBezTo>
                      <a:pt x="6362" y="2215"/>
                      <a:pt x="6377" y="2154"/>
                      <a:pt x="6391" y="2092"/>
                    </a:cubicBezTo>
                    <a:cubicBezTo>
                      <a:pt x="6410" y="2031"/>
                      <a:pt x="6428" y="1971"/>
                      <a:pt x="6446" y="1911"/>
                    </a:cubicBezTo>
                    <a:cubicBezTo>
                      <a:pt x="6469" y="1852"/>
                      <a:pt x="6491" y="1793"/>
                      <a:pt x="6513" y="1734"/>
                    </a:cubicBezTo>
                    <a:cubicBezTo>
                      <a:pt x="6539" y="1676"/>
                      <a:pt x="6566" y="1618"/>
                      <a:pt x="6592" y="1561"/>
                    </a:cubicBezTo>
                    <a:cubicBezTo>
                      <a:pt x="6622" y="1505"/>
                      <a:pt x="6652" y="1449"/>
                      <a:pt x="6682" y="1393"/>
                    </a:cubicBezTo>
                    <a:cubicBezTo>
                      <a:pt x="6716" y="1339"/>
                      <a:pt x="6751" y="1286"/>
                      <a:pt x="6785" y="1232"/>
                    </a:cubicBezTo>
                    <a:cubicBezTo>
                      <a:pt x="6823" y="1182"/>
                      <a:pt x="6860" y="1131"/>
                      <a:pt x="6898" y="1081"/>
                    </a:cubicBezTo>
                    <a:cubicBezTo>
                      <a:pt x="6939" y="1034"/>
                      <a:pt x="6980" y="986"/>
                      <a:pt x="7020" y="939"/>
                    </a:cubicBezTo>
                    <a:cubicBezTo>
                      <a:pt x="7064" y="895"/>
                      <a:pt x="7108" y="850"/>
                      <a:pt x="7152" y="806"/>
                    </a:cubicBezTo>
                    <a:cubicBezTo>
                      <a:pt x="7199" y="765"/>
                      <a:pt x="7246" y="724"/>
                      <a:pt x="7293" y="682"/>
                    </a:cubicBezTo>
                    <a:cubicBezTo>
                      <a:pt x="7343" y="644"/>
                      <a:pt x="7393" y="606"/>
                      <a:pt x="7443" y="568"/>
                    </a:cubicBezTo>
                    <a:cubicBezTo>
                      <a:pt x="7496" y="532"/>
                      <a:pt x="7548" y="497"/>
                      <a:pt x="7601" y="462"/>
                    </a:cubicBezTo>
                    <a:cubicBezTo>
                      <a:pt x="7657" y="430"/>
                      <a:pt x="7713" y="397"/>
                      <a:pt x="7769" y="365"/>
                    </a:cubicBezTo>
                    <a:cubicBezTo>
                      <a:pt x="7826" y="336"/>
                      <a:pt x="7883" y="307"/>
                      <a:pt x="7940" y="279"/>
                    </a:cubicBezTo>
                    <a:cubicBezTo>
                      <a:pt x="7998" y="254"/>
                      <a:pt x="8057" y="229"/>
                      <a:pt x="8116" y="204"/>
                    </a:cubicBezTo>
                    <a:cubicBezTo>
                      <a:pt x="8176" y="183"/>
                      <a:pt x="8236" y="162"/>
                      <a:pt x="8296" y="141"/>
                    </a:cubicBezTo>
                    <a:cubicBezTo>
                      <a:pt x="8358" y="124"/>
                      <a:pt x="8419" y="107"/>
                      <a:pt x="8481" y="90"/>
                    </a:cubicBezTo>
                    <a:cubicBezTo>
                      <a:pt x="8544" y="77"/>
                      <a:pt x="8607" y="64"/>
                      <a:pt x="8670" y="51"/>
                    </a:cubicBezTo>
                    <a:cubicBezTo>
                      <a:pt x="8734" y="41"/>
                      <a:pt x="8799" y="32"/>
                      <a:pt x="8863" y="22"/>
                    </a:cubicBezTo>
                    <a:cubicBezTo>
                      <a:pt x="8929" y="17"/>
                      <a:pt x="8995" y="11"/>
                      <a:pt x="9061" y="6"/>
                    </a:cubicBezTo>
                    <a:cubicBezTo>
                      <a:pt x="9128" y="4"/>
                      <a:pt x="9195" y="2"/>
                      <a:pt x="9263" y="0"/>
                    </a:cubicBezTo>
                    <a:cubicBezTo>
                      <a:pt x="9316" y="1"/>
                      <a:pt x="9369" y="3"/>
                      <a:pt x="9422" y="4"/>
                    </a:cubicBezTo>
                    <a:cubicBezTo>
                      <a:pt x="9474" y="9"/>
                      <a:pt x="9527" y="13"/>
                      <a:pt x="9580" y="17"/>
                    </a:cubicBezTo>
                    <a:cubicBezTo>
                      <a:pt x="9632" y="25"/>
                      <a:pt x="9685" y="32"/>
                      <a:pt x="9737" y="39"/>
                    </a:cubicBezTo>
                    <a:cubicBezTo>
                      <a:pt x="9789" y="50"/>
                      <a:pt x="9841" y="60"/>
                      <a:pt x="9893" y="70"/>
                    </a:cubicBezTo>
                    <a:cubicBezTo>
                      <a:pt x="9945" y="83"/>
                      <a:pt x="9997" y="96"/>
                      <a:pt x="10049" y="109"/>
                    </a:cubicBezTo>
                    <a:cubicBezTo>
                      <a:pt x="10101" y="126"/>
                      <a:pt x="10152" y="142"/>
                      <a:pt x="10204" y="158"/>
                    </a:cubicBezTo>
                    <a:cubicBezTo>
                      <a:pt x="10255" y="177"/>
                      <a:pt x="10306" y="196"/>
                      <a:pt x="10358" y="215"/>
                    </a:cubicBezTo>
                    <a:cubicBezTo>
                      <a:pt x="10409" y="237"/>
                      <a:pt x="10460" y="259"/>
                      <a:pt x="10511" y="281"/>
                    </a:cubicBezTo>
                    <a:cubicBezTo>
                      <a:pt x="10525" y="288"/>
                      <a:pt x="10539" y="295"/>
                      <a:pt x="10554" y="301"/>
                    </a:cubicBezTo>
                    <a:cubicBezTo>
                      <a:pt x="10567" y="307"/>
                      <a:pt x="10580" y="313"/>
                      <a:pt x="10593" y="319"/>
                    </a:cubicBezTo>
                    <a:cubicBezTo>
                      <a:pt x="10606" y="324"/>
                      <a:pt x="10618" y="329"/>
                      <a:pt x="10630" y="333"/>
                    </a:cubicBezTo>
                    <a:cubicBezTo>
                      <a:pt x="10641" y="337"/>
                      <a:pt x="10652" y="341"/>
                      <a:pt x="10664" y="345"/>
                    </a:cubicBezTo>
                    <a:cubicBezTo>
                      <a:pt x="10674" y="348"/>
                      <a:pt x="10684" y="351"/>
                      <a:pt x="10694" y="354"/>
                    </a:cubicBezTo>
                    <a:cubicBezTo>
                      <a:pt x="10703" y="356"/>
                      <a:pt x="10712" y="358"/>
                      <a:pt x="10721" y="360"/>
                    </a:cubicBezTo>
                    <a:cubicBezTo>
                      <a:pt x="10729" y="361"/>
                      <a:pt x="10737" y="363"/>
                      <a:pt x="10745" y="364"/>
                    </a:cubicBezTo>
                    <a:cubicBezTo>
                      <a:pt x="10748" y="364"/>
                      <a:pt x="10752" y="364"/>
                      <a:pt x="10756" y="365"/>
                    </a:cubicBezTo>
                    <a:cubicBezTo>
                      <a:pt x="10759" y="365"/>
                      <a:pt x="10762" y="365"/>
                      <a:pt x="10766" y="365"/>
                    </a:cubicBezTo>
                    <a:cubicBezTo>
                      <a:pt x="10775" y="365"/>
                      <a:pt x="10785" y="364"/>
                      <a:pt x="10794" y="364"/>
                    </a:cubicBezTo>
                    <a:cubicBezTo>
                      <a:pt x="10804" y="363"/>
                      <a:pt x="10813" y="362"/>
                      <a:pt x="10823" y="361"/>
                    </a:cubicBezTo>
                    <a:cubicBezTo>
                      <a:pt x="10832" y="360"/>
                      <a:pt x="10841" y="358"/>
                      <a:pt x="10851" y="357"/>
                    </a:cubicBezTo>
                    <a:cubicBezTo>
                      <a:pt x="10859" y="355"/>
                      <a:pt x="10868" y="352"/>
                      <a:pt x="10877" y="350"/>
                    </a:cubicBezTo>
                    <a:cubicBezTo>
                      <a:pt x="10882" y="349"/>
                      <a:pt x="10886" y="347"/>
                      <a:pt x="10890" y="346"/>
                    </a:cubicBezTo>
                    <a:cubicBezTo>
                      <a:pt x="10895" y="344"/>
                      <a:pt x="10899" y="342"/>
                      <a:pt x="10903" y="341"/>
                    </a:cubicBezTo>
                    <a:cubicBezTo>
                      <a:pt x="10907" y="339"/>
                      <a:pt x="10911" y="337"/>
                      <a:pt x="10915" y="335"/>
                    </a:cubicBezTo>
                    <a:cubicBezTo>
                      <a:pt x="10919" y="333"/>
                      <a:pt x="10923" y="331"/>
                      <a:pt x="10927" y="329"/>
                    </a:cubicBezTo>
                    <a:cubicBezTo>
                      <a:pt x="10931" y="327"/>
                      <a:pt x="10935" y="324"/>
                      <a:pt x="10938" y="322"/>
                    </a:cubicBezTo>
                    <a:cubicBezTo>
                      <a:pt x="10942" y="320"/>
                      <a:pt x="10946" y="317"/>
                      <a:pt x="10949" y="315"/>
                    </a:cubicBezTo>
                    <a:cubicBezTo>
                      <a:pt x="10953" y="312"/>
                      <a:pt x="10956" y="309"/>
                      <a:pt x="10960" y="306"/>
                    </a:cubicBezTo>
                    <a:cubicBezTo>
                      <a:pt x="10963" y="303"/>
                      <a:pt x="10966" y="300"/>
                      <a:pt x="10970" y="297"/>
                    </a:cubicBezTo>
                    <a:cubicBezTo>
                      <a:pt x="10979" y="287"/>
                      <a:pt x="10988" y="277"/>
                      <a:pt x="10997" y="268"/>
                    </a:cubicBezTo>
                    <a:cubicBezTo>
                      <a:pt x="11005" y="257"/>
                      <a:pt x="11014" y="247"/>
                      <a:pt x="11022" y="236"/>
                    </a:cubicBezTo>
                    <a:cubicBezTo>
                      <a:pt x="11030" y="225"/>
                      <a:pt x="11037" y="214"/>
                      <a:pt x="11045" y="203"/>
                    </a:cubicBezTo>
                    <a:cubicBezTo>
                      <a:pt x="11052" y="191"/>
                      <a:pt x="11059" y="179"/>
                      <a:pt x="11066" y="168"/>
                    </a:cubicBezTo>
                    <a:cubicBezTo>
                      <a:pt x="11072" y="155"/>
                      <a:pt x="11078" y="142"/>
                      <a:pt x="11085" y="130"/>
                    </a:cubicBezTo>
                    <a:cubicBezTo>
                      <a:pt x="11090" y="116"/>
                      <a:pt x="11096" y="103"/>
                      <a:pt x="11102" y="89"/>
                    </a:cubicBezTo>
                    <a:cubicBezTo>
                      <a:pt x="11107" y="75"/>
                      <a:pt x="11112" y="60"/>
                      <a:pt x="11117" y="46"/>
                    </a:cubicBezTo>
                    <a:cubicBezTo>
                      <a:pt x="11122" y="31"/>
                      <a:pt x="11126" y="15"/>
                      <a:pt x="11131" y="0"/>
                    </a:cubicBezTo>
                    <a:cubicBezTo>
                      <a:pt x="11182" y="0"/>
                      <a:pt x="11233" y="0"/>
                      <a:pt x="11284" y="0"/>
                    </a:cubicBezTo>
                    <a:cubicBezTo>
                      <a:pt x="11326" y="600"/>
                      <a:pt x="11368" y="1201"/>
                      <a:pt x="11411" y="1801"/>
                    </a:cubicBezTo>
                    <a:close/>
                    <a:moveTo>
                      <a:pt x="3965" y="3645"/>
                    </a:moveTo>
                    <a:cubicBezTo>
                      <a:pt x="3212" y="3645"/>
                      <a:pt x="2460" y="3645"/>
                      <a:pt x="1707" y="3645"/>
                    </a:cubicBezTo>
                    <a:cubicBezTo>
                      <a:pt x="1574" y="3925"/>
                      <a:pt x="1441" y="4205"/>
                      <a:pt x="1308" y="4485"/>
                    </a:cubicBezTo>
                    <a:cubicBezTo>
                      <a:pt x="1296" y="4510"/>
                      <a:pt x="1284" y="4535"/>
                      <a:pt x="1272" y="4560"/>
                    </a:cubicBezTo>
                    <a:cubicBezTo>
                      <a:pt x="1262" y="4583"/>
                      <a:pt x="1252" y="4606"/>
                      <a:pt x="1242" y="4629"/>
                    </a:cubicBezTo>
                    <a:cubicBezTo>
                      <a:pt x="1234" y="4650"/>
                      <a:pt x="1226" y="4672"/>
                      <a:pt x="1217" y="4693"/>
                    </a:cubicBezTo>
                    <a:cubicBezTo>
                      <a:pt x="1211" y="4713"/>
                      <a:pt x="1204" y="4733"/>
                      <a:pt x="1197" y="4753"/>
                    </a:cubicBezTo>
                    <a:cubicBezTo>
                      <a:pt x="1192" y="4772"/>
                      <a:pt x="1187" y="4790"/>
                      <a:pt x="1182" y="4808"/>
                    </a:cubicBezTo>
                    <a:cubicBezTo>
                      <a:pt x="1178" y="4825"/>
                      <a:pt x="1175" y="4842"/>
                      <a:pt x="1171" y="4858"/>
                    </a:cubicBezTo>
                    <a:cubicBezTo>
                      <a:pt x="1169" y="4874"/>
                      <a:pt x="1167" y="4889"/>
                      <a:pt x="1165" y="4904"/>
                    </a:cubicBezTo>
                    <a:cubicBezTo>
                      <a:pt x="1164" y="4917"/>
                      <a:pt x="1164" y="4931"/>
                      <a:pt x="1163" y="4944"/>
                    </a:cubicBezTo>
                    <a:cubicBezTo>
                      <a:pt x="1163" y="4949"/>
                      <a:pt x="1163" y="4954"/>
                      <a:pt x="1163" y="4959"/>
                    </a:cubicBezTo>
                    <a:cubicBezTo>
                      <a:pt x="1164" y="4963"/>
                      <a:pt x="1164" y="4968"/>
                      <a:pt x="1165" y="4973"/>
                    </a:cubicBezTo>
                    <a:cubicBezTo>
                      <a:pt x="1166" y="4978"/>
                      <a:pt x="1167" y="4982"/>
                      <a:pt x="1167" y="4987"/>
                    </a:cubicBezTo>
                    <a:cubicBezTo>
                      <a:pt x="1169" y="4992"/>
                      <a:pt x="1170" y="4997"/>
                      <a:pt x="1171" y="5001"/>
                    </a:cubicBezTo>
                    <a:cubicBezTo>
                      <a:pt x="1172" y="5006"/>
                      <a:pt x="1174" y="5011"/>
                      <a:pt x="1175" y="5015"/>
                    </a:cubicBezTo>
                    <a:cubicBezTo>
                      <a:pt x="1177" y="5020"/>
                      <a:pt x="1179" y="5025"/>
                      <a:pt x="1181" y="5029"/>
                    </a:cubicBezTo>
                    <a:cubicBezTo>
                      <a:pt x="1183" y="5034"/>
                      <a:pt x="1185" y="5039"/>
                      <a:pt x="1187" y="5043"/>
                    </a:cubicBezTo>
                    <a:cubicBezTo>
                      <a:pt x="1190" y="5048"/>
                      <a:pt x="1192" y="5052"/>
                      <a:pt x="1195" y="5057"/>
                    </a:cubicBezTo>
                    <a:cubicBezTo>
                      <a:pt x="1198" y="5061"/>
                      <a:pt x="1201" y="5066"/>
                      <a:pt x="1203" y="5070"/>
                    </a:cubicBezTo>
                    <a:cubicBezTo>
                      <a:pt x="1207" y="5075"/>
                      <a:pt x="1210" y="5079"/>
                      <a:pt x="1213" y="5083"/>
                    </a:cubicBezTo>
                    <a:cubicBezTo>
                      <a:pt x="1216" y="5088"/>
                      <a:pt x="1220" y="5092"/>
                      <a:pt x="1223" y="5096"/>
                    </a:cubicBezTo>
                    <a:cubicBezTo>
                      <a:pt x="1227" y="5101"/>
                      <a:pt x="1231" y="5105"/>
                      <a:pt x="1235" y="5109"/>
                    </a:cubicBezTo>
                    <a:cubicBezTo>
                      <a:pt x="1239" y="5113"/>
                      <a:pt x="1243" y="5117"/>
                      <a:pt x="1247" y="5121"/>
                    </a:cubicBezTo>
                    <a:cubicBezTo>
                      <a:pt x="1251" y="5125"/>
                      <a:pt x="1256" y="5129"/>
                      <a:pt x="1260" y="5133"/>
                    </a:cubicBezTo>
                    <a:cubicBezTo>
                      <a:pt x="1270" y="5141"/>
                      <a:pt x="1280" y="5149"/>
                      <a:pt x="1290" y="5156"/>
                    </a:cubicBezTo>
                    <a:cubicBezTo>
                      <a:pt x="1295" y="5160"/>
                      <a:pt x="1300" y="5164"/>
                      <a:pt x="1306" y="5167"/>
                    </a:cubicBezTo>
                    <a:cubicBezTo>
                      <a:pt x="1312" y="5171"/>
                      <a:pt x="1318" y="5174"/>
                      <a:pt x="1324" y="5178"/>
                    </a:cubicBezTo>
                    <a:cubicBezTo>
                      <a:pt x="1331" y="5181"/>
                      <a:pt x="1338" y="5184"/>
                      <a:pt x="1345" y="5188"/>
                    </a:cubicBezTo>
                    <a:cubicBezTo>
                      <a:pt x="1353" y="5191"/>
                      <a:pt x="1360" y="5194"/>
                      <a:pt x="1368" y="5198"/>
                    </a:cubicBezTo>
                    <a:cubicBezTo>
                      <a:pt x="1386" y="5204"/>
                      <a:pt x="1404" y="5210"/>
                      <a:pt x="1422" y="5216"/>
                    </a:cubicBezTo>
                    <a:cubicBezTo>
                      <a:pt x="1443" y="5221"/>
                      <a:pt x="1465" y="5226"/>
                      <a:pt x="1486" y="5232"/>
                    </a:cubicBezTo>
                    <a:cubicBezTo>
                      <a:pt x="1510" y="5236"/>
                      <a:pt x="1535" y="5241"/>
                      <a:pt x="1559" y="5246"/>
                    </a:cubicBezTo>
                    <a:cubicBezTo>
                      <a:pt x="1587" y="5250"/>
                      <a:pt x="1614" y="5254"/>
                      <a:pt x="1642" y="5258"/>
                    </a:cubicBezTo>
                    <a:cubicBezTo>
                      <a:pt x="1672" y="5261"/>
                      <a:pt x="1703" y="5265"/>
                      <a:pt x="1733" y="5268"/>
                    </a:cubicBezTo>
                    <a:cubicBezTo>
                      <a:pt x="1767" y="5270"/>
                      <a:pt x="1800" y="5273"/>
                      <a:pt x="1834" y="5275"/>
                    </a:cubicBezTo>
                    <a:cubicBezTo>
                      <a:pt x="1834" y="5324"/>
                      <a:pt x="1834" y="5372"/>
                      <a:pt x="1834" y="5420"/>
                    </a:cubicBezTo>
                    <a:cubicBezTo>
                      <a:pt x="1223" y="5420"/>
                      <a:pt x="611" y="5420"/>
                      <a:pt x="0" y="5420"/>
                    </a:cubicBezTo>
                    <a:cubicBezTo>
                      <a:pt x="0" y="5372"/>
                      <a:pt x="0" y="5324"/>
                      <a:pt x="0" y="5275"/>
                    </a:cubicBezTo>
                    <a:cubicBezTo>
                      <a:pt x="56" y="5264"/>
                      <a:pt x="112" y="5253"/>
                      <a:pt x="167" y="5242"/>
                    </a:cubicBezTo>
                    <a:cubicBezTo>
                      <a:pt x="191" y="5236"/>
                      <a:pt x="215" y="5230"/>
                      <a:pt x="238" y="5224"/>
                    </a:cubicBezTo>
                    <a:cubicBezTo>
                      <a:pt x="259" y="5218"/>
                      <a:pt x="280" y="5212"/>
                      <a:pt x="301" y="5205"/>
                    </a:cubicBezTo>
                    <a:cubicBezTo>
                      <a:pt x="320" y="5199"/>
                      <a:pt x="338" y="5192"/>
                      <a:pt x="356" y="5186"/>
                    </a:cubicBezTo>
                    <a:cubicBezTo>
                      <a:pt x="372" y="5179"/>
                      <a:pt x="388" y="5172"/>
                      <a:pt x="403" y="5165"/>
                    </a:cubicBezTo>
                    <a:cubicBezTo>
                      <a:pt x="416" y="5158"/>
                      <a:pt x="430" y="5151"/>
                      <a:pt x="443" y="5144"/>
                    </a:cubicBezTo>
                    <a:cubicBezTo>
                      <a:pt x="448" y="5141"/>
                      <a:pt x="454" y="5137"/>
                      <a:pt x="460" y="5133"/>
                    </a:cubicBezTo>
                    <a:cubicBezTo>
                      <a:pt x="465" y="5130"/>
                      <a:pt x="470" y="5126"/>
                      <a:pt x="475" y="5122"/>
                    </a:cubicBezTo>
                    <a:cubicBezTo>
                      <a:pt x="493" y="5105"/>
                      <a:pt x="512" y="5087"/>
                      <a:pt x="530" y="5069"/>
                    </a:cubicBezTo>
                    <a:cubicBezTo>
                      <a:pt x="549" y="5047"/>
                      <a:pt x="568" y="5025"/>
                      <a:pt x="587" y="5003"/>
                    </a:cubicBezTo>
                    <a:cubicBezTo>
                      <a:pt x="606" y="4977"/>
                      <a:pt x="626" y="4951"/>
                      <a:pt x="645" y="4926"/>
                    </a:cubicBezTo>
                    <a:cubicBezTo>
                      <a:pt x="665" y="4896"/>
                      <a:pt x="685" y="4866"/>
                      <a:pt x="705" y="4836"/>
                    </a:cubicBezTo>
                    <a:cubicBezTo>
                      <a:pt x="725" y="4802"/>
                      <a:pt x="745" y="4768"/>
                      <a:pt x="766" y="4735"/>
                    </a:cubicBezTo>
                    <a:cubicBezTo>
                      <a:pt x="787" y="4697"/>
                      <a:pt x="808" y="4659"/>
                      <a:pt x="829" y="4621"/>
                    </a:cubicBezTo>
                    <a:cubicBezTo>
                      <a:pt x="872" y="4534"/>
                      <a:pt x="916" y="4446"/>
                      <a:pt x="959" y="4358"/>
                    </a:cubicBezTo>
                    <a:cubicBezTo>
                      <a:pt x="1644" y="2906"/>
                      <a:pt x="2329" y="1453"/>
                      <a:pt x="3014" y="0"/>
                    </a:cubicBezTo>
                    <a:cubicBezTo>
                      <a:pt x="3062" y="0"/>
                      <a:pt x="3111" y="0"/>
                      <a:pt x="3159" y="0"/>
                    </a:cubicBezTo>
                    <a:cubicBezTo>
                      <a:pt x="3835" y="1470"/>
                      <a:pt x="4511" y="2940"/>
                      <a:pt x="5188" y="4409"/>
                    </a:cubicBezTo>
                    <a:cubicBezTo>
                      <a:pt x="5208" y="4452"/>
                      <a:pt x="5228" y="4494"/>
                      <a:pt x="5248" y="4537"/>
                    </a:cubicBezTo>
                    <a:cubicBezTo>
                      <a:pt x="5268" y="4575"/>
                      <a:pt x="5288" y="4613"/>
                      <a:pt x="5308" y="4652"/>
                    </a:cubicBezTo>
                    <a:cubicBezTo>
                      <a:pt x="5328" y="4686"/>
                      <a:pt x="5347" y="4720"/>
                      <a:pt x="5367" y="4754"/>
                    </a:cubicBezTo>
                    <a:cubicBezTo>
                      <a:pt x="5387" y="4785"/>
                      <a:pt x="5406" y="4815"/>
                      <a:pt x="5425" y="4845"/>
                    </a:cubicBezTo>
                    <a:cubicBezTo>
                      <a:pt x="5444" y="4872"/>
                      <a:pt x="5463" y="4898"/>
                      <a:pt x="5482" y="4925"/>
                    </a:cubicBezTo>
                    <a:cubicBezTo>
                      <a:pt x="5500" y="4948"/>
                      <a:pt x="5518" y="4970"/>
                      <a:pt x="5536" y="4993"/>
                    </a:cubicBezTo>
                    <a:cubicBezTo>
                      <a:pt x="5554" y="5012"/>
                      <a:pt x="5571" y="5031"/>
                      <a:pt x="5588" y="5051"/>
                    </a:cubicBezTo>
                    <a:cubicBezTo>
                      <a:pt x="5605" y="5066"/>
                      <a:pt x="5621" y="5082"/>
                      <a:pt x="5638" y="5097"/>
                    </a:cubicBezTo>
                    <a:cubicBezTo>
                      <a:pt x="5655" y="5109"/>
                      <a:pt x="5673" y="5121"/>
                      <a:pt x="5691" y="5133"/>
                    </a:cubicBezTo>
                    <a:cubicBezTo>
                      <a:pt x="5710" y="5144"/>
                      <a:pt x="5729" y="5155"/>
                      <a:pt x="5749" y="5165"/>
                    </a:cubicBezTo>
                    <a:cubicBezTo>
                      <a:pt x="5770" y="5175"/>
                      <a:pt x="5791" y="5184"/>
                      <a:pt x="5812" y="5194"/>
                    </a:cubicBezTo>
                    <a:cubicBezTo>
                      <a:pt x="5834" y="5202"/>
                      <a:pt x="5857" y="5210"/>
                      <a:pt x="5879" y="5218"/>
                    </a:cubicBezTo>
                    <a:cubicBezTo>
                      <a:pt x="5903" y="5225"/>
                      <a:pt x="5927" y="5231"/>
                      <a:pt x="5952" y="5238"/>
                    </a:cubicBezTo>
                    <a:cubicBezTo>
                      <a:pt x="5977" y="5244"/>
                      <a:pt x="6003" y="5249"/>
                      <a:pt x="6029" y="5255"/>
                    </a:cubicBezTo>
                    <a:cubicBezTo>
                      <a:pt x="6056" y="5259"/>
                      <a:pt x="6084" y="5263"/>
                      <a:pt x="6111" y="5267"/>
                    </a:cubicBezTo>
                    <a:cubicBezTo>
                      <a:pt x="6140" y="5270"/>
                      <a:pt x="6169" y="5273"/>
                      <a:pt x="6198" y="5275"/>
                    </a:cubicBezTo>
                    <a:cubicBezTo>
                      <a:pt x="6198" y="5324"/>
                      <a:pt x="6198" y="5372"/>
                      <a:pt x="6198" y="5420"/>
                    </a:cubicBezTo>
                    <a:cubicBezTo>
                      <a:pt x="5428" y="5420"/>
                      <a:pt x="4658" y="5420"/>
                      <a:pt x="3889" y="5420"/>
                    </a:cubicBezTo>
                    <a:cubicBezTo>
                      <a:pt x="3889" y="5372"/>
                      <a:pt x="3889" y="5324"/>
                      <a:pt x="3889" y="5275"/>
                    </a:cubicBezTo>
                    <a:cubicBezTo>
                      <a:pt x="3943" y="5270"/>
                      <a:pt x="3998" y="5265"/>
                      <a:pt x="4052" y="5259"/>
                    </a:cubicBezTo>
                    <a:cubicBezTo>
                      <a:pt x="4076" y="5256"/>
                      <a:pt x="4099" y="5252"/>
                      <a:pt x="4123" y="5249"/>
                    </a:cubicBezTo>
                    <a:cubicBezTo>
                      <a:pt x="4144" y="5245"/>
                      <a:pt x="4165" y="5240"/>
                      <a:pt x="4186" y="5236"/>
                    </a:cubicBezTo>
                    <a:cubicBezTo>
                      <a:pt x="4205" y="5231"/>
                      <a:pt x="4224" y="5226"/>
                      <a:pt x="4242" y="5222"/>
                    </a:cubicBezTo>
                    <a:cubicBezTo>
                      <a:pt x="4258" y="5216"/>
                      <a:pt x="4274" y="5211"/>
                      <a:pt x="4290" y="5205"/>
                    </a:cubicBezTo>
                    <a:cubicBezTo>
                      <a:pt x="4298" y="5202"/>
                      <a:pt x="4305" y="5199"/>
                      <a:pt x="4312" y="5196"/>
                    </a:cubicBezTo>
                    <a:cubicBezTo>
                      <a:pt x="4318" y="5193"/>
                      <a:pt x="4325" y="5190"/>
                      <a:pt x="4331" y="5186"/>
                    </a:cubicBezTo>
                    <a:cubicBezTo>
                      <a:pt x="4337" y="5183"/>
                      <a:pt x="4343" y="5180"/>
                      <a:pt x="4348" y="5176"/>
                    </a:cubicBezTo>
                    <a:cubicBezTo>
                      <a:pt x="4354" y="5173"/>
                      <a:pt x="4359" y="5169"/>
                      <a:pt x="4364" y="5165"/>
                    </a:cubicBezTo>
                    <a:cubicBezTo>
                      <a:pt x="4374" y="5158"/>
                      <a:pt x="4384" y="5150"/>
                      <a:pt x="4393" y="5143"/>
                    </a:cubicBezTo>
                    <a:cubicBezTo>
                      <a:pt x="4398" y="5139"/>
                      <a:pt x="4402" y="5135"/>
                      <a:pt x="4406" y="5131"/>
                    </a:cubicBezTo>
                    <a:cubicBezTo>
                      <a:pt x="4410" y="5127"/>
                      <a:pt x="4414" y="5123"/>
                      <a:pt x="4418" y="5119"/>
                    </a:cubicBezTo>
                    <a:cubicBezTo>
                      <a:pt x="4422" y="5115"/>
                      <a:pt x="4425" y="5111"/>
                      <a:pt x="4429" y="5107"/>
                    </a:cubicBezTo>
                    <a:cubicBezTo>
                      <a:pt x="4432" y="5102"/>
                      <a:pt x="4436" y="5098"/>
                      <a:pt x="4439" y="5094"/>
                    </a:cubicBezTo>
                    <a:cubicBezTo>
                      <a:pt x="4442" y="5090"/>
                      <a:pt x="4445" y="5086"/>
                      <a:pt x="4448" y="5081"/>
                    </a:cubicBezTo>
                    <a:cubicBezTo>
                      <a:pt x="4450" y="5077"/>
                      <a:pt x="4453" y="5073"/>
                      <a:pt x="4455" y="5068"/>
                    </a:cubicBezTo>
                    <a:cubicBezTo>
                      <a:pt x="4457" y="5064"/>
                      <a:pt x="4460" y="5059"/>
                      <a:pt x="4462" y="5055"/>
                    </a:cubicBezTo>
                    <a:cubicBezTo>
                      <a:pt x="4464" y="5050"/>
                      <a:pt x="4466" y="5046"/>
                      <a:pt x="4468" y="5041"/>
                    </a:cubicBezTo>
                    <a:cubicBezTo>
                      <a:pt x="4469" y="5037"/>
                      <a:pt x="4471" y="5032"/>
                      <a:pt x="4472" y="5027"/>
                    </a:cubicBezTo>
                    <a:cubicBezTo>
                      <a:pt x="4474" y="5023"/>
                      <a:pt x="4475" y="5018"/>
                      <a:pt x="4476" y="5013"/>
                    </a:cubicBezTo>
                    <a:cubicBezTo>
                      <a:pt x="4477" y="5008"/>
                      <a:pt x="4478" y="5003"/>
                      <a:pt x="4479" y="4999"/>
                    </a:cubicBezTo>
                    <a:cubicBezTo>
                      <a:pt x="4480" y="4994"/>
                      <a:pt x="4481" y="4989"/>
                      <a:pt x="4481" y="4984"/>
                    </a:cubicBezTo>
                    <a:cubicBezTo>
                      <a:pt x="4482" y="4978"/>
                      <a:pt x="4482" y="4973"/>
                      <a:pt x="4482" y="4968"/>
                    </a:cubicBezTo>
                    <a:cubicBezTo>
                      <a:pt x="4483" y="4963"/>
                      <a:pt x="4483" y="4958"/>
                      <a:pt x="4483" y="4952"/>
                    </a:cubicBezTo>
                    <a:cubicBezTo>
                      <a:pt x="4482" y="4937"/>
                      <a:pt x="4481" y="4921"/>
                      <a:pt x="4480" y="4905"/>
                    </a:cubicBezTo>
                    <a:cubicBezTo>
                      <a:pt x="4478" y="4887"/>
                      <a:pt x="4475" y="4870"/>
                      <a:pt x="4473" y="4852"/>
                    </a:cubicBezTo>
                    <a:cubicBezTo>
                      <a:pt x="4469" y="4832"/>
                      <a:pt x="4465" y="4813"/>
                      <a:pt x="4460" y="4793"/>
                    </a:cubicBezTo>
                    <a:cubicBezTo>
                      <a:pt x="4454" y="4772"/>
                      <a:pt x="4448" y="4750"/>
                      <a:pt x="4442" y="4729"/>
                    </a:cubicBezTo>
                    <a:cubicBezTo>
                      <a:pt x="4435" y="4705"/>
                      <a:pt x="4427" y="4682"/>
                      <a:pt x="4419" y="4658"/>
                    </a:cubicBezTo>
                    <a:cubicBezTo>
                      <a:pt x="4409" y="4632"/>
                      <a:pt x="4399" y="4607"/>
                      <a:pt x="4390" y="4581"/>
                    </a:cubicBezTo>
                    <a:cubicBezTo>
                      <a:pt x="4378" y="4554"/>
                      <a:pt x="4366" y="4526"/>
                      <a:pt x="4354" y="4499"/>
                    </a:cubicBezTo>
                    <a:cubicBezTo>
                      <a:pt x="4340" y="4469"/>
                      <a:pt x="4327" y="4439"/>
                      <a:pt x="4313" y="4409"/>
                    </a:cubicBezTo>
                    <a:cubicBezTo>
                      <a:pt x="4197" y="4155"/>
                      <a:pt x="4081" y="3900"/>
                      <a:pt x="3965" y="3645"/>
                    </a:cubicBezTo>
                    <a:close/>
                    <a:moveTo>
                      <a:pt x="2853" y="1215"/>
                    </a:moveTo>
                    <a:cubicBezTo>
                      <a:pt x="2513" y="1928"/>
                      <a:pt x="2174" y="2642"/>
                      <a:pt x="1834" y="3356"/>
                    </a:cubicBezTo>
                    <a:cubicBezTo>
                      <a:pt x="2502" y="3356"/>
                      <a:pt x="3170" y="3356"/>
                      <a:pt x="3838" y="3356"/>
                    </a:cubicBezTo>
                    <a:cubicBezTo>
                      <a:pt x="3510" y="2642"/>
                      <a:pt x="3181" y="1928"/>
                      <a:pt x="2853" y="1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Freeform 2"/>
              <p:cNvSpPr>
                <a:spLocks noChangeArrowheads="1"/>
              </p:cNvSpPr>
              <p:nvPr/>
            </p:nvSpPr>
            <p:spPr bwMode="auto">
              <a:xfrm>
                <a:off x="1338263" y="4687888"/>
                <a:ext cx="7745412" cy="798512"/>
              </a:xfrm>
              <a:custGeom>
                <a:avLst/>
                <a:gdLst>
                  <a:gd name="T0" fmla="*/ 2147483647 w 21516"/>
                  <a:gd name="T1" fmla="*/ 16719790 h 2218"/>
                  <a:gd name="T2" fmla="*/ 2147483647 w 21516"/>
                  <a:gd name="T3" fmla="*/ 62861039 h 2218"/>
                  <a:gd name="T4" fmla="*/ 2147483647 w 21516"/>
                  <a:gd name="T5" fmla="*/ 187157460 h 2218"/>
                  <a:gd name="T6" fmla="*/ 2147483647 w 21516"/>
                  <a:gd name="T7" fmla="*/ 286698209 h 2218"/>
                  <a:gd name="T8" fmla="*/ 2147483647 w 21516"/>
                  <a:gd name="T9" fmla="*/ 273218549 h 2218"/>
                  <a:gd name="T10" fmla="*/ 2147483647 w 21516"/>
                  <a:gd name="T11" fmla="*/ 277495881 h 2218"/>
                  <a:gd name="T12" fmla="*/ 2147483647 w 21516"/>
                  <a:gd name="T13" fmla="*/ 251832972 h 2218"/>
                  <a:gd name="T14" fmla="*/ 2147483647 w 21516"/>
                  <a:gd name="T15" fmla="*/ 248852053 h 2218"/>
                  <a:gd name="T16" fmla="*/ 2147483647 w 21516"/>
                  <a:gd name="T17" fmla="*/ 210098300 h 2218"/>
                  <a:gd name="T18" fmla="*/ 2147483647 w 21516"/>
                  <a:gd name="T19" fmla="*/ 88264737 h 2218"/>
                  <a:gd name="T20" fmla="*/ 2147483647 w 21516"/>
                  <a:gd name="T21" fmla="*/ 648026 h 2218"/>
                  <a:gd name="T22" fmla="*/ 2147483647 w 21516"/>
                  <a:gd name="T23" fmla="*/ 13998081 h 2218"/>
                  <a:gd name="T24" fmla="*/ 2147483647 w 21516"/>
                  <a:gd name="T25" fmla="*/ 0 h 2218"/>
                  <a:gd name="T26" fmla="*/ 2147483647 w 21516"/>
                  <a:gd name="T27" fmla="*/ 271533682 h 2218"/>
                  <a:gd name="T28" fmla="*/ 2147483647 w 21516"/>
                  <a:gd name="T29" fmla="*/ 268552762 h 2218"/>
                  <a:gd name="T30" fmla="*/ 2147483647 w 21516"/>
                  <a:gd name="T31" fmla="*/ 30587906 h 2218"/>
                  <a:gd name="T32" fmla="*/ 2147483647 w 21516"/>
                  <a:gd name="T33" fmla="*/ 16849395 h 2218"/>
                  <a:gd name="T34" fmla="*/ 2147483647 w 21516"/>
                  <a:gd name="T35" fmla="*/ 91893683 h 2218"/>
                  <a:gd name="T36" fmla="*/ 2147483647 w 21516"/>
                  <a:gd name="T37" fmla="*/ 118593433 h 2218"/>
                  <a:gd name="T38" fmla="*/ 2147483647 w 21516"/>
                  <a:gd name="T39" fmla="*/ 48344537 h 2218"/>
                  <a:gd name="T40" fmla="*/ 2009656147 w 21516"/>
                  <a:gd name="T41" fmla="*/ 124037211 h 2218"/>
                  <a:gd name="T42" fmla="*/ 2025595510 w 21516"/>
                  <a:gd name="T43" fmla="*/ 185991014 h 2218"/>
                  <a:gd name="T44" fmla="*/ 1905596702 w 21516"/>
                  <a:gd name="T45" fmla="*/ 144126736 h 2218"/>
                  <a:gd name="T46" fmla="*/ 1907799803 w 21516"/>
                  <a:gd name="T47" fmla="*/ 257535961 h 2218"/>
                  <a:gd name="T48" fmla="*/ 1915056717 w 21516"/>
                  <a:gd name="T49" fmla="*/ 264405036 h 2218"/>
                  <a:gd name="T50" fmla="*/ 2046070670 w 21516"/>
                  <a:gd name="T51" fmla="*/ 252221788 h 2218"/>
                  <a:gd name="T52" fmla="*/ 1855186727 w 21516"/>
                  <a:gd name="T53" fmla="*/ 263627405 h 2218"/>
                  <a:gd name="T54" fmla="*/ 1860240900 w 21516"/>
                  <a:gd name="T55" fmla="*/ 41864278 h 2218"/>
                  <a:gd name="T56" fmla="*/ 1850262508 w 21516"/>
                  <a:gd name="T57" fmla="*/ 18015842 h 2218"/>
                  <a:gd name="T58" fmla="*/ 2042571628 w 21516"/>
                  <a:gd name="T59" fmla="*/ 33828396 h 2218"/>
                  <a:gd name="T60" fmla="*/ 1660286084 w 21516"/>
                  <a:gd name="T61" fmla="*/ 35124448 h 2218"/>
                  <a:gd name="T62" fmla="*/ 1647974997 w 21516"/>
                  <a:gd name="T63" fmla="*/ 17108606 h 2218"/>
                  <a:gd name="T64" fmla="*/ 1692553594 w 21516"/>
                  <a:gd name="T65" fmla="*/ 19441499 h 2218"/>
                  <a:gd name="T66" fmla="*/ 1466292240 w 21516"/>
                  <a:gd name="T67" fmla="*/ 258702407 h 2218"/>
                  <a:gd name="T68" fmla="*/ 1480417285 w 21516"/>
                  <a:gd name="T69" fmla="*/ 271663287 h 2218"/>
                  <a:gd name="T70" fmla="*/ 1434413512 w 21516"/>
                  <a:gd name="T71" fmla="*/ 266090263 h 2218"/>
                  <a:gd name="T72" fmla="*/ 1406163061 w 21516"/>
                  <a:gd name="T73" fmla="*/ 16979000 h 2218"/>
                  <a:gd name="T74" fmla="*/ 1282535976 w 21516"/>
                  <a:gd name="T75" fmla="*/ 30199090 h 2218"/>
                  <a:gd name="T76" fmla="*/ 1210744041 w 21516"/>
                  <a:gd name="T77" fmla="*/ 267256710 h 2218"/>
                  <a:gd name="T78" fmla="*/ 1151262834 w 21516"/>
                  <a:gd name="T79" fmla="*/ 264145826 h 2218"/>
                  <a:gd name="T80" fmla="*/ 1086339031 w 21516"/>
                  <a:gd name="T81" fmla="*/ 26570145 h 2218"/>
                  <a:gd name="T82" fmla="*/ 781806394 w 21516"/>
                  <a:gd name="T83" fmla="*/ 258054381 h 2218"/>
                  <a:gd name="T84" fmla="*/ 809797656 w 21516"/>
                  <a:gd name="T85" fmla="*/ 273996180 h 2218"/>
                  <a:gd name="T86" fmla="*/ 729841648 w 21516"/>
                  <a:gd name="T87" fmla="*/ 261683327 h 2218"/>
                  <a:gd name="T88" fmla="*/ 728934489 w 21516"/>
                  <a:gd name="T89" fmla="*/ 23978041 h 2218"/>
                  <a:gd name="T90" fmla="*/ 881719185 w 21516"/>
                  <a:gd name="T91" fmla="*/ 12572064 h 2218"/>
                  <a:gd name="T92" fmla="*/ 950660047 w 21516"/>
                  <a:gd name="T93" fmla="*/ 252999419 h 2218"/>
                  <a:gd name="T94" fmla="*/ 884051880 w 21516"/>
                  <a:gd name="T95" fmla="*/ 87227896 h 2218"/>
                  <a:gd name="T96" fmla="*/ 789970467 w 21516"/>
                  <a:gd name="T97" fmla="*/ 23200410 h 2218"/>
                  <a:gd name="T98" fmla="*/ 329672828 w 21516"/>
                  <a:gd name="T99" fmla="*/ 260387275 h 2218"/>
                  <a:gd name="T100" fmla="*/ 337836901 w 21516"/>
                  <a:gd name="T101" fmla="*/ 268811973 h 2218"/>
                  <a:gd name="T102" fmla="*/ 290407592 w 21516"/>
                  <a:gd name="T103" fmla="*/ 266479079 h 2218"/>
                  <a:gd name="T104" fmla="*/ 593255505 w 21516"/>
                  <a:gd name="T105" fmla="*/ 272440918 h 2218"/>
                  <a:gd name="T106" fmla="*/ 506690554 w 21516"/>
                  <a:gd name="T107" fmla="*/ 266090263 h 2218"/>
                  <a:gd name="T108" fmla="*/ 510578020 w 21516"/>
                  <a:gd name="T109" fmla="*/ 257276750 h 2218"/>
                  <a:gd name="T110" fmla="*/ 95765777 w 21516"/>
                  <a:gd name="T111" fmla="*/ 262201748 h 2218"/>
                  <a:gd name="T112" fmla="*/ 136456549 w 21516"/>
                  <a:gd name="T113" fmla="*/ 280736010 h 2218"/>
                  <a:gd name="T114" fmla="*/ 40690772 w 21516"/>
                  <a:gd name="T115" fmla="*/ 262072142 h 2218"/>
                  <a:gd name="T116" fmla="*/ 39913207 w 21516"/>
                  <a:gd name="T117" fmla="*/ 22163208 h 2218"/>
                  <a:gd name="T118" fmla="*/ 242330312 w 21516"/>
                  <a:gd name="T119" fmla="*/ 93837761 h 2218"/>
                  <a:gd name="T120" fmla="*/ 114037836 w 21516"/>
                  <a:gd name="T121" fmla="*/ 144126736 h 2218"/>
                  <a:gd name="T122" fmla="*/ 179739204 w 21516"/>
                  <a:gd name="T123" fmla="*/ 119889485 h 2218"/>
                  <a:gd name="T124" fmla="*/ 165354611 w 21516"/>
                  <a:gd name="T125" fmla="*/ 34865237 h 22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1516" h="2218">
                    <a:moveTo>
                      <a:pt x="21354" y="730"/>
                    </a:moveTo>
                    <a:cubicBezTo>
                      <a:pt x="21331" y="730"/>
                      <a:pt x="21309" y="730"/>
                      <a:pt x="21286" y="730"/>
                    </a:cubicBezTo>
                    <a:cubicBezTo>
                      <a:pt x="21284" y="721"/>
                      <a:pt x="21283" y="713"/>
                      <a:pt x="21281" y="704"/>
                    </a:cubicBezTo>
                    <a:cubicBezTo>
                      <a:pt x="21281" y="700"/>
                      <a:pt x="21280" y="695"/>
                      <a:pt x="21279" y="691"/>
                    </a:cubicBezTo>
                    <a:cubicBezTo>
                      <a:pt x="21278" y="687"/>
                      <a:pt x="21277" y="682"/>
                      <a:pt x="21276" y="678"/>
                    </a:cubicBezTo>
                    <a:cubicBezTo>
                      <a:pt x="21275" y="674"/>
                      <a:pt x="21274" y="670"/>
                      <a:pt x="21274" y="665"/>
                    </a:cubicBezTo>
                    <a:cubicBezTo>
                      <a:pt x="21273" y="661"/>
                      <a:pt x="21272" y="657"/>
                      <a:pt x="21271" y="653"/>
                    </a:cubicBezTo>
                    <a:cubicBezTo>
                      <a:pt x="21269" y="645"/>
                      <a:pt x="21267" y="636"/>
                      <a:pt x="21265" y="628"/>
                    </a:cubicBezTo>
                    <a:cubicBezTo>
                      <a:pt x="21261" y="613"/>
                      <a:pt x="21257" y="597"/>
                      <a:pt x="21253" y="582"/>
                    </a:cubicBezTo>
                    <a:cubicBezTo>
                      <a:pt x="21251" y="575"/>
                      <a:pt x="21249" y="568"/>
                      <a:pt x="21247" y="561"/>
                    </a:cubicBezTo>
                    <a:cubicBezTo>
                      <a:pt x="21245" y="557"/>
                      <a:pt x="21244" y="554"/>
                      <a:pt x="21243" y="550"/>
                    </a:cubicBezTo>
                    <a:cubicBezTo>
                      <a:pt x="21242" y="546"/>
                      <a:pt x="21241" y="543"/>
                      <a:pt x="21240" y="539"/>
                    </a:cubicBezTo>
                    <a:cubicBezTo>
                      <a:pt x="21235" y="526"/>
                      <a:pt x="21230" y="512"/>
                      <a:pt x="21225" y="499"/>
                    </a:cubicBezTo>
                    <a:cubicBezTo>
                      <a:pt x="21222" y="493"/>
                      <a:pt x="21219" y="487"/>
                      <a:pt x="21216" y="481"/>
                    </a:cubicBezTo>
                    <a:cubicBezTo>
                      <a:pt x="21215" y="478"/>
                      <a:pt x="21213" y="475"/>
                      <a:pt x="21212" y="472"/>
                    </a:cubicBezTo>
                    <a:cubicBezTo>
                      <a:pt x="21211" y="469"/>
                      <a:pt x="21209" y="466"/>
                      <a:pt x="21208" y="463"/>
                    </a:cubicBezTo>
                    <a:cubicBezTo>
                      <a:pt x="21206" y="460"/>
                      <a:pt x="21205" y="457"/>
                      <a:pt x="21203" y="455"/>
                    </a:cubicBezTo>
                    <a:cubicBezTo>
                      <a:pt x="21201" y="452"/>
                      <a:pt x="21200" y="449"/>
                      <a:pt x="21198" y="446"/>
                    </a:cubicBezTo>
                    <a:cubicBezTo>
                      <a:pt x="21196" y="443"/>
                      <a:pt x="21195" y="440"/>
                      <a:pt x="21193" y="437"/>
                    </a:cubicBezTo>
                    <a:cubicBezTo>
                      <a:pt x="21191" y="435"/>
                      <a:pt x="21190" y="432"/>
                      <a:pt x="21188" y="429"/>
                    </a:cubicBezTo>
                    <a:cubicBezTo>
                      <a:pt x="21186" y="427"/>
                      <a:pt x="21185" y="424"/>
                      <a:pt x="21183" y="422"/>
                    </a:cubicBezTo>
                    <a:cubicBezTo>
                      <a:pt x="21183" y="420"/>
                      <a:pt x="21182" y="419"/>
                      <a:pt x="21181" y="418"/>
                    </a:cubicBezTo>
                    <a:cubicBezTo>
                      <a:pt x="21180" y="417"/>
                      <a:pt x="21179" y="415"/>
                      <a:pt x="21178" y="414"/>
                    </a:cubicBezTo>
                    <a:cubicBezTo>
                      <a:pt x="21177" y="413"/>
                      <a:pt x="21176" y="412"/>
                      <a:pt x="21175" y="410"/>
                    </a:cubicBezTo>
                    <a:cubicBezTo>
                      <a:pt x="21174" y="409"/>
                      <a:pt x="21173" y="408"/>
                      <a:pt x="21173" y="407"/>
                    </a:cubicBezTo>
                    <a:cubicBezTo>
                      <a:pt x="21172" y="405"/>
                      <a:pt x="21171" y="404"/>
                      <a:pt x="21170" y="403"/>
                    </a:cubicBezTo>
                    <a:cubicBezTo>
                      <a:pt x="21169" y="402"/>
                      <a:pt x="21168" y="400"/>
                      <a:pt x="21167" y="399"/>
                    </a:cubicBezTo>
                    <a:cubicBezTo>
                      <a:pt x="21160" y="389"/>
                      <a:pt x="21153" y="378"/>
                      <a:pt x="21146" y="368"/>
                    </a:cubicBezTo>
                    <a:cubicBezTo>
                      <a:pt x="21144" y="366"/>
                      <a:pt x="21142" y="363"/>
                      <a:pt x="21141" y="361"/>
                    </a:cubicBezTo>
                    <a:cubicBezTo>
                      <a:pt x="21139" y="358"/>
                      <a:pt x="21137" y="356"/>
                      <a:pt x="21135" y="353"/>
                    </a:cubicBezTo>
                    <a:cubicBezTo>
                      <a:pt x="21133" y="351"/>
                      <a:pt x="21131" y="348"/>
                      <a:pt x="21129" y="346"/>
                    </a:cubicBezTo>
                    <a:cubicBezTo>
                      <a:pt x="21127" y="344"/>
                      <a:pt x="21125" y="341"/>
                      <a:pt x="21123" y="339"/>
                    </a:cubicBezTo>
                    <a:cubicBezTo>
                      <a:pt x="21114" y="330"/>
                      <a:pt x="21106" y="320"/>
                      <a:pt x="21097" y="311"/>
                    </a:cubicBezTo>
                    <a:cubicBezTo>
                      <a:pt x="21092" y="307"/>
                      <a:pt x="21087" y="302"/>
                      <a:pt x="21082" y="298"/>
                    </a:cubicBezTo>
                    <a:cubicBezTo>
                      <a:pt x="21080" y="295"/>
                      <a:pt x="21077" y="293"/>
                      <a:pt x="21075" y="291"/>
                    </a:cubicBezTo>
                    <a:cubicBezTo>
                      <a:pt x="21073" y="289"/>
                      <a:pt x="21070" y="286"/>
                      <a:pt x="21068" y="284"/>
                    </a:cubicBezTo>
                    <a:cubicBezTo>
                      <a:pt x="21057" y="276"/>
                      <a:pt x="21047" y="268"/>
                      <a:pt x="21036" y="260"/>
                    </a:cubicBezTo>
                    <a:cubicBezTo>
                      <a:pt x="21031" y="256"/>
                      <a:pt x="21025" y="252"/>
                      <a:pt x="21020" y="248"/>
                    </a:cubicBezTo>
                    <a:cubicBezTo>
                      <a:pt x="21017" y="246"/>
                      <a:pt x="21014" y="244"/>
                      <a:pt x="21011" y="242"/>
                    </a:cubicBezTo>
                    <a:cubicBezTo>
                      <a:pt x="21009" y="241"/>
                      <a:pt x="21006" y="239"/>
                      <a:pt x="21003" y="237"/>
                    </a:cubicBezTo>
                    <a:cubicBezTo>
                      <a:pt x="20991" y="230"/>
                      <a:pt x="20979" y="222"/>
                      <a:pt x="20967" y="215"/>
                    </a:cubicBezTo>
                    <a:cubicBezTo>
                      <a:pt x="20964" y="213"/>
                      <a:pt x="20961" y="212"/>
                      <a:pt x="20957" y="210"/>
                    </a:cubicBezTo>
                    <a:cubicBezTo>
                      <a:pt x="20954" y="209"/>
                      <a:pt x="20951" y="207"/>
                      <a:pt x="20948" y="205"/>
                    </a:cubicBezTo>
                    <a:cubicBezTo>
                      <a:pt x="20942" y="202"/>
                      <a:pt x="20935" y="198"/>
                      <a:pt x="20929" y="195"/>
                    </a:cubicBezTo>
                    <a:cubicBezTo>
                      <a:pt x="20915" y="189"/>
                      <a:pt x="20902" y="183"/>
                      <a:pt x="20888" y="177"/>
                    </a:cubicBezTo>
                    <a:cubicBezTo>
                      <a:pt x="20874" y="172"/>
                      <a:pt x="20861" y="167"/>
                      <a:pt x="20847" y="162"/>
                    </a:cubicBezTo>
                    <a:cubicBezTo>
                      <a:pt x="20833" y="158"/>
                      <a:pt x="20819" y="153"/>
                      <a:pt x="20805" y="149"/>
                    </a:cubicBezTo>
                    <a:cubicBezTo>
                      <a:pt x="20802" y="148"/>
                      <a:pt x="20798" y="147"/>
                      <a:pt x="20795" y="146"/>
                    </a:cubicBezTo>
                    <a:cubicBezTo>
                      <a:pt x="20792" y="145"/>
                      <a:pt x="20788" y="144"/>
                      <a:pt x="20785" y="144"/>
                    </a:cubicBezTo>
                    <a:cubicBezTo>
                      <a:pt x="20778" y="142"/>
                      <a:pt x="20771" y="140"/>
                      <a:pt x="20764" y="138"/>
                    </a:cubicBezTo>
                    <a:cubicBezTo>
                      <a:pt x="20757" y="137"/>
                      <a:pt x="20750" y="135"/>
                      <a:pt x="20743" y="134"/>
                    </a:cubicBezTo>
                    <a:cubicBezTo>
                      <a:pt x="20740" y="133"/>
                      <a:pt x="20736" y="133"/>
                      <a:pt x="20733" y="132"/>
                    </a:cubicBezTo>
                    <a:cubicBezTo>
                      <a:pt x="20730" y="131"/>
                      <a:pt x="20726" y="131"/>
                      <a:pt x="20723" y="130"/>
                    </a:cubicBezTo>
                    <a:cubicBezTo>
                      <a:pt x="20709" y="128"/>
                      <a:pt x="20695" y="126"/>
                      <a:pt x="20681" y="124"/>
                    </a:cubicBezTo>
                    <a:cubicBezTo>
                      <a:pt x="20674" y="123"/>
                      <a:pt x="20667" y="123"/>
                      <a:pt x="20661" y="122"/>
                    </a:cubicBezTo>
                    <a:cubicBezTo>
                      <a:pt x="20657" y="122"/>
                      <a:pt x="20654" y="122"/>
                      <a:pt x="20650" y="121"/>
                    </a:cubicBezTo>
                    <a:cubicBezTo>
                      <a:pt x="20647" y="121"/>
                      <a:pt x="20643" y="120"/>
                      <a:pt x="20640" y="120"/>
                    </a:cubicBezTo>
                    <a:cubicBezTo>
                      <a:pt x="20633" y="120"/>
                      <a:pt x="20626" y="120"/>
                      <a:pt x="20619" y="120"/>
                    </a:cubicBezTo>
                    <a:cubicBezTo>
                      <a:pt x="20616" y="120"/>
                      <a:pt x="20612" y="120"/>
                      <a:pt x="20609" y="120"/>
                    </a:cubicBezTo>
                    <a:cubicBezTo>
                      <a:pt x="20605" y="119"/>
                      <a:pt x="20602" y="119"/>
                      <a:pt x="20598" y="119"/>
                    </a:cubicBezTo>
                    <a:cubicBezTo>
                      <a:pt x="20583" y="120"/>
                      <a:pt x="20569" y="120"/>
                      <a:pt x="20554" y="121"/>
                    </a:cubicBezTo>
                    <a:cubicBezTo>
                      <a:pt x="20540" y="122"/>
                      <a:pt x="20525" y="124"/>
                      <a:pt x="20511" y="125"/>
                    </a:cubicBezTo>
                    <a:cubicBezTo>
                      <a:pt x="20504" y="126"/>
                      <a:pt x="20497" y="128"/>
                      <a:pt x="20490" y="129"/>
                    </a:cubicBezTo>
                    <a:cubicBezTo>
                      <a:pt x="20487" y="130"/>
                      <a:pt x="20483" y="131"/>
                      <a:pt x="20480" y="131"/>
                    </a:cubicBezTo>
                    <a:cubicBezTo>
                      <a:pt x="20476" y="132"/>
                      <a:pt x="20473" y="132"/>
                      <a:pt x="20469" y="133"/>
                    </a:cubicBezTo>
                    <a:cubicBezTo>
                      <a:pt x="20462" y="135"/>
                      <a:pt x="20455" y="137"/>
                      <a:pt x="20449" y="139"/>
                    </a:cubicBezTo>
                    <a:cubicBezTo>
                      <a:pt x="20445" y="140"/>
                      <a:pt x="20442" y="141"/>
                      <a:pt x="20438" y="142"/>
                    </a:cubicBezTo>
                    <a:cubicBezTo>
                      <a:pt x="20435" y="142"/>
                      <a:pt x="20431" y="143"/>
                      <a:pt x="20428" y="144"/>
                    </a:cubicBezTo>
                    <a:cubicBezTo>
                      <a:pt x="20422" y="146"/>
                      <a:pt x="20415" y="149"/>
                      <a:pt x="20409" y="151"/>
                    </a:cubicBezTo>
                    <a:cubicBezTo>
                      <a:pt x="20405" y="153"/>
                      <a:pt x="20402" y="154"/>
                      <a:pt x="20399" y="155"/>
                    </a:cubicBezTo>
                    <a:cubicBezTo>
                      <a:pt x="20396" y="156"/>
                      <a:pt x="20392" y="157"/>
                      <a:pt x="20389" y="158"/>
                    </a:cubicBezTo>
                    <a:cubicBezTo>
                      <a:pt x="20377" y="164"/>
                      <a:pt x="20364" y="170"/>
                      <a:pt x="20352" y="176"/>
                    </a:cubicBezTo>
                    <a:cubicBezTo>
                      <a:pt x="20349" y="178"/>
                      <a:pt x="20346" y="179"/>
                      <a:pt x="20344" y="181"/>
                    </a:cubicBezTo>
                    <a:cubicBezTo>
                      <a:pt x="20341" y="183"/>
                      <a:pt x="20338" y="185"/>
                      <a:pt x="20335" y="186"/>
                    </a:cubicBezTo>
                    <a:cubicBezTo>
                      <a:pt x="20332" y="188"/>
                      <a:pt x="20329" y="190"/>
                      <a:pt x="20326" y="191"/>
                    </a:cubicBezTo>
                    <a:cubicBezTo>
                      <a:pt x="20323" y="193"/>
                      <a:pt x="20320" y="194"/>
                      <a:pt x="20317" y="196"/>
                    </a:cubicBezTo>
                    <a:cubicBezTo>
                      <a:pt x="20306" y="204"/>
                      <a:pt x="20295" y="212"/>
                      <a:pt x="20284" y="220"/>
                    </a:cubicBezTo>
                    <a:cubicBezTo>
                      <a:pt x="20280" y="224"/>
                      <a:pt x="20275" y="229"/>
                      <a:pt x="20271" y="233"/>
                    </a:cubicBezTo>
                    <a:cubicBezTo>
                      <a:pt x="20268" y="236"/>
                      <a:pt x="20266" y="238"/>
                      <a:pt x="20264" y="240"/>
                    </a:cubicBezTo>
                    <a:cubicBezTo>
                      <a:pt x="20262" y="242"/>
                      <a:pt x="20259" y="244"/>
                      <a:pt x="20257" y="246"/>
                    </a:cubicBezTo>
                    <a:cubicBezTo>
                      <a:pt x="20253" y="251"/>
                      <a:pt x="20249" y="255"/>
                      <a:pt x="20245" y="260"/>
                    </a:cubicBezTo>
                    <a:cubicBezTo>
                      <a:pt x="20243" y="262"/>
                      <a:pt x="20241" y="264"/>
                      <a:pt x="20239" y="266"/>
                    </a:cubicBezTo>
                    <a:cubicBezTo>
                      <a:pt x="20238" y="269"/>
                      <a:pt x="20236" y="271"/>
                      <a:pt x="20234" y="273"/>
                    </a:cubicBezTo>
                    <a:cubicBezTo>
                      <a:pt x="20227" y="282"/>
                      <a:pt x="20220" y="291"/>
                      <a:pt x="20213" y="300"/>
                    </a:cubicBezTo>
                    <a:cubicBezTo>
                      <a:pt x="20210" y="305"/>
                      <a:pt x="20207" y="310"/>
                      <a:pt x="20204" y="315"/>
                    </a:cubicBezTo>
                    <a:cubicBezTo>
                      <a:pt x="20203" y="316"/>
                      <a:pt x="20203" y="317"/>
                      <a:pt x="20202" y="318"/>
                    </a:cubicBezTo>
                    <a:cubicBezTo>
                      <a:pt x="20202" y="319"/>
                      <a:pt x="20201" y="320"/>
                      <a:pt x="20200" y="322"/>
                    </a:cubicBezTo>
                    <a:cubicBezTo>
                      <a:pt x="20199" y="324"/>
                      <a:pt x="20197" y="327"/>
                      <a:pt x="20196" y="329"/>
                    </a:cubicBezTo>
                    <a:cubicBezTo>
                      <a:pt x="20196" y="330"/>
                      <a:pt x="20195" y="330"/>
                      <a:pt x="20195" y="331"/>
                    </a:cubicBezTo>
                    <a:cubicBezTo>
                      <a:pt x="20195" y="331"/>
                      <a:pt x="20195" y="332"/>
                      <a:pt x="20194" y="333"/>
                    </a:cubicBezTo>
                    <a:cubicBezTo>
                      <a:pt x="20194" y="334"/>
                      <a:pt x="20193" y="335"/>
                      <a:pt x="20193" y="336"/>
                    </a:cubicBezTo>
                    <a:cubicBezTo>
                      <a:pt x="20191" y="339"/>
                      <a:pt x="20190" y="341"/>
                      <a:pt x="20189" y="343"/>
                    </a:cubicBezTo>
                    <a:cubicBezTo>
                      <a:pt x="20187" y="348"/>
                      <a:pt x="20185" y="353"/>
                      <a:pt x="20183" y="358"/>
                    </a:cubicBezTo>
                    <a:cubicBezTo>
                      <a:pt x="20181" y="363"/>
                      <a:pt x="20179" y="368"/>
                      <a:pt x="20177" y="373"/>
                    </a:cubicBezTo>
                    <a:cubicBezTo>
                      <a:pt x="20177" y="374"/>
                      <a:pt x="20176" y="376"/>
                      <a:pt x="20176" y="377"/>
                    </a:cubicBezTo>
                    <a:cubicBezTo>
                      <a:pt x="20176" y="378"/>
                      <a:pt x="20176" y="379"/>
                      <a:pt x="20175" y="381"/>
                    </a:cubicBezTo>
                    <a:cubicBezTo>
                      <a:pt x="20175" y="382"/>
                      <a:pt x="20175" y="383"/>
                      <a:pt x="20174" y="384"/>
                    </a:cubicBezTo>
                    <a:cubicBezTo>
                      <a:pt x="20174" y="385"/>
                      <a:pt x="20174" y="386"/>
                      <a:pt x="20174" y="386"/>
                    </a:cubicBezTo>
                    <a:cubicBezTo>
                      <a:pt x="20173" y="387"/>
                      <a:pt x="20173" y="387"/>
                      <a:pt x="20173" y="388"/>
                    </a:cubicBezTo>
                    <a:cubicBezTo>
                      <a:pt x="20172" y="393"/>
                      <a:pt x="20171" y="398"/>
                      <a:pt x="20170" y="403"/>
                    </a:cubicBezTo>
                    <a:cubicBezTo>
                      <a:pt x="20169" y="408"/>
                      <a:pt x="20168" y="414"/>
                      <a:pt x="20167" y="419"/>
                    </a:cubicBezTo>
                    <a:cubicBezTo>
                      <a:pt x="20167" y="420"/>
                      <a:pt x="20167" y="420"/>
                      <a:pt x="20167" y="421"/>
                    </a:cubicBezTo>
                    <a:cubicBezTo>
                      <a:pt x="20167" y="422"/>
                      <a:pt x="20167" y="422"/>
                      <a:pt x="20167" y="423"/>
                    </a:cubicBezTo>
                    <a:cubicBezTo>
                      <a:pt x="20167" y="424"/>
                      <a:pt x="20167" y="425"/>
                      <a:pt x="20167" y="427"/>
                    </a:cubicBezTo>
                    <a:cubicBezTo>
                      <a:pt x="20166" y="428"/>
                      <a:pt x="20166" y="429"/>
                      <a:pt x="20166" y="430"/>
                    </a:cubicBezTo>
                    <a:cubicBezTo>
                      <a:pt x="20166" y="431"/>
                      <a:pt x="20166" y="432"/>
                      <a:pt x="20166" y="432"/>
                    </a:cubicBezTo>
                    <a:cubicBezTo>
                      <a:pt x="20166" y="433"/>
                      <a:pt x="20166" y="433"/>
                      <a:pt x="20166" y="434"/>
                    </a:cubicBezTo>
                    <a:cubicBezTo>
                      <a:pt x="20166" y="435"/>
                      <a:pt x="20166" y="435"/>
                      <a:pt x="20166" y="436"/>
                    </a:cubicBezTo>
                    <a:cubicBezTo>
                      <a:pt x="20166" y="437"/>
                      <a:pt x="20166" y="438"/>
                      <a:pt x="20165" y="438"/>
                    </a:cubicBezTo>
                    <a:cubicBezTo>
                      <a:pt x="20165" y="440"/>
                      <a:pt x="20165" y="441"/>
                      <a:pt x="20165" y="442"/>
                    </a:cubicBezTo>
                    <a:cubicBezTo>
                      <a:pt x="20165" y="444"/>
                      <a:pt x="20165" y="445"/>
                      <a:pt x="20165" y="446"/>
                    </a:cubicBezTo>
                    <a:cubicBezTo>
                      <a:pt x="20165" y="447"/>
                      <a:pt x="20165" y="449"/>
                      <a:pt x="20165" y="450"/>
                    </a:cubicBezTo>
                    <a:cubicBezTo>
                      <a:pt x="20165" y="454"/>
                      <a:pt x="20165" y="457"/>
                      <a:pt x="20165" y="461"/>
                    </a:cubicBezTo>
                    <a:cubicBezTo>
                      <a:pt x="20165" y="461"/>
                      <a:pt x="20165" y="462"/>
                      <a:pt x="20165" y="462"/>
                    </a:cubicBezTo>
                    <a:cubicBezTo>
                      <a:pt x="20165" y="463"/>
                      <a:pt x="20165" y="463"/>
                      <a:pt x="20166" y="464"/>
                    </a:cubicBezTo>
                    <a:cubicBezTo>
                      <a:pt x="20166" y="464"/>
                      <a:pt x="20166" y="465"/>
                      <a:pt x="20166" y="465"/>
                    </a:cubicBezTo>
                    <a:cubicBezTo>
                      <a:pt x="20166" y="466"/>
                      <a:pt x="20166" y="466"/>
                      <a:pt x="20166" y="467"/>
                    </a:cubicBezTo>
                    <a:cubicBezTo>
                      <a:pt x="20166" y="468"/>
                      <a:pt x="20166" y="469"/>
                      <a:pt x="20166" y="470"/>
                    </a:cubicBezTo>
                    <a:cubicBezTo>
                      <a:pt x="20166" y="470"/>
                      <a:pt x="20166" y="471"/>
                      <a:pt x="20166" y="472"/>
                    </a:cubicBezTo>
                    <a:cubicBezTo>
                      <a:pt x="20166" y="472"/>
                      <a:pt x="20166" y="473"/>
                      <a:pt x="20166" y="473"/>
                    </a:cubicBezTo>
                    <a:cubicBezTo>
                      <a:pt x="20166" y="474"/>
                      <a:pt x="20167" y="474"/>
                      <a:pt x="20167" y="475"/>
                    </a:cubicBezTo>
                    <a:cubicBezTo>
                      <a:pt x="20167" y="476"/>
                      <a:pt x="20167" y="477"/>
                      <a:pt x="20167" y="478"/>
                    </a:cubicBezTo>
                    <a:cubicBezTo>
                      <a:pt x="20167" y="479"/>
                      <a:pt x="20167" y="480"/>
                      <a:pt x="20167" y="481"/>
                    </a:cubicBezTo>
                    <a:cubicBezTo>
                      <a:pt x="20167" y="481"/>
                      <a:pt x="20168" y="481"/>
                      <a:pt x="20168" y="482"/>
                    </a:cubicBezTo>
                    <a:cubicBezTo>
                      <a:pt x="20168" y="482"/>
                      <a:pt x="20168" y="483"/>
                      <a:pt x="20168" y="483"/>
                    </a:cubicBezTo>
                    <a:cubicBezTo>
                      <a:pt x="20168" y="484"/>
                      <a:pt x="20168" y="484"/>
                      <a:pt x="20168" y="485"/>
                    </a:cubicBezTo>
                    <a:cubicBezTo>
                      <a:pt x="20168" y="485"/>
                      <a:pt x="20169" y="486"/>
                      <a:pt x="20169" y="486"/>
                    </a:cubicBezTo>
                    <a:cubicBezTo>
                      <a:pt x="20169" y="487"/>
                      <a:pt x="20169" y="488"/>
                      <a:pt x="20169" y="489"/>
                    </a:cubicBezTo>
                    <a:cubicBezTo>
                      <a:pt x="20169" y="490"/>
                      <a:pt x="20169" y="491"/>
                      <a:pt x="20169" y="492"/>
                    </a:cubicBezTo>
                    <a:cubicBezTo>
                      <a:pt x="20169" y="493"/>
                      <a:pt x="20170" y="493"/>
                      <a:pt x="20170" y="494"/>
                    </a:cubicBezTo>
                    <a:cubicBezTo>
                      <a:pt x="20170" y="494"/>
                      <a:pt x="20170" y="495"/>
                      <a:pt x="20170" y="495"/>
                    </a:cubicBezTo>
                    <a:cubicBezTo>
                      <a:pt x="20172" y="502"/>
                      <a:pt x="20174" y="510"/>
                      <a:pt x="20176" y="517"/>
                    </a:cubicBezTo>
                    <a:cubicBezTo>
                      <a:pt x="20179" y="524"/>
                      <a:pt x="20182" y="532"/>
                      <a:pt x="20185" y="539"/>
                    </a:cubicBezTo>
                    <a:cubicBezTo>
                      <a:pt x="20186" y="541"/>
                      <a:pt x="20187" y="543"/>
                      <a:pt x="20187" y="545"/>
                    </a:cubicBezTo>
                    <a:cubicBezTo>
                      <a:pt x="20188" y="547"/>
                      <a:pt x="20189" y="549"/>
                      <a:pt x="20190" y="551"/>
                    </a:cubicBezTo>
                    <a:cubicBezTo>
                      <a:pt x="20191" y="552"/>
                      <a:pt x="20192" y="554"/>
                      <a:pt x="20193" y="556"/>
                    </a:cubicBezTo>
                    <a:cubicBezTo>
                      <a:pt x="20193" y="558"/>
                      <a:pt x="20194" y="560"/>
                      <a:pt x="20195" y="562"/>
                    </a:cubicBezTo>
                    <a:cubicBezTo>
                      <a:pt x="20196" y="564"/>
                      <a:pt x="20197" y="566"/>
                      <a:pt x="20199" y="567"/>
                    </a:cubicBezTo>
                    <a:cubicBezTo>
                      <a:pt x="20200" y="569"/>
                      <a:pt x="20201" y="571"/>
                      <a:pt x="20202" y="573"/>
                    </a:cubicBezTo>
                    <a:cubicBezTo>
                      <a:pt x="20204" y="576"/>
                      <a:pt x="20207" y="580"/>
                      <a:pt x="20209" y="584"/>
                    </a:cubicBezTo>
                    <a:cubicBezTo>
                      <a:pt x="20214" y="591"/>
                      <a:pt x="20219" y="599"/>
                      <a:pt x="20224" y="606"/>
                    </a:cubicBezTo>
                    <a:cubicBezTo>
                      <a:pt x="20230" y="613"/>
                      <a:pt x="20236" y="621"/>
                      <a:pt x="20242" y="628"/>
                    </a:cubicBezTo>
                    <a:cubicBezTo>
                      <a:pt x="20245" y="631"/>
                      <a:pt x="20247" y="633"/>
                      <a:pt x="20250" y="636"/>
                    </a:cubicBezTo>
                    <a:cubicBezTo>
                      <a:pt x="20251" y="637"/>
                      <a:pt x="20252" y="638"/>
                      <a:pt x="20254" y="639"/>
                    </a:cubicBezTo>
                    <a:cubicBezTo>
                      <a:pt x="20255" y="641"/>
                      <a:pt x="20257" y="642"/>
                      <a:pt x="20258" y="643"/>
                    </a:cubicBezTo>
                    <a:cubicBezTo>
                      <a:pt x="20259" y="644"/>
                      <a:pt x="20261" y="646"/>
                      <a:pt x="20262" y="647"/>
                    </a:cubicBezTo>
                    <a:cubicBezTo>
                      <a:pt x="20264" y="648"/>
                      <a:pt x="20265" y="649"/>
                      <a:pt x="20267" y="651"/>
                    </a:cubicBezTo>
                    <a:cubicBezTo>
                      <a:pt x="20268" y="652"/>
                      <a:pt x="20269" y="653"/>
                      <a:pt x="20271" y="654"/>
                    </a:cubicBezTo>
                    <a:cubicBezTo>
                      <a:pt x="20272" y="656"/>
                      <a:pt x="20274" y="657"/>
                      <a:pt x="20275" y="658"/>
                    </a:cubicBezTo>
                    <a:cubicBezTo>
                      <a:pt x="20289" y="669"/>
                      <a:pt x="20304" y="680"/>
                      <a:pt x="20318" y="691"/>
                    </a:cubicBezTo>
                    <a:cubicBezTo>
                      <a:pt x="20336" y="702"/>
                      <a:pt x="20353" y="714"/>
                      <a:pt x="20371" y="725"/>
                    </a:cubicBezTo>
                    <a:cubicBezTo>
                      <a:pt x="20376" y="728"/>
                      <a:pt x="20381" y="731"/>
                      <a:pt x="20386" y="735"/>
                    </a:cubicBezTo>
                    <a:cubicBezTo>
                      <a:pt x="20391" y="738"/>
                      <a:pt x="20396" y="741"/>
                      <a:pt x="20402" y="744"/>
                    </a:cubicBezTo>
                    <a:cubicBezTo>
                      <a:pt x="20412" y="750"/>
                      <a:pt x="20423" y="756"/>
                      <a:pt x="20433" y="762"/>
                    </a:cubicBezTo>
                    <a:cubicBezTo>
                      <a:pt x="20484" y="789"/>
                      <a:pt x="20535" y="817"/>
                      <a:pt x="20586" y="844"/>
                    </a:cubicBezTo>
                    <a:cubicBezTo>
                      <a:pt x="20650" y="874"/>
                      <a:pt x="20713" y="904"/>
                      <a:pt x="20777" y="934"/>
                    </a:cubicBezTo>
                    <a:cubicBezTo>
                      <a:pt x="20831" y="960"/>
                      <a:pt x="20885" y="986"/>
                      <a:pt x="20939" y="1012"/>
                    </a:cubicBezTo>
                    <a:cubicBezTo>
                      <a:pt x="20983" y="1035"/>
                      <a:pt x="21028" y="1057"/>
                      <a:pt x="21072" y="1080"/>
                    </a:cubicBezTo>
                    <a:cubicBezTo>
                      <a:pt x="21106" y="1099"/>
                      <a:pt x="21141" y="1118"/>
                      <a:pt x="21175" y="1137"/>
                    </a:cubicBezTo>
                    <a:cubicBezTo>
                      <a:pt x="21201" y="1152"/>
                      <a:pt x="21226" y="1166"/>
                      <a:pt x="21252" y="1181"/>
                    </a:cubicBezTo>
                    <a:cubicBezTo>
                      <a:pt x="21255" y="1183"/>
                      <a:pt x="21257" y="1185"/>
                      <a:pt x="21260" y="1187"/>
                    </a:cubicBezTo>
                    <a:cubicBezTo>
                      <a:pt x="21262" y="1189"/>
                      <a:pt x="21265" y="1191"/>
                      <a:pt x="21268" y="1193"/>
                    </a:cubicBezTo>
                    <a:cubicBezTo>
                      <a:pt x="21270" y="1194"/>
                      <a:pt x="21273" y="1196"/>
                      <a:pt x="21275" y="1198"/>
                    </a:cubicBezTo>
                    <a:cubicBezTo>
                      <a:pt x="21278" y="1200"/>
                      <a:pt x="21280" y="1202"/>
                      <a:pt x="21283" y="1204"/>
                    </a:cubicBezTo>
                    <a:cubicBezTo>
                      <a:pt x="21286" y="1206"/>
                      <a:pt x="21288" y="1208"/>
                      <a:pt x="21291" y="1209"/>
                    </a:cubicBezTo>
                    <a:cubicBezTo>
                      <a:pt x="21293" y="1211"/>
                      <a:pt x="21296" y="1213"/>
                      <a:pt x="21298" y="1215"/>
                    </a:cubicBezTo>
                    <a:cubicBezTo>
                      <a:pt x="21303" y="1219"/>
                      <a:pt x="21308" y="1223"/>
                      <a:pt x="21313" y="1227"/>
                    </a:cubicBezTo>
                    <a:cubicBezTo>
                      <a:pt x="21322" y="1235"/>
                      <a:pt x="21331" y="1243"/>
                      <a:pt x="21340" y="1251"/>
                    </a:cubicBezTo>
                    <a:cubicBezTo>
                      <a:pt x="21344" y="1255"/>
                      <a:pt x="21349" y="1260"/>
                      <a:pt x="21353" y="1264"/>
                    </a:cubicBezTo>
                    <a:cubicBezTo>
                      <a:pt x="21355" y="1266"/>
                      <a:pt x="21357" y="1268"/>
                      <a:pt x="21359" y="1270"/>
                    </a:cubicBezTo>
                    <a:cubicBezTo>
                      <a:pt x="21362" y="1272"/>
                      <a:pt x="21364" y="1274"/>
                      <a:pt x="21366" y="1276"/>
                    </a:cubicBezTo>
                    <a:cubicBezTo>
                      <a:pt x="21370" y="1280"/>
                      <a:pt x="21374" y="1285"/>
                      <a:pt x="21378" y="1289"/>
                    </a:cubicBezTo>
                    <a:cubicBezTo>
                      <a:pt x="21379" y="1292"/>
                      <a:pt x="21381" y="1294"/>
                      <a:pt x="21383" y="1296"/>
                    </a:cubicBezTo>
                    <a:cubicBezTo>
                      <a:pt x="21385" y="1298"/>
                      <a:pt x="21387" y="1300"/>
                      <a:pt x="21389" y="1302"/>
                    </a:cubicBezTo>
                    <a:cubicBezTo>
                      <a:pt x="21391" y="1304"/>
                      <a:pt x="21393" y="1307"/>
                      <a:pt x="21395" y="1309"/>
                    </a:cubicBezTo>
                    <a:cubicBezTo>
                      <a:pt x="21397" y="1311"/>
                      <a:pt x="21399" y="1313"/>
                      <a:pt x="21400" y="1316"/>
                    </a:cubicBezTo>
                    <a:cubicBezTo>
                      <a:pt x="21404" y="1320"/>
                      <a:pt x="21407" y="1325"/>
                      <a:pt x="21411" y="1329"/>
                    </a:cubicBezTo>
                    <a:cubicBezTo>
                      <a:pt x="21414" y="1334"/>
                      <a:pt x="21417" y="1338"/>
                      <a:pt x="21421" y="1343"/>
                    </a:cubicBezTo>
                    <a:cubicBezTo>
                      <a:pt x="21422" y="1345"/>
                      <a:pt x="21424" y="1347"/>
                      <a:pt x="21425" y="1350"/>
                    </a:cubicBezTo>
                    <a:cubicBezTo>
                      <a:pt x="21427" y="1352"/>
                      <a:pt x="21428" y="1355"/>
                      <a:pt x="21430" y="1357"/>
                    </a:cubicBezTo>
                    <a:cubicBezTo>
                      <a:pt x="21431" y="1359"/>
                      <a:pt x="21433" y="1362"/>
                      <a:pt x="21434" y="1364"/>
                    </a:cubicBezTo>
                    <a:cubicBezTo>
                      <a:pt x="21436" y="1366"/>
                      <a:pt x="21437" y="1369"/>
                      <a:pt x="21439" y="1371"/>
                    </a:cubicBezTo>
                    <a:cubicBezTo>
                      <a:pt x="21440" y="1373"/>
                      <a:pt x="21441" y="1376"/>
                      <a:pt x="21443" y="1378"/>
                    </a:cubicBezTo>
                    <a:cubicBezTo>
                      <a:pt x="21444" y="1380"/>
                      <a:pt x="21446" y="1383"/>
                      <a:pt x="21447" y="1385"/>
                    </a:cubicBezTo>
                    <a:cubicBezTo>
                      <a:pt x="21452" y="1395"/>
                      <a:pt x="21457" y="1404"/>
                      <a:pt x="21462" y="1414"/>
                    </a:cubicBezTo>
                    <a:cubicBezTo>
                      <a:pt x="21463" y="1417"/>
                      <a:pt x="21464" y="1419"/>
                      <a:pt x="21466" y="1422"/>
                    </a:cubicBezTo>
                    <a:cubicBezTo>
                      <a:pt x="21467" y="1424"/>
                      <a:pt x="21468" y="1427"/>
                      <a:pt x="21469" y="1429"/>
                    </a:cubicBezTo>
                    <a:cubicBezTo>
                      <a:pt x="21470" y="1432"/>
                      <a:pt x="21471" y="1434"/>
                      <a:pt x="21472" y="1437"/>
                    </a:cubicBezTo>
                    <a:cubicBezTo>
                      <a:pt x="21474" y="1439"/>
                      <a:pt x="21475" y="1442"/>
                      <a:pt x="21476" y="1444"/>
                    </a:cubicBezTo>
                    <a:cubicBezTo>
                      <a:pt x="21480" y="1454"/>
                      <a:pt x="21484" y="1464"/>
                      <a:pt x="21488" y="1474"/>
                    </a:cubicBezTo>
                    <a:cubicBezTo>
                      <a:pt x="21491" y="1484"/>
                      <a:pt x="21494" y="1495"/>
                      <a:pt x="21497" y="1505"/>
                    </a:cubicBezTo>
                    <a:cubicBezTo>
                      <a:pt x="21498" y="1508"/>
                      <a:pt x="21498" y="1510"/>
                      <a:pt x="21499" y="1513"/>
                    </a:cubicBezTo>
                    <a:cubicBezTo>
                      <a:pt x="21500" y="1515"/>
                      <a:pt x="21500" y="1518"/>
                      <a:pt x="21501" y="1521"/>
                    </a:cubicBezTo>
                    <a:cubicBezTo>
                      <a:pt x="21502" y="1523"/>
                      <a:pt x="21502" y="1526"/>
                      <a:pt x="21503" y="1528"/>
                    </a:cubicBezTo>
                    <a:cubicBezTo>
                      <a:pt x="21504" y="1531"/>
                      <a:pt x="21504" y="1533"/>
                      <a:pt x="21505" y="1536"/>
                    </a:cubicBezTo>
                    <a:cubicBezTo>
                      <a:pt x="21507" y="1546"/>
                      <a:pt x="21509" y="1557"/>
                      <a:pt x="21511" y="1567"/>
                    </a:cubicBezTo>
                    <a:cubicBezTo>
                      <a:pt x="21512" y="1578"/>
                      <a:pt x="21513" y="1588"/>
                      <a:pt x="21514" y="1599"/>
                    </a:cubicBezTo>
                    <a:cubicBezTo>
                      <a:pt x="21514" y="1602"/>
                      <a:pt x="21514" y="1604"/>
                      <a:pt x="21514" y="1607"/>
                    </a:cubicBezTo>
                    <a:cubicBezTo>
                      <a:pt x="21514" y="1610"/>
                      <a:pt x="21514" y="1612"/>
                      <a:pt x="21515" y="1615"/>
                    </a:cubicBezTo>
                    <a:cubicBezTo>
                      <a:pt x="21515" y="1618"/>
                      <a:pt x="21515" y="1620"/>
                      <a:pt x="21515" y="1623"/>
                    </a:cubicBezTo>
                    <a:cubicBezTo>
                      <a:pt x="21515" y="1626"/>
                      <a:pt x="21515" y="1628"/>
                      <a:pt x="21515" y="1631"/>
                    </a:cubicBezTo>
                    <a:cubicBezTo>
                      <a:pt x="21515" y="1636"/>
                      <a:pt x="21515" y="1641"/>
                      <a:pt x="21515" y="1646"/>
                    </a:cubicBezTo>
                    <a:cubicBezTo>
                      <a:pt x="21515" y="1649"/>
                      <a:pt x="21515" y="1651"/>
                      <a:pt x="21515" y="1654"/>
                    </a:cubicBezTo>
                    <a:cubicBezTo>
                      <a:pt x="21514" y="1656"/>
                      <a:pt x="21514" y="1659"/>
                      <a:pt x="21514" y="1661"/>
                    </a:cubicBezTo>
                    <a:cubicBezTo>
                      <a:pt x="21514" y="1666"/>
                      <a:pt x="21513" y="1671"/>
                      <a:pt x="21513" y="1676"/>
                    </a:cubicBezTo>
                    <a:cubicBezTo>
                      <a:pt x="21512" y="1678"/>
                      <a:pt x="21512" y="1681"/>
                      <a:pt x="21512" y="1683"/>
                    </a:cubicBezTo>
                    <a:cubicBezTo>
                      <a:pt x="21512" y="1685"/>
                      <a:pt x="21512" y="1688"/>
                      <a:pt x="21512" y="1690"/>
                    </a:cubicBezTo>
                    <a:cubicBezTo>
                      <a:pt x="21512" y="1692"/>
                      <a:pt x="21511" y="1695"/>
                      <a:pt x="21511" y="1697"/>
                    </a:cubicBezTo>
                    <a:cubicBezTo>
                      <a:pt x="21510" y="1700"/>
                      <a:pt x="21510" y="1702"/>
                      <a:pt x="21510" y="1705"/>
                    </a:cubicBezTo>
                    <a:cubicBezTo>
                      <a:pt x="21509" y="1707"/>
                      <a:pt x="21509" y="1709"/>
                      <a:pt x="21508" y="1712"/>
                    </a:cubicBezTo>
                    <a:cubicBezTo>
                      <a:pt x="21508" y="1714"/>
                      <a:pt x="21507" y="1717"/>
                      <a:pt x="21507" y="1719"/>
                    </a:cubicBezTo>
                    <a:cubicBezTo>
                      <a:pt x="21505" y="1728"/>
                      <a:pt x="21503" y="1738"/>
                      <a:pt x="21501" y="1747"/>
                    </a:cubicBezTo>
                    <a:cubicBezTo>
                      <a:pt x="21500" y="1749"/>
                      <a:pt x="21500" y="1752"/>
                      <a:pt x="21499" y="1754"/>
                    </a:cubicBezTo>
                    <a:cubicBezTo>
                      <a:pt x="21498" y="1756"/>
                      <a:pt x="21498" y="1759"/>
                      <a:pt x="21497" y="1761"/>
                    </a:cubicBezTo>
                    <a:cubicBezTo>
                      <a:pt x="21496" y="1763"/>
                      <a:pt x="21496" y="1766"/>
                      <a:pt x="21495" y="1768"/>
                    </a:cubicBezTo>
                    <a:cubicBezTo>
                      <a:pt x="21494" y="1770"/>
                      <a:pt x="21494" y="1773"/>
                      <a:pt x="21493" y="1775"/>
                    </a:cubicBezTo>
                    <a:cubicBezTo>
                      <a:pt x="21491" y="1780"/>
                      <a:pt x="21490" y="1784"/>
                      <a:pt x="21488" y="1789"/>
                    </a:cubicBezTo>
                    <a:cubicBezTo>
                      <a:pt x="21488" y="1791"/>
                      <a:pt x="21487" y="1793"/>
                      <a:pt x="21486" y="1795"/>
                    </a:cubicBezTo>
                    <a:cubicBezTo>
                      <a:pt x="21485" y="1798"/>
                      <a:pt x="21484" y="1800"/>
                      <a:pt x="21483" y="1802"/>
                    </a:cubicBezTo>
                    <a:cubicBezTo>
                      <a:pt x="21482" y="1804"/>
                      <a:pt x="21481" y="1807"/>
                      <a:pt x="21481" y="1809"/>
                    </a:cubicBezTo>
                    <a:cubicBezTo>
                      <a:pt x="21480" y="1811"/>
                      <a:pt x="21479" y="1813"/>
                      <a:pt x="21478" y="1816"/>
                    </a:cubicBezTo>
                    <a:cubicBezTo>
                      <a:pt x="21476" y="1820"/>
                      <a:pt x="21474" y="1825"/>
                      <a:pt x="21472" y="1829"/>
                    </a:cubicBezTo>
                    <a:cubicBezTo>
                      <a:pt x="21470" y="1833"/>
                      <a:pt x="21468" y="1837"/>
                      <a:pt x="21466" y="1842"/>
                    </a:cubicBezTo>
                    <a:cubicBezTo>
                      <a:pt x="21464" y="1844"/>
                      <a:pt x="21463" y="1846"/>
                      <a:pt x="21462" y="1848"/>
                    </a:cubicBezTo>
                    <a:cubicBezTo>
                      <a:pt x="21461" y="1851"/>
                      <a:pt x="21460" y="1853"/>
                      <a:pt x="21459" y="1855"/>
                    </a:cubicBezTo>
                    <a:cubicBezTo>
                      <a:pt x="21454" y="1863"/>
                      <a:pt x="21449" y="1872"/>
                      <a:pt x="21444" y="1880"/>
                    </a:cubicBezTo>
                    <a:cubicBezTo>
                      <a:pt x="21443" y="1882"/>
                      <a:pt x="21441" y="1884"/>
                      <a:pt x="21440" y="1887"/>
                    </a:cubicBezTo>
                    <a:cubicBezTo>
                      <a:pt x="21439" y="1889"/>
                      <a:pt x="21437" y="1891"/>
                      <a:pt x="21436" y="1893"/>
                    </a:cubicBezTo>
                    <a:cubicBezTo>
                      <a:pt x="21435" y="1895"/>
                      <a:pt x="21433" y="1897"/>
                      <a:pt x="21432" y="1899"/>
                    </a:cubicBezTo>
                    <a:cubicBezTo>
                      <a:pt x="21431" y="1902"/>
                      <a:pt x="21429" y="1904"/>
                      <a:pt x="21428" y="1906"/>
                    </a:cubicBezTo>
                    <a:cubicBezTo>
                      <a:pt x="21422" y="1914"/>
                      <a:pt x="21416" y="1922"/>
                      <a:pt x="21410" y="1930"/>
                    </a:cubicBezTo>
                    <a:cubicBezTo>
                      <a:pt x="21403" y="1938"/>
                      <a:pt x="21397" y="1946"/>
                      <a:pt x="21390" y="1954"/>
                    </a:cubicBezTo>
                    <a:cubicBezTo>
                      <a:pt x="21375" y="1970"/>
                      <a:pt x="21361" y="1986"/>
                      <a:pt x="21346" y="2002"/>
                    </a:cubicBezTo>
                    <a:cubicBezTo>
                      <a:pt x="21329" y="2017"/>
                      <a:pt x="21312" y="2032"/>
                      <a:pt x="21295" y="2047"/>
                    </a:cubicBezTo>
                    <a:cubicBezTo>
                      <a:pt x="21286" y="2054"/>
                      <a:pt x="21276" y="2062"/>
                      <a:pt x="21267" y="2069"/>
                    </a:cubicBezTo>
                    <a:cubicBezTo>
                      <a:pt x="21262" y="2072"/>
                      <a:pt x="21258" y="2075"/>
                      <a:pt x="21253" y="2079"/>
                    </a:cubicBezTo>
                    <a:cubicBezTo>
                      <a:pt x="21251" y="2080"/>
                      <a:pt x="21248" y="2082"/>
                      <a:pt x="21246" y="2084"/>
                    </a:cubicBezTo>
                    <a:cubicBezTo>
                      <a:pt x="21244" y="2086"/>
                      <a:pt x="21241" y="2087"/>
                      <a:pt x="21239" y="2089"/>
                    </a:cubicBezTo>
                    <a:cubicBezTo>
                      <a:pt x="21229" y="2095"/>
                      <a:pt x="21219" y="2101"/>
                      <a:pt x="21209" y="2107"/>
                    </a:cubicBezTo>
                    <a:cubicBezTo>
                      <a:pt x="21206" y="2108"/>
                      <a:pt x="21204" y="2110"/>
                      <a:pt x="21201" y="2111"/>
                    </a:cubicBezTo>
                    <a:cubicBezTo>
                      <a:pt x="21199" y="2113"/>
                      <a:pt x="21196" y="2114"/>
                      <a:pt x="21194" y="2116"/>
                    </a:cubicBezTo>
                    <a:cubicBezTo>
                      <a:pt x="21189" y="2118"/>
                      <a:pt x="21183" y="2121"/>
                      <a:pt x="21178" y="2124"/>
                    </a:cubicBezTo>
                    <a:cubicBezTo>
                      <a:pt x="21157" y="2134"/>
                      <a:pt x="21135" y="2143"/>
                      <a:pt x="21114" y="2153"/>
                    </a:cubicBezTo>
                    <a:cubicBezTo>
                      <a:pt x="21091" y="2161"/>
                      <a:pt x="21069" y="2169"/>
                      <a:pt x="21046" y="2177"/>
                    </a:cubicBezTo>
                    <a:cubicBezTo>
                      <a:pt x="21022" y="2183"/>
                      <a:pt x="20998" y="2189"/>
                      <a:pt x="20974" y="2195"/>
                    </a:cubicBezTo>
                    <a:cubicBezTo>
                      <a:pt x="20949" y="2199"/>
                      <a:pt x="20923" y="2203"/>
                      <a:pt x="20898" y="2207"/>
                    </a:cubicBezTo>
                    <a:cubicBezTo>
                      <a:pt x="20871" y="2210"/>
                      <a:pt x="20845" y="2212"/>
                      <a:pt x="20818" y="2215"/>
                    </a:cubicBezTo>
                    <a:cubicBezTo>
                      <a:pt x="20790" y="2216"/>
                      <a:pt x="20762" y="2216"/>
                      <a:pt x="20734" y="2217"/>
                    </a:cubicBezTo>
                    <a:cubicBezTo>
                      <a:pt x="20700" y="2217"/>
                      <a:pt x="20667" y="2216"/>
                      <a:pt x="20633" y="2216"/>
                    </a:cubicBezTo>
                    <a:cubicBezTo>
                      <a:pt x="20617" y="2215"/>
                      <a:pt x="20601" y="2214"/>
                      <a:pt x="20585" y="2213"/>
                    </a:cubicBezTo>
                    <a:cubicBezTo>
                      <a:pt x="20583" y="2213"/>
                      <a:pt x="20581" y="2213"/>
                      <a:pt x="20579" y="2212"/>
                    </a:cubicBezTo>
                    <a:cubicBezTo>
                      <a:pt x="20577" y="2212"/>
                      <a:pt x="20575" y="2212"/>
                      <a:pt x="20573" y="2212"/>
                    </a:cubicBezTo>
                    <a:cubicBezTo>
                      <a:pt x="20571" y="2212"/>
                      <a:pt x="20569" y="2212"/>
                      <a:pt x="20567" y="2212"/>
                    </a:cubicBezTo>
                    <a:cubicBezTo>
                      <a:pt x="20566" y="2211"/>
                      <a:pt x="20564" y="2211"/>
                      <a:pt x="20562" y="2211"/>
                    </a:cubicBezTo>
                    <a:cubicBezTo>
                      <a:pt x="20554" y="2210"/>
                      <a:pt x="20547" y="2209"/>
                      <a:pt x="20539" y="2208"/>
                    </a:cubicBezTo>
                    <a:cubicBezTo>
                      <a:pt x="20533" y="2207"/>
                      <a:pt x="20526" y="2205"/>
                      <a:pt x="20520" y="2204"/>
                    </a:cubicBezTo>
                    <a:cubicBezTo>
                      <a:pt x="20516" y="2203"/>
                      <a:pt x="20513" y="2203"/>
                      <a:pt x="20510" y="2202"/>
                    </a:cubicBezTo>
                    <a:cubicBezTo>
                      <a:pt x="20507" y="2201"/>
                      <a:pt x="20504" y="2201"/>
                      <a:pt x="20501" y="2200"/>
                    </a:cubicBezTo>
                    <a:cubicBezTo>
                      <a:pt x="20484" y="2196"/>
                      <a:pt x="20466" y="2192"/>
                      <a:pt x="20449" y="2188"/>
                    </a:cubicBezTo>
                    <a:cubicBezTo>
                      <a:pt x="20427" y="2182"/>
                      <a:pt x="20404" y="2177"/>
                      <a:pt x="20382" y="2171"/>
                    </a:cubicBezTo>
                    <a:cubicBezTo>
                      <a:pt x="20355" y="2164"/>
                      <a:pt x="20328" y="2156"/>
                      <a:pt x="20301" y="2149"/>
                    </a:cubicBezTo>
                    <a:cubicBezTo>
                      <a:pt x="20274" y="2142"/>
                      <a:pt x="20247" y="2134"/>
                      <a:pt x="20220" y="2127"/>
                    </a:cubicBezTo>
                    <a:cubicBezTo>
                      <a:pt x="20199" y="2122"/>
                      <a:pt x="20177" y="2116"/>
                      <a:pt x="20156" y="2111"/>
                    </a:cubicBezTo>
                    <a:cubicBezTo>
                      <a:pt x="20140" y="2108"/>
                      <a:pt x="20125" y="2104"/>
                      <a:pt x="20109" y="2101"/>
                    </a:cubicBezTo>
                    <a:cubicBezTo>
                      <a:pt x="20108" y="2101"/>
                      <a:pt x="20106" y="2101"/>
                      <a:pt x="20105" y="2100"/>
                    </a:cubicBezTo>
                    <a:cubicBezTo>
                      <a:pt x="20103" y="2100"/>
                      <a:pt x="20102" y="2100"/>
                      <a:pt x="20101" y="2100"/>
                    </a:cubicBezTo>
                    <a:cubicBezTo>
                      <a:pt x="20099" y="2100"/>
                      <a:pt x="20098" y="2100"/>
                      <a:pt x="20096" y="2100"/>
                    </a:cubicBezTo>
                    <a:cubicBezTo>
                      <a:pt x="20095" y="2099"/>
                      <a:pt x="20093" y="2099"/>
                      <a:pt x="20092" y="2099"/>
                    </a:cubicBezTo>
                    <a:cubicBezTo>
                      <a:pt x="20092" y="2099"/>
                      <a:pt x="20092" y="2099"/>
                      <a:pt x="20092" y="2099"/>
                    </a:cubicBezTo>
                    <a:cubicBezTo>
                      <a:pt x="20092" y="2099"/>
                      <a:pt x="20091" y="2099"/>
                      <a:pt x="20091" y="2099"/>
                    </a:cubicBezTo>
                    <a:cubicBezTo>
                      <a:pt x="20091" y="2099"/>
                      <a:pt x="20091" y="2099"/>
                      <a:pt x="20091" y="2099"/>
                    </a:cubicBezTo>
                    <a:cubicBezTo>
                      <a:pt x="20090" y="2099"/>
                      <a:pt x="20090" y="2099"/>
                      <a:pt x="20089" y="2099"/>
                    </a:cubicBezTo>
                    <a:cubicBezTo>
                      <a:pt x="20089" y="2098"/>
                      <a:pt x="20088" y="2098"/>
                      <a:pt x="20088" y="2098"/>
                    </a:cubicBezTo>
                    <a:cubicBezTo>
                      <a:pt x="20087" y="2098"/>
                      <a:pt x="20087" y="2098"/>
                      <a:pt x="20087" y="2098"/>
                    </a:cubicBezTo>
                    <a:cubicBezTo>
                      <a:pt x="20087" y="2098"/>
                      <a:pt x="20087" y="2098"/>
                      <a:pt x="20086" y="2098"/>
                    </a:cubicBezTo>
                    <a:cubicBezTo>
                      <a:pt x="20086" y="2098"/>
                      <a:pt x="20086" y="2098"/>
                      <a:pt x="20086" y="2098"/>
                    </a:cubicBezTo>
                    <a:cubicBezTo>
                      <a:pt x="20084" y="2098"/>
                      <a:pt x="20082" y="2098"/>
                      <a:pt x="20080" y="2098"/>
                    </a:cubicBezTo>
                    <a:cubicBezTo>
                      <a:pt x="20076" y="2098"/>
                      <a:pt x="20072" y="2098"/>
                      <a:pt x="20068" y="2098"/>
                    </a:cubicBezTo>
                    <a:cubicBezTo>
                      <a:pt x="20068" y="2098"/>
                      <a:pt x="20067" y="2098"/>
                      <a:pt x="20067" y="2098"/>
                    </a:cubicBezTo>
                    <a:cubicBezTo>
                      <a:pt x="20066" y="2098"/>
                      <a:pt x="20066" y="2099"/>
                      <a:pt x="20065" y="2099"/>
                    </a:cubicBezTo>
                    <a:cubicBezTo>
                      <a:pt x="20064" y="2099"/>
                      <a:pt x="20063" y="2099"/>
                      <a:pt x="20062" y="2099"/>
                    </a:cubicBezTo>
                    <a:cubicBezTo>
                      <a:pt x="20061" y="2099"/>
                      <a:pt x="20060" y="2099"/>
                      <a:pt x="20059" y="2099"/>
                    </a:cubicBezTo>
                    <a:cubicBezTo>
                      <a:pt x="20059" y="2099"/>
                      <a:pt x="20058" y="2100"/>
                      <a:pt x="20058" y="2100"/>
                    </a:cubicBezTo>
                    <a:cubicBezTo>
                      <a:pt x="20057" y="2100"/>
                      <a:pt x="20057" y="2100"/>
                      <a:pt x="20056" y="2100"/>
                    </a:cubicBezTo>
                    <a:cubicBezTo>
                      <a:pt x="20056" y="2100"/>
                      <a:pt x="20055" y="2100"/>
                      <a:pt x="20055" y="2100"/>
                    </a:cubicBezTo>
                    <a:cubicBezTo>
                      <a:pt x="20054" y="2100"/>
                      <a:pt x="20054" y="2100"/>
                      <a:pt x="20054" y="2100"/>
                    </a:cubicBezTo>
                    <a:cubicBezTo>
                      <a:pt x="20053" y="2100"/>
                      <a:pt x="20053" y="2100"/>
                      <a:pt x="20052" y="2100"/>
                    </a:cubicBezTo>
                    <a:cubicBezTo>
                      <a:pt x="20052" y="2100"/>
                      <a:pt x="20051" y="2101"/>
                      <a:pt x="20051" y="2101"/>
                    </a:cubicBezTo>
                    <a:cubicBezTo>
                      <a:pt x="20050" y="2101"/>
                      <a:pt x="20049" y="2101"/>
                      <a:pt x="20048" y="2101"/>
                    </a:cubicBezTo>
                    <a:cubicBezTo>
                      <a:pt x="20048" y="2102"/>
                      <a:pt x="20047" y="2102"/>
                      <a:pt x="20046" y="2102"/>
                    </a:cubicBezTo>
                    <a:cubicBezTo>
                      <a:pt x="20046" y="2102"/>
                      <a:pt x="20045" y="2102"/>
                      <a:pt x="20045" y="2102"/>
                    </a:cubicBezTo>
                    <a:cubicBezTo>
                      <a:pt x="20044" y="2102"/>
                      <a:pt x="20044" y="2102"/>
                      <a:pt x="20043" y="2102"/>
                    </a:cubicBezTo>
                    <a:cubicBezTo>
                      <a:pt x="20043" y="2102"/>
                      <a:pt x="20042" y="2102"/>
                      <a:pt x="20042" y="2102"/>
                    </a:cubicBezTo>
                    <a:cubicBezTo>
                      <a:pt x="20041" y="2102"/>
                      <a:pt x="20041" y="2103"/>
                      <a:pt x="20041" y="2103"/>
                    </a:cubicBezTo>
                    <a:cubicBezTo>
                      <a:pt x="20040" y="2103"/>
                      <a:pt x="20040" y="2103"/>
                      <a:pt x="20039" y="2103"/>
                    </a:cubicBezTo>
                    <a:cubicBezTo>
                      <a:pt x="20039" y="2103"/>
                      <a:pt x="20039" y="2103"/>
                      <a:pt x="20038" y="2103"/>
                    </a:cubicBezTo>
                    <a:cubicBezTo>
                      <a:pt x="20038" y="2104"/>
                      <a:pt x="20037" y="2104"/>
                      <a:pt x="20036" y="2104"/>
                    </a:cubicBezTo>
                    <a:cubicBezTo>
                      <a:pt x="20036" y="2104"/>
                      <a:pt x="20036" y="2104"/>
                      <a:pt x="20035" y="2104"/>
                    </a:cubicBezTo>
                    <a:cubicBezTo>
                      <a:pt x="20035" y="2104"/>
                      <a:pt x="20035" y="2105"/>
                      <a:pt x="20035" y="2105"/>
                    </a:cubicBezTo>
                    <a:cubicBezTo>
                      <a:pt x="20034" y="2105"/>
                      <a:pt x="20034" y="2105"/>
                      <a:pt x="20034" y="2105"/>
                    </a:cubicBezTo>
                    <a:cubicBezTo>
                      <a:pt x="20033" y="2105"/>
                      <a:pt x="20033" y="2105"/>
                      <a:pt x="20032" y="2105"/>
                    </a:cubicBezTo>
                    <a:cubicBezTo>
                      <a:pt x="20032" y="2105"/>
                      <a:pt x="20032" y="2106"/>
                      <a:pt x="20032" y="2106"/>
                    </a:cubicBezTo>
                    <a:cubicBezTo>
                      <a:pt x="20031" y="2106"/>
                      <a:pt x="20031" y="2106"/>
                      <a:pt x="20031" y="2106"/>
                    </a:cubicBezTo>
                    <a:cubicBezTo>
                      <a:pt x="20031" y="2106"/>
                      <a:pt x="20031" y="2106"/>
                      <a:pt x="20031" y="2106"/>
                    </a:cubicBezTo>
                    <a:cubicBezTo>
                      <a:pt x="20031" y="2106"/>
                      <a:pt x="20031" y="2106"/>
                      <a:pt x="20031" y="2106"/>
                    </a:cubicBezTo>
                    <a:cubicBezTo>
                      <a:pt x="20031" y="2106"/>
                      <a:pt x="20030" y="2106"/>
                      <a:pt x="20030" y="2106"/>
                    </a:cubicBezTo>
                    <a:cubicBezTo>
                      <a:pt x="20030" y="2107"/>
                      <a:pt x="20030" y="2107"/>
                      <a:pt x="20030" y="2107"/>
                    </a:cubicBezTo>
                    <a:cubicBezTo>
                      <a:pt x="20030" y="2107"/>
                      <a:pt x="20030" y="2107"/>
                      <a:pt x="20030" y="2107"/>
                    </a:cubicBezTo>
                    <a:cubicBezTo>
                      <a:pt x="20029" y="2107"/>
                      <a:pt x="20029" y="2107"/>
                      <a:pt x="20029" y="2107"/>
                    </a:cubicBezTo>
                    <a:cubicBezTo>
                      <a:pt x="20029" y="2107"/>
                      <a:pt x="20029" y="2107"/>
                      <a:pt x="20028" y="2107"/>
                    </a:cubicBezTo>
                    <a:cubicBezTo>
                      <a:pt x="20028" y="2107"/>
                      <a:pt x="20028" y="2107"/>
                      <a:pt x="20028" y="2107"/>
                    </a:cubicBezTo>
                    <a:cubicBezTo>
                      <a:pt x="20028" y="2107"/>
                      <a:pt x="20028" y="2107"/>
                      <a:pt x="20028" y="2108"/>
                    </a:cubicBezTo>
                    <a:cubicBezTo>
                      <a:pt x="20028" y="2108"/>
                      <a:pt x="20027" y="2108"/>
                      <a:pt x="20027" y="2108"/>
                    </a:cubicBezTo>
                    <a:cubicBezTo>
                      <a:pt x="20027" y="2108"/>
                      <a:pt x="20027" y="2108"/>
                      <a:pt x="20027" y="2108"/>
                    </a:cubicBezTo>
                    <a:cubicBezTo>
                      <a:pt x="20027" y="2108"/>
                      <a:pt x="20027" y="2108"/>
                      <a:pt x="20027" y="2108"/>
                    </a:cubicBezTo>
                    <a:cubicBezTo>
                      <a:pt x="20027" y="2108"/>
                      <a:pt x="20027" y="2108"/>
                      <a:pt x="20026" y="2108"/>
                    </a:cubicBezTo>
                    <a:cubicBezTo>
                      <a:pt x="20026" y="2108"/>
                      <a:pt x="20026" y="2109"/>
                      <a:pt x="20026" y="2109"/>
                    </a:cubicBezTo>
                    <a:cubicBezTo>
                      <a:pt x="20025" y="2109"/>
                      <a:pt x="20025" y="2109"/>
                      <a:pt x="20025" y="2109"/>
                    </a:cubicBezTo>
                    <a:cubicBezTo>
                      <a:pt x="20024" y="2109"/>
                      <a:pt x="20024" y="2109"/>
                      <a:pt x="20023" y="2109"/>
                    </a:cubicBezTo>
                    <a:cubicBezTo>
                      <a:pt x="20023" y="2109"/>
                      <a:pt x="20023" y="2110"/>
                      <a:pt x="20023" y="2110"/>
                    </a:cubicBezTo>
                    <a:cubicBezTo>
                      <a:pt x="20022" y="2110"/>
                      <a:pt x="20022" y="2110"/>
                      <a:pt x="20022" y="2110"/>
                    </a:cubicBezTo>
                    <a:cubicBezTo>
                      <a:pt x="20022" y="2110"/>
                      <a:pt x="20021" y="2110"/>
                      <a:pt x="20021" y="2111"/>
                    </a:cubicBezTo>
                    <a:cubicBezTo>
                      <a:pt x="20021" y="2111"/>
                      <a:pt x="20021" y="2111"/>
                      <a:pt x="20021" y="2111"/>
                    </a:cubicBezTo>
                    <a:cubicBezTo>
                      <a:pt x="20021" y="2111"/>
                      <a:pt x="20021" y="2111"/>
                      <a:pt x="20021" y="2111"/>
                    </a:cubicBezTo>
                    <a:cubicBezTo>
                      <a:pt x="20021" y="2111"/>
                      <a:pt x="20020" y="2111"/>
                      <a:pt x="20020" y="2111"/>
                    </a:cubicBezTo>
                    <a:cubicBezTo>
                      <a:pt x="20020" y="2111"/>
                      <a:pt x="20020" y="2111"/>
                      <a:pt x="20020" y="2112"/>
                    </a:cubicBezTo>
                    <a:cubicBezTo>
                      <a:pt x="20020" y="2112"/>
                      <a:pt x="20020" y="2112"/>
                      <a:pt x="20020" y="2112"/>
                    </a:cubicBezTo>
                    <a:cubicBezTo>
                      <a:pt x="20020" y="2112"/>
                      <a:pt x="20020" y="2112"/>
                      <a:pt x="20020" y="2112"/>
                    </a:cubicBezTo>
                    <a:cubicBezTo>
                      <a:pt x="20020" y="2112"/>
                      <a:pt x="20019" y="2112"/>
                      <a:pt x="20019" y="2112"/>
                    </a:cubicBezTo>
                    <a:cubicBezTo>
                      <a:pt x="20019" y="2112"/>
                      <a:pt x="20019" y="2112"/>
                      <a:pt x="20019" y="2112"/>
                    </a:cubicBezTo>
                    <a:cubicBezTo>
                      <a:pt x="20019" y="2112"/>
                      <a:pt x="20019" y="2112"/>
                      <a:pt x="20019" y="2112"/>
                    </a:cubicBezTo>
                    <a:cubicBezTo>
                      <a:pt x="20019" y="2112"/>
                      <a:pt x="20018" y="2112"/>
                      <a:pt x="20018" y="2112"/>
                    </a:cubicBezTo>
                    <a:cubicBezTo>
                      <a:pt x="20018" y="2112"/>
                      <a:pt x="20018" y="2112"/>
                      <a:pt x="20018" y="2112"/>
                    </a:cubicBezTo>
                    <a:cubicBezTo>
                      <a:pt x="20017" y="2113"/>
                      <a:pt x="20016" y="2114"/>
                      <a:pt x="20015" y="2115"/>
                    </a:cubicBezTo>
                    <a:cubicBezTo>
                      <a:pt x="20015" y="2115"/>
                      <a:pt x="20015" y="2115"/>
                      <a:pt x="20014" y="2115"/>
                    </a:cubicBezTo>
                    <a:cubicBezTo>
                      <a:pt x="20014" y="2116"/>
                      <a:pt x="20014" y="2116"/>
                      <a:pt x="20014" y="2116"/>
                    </a:cubicBezTo>
                    <a:cubicBezTo>
                      <a:pt x="20013" y="2116"/>
                      <a:pt x="20013" y="2116"/>
                      <a:pt x="20013" y="2116"/>
                    </a:cubicBezTo>
                    <a:cubicBezTo>
                      <a:pt x="20013" y="2116"/>
                      <a:pt x="20013" y="2116"/>
                      <a:pt x="20013" y="2117"/>
                    </a:cubicBezTo>
                    <a:cubicBezTo>
                      <a:pt x="20012" y="2117"/>
                      <a:pt x="20012" y="2117"/>
                      <a:pt x="20012" y="2117"/>
                    </a:cubicBezTo>
                    <a:cubicBezTo>
                      <a:pt x="20012" y="2117"/>
                      <a:pt x="20012" y="2117"/>
                      <a:pt x="20012" y="2117"/>
                    </a:cubicBezTo>
                    <a:cubicBezTo>
                      <a:pt x="20012" y="2118"/>
                      <a:pt x="20011" y="2118"/>
                      <a:pt x="20011" y="2118"/>
                    </a:cubicBezTo>
                    <a:cubicBezTo>
                      <a:pt x="20011" y="2118"/>
                      <a:pt x="20010" y="2119"/>
                      <a:pt x="20010" y="2119"/>
                    </a:cubicBezTo>
                    <a:cubicBezTo>
                      <a:pt x="20010" y="2119"/>
                      <a:pt x="20010" y="2119"/>
                      <a:pt x="20010" y="2119"/>
                    </a:cubicBezTo>
                    <a:cubicBezTo>
                      <a:pt x="20010" y="2119"/>
                      <a:pt x="20010" y="2119"/>
                      <a:pt x="20009" y="2120"/>
                    </a:cubicBezTo>
                    <a:cubicBezTo>
                      <a:pt x="20009" y="2120"/>
                      <a:pt x="20009" y="2120"/>
                      <a:pt x="20009" y="2120"/>
                    </a:cubicBezTo>
                    <a:cubicBezTo>
                      <a:pt x="20009" y="2120"/>
                      <a:pt x="20009" y="2120"/>
                      <a:pt x="20008" y="2120"/>
                    </a:cubicBezTo>
                    <a:cubicBezTo>
                      <a:pt x="20008" y="2120"/>
                      <a:pt x="20008" y="2121"/>
                      <a:pt x="20008" y="2121"/>
                    </a:cubicBezTo>
                    <a:cubicBezTo>
                      <a:pt x="20007" y="2121"/>
                      <a:pt x="20007" y="2121"/>
                      <a:pt x="20007" y="2121"/>
                    </a:cubicBezTo>
                    <a:cubicBezTo>
                      <a:pt x="20006" y="2122"/>
                      <a:pt x="20005" y="2123"/>
                      <a:pt x="20004" y="2124"/>
                    </a:cubicBezTo>
                    <a:cubicBezTo>
                      <a:pt x="20003" y="2125"/>
                      <a:pt x="20002" y="2126"/>
                      <a:pt x="20001" y="2127"/>
                    </a:cubicBezTo>
                    <a:cubicBezTo>
                      <a:pt x="20001" y="2127"/>
                      <a:pt x="20001" y="2127"/>
                      <a:pt x="20001" y="2127"/>
                    </a:cubicBezTo>
                    <a:cubicBezTo>
                      <a:pt x="20001" y="2128"/>
                      <a:pt x="20000" y="2128"/>
                      <a:pt x="20000" y="2128"/>
                    </a:cubicBezTo>
                    <a:cubicBezTo>
                      <a:pt x="20000" y="2128"/>
                      <a:pt x="20000" y="2129"/>
                      <a:pt x="20000" y="2129"/>
                    </a:cubicBezTo>
                    <a:cubicBezTo>
                      <a:pt x="19999" y="2129"/>
                      <a:pt x="19999" y="2130"/>
                      <a:pt x="19999" y="2130"/>
                    </a:cubicBezTo>
                    <a:cubicBezTo>
                      <a:pt x="19999" y="2130"/>
                      <a:pt x="19999" y="2130"/>
                      <a:pt x="19998" y="2131"/>
                    </a:cubicBezTo>
                    <a:cubicBezTo>
                      <a:pt x="19998" y="2131"/>
                      <a:pt x="19998" y="2131"/>
                      <a:pt x="19998" y="2131"/>
                    </a:cubicBezTo>
                    <a:cubicBezTo>
                      <a:pt x="19998" y="2131"/>
                      <a:pt x="19998" y="2132"/>
                      <a:pt x="19997" y="2132"/>
                    </a:cubicBezTo>
                    <a:cubicBezTo>
                      <a:pt x="19997" y="2132"/>
                      <a:pt x="19997" y="2132"/>
                      <a:pt x="19997" y="2132"/>
                    </a:cubicBezTo>
                    <a:cubicBezTo>
                      <a:pt x="19997" y="2132"/>
                      <a:pt x="19997" y="2132"/>
                      <a:pt x="19997" y="2133"/>
                    </a:cubicBezTo>
                    <a:cubicBezTo>
                      <a:pt x="19996" y="2133"/>
                      <a:pt x="19996" y="2133"/>
                      <a:pt x="19996" y="2133"/>
                    </a:cubicBezTo>
                    <a:cubicBezTo>
                      <a:pt x="19996" y="2133"/>
                      <a:pt x="19996" y="2133"/>
                      <a:pt x="19996" y="2134"/>
                    </a:cubicBezTo>
                    <a:cubicBezTo>
                      <a:pt x="19996" y="2134"/>
                      <a:pt x="19996" y="2134"/>
                      <a:pt x="19995" y="2134"/>
                    </a:cubicBezTo>
                    <a:cubicBezTo>
                      <a:pt x="19995" y="2135"/>
                      <a:pt x="19995" y="2135"/>
                      <a:pt x="19995" y="2135"/>
                    </a:cubicBezTo>
                    <a:cubicBezTo>
                      <a:pt x="19995" y="2135"/>
                      <a:pt x="19995" y="2135"/>
                      <a:pt x="19995" y="2135"/>
                    </a:cubicBezTo>
                    <a:cubicBezTo>
                      <a:pt x="19995" y="2135"/>
                      <a:pt x="19995" y="2135"/>
                      <a:pt x="19995" y="2135"/>
                    </a:cubicBezTo>
                    <a:cubicBezTo>
                      <a:pt x="19995" y="2135"/>
                      <a:pt x="19995" y="2136"/>
                      <a:pt x="19995" y="2136"/>
                    </a:cubicBezTo>
                    <a:cubicBezTo>
                      <a:pt x="19995" y="2136"/>
                      <a:pt x="19995" y="2136"/>
                      <a:pt x="19995" y="2136"/>
                    </a:cubicBezTo>
                    <a:cubicBezTo>
                      <a:pt x="19995" y="2136"/>
                      <a:pt x="19995" y="2136"/>
                      <a:pt x="19995" y="2136"/>
                    </a:cubicBezTo>
                    <a:cubicBezTo>
                      <a:pt x="19995" y="2136"/>
                      <a:pt x="19994" y="2136"/>
                      <a:pt x="19994" y="2137"/>
                    </a:cubicBezTo>
                    <a:cubicBezTo>
                      <a:pt x="19994" y="2137"/>
                      <a:pt x="19994" y="2137"/>
                      <a:pt x="19994" y="2138"/>
                    </a:cubicBezTo>
                    <a:cubicBezTo>
                      <a:pt x="19994" y="2138"/>
                      <a:pt x="19993" y="2138"/>
                      <a:pt x="19993" y="2138"/>
                    </a:cubicBezTo>
                    <a:cubicBezTo>
                      <a:pt x="19993" y="2139"/>
                      <a:pt x="19993" y="2139"/>
                      <a:pt x="19993" y="2139"/>
                    </a:cubicBezTo>
                    <a:cubicBezTo>
                      <a:pt x="19993" y="2139"/>
                      <a:pt x="19993" y="2140"/>
                      <a:pt x="19992" y="2140"/>
                    </a:cubicBezTo>
                    <a:cubicBezTo>
                      <a:pt x="19992" y="2140"/>
                      <a:pt x="19992" y="2140"/>
                      <a:pt x="19992" y="2140"/>
                    </a:cubicBezTo>
                    <a:cubicBezTo>
                      <a:pt x="19992" y="2140"/>
                      <a:pt x="19992" y="2140"/>
                      <a:pt x="19992" y="2140"/>
                    </a:cubicBezTo>
                    <a:cubicBezTo>
                      <a:pt x="19992" y="2140"/>
                      <a:pt x="19992" y="2141"/>
                      <a:pt x="19992" y="2141"/>
                    </a:cubicBezTo>
                    <a:cubicBezTo>
                      <a:pt x="19992" y="2141"/>
                      <a:pt x="19992" y="2141"/>
                      <a:pt x="19991" y="2141"/>
                    </a:cubicBezTo>
                    <a:cubicBezTo>
                      <a:pt x="19991" y="2141"/>
                      <a:pt x="19991" y="2141"/>
                      <a:pt x="19991" y="2141"/>
                    </a:cubicBezTo>
                    <a:cubicBezTo>
                      <a:pt x="19991" y="2141"/>
                      <a:pt x="19991" y="2141"/>
                      <a:pt x="19991" y="2141"/>
                    </a:cubicBezTo>
                    <a:cubicBezTo>
                      <a:pt x="19991" y="2141"/>
                      <a:pt x="19991" y="2142"/>
                      <a:pt x="19991" y="2142"/>
                    </a:cubicBezTo>
                    <a:cubicBezTo>
                      <a:pt x="19991" y="2142"/>
                      <a:pt x="19991" y="2142"/>
                      <a:pt x="19991" y="2142"/>
                    </a:cubicBezTo>
                    <a:cubicBezTo>
                      <a:pt x="19991" y="2142"/>
                      <a:pt x="19991" y="2142"/>
                      <a:pt x="19991" y="2142"/>
                    </a:cubicBezTo>
                    <a:cubicBezTo>
                      <a:pt x="19991" y="2142"/>
                      <a:pt x="19991" y="2143"/>
                      <a:pt x="19991" y="2143"/>
                    </a:cubicBezTo>
                    <a:cubicBezTo>
                      <a:pt x="19991" y="2143"/>
                      <a:pt x="19991" y="2143"/>
                      <a:pt x="19991" y="2143"/>
                    </a:cubicBezTo>
                    <a:cubicBezTo>
                      <a:pt x="19991" y="2143"/>
                      <a:pt x="19991" y="2143"/>
                      <a:pt x="19991" y="2143"/>
                    </a:cubicBezTo>
                    <a:cubicBezTo>
                      <a:pt x="19991" y="2144"/>
                      <a:pt x="19990" y="2144"/>
                      <a:pt x="19990" y="2144"/>
                    </a:cubicBezTo>
                    <a:cubicBezTo>
                      <a:pt x="19990" y="2144"/>
                      <a:pt x="19990" y="2145"/>
                      <a:pt x="19990" y="2145"/>
                    </a:cubicBezTo>
                    <a:cubicBezTo>
                      <a:pt x="19989" y="2145"/>
                      <a:pt x="19989" y="2146"/>
                      <a:pt x="19989" y="2146"/>
                    </a:cubicBezTo>
                    <a:cubicBezTo>
                      <a:pt x="19989" y="2146"/>
                      <a:pt x="19989" y="2146"/>
                      <a:pt x="19988" y="2147"/>
                    </a:cubicBezTo>
                    <a:cubicBezTo>
                      <a:pt x="19988" y="2147"/>
                      <a:pt x="19988" y="2147"/>
                      <a:pt x="19988" y="2147"/>
                    </a:cubicBezTo>
                    <a:cubicBezTo>
                      <a:pt x="19988" y="2148"/>
                      <a:pt x="19987" y="2149"/>
                      <a:pt x="19987" y="2150"/>
                    </a:cubicBezTo>
                    <a:cubicBezTo>
                      <a:pt x="19987" y="2151"/>
                      <a:pt x="19987" y="2152"/>
                      <a:pt x="19986" y="2153"/>
                    </a:cubicBezTo>
                    <a:cubicBezTo>
                      <a:pt x="19986" y="2153"/>
                      <a:pt x="19986" y="2153"/>
                      <a:pt x="19986" y="2154"/>
                    </a:cubicBezTo>
                    <a:cubicBezTo>
                      <a:pt x="19986" y="2154"/>
                      <a:pt x="19986" y="2155"/>
                      <a:pt x="19985" y="2155"/>
                    </a:cubicBezTo>
                    <a:cubicBezTo>
                      <a:pt x="19985" y="2156"/>
                      <a:pt x="19984" y="2157"/>
                      <a:pt x="19984" y="2158"/>
                    </a:cubicBezTo>
                    <a:cubicBezTo>
                      <a:pt x="19984" y="2159"/>
                      <a:pt x="19983" y="2160"/>
                      <a:pt x="19983" y="2161"/>
                    </a:cubicBezTo>
                    <a:cubicBezTo>
                      <a:pt x="19983" y="2162"/>
                      <a:pt x="19983" y="2163"/>
                      <a:pt x="19982" y="2164"/>
                    </a:cubicBezTo>
                    <a:cubicBezTo>
                      <a:pt x="19982" y="2165"/>
                      <a:pt x="19982" y="2165"/>
                      <a:pt x="19982" y="2166"/>
                    </a:cubicBezTo>
                    <a:cubicBezTo>
                      <a:pt x="19982" y="2166"/>
                      <a:pt x="19982" y="2167"/>
                      <a:pt x="19981" y="2167"/>
                    </a:cubicBezTo>
                    <a:cubicBezTo>
                      <a:pt x="19981" y="2168"/>
                      <a:pt x="19981" y="2168"/>
                      <a:pt x="19981" y="2169"/>
                    </a:cubicBezTo>
                    <a:cubicBezTo>
                      <a:pt x="19980" y="2169"/>
                      <a:pt x="19980" y="2170"/>
                      <a:pt x="19980" y="2170"/>
                    </a:cubicBezTo>
                    <a:cubicBezTo>
                      <a:pt x="19979" y="2174"/>
                      <a:pt x="19978" y="2179"/>
                      <a:pt x="19977" y="2183"/>
                    </a:cubicBezTo>
                    <a:cubicBezTo>
                      <a:pt x="19976" y="2186"/>
                      <a:pt x="19976" y="2189"/>
                      <a:pt x="19975" y="2192"/>
                    </a:cubicBezTo>
                    <a:cubicBezTo>
                      <a:pt x="19975" y="2195"/>
                      <a:pt x="19974" y="2198"/>
                      <a:pt x="19974" y="2200"/>
                    </a:cubicBezTo>
                    <a:cubicBezTo>
                      <a:pt x="19972" y="2206"/>
                      <a:pt x="19971" y="2211"/>
                      <a:pt x="19970" y="2217"/>
                    </a:cubicBezTo>
                    <a:cubicBezTo>
                      <a:pt x="19947" y="2217"/>
                      <a:pt x="19925" y="2217"/>
                      <a:pt x="19902" y="2217"/>
                    </a:cubicBezTo>
                    <a:cubicBezTo>
                      <a:pt x="19902" y="1973"/>
                      <a:pt x="19902" y="1730"/>
                      <a:pt x="19902" y="1486"/>
                    </a:cubicBezTo>
                    <a:cubicBezTo>
                      <a:pt x="19925" y="1486"/>
                      <a:pt x="19947" y="1486"/>
                      <a:pt x="19970" y="1486"/>
                    </a:cubicBezTo>
                    <a:cubicBezTo>
                      <a:pt x="19974" y="1505"/>
                      <a:pt x="19977" y="1523"/>
                      <a:pt x="19981" y="1542"/>
                    </a:cubicBezTo>
                    <a:cubicBezTo>
                      <a:pt x="19985" y="1559"/>
                      <a:pt x="19989" y="1577"/>
                      <a:pt x="19993" y="1594"/>
                    </a:cubicBezTo>
                    <a:cubicBezTo>
                      <a:pt x="19997" y="1610"/>
                      <a:pt x="20002" y="1627"/>
                      <a:pt x="20006" y="1643"/>
                    </a:cubicBezTo>
                    <a:cubicBezTo>
                      <a:pt x="20011" y="1658"/>
                      <a:pt x="20016" y="1674"/>
                      <a:pt x="20021" y="1689"/>
                    </a:cubicBezTo>
                    <a:cubicBezTo>
                      <a:pt x="20024" y="1696"/>
                      <a:pt x="20027" y="1703"/>
                      <a:pt x="20030" y="1710"/>
                    </a:cubicBezTo>
                    <a:cubicBezTo>
                      <a:pt x="20031" y="1714"/>
                      <a:pt x="20033" y="1717"/>
                      <a:pt x="20034" y="1721"/>
                    </a:cubicBezTo>
                    <a:cubicBezTo>
                      <a:pt x="20035" y="1724"/>
                      <a:pt x="20037" y="1728"/>
                      <a:pt x="20038" y="1731"/>
                    </a:cubicBezTo>
                    <a:cubicBezTo>
                      <a:pt x="20041" y="1738"/>
                      <a:pt x="20044" y="1744"/>
                      <a:pt x="20047" y="1751"/>
                    </a:cubicBezTo>
                    <a:cubicBezTo>
                      <a:pt x="20049" y="1754"/>
                      <a:pt x="20050" y="1757"/>
                      <a:pt x="20052" y="1760"/>
                    </a:cubicBezTo>
                    <a:cubicBezTo>
                      <a:pt x="20054" y="1764"/>
                      <a:pt x="20055" y="1767"/>
                      <a:pt x="20057" y="1770"/>
                    </a:cubicBezTo>
                    <a:cubicBezTo>
                      <a:pt x="20064" y="1781"/>
                      <a:pt x="20070" y="1793"/>
                      <a:pt x="20077" y="1804"/>
                    </a:cubicBezTo>
                    <a:cubicBezTo>
                      <a:pt x="20084" y="1814"/>
                      <a:pt x="20091" y="1825"/>
                      <a:pt x="20098" y="1835"/>
                    </a:cubicBezTo>
                    <a:cubicBezTo>
                      <a:pt x="20098" y="1836"/>
                      <a:pt x="20099" y="1836"/>
                      <a:pt x="20099" y="1837"/>
                    </a:cubicBezTo>
                    <a:cubicBezTo>
                      <a:pt x="20100" y="1837"/>
                      <a:pt x="20100" y="1838"/>
                      <a:pt x="20100" y="1839"/>
                    </a:cubicBezTo>
                    <a:cubicBezTo>
                      <a:pt x="20101" y="1840"/>
                      <a:pt x="20102" y="1841"/>
                      <a:pt x="20103" y="1842"/>
                    </a:cubicBezTo>
                    <a:cubicBezTo>
                      <a:pt x="20104" y="1843"/>
                      <a:pt x="20105" y="1844"/>
                      <a:pt x="20106" y="1845"/>
                    </a:cubicBezTo>
                    <a:cubicBezTo>
                      <a:pt x="20106" y="1846"/>
                      <a:pt x="20106" y="1847"/>
                      <a:pt x="20107" y="1847"/>
                    </a:cubicBezTo>
                    <a:cubicBezTo>
                      <a:pt x="20107" y="1848"/>
                      <a:pt x="20108" y="1848"/>
                      <a:pt x="20108" y="1849"/>
                    </a:cubicBezTo>
                    <a:cubicBezTo>
                      <a:pt x="20108" y="1850"/>
                      <a:pt x="20109" y="1850"/>
                      <a:pt x="20109" y="1851"/>
                    </a:cubicBezTo>
                    <a:cubicBezTo>
                      <a:pt x="20110" y="1851"/>
                      <a:pt x="20110" y="1852"/>
                      <a:pt x="20110" y="1853"/>
                    </a:cubicBezTo>
                    <a:cubicBezTo>
                      <a:pt x="20111" y="1854"/>
                      <a:pt x="20112" y="1855"/>
                      <a:pt x="20113" y="1856"/>
                    </a:cubicBezTo>
                    <a:cubicBezTo>
                      <a:pt x="20115" y="1858"/>
                      <a:pt x="20117" y="1861"/>
                      <a:pt x="20119" y="1863"/>
                    </a:cubicBezTo>
                    <a:cubicBezTo>
                      <a:pt x="20121" y="1865"/>
                      <a:pt x="20123" y="1867"/>
                      <a:pt x="20124" y="1870"/>
                    </a:cubicBezTo>
                    <a:cubicBezTo>
                      <a:pt x="20126" y="1872"/>
                      <a:pt x="20128" y="1874"/>
                      <a:pt x="20130" y="1876"/>
                    </a:cubicBezTo>
                    <a:cubicBezTo>
                      <a:pt x="20134" y="1880"/>
                      <a:pt x="20138" y="1885"/>
                      <a:pt x="20142" y="1889"/>
                    </a:cubicBezTo>
                    <a:cubicBezTo>
                      <a:pt x="20144" y="1891"/>
                      <a:pt x="20146" y="1893"/>
                      <a:pt x="20149" y="1895"/>
                    </a:cubicBezTo>
                    <a:cubicBezTo>
                      <a:pt x="20151" y="1897"/>
                      <a:pt x="20153" y="1899"/>
                      <a:pt x="20155" y="1902"/>
                    </a:cubicBezTo>
                    <a:cubicBezTo>
                      <a:pt x="20157" y="1904"/>
                      <a:pt x="20159" y="1906"/>
                      <a:pt x="20161" y="1908"/>
                    </a:cubicBezTo>
                    <a:cubicBezTo>
                      <a:pt x="20164" y="1910"/>
                      <a:pt x="20166" y="1912"/>
                      <a:pt x="20168" y="1914"/>
                    </a:cubicBezTo>
                    <a:cubicBezTo>
                      <a:pt x="20173" y="1918"/>
                      <a:pt x="20178" y="1922"/>
                      <a:pt x="20183" y="1926"/>
                    </a:cubicBezTo>
                    <a:cubicBezTo>
                      <a:pt x="20185" y="1928"/>
                      <a:pt x="20188" y="1930"/>
                      <a:pt x="20190" y="1932"/>
                    </a:cubicBezTo>
                    <a:cubicBezTo>
                      <a:pt x="20192" y="1934"/>
                      <a:pt x="20195" y="1936"/>
                      <a:pt x="20197" y="1938"/>
                    </a:cubicBezTo>
                    <a:cubicBezTo>
                      <a:pt x="20200" y="1940"/>
                      <a:pt x="20202" y="1942"/>
                      <a:pt x="20205" y="1943"/>
                    </a:cubicBezTo>
                    <a:cubicBezTo>
                      <a:pt x="20208" y="1945"/>
                      <a:pt x="20210" y="1947"/>
                      <a:pt x="20213" y="1949"/>
                    </a:cubicBezTo>
                    <a:cubicBezTo>
                      <a:pt x="20216" y="1951"/>
                      <a:pt x="20218" y="1953"/>
                      <a:pt x="20221" y="1955"/>
                    </a:cubicBezTo>
                    <a:cubicBezTo>
                      <a:pt x="20224" y="1956"/>
                      <a:pt x="20226" y="1958"/>
                      <a:pt x="20229" y="1960"/>
                    </a:cubicBezTo>
                    <a:cubicBezTo>
                      <a:pt x="20235" y="1964"/>
                      <a:pt x="20240" y="1967"/>
                      <a:pt x="20246" y="1971"/>
                    </a:cubicBezTo>
                    <a:cubicBezTo>
                      <a:pt x="20248" y="1972"/>
                      <a:pt x="20251" y="1974"/>
                      <a:pt x="20254" y="1976"/>
                    </a:cubicBezTo>
                    <a:cubicBezTo>
                      <a:pt x="20257" y="1978"/>
                      <a:pt x="20259" y="1980"/>
                      <a:pt x="20262" y="1982"/>
                    </a:cubicBezTo>
                    <a:cubicBezTo>
                      <a:pt x="20265" y="1984"/>
                      <a:pt x="20268" y="1985"/>
                      <a:pt x="20271" y="1987"/>
                    </a:cubicBezTo>
                    <a:cubicBezTo>
                      <a:pt x="20274" y="1988"/>
                      <a:pt x="20277" y="1990"/>
                      <a:pt x="20280" y="1992"/>
                    </a:cubicBezTo>
                    <a:cubicBezTo>
                      <a:pt x="20286" y="1995"/>
                      <a:pt x="20292" y="1999"/>
                      <a:pt x="20298" y="2002"/>
                    </a:cubicBezTo>
                    <a:cubicBezTo>
                      <a:pt x="20301" y="2004"/>
                      <a:pt x="20304" y="2005"/>
                      <a:pt x="20307" y="2007"/>
                    </a:cubicBezTo>
                    <a:cubicBezTo>
                      <a:pt x="20310" y="2009"/>
                      <a:pt x="20313" y="2010"/>
                      <a:pt x="20317" y="2012"/>
                    </a:cubicBezTo>
                    <a:cubicBezTo>
                      <a:pt x="20320" y="2014"/>
                      <a:pt x="20323" y="2015"/>
                      <a:pt x="20326" y="2017"/>
                    </a:cubicBezTo>
                    <a:cubicBezTo>
                      <a:pt x="20329" y="2019"/>
                      <a:pt x="20332" y="2020"/>
                      <a:pt x="20335" y="2022"/>
                    </a:cubicBezTo>
                    <a:cubicBezTo>
                      <a:pt x="20349" y="2028"/>
                      <a:pt x="20363" y="2034"/>
                      <a:pt x="20377" y="2040"/>
                    </a:cubicBezTo>
                    <a:cubicBezTo>
                      <a:pt x="20392" y="2045"/>
                      <a:pt x="20406" y="2050"/>
                      <a:pt x="20421" y="2055"/>
                    </a:cubicBezTo>
                    <a:cubicBezTo>
                      <a:pt x="20436" y="2060"/>
                      <a:pt x="20451" y="2064"/>
                      <a:pt x="20466" y="2069"/>
                    </a:cubicBezTo>
                    <a:cubicBezTo>
                      <a:pt x="20474" y="2071"/>
                      <a:pt x="20481" y="2072"/>
                      <a:pt x="20489" y="2074"/>
                    </a:cubicBezTo>
                    <a:cubicBezTo>
                      <a:pt x="20492" y="2075"/>
                      <a:pt x="20496" y="2076"/>
                      <a:pt x="20500" y="2077"/>
                    </a:cubicBezTo>
                    <a:cubicBezTo>
                      <a:pt x="20504" y="2077"/>
                      <a:pt x="20508" y="2078"/>
                      <a:pt x="20512" y="2079"/>
                    </a:cubicBezTo>
                    <a:cubicBezTo>
                      <a:pt x="20520" y="2080"/>
                      <a:pt x="20527" y="2082"/>
                      <a:pt x="20535" y="2083"/>
                    </a:cubicBezTo>
                    <a:cubicBezTo>
                      <a:pt x="20539" y="2084"/>
                      <a:pt x="20543" y="2085"/>
                      <a:pt x="20547" y="2085"/>
                    </a:cubicBezTo>
                    <a:cubicBezTo>
                      <a:pt x="20550" y="2086"/>
                      <a:pt x="20554" y="2086"/>
                      <a:pt x="20558" y="2087"/>
                    </a:cubicBezTo>
                    <a:cubicBezTo>
                      <a:pt x="20574" y="2089"/>
                      <a:pt x="20589" y="2091"/>
                      <a:pt x="20605" y="2093"/>
                    </a:cubicBezTo>
                    <a:cubicBezTo>
                      <a:pt x="20609" y="2093"/>
                      <a:pt x="20613" y="2094"/>
                      <a:pt x="20617" y="2094"/>
                    </a:cubicBezTo>
                    <a:cubicBezTo>
                      <a:pt x="20621" y="2095"/>
                      <a:pt x="20625" y="2095"/>
                      <a:pt x="20629" y="2095"/>
                    </a:cubicBezTo>
                    <a:cubicBezTo>
                      <a:pt x="20637" y="2096"/>
                      <a:pt x="20645" y="2096"/>
                      <a:pt x="20653" y="2097"/>
                    </a:cubicBezTo>
                    <a:cubicBezTo>
                      <a:pt x="20669" y="2097"/>
                      <a:pt x="20684" y="2098"/>
                      <a:pt x="20700" y="2098"/>
                    </a:cubicBezTo>
                    <a:cubicBezTo>
                      <a:pt x="20705" y="2098"/>
                      <a:pt x="20709" y="2098"/>
                      <a:pt x="20714" y="2098"/>
                    </a:cubicBezTo>
                    <a:cubicBezTo>
                      <a:pt x="20719" y="2098"/>
                      <a:pt x="20723" y="2098"/>
                      <a:pt x="20728" y="2097"/>
                    </a:cubicBezTo>
                    <a:cubicBezTo>
                      <a:pt x="20737" y="2097"/>
                      <a:pt x="20747" y="2096"/>
                      <a:pt x="20756" y="2096"/>
                    </a:cubicBezTo>
                    <a:cubicBezTo>
                      <a:pt x="20774" y="2095"/>
                      <a:pt x="20791" y="2093"/>
                      <a:pt x="20809" y="2092"/>
                    </a:cubicBezTo>
                    <a:cubicBezTo>
                      <a:pt x="20817" y="2091"/>
                      <a:pt x="20825" y="2089"/>
                      <a:pt x="20833" y="2088"/>
                    </a:cubicBezTo>
                    <a:cubicBezTo>
                      <a:pt x="20837" y="2087"/>
                      <a:pt x="20841" y="2086"/>
                      <a:pt x="20845" y="2086"/>
                    </a:cubicBezTo>
                    <a:cubicBezTo>
                      <a:pt x="20850" y="2085"/>
                      <a:pt x="20854" y="2085"/>
                      <a:pt x="20858" y="2084"/>
                    </a:cubicBezTo>
                    <a:cubicBezTo>
                      <a:pt x="20866" y="2082"/>
                      <a:pt x="20873" y="2080"/>
                      <a:pt x="20881" y="2078"/>
                    </a:cubicBezTo>
                    <a:cubicBezTo>
                      <a:pt x="20885" y="2077"/>
                      <a:pt x="20889" y="2076"/>
                      <a:pt x="20893" y="2075"/>
                    </a:cubicBezTo>
                    <a:cubicBezTo>
                      <a:pt x="20896" y="2075"/>
                      <a:pt x="20900" y="2074"/>
                      <a:pt x="20904" y="2073"/>
                    </a:cubicBezTo>
                    <a:cubicBezTo>
                      <a:pt x="20918" y="2068"/>
                      <a:pt x="20933" y="2063"/>
                      <a:pt x="20947" y="2058"/>
                    </a:cubicBezTo>
                    <a:cubicBezTo>
                      <a:pt x="20950" y="2057"/>
                      <a:pt x="20954" y="2055"/>
                      <a:pt x="20957" y="2054"/>
                    </a:cubicBezTo>
                    <a:cubicBezTo>
                      <a:pt x="20960" y="2052"/>
                      <a:pt x="20964" y="2051"/>
                      <a:pt x="20967" y="2050"/>
                    </a:cubicBezTo>
                    <a:cubicBezTo>
                      <a:pt x="20970" y="2048"/>
                      <a:pt x="20974" y="2047"/>
                      <a:pt x="20977" y="2045"/>
                    </a:cubicBezTo>
                    <a:cubicBezTo>
                      <a:pt x="20980" y="2044"/>
                      <a:pt x="20984" y="2042"/>
                      <a:pt x="20987" y="2041"/>
                    </a:cubicBezTo>
                    <a:cubicBezTo>
                      <a:pt x="20989" y="2040"/>
                      <a:pt x="20990" y="2039"/>
                      <a:pt x="20992" y="2038"/>
                    </a:cubicBezTo>
                    <a:cubicBezTo>
                      <a:pt x="20993" y="2037"/>
                      <a:pt x="20995" y="2036"/>
                      <a:pt x="20996" y="2036"/>
                    </a:cubicBezTo>
                    <a:cubicBezTo>
                      <a:pt x="20998" y="2035"/>
                      <a:pt x="20999" y="2034"/>
                      <a:pt x="21001" y="2033"/>
                    </a:cubicBezTo>
                    <a:cubicBezTo>
                      <a:pt x="21003" y="2033"/>
                      <a:pt x="21004" y="2032"/>
                      <a:pt x="21006" y="2031"/>
                    </a:cubicBezTo>
                    <a:cubicBezTo>
                      <a:pt x="21008" y="2030"/>
                      <a:pt x="21009" y="2029"/>
                      <a:pt x="21011" y="2028"/>
                    </a:cubicBezTo>
                    <a:cubicBezTo>
                      <a:pt x="21012" y="2027"/>
                      <a:pt x="21014" y="2026"/>
                      <a:pt x="21015" y="2026"/>
                    </a:cubicBezTo>
                    <a:cubicBezTo>
                      <a:pt x="21017" y="2025"/>
                      <a:pt x="21018" y="2024"/>
                      <a:pt x="21020" y="2023"/>
                    </a:cubicBezTo>
                    <a:cubicBezTo>
                      <a:pt x="21021" y="2022"/>
                      <a:pt x="21023" y="2021"/>
                      <a:pt x="21024" y="2020"/>
                    </a:cubicBezTo>
                    <a:cubicBezTo>
                      <a:pt x="21025" y="2019"/>
                      <a:pt x="21027" y="2018"/>
                      <a:pt x="21028" y="2017"/>
                    </a:cubicBezTo>
                    <a:cubicBezTo>
                      <a:pt x="21029" y="2016"/>
                      <a:pt x="21031" y="2015"/>
                      <a:pt x="21032" y="2014"/>
                    </a:cubicBezTo>
                    <a:cubicBezTo>
                      <a:pt x="21035" y="2012"/>
                      <a:pt x="21038" y="2010"/>
                      <a:pt x="21041" y="2008"/>
                    </a:cubicBezTo>
                    <a:cubicBezTo>
                      <a:pt x="21042" y="2007"/>
                      <a:pt x="21044" y="2006"/>
                      <a:pt x="21045" y="2005"/>
                    </a:cubicBezTo>
                    <a:cubicBezTo>
                      <a:pt x="21046" y="2004"/>
                      <a:pt x="21048" y="2003"/>
                      <a:pt x="21049" y="2002"/>
                    </a:cubicBezTo>
                    <a:cubicBezTo>
                      <a:pt x="21050" y="2001"/>
                      <a:pt x="21052" y="2000"/>
                      <a:pt x="21053" y="1999"/>
                    </a:cubicBezTo>
                    <a:cubicBezTo>
                      <a:pt x="21054" y="1998"/>
                      <a:pt x="21056" y="1997"/>
                      <a:pt x="21057" y="1996"/>
                    </a:cubicBezTo>
                    <a:cubicBezTo>
                      <a:pt x="21068" y="1986"/>
                      <a:pt x="21079" y="1977"/>
                      <a:pt x="21090" y="1967"/>
                    </a:cubicBezTo>
                    <a:cubicBezTo>
                      <a:pt x="21099" y="1957"/>
                      <a:pt x="21109" y="1948"/>
                      <a:pt x="21118" y="1938"/>
                    </a:cubicBezTo>
                    <a:cubicBezTo>
                      <a:pt x="21120" y="1936"/>
                      <a:pt x="21122" y="1933"/>
                      <a:pt x="21124" y="1931"/>
                    </a:cubicBezTo>
                    <a:cubicBezTo>
                      <a:pt x="21125" y="1929"/>
                      <a:pt x="21126" y="1928"/>
                      <a:pt x="21127" y="1927"/>
                    </a:cubicBezTo>
                    <a:cubicBezTo>
                      <a:pt x="21128" y="1926"/>
                      <a:pt x="21129" y="1925"/>
                      <a:pt x="21130" y="1924"/>
                    </a:cubicBezTo>
                    <a:cubicBezTo>
                      <a:pt x="21131" y="1923"/>
                      <a:pt x="21132" y="1922"/>
                      <a:pt x="21133" y="1920"/>
                    </a:cubicBezTo>
                    <a:cubicBezTo>
                      <a:pt x="21134" y="1919"/>
                      <a:pt x="21135" y="1918"/>
                      <a:pt x="21136" y="1917"/>
                    </a:cubicBezTo>
                    <a:cubicBezTo>
                      <a:pt x="21136" y="1915"/>
                      <a:pt x="21137" y="1914"/>
                      <a:pt x="21138" y="1913"/>
                    </a:cubicBezTo>
                    <a:cubicBezTo>
                      <a:pt x="21139" y="1912"/>
                      <a:pt x="21140" y="1910"/>
                      <a:pt x="21141" y="1909"/>
                    </a:cubicBezTo>
                    <a:cubicBezTo>
                      <a:pt x="21142" y="1908"/>
                      <a:pt x="21143" y="1907"/>
                      <a:pt x="21143" y="1905"/>
                    </a:cubicBezTo>
                    <a:cubicBezTo>
                      <a:pt x="21144" y="1904"/>
                      <a:pt x="21145" y="1903"/>
                      <a:pt x="21146" y="1902"/>
                    </a:cubicBezTo>
                    <a:cubicBezTo>
                      <a:pt x="21147" y="1900"/>
                      <a:pt x="21148" y="1899"/>
                      <a:pt x="21149" y="1898"/>
                    </a:cubicBezTo>
                    <a:cubicBezTo>
                      <a:pt x="21149" y="1897"/>
                      <a:pt x="21150" y="1895"/>
                      <a:pt x="21151" y="1894"/>
                    </a:cubicBezTo>
                    <a:cubicBezTo>
                      <a:pt x="21154" y="1889"/>
                      <a:pt x="21157" y="1884"/>
                      <a:pt x="21160" y="1879"/>
                    </a:cubicBezTo>
                    <a:cubicBezTo>
                      <a:pt x="21161" y="1878"/>
                      <a:pt x="21161" y="1877"/>
                      <a:pt x="21162" y="1875"/>
                    </a:cubicBezTo>
                    <a:cubicBezTo>
                      <a:pt x="21163" y="1874"/>
                      <a:pt x="21163" y="1873"/>
                      <a:pt x="21164" y="1872"/>
                    </a:cubicBezTo>
                    <a:cubicBezTo>
                      <a:pt x="21165" y="1870"/>
                      <a:pt x="21165" y="1869"/>
                      <a:pt x="21166" y="1868"/>
                    </a:cubicBezTo>
                    <a:cubicBezTo>
                      <a:pt x="21167" y="1867"/>
                      <a:pt x="21167" y="1865"/>
                      <a:pt x="21168" y="1864"/>
                    </a:cubicBezTo>
                    <a:cubicBezTo>
                      <a:pt x="21169" y="1861"/>
                      <a:pt x="21170" y="1859"/>
                      <a:pt x="21171" y="1856"/>
                    </a:cubicBezTo>
                    <a:cubicBezTo>
                      <a:pt x="21172" y="1855"/>
                      <a:pt x="21172" y="1854"/>
                      <a:pt x="21173" y="1852"/>
                    </a:cubicBezTo>
                    <a:cubicBezTo>
                      <a:pt x="21174" y="1851"/>
                      <a:pt x="21174" y="1849"/>
                      <a:pt x="21175" y="1848"/>
                    </a:cubicBezTo>
                    <a:cubicBezTo>
                      <a:pt x="21175" y="1847"/>
                      <a:pt x="21175" y="1847"/>
                      <a:pt x="21176" y="1846"/>
                    </a:cubicBezTo>
                    <a:cubicBezTo>
                      <a:pt x="21176" y="1846"/>
                      <a:pt x="21176" y="1845"/>
                      <a:pt x="21176" y="1844"/>
                    </a:cubicBezTo>
                    <a:cubicBezTo>
                      <a:pt x="21177" y="1843"/>
                      <a:pt x="21177" y="1842"/>
                      <a:pt x="21178" y="1841"/>
                    </a:cubicBezTo>
                    <a:cubicBezTo>
                      <a:pt x="21178" y="1839"/>
                      <a:pt x="21178" y="1838"/>
                      <a:pt x="21179" y="1837"/>
                    </a:cubicBezTo>
                    <a:cubicBezTo>
                      <a:pt x="21179" y="1836"/>
                      <a:pt x="21179" y="1836"/>
                      <a:pt x="21179" y="1835"/>
                    </a:cubicBezTo>
                    <a:cubicBezTo>
                      <a:pt x="21180" y="1834"/>
                      <a:pt x="21180" y="1834"/>
                      <a:pt x="21180" y="1833"/>
                    </a:cubicBezTo>
                    <a:cubicBezTo>
                      <a:pt x="21180" y="1832"/>
                      <a:pt x="21180" y="1832"/>
                      <a:pt x="21181" y="1831"/>
                    </a:cubicBezTo>
                    <a:cubicBezTo>
                      <a:pt x="21181" y="1830"/>
                      <a:pt x="21181" y="1830"/>
                      <a:pt x="21181" y="1829"/>
                    </a:cubicBezTo>
                    <a:cubicBezTo>
                      <a:pt x="21182" y="1828"/>
                      <a:pt x="21182" y="1826"/>
                      <a:pt x="21183" y="1825"/>
                    </a:cubicBezTo>
                    <a:cubicBezTo>
                      <a:pt x="21183" y="1824"/>
                      <a:pt x="21183" y="1822"/>
                      <a:pt x="21184" y="1821"/>
                    </a:cubicBezTo>
                    <a:cubicBezTo>
                      <a:pt x="21184" y="1820"/>
                      <a:pt x="21184" y="1820"/>
                      <a:pt x="21184" y="1819"/>
                    </a:cubicBezTo>
                    <a:cubicBezTo>
                      <a:pt x="21185" y="1818"/>
                      <a:pt x="21185" y="1818"/>
                      <a:pt x="21185" y="1817"/>
                    </a:cubicBezTo>
                    <a:cubicBezTo>
                      <a:pt x="21186" y="1814"/>
                      <a:pt x="21186" y="1812"/>
                      <a:pt x="21187" y="1809"/>
                    </a:cubicBezTo>
                    <a:cubicBezTo>
                      <a:pt x="21187" y="1808"/>
                      <a:pt x="21187" y="1806"/>
                      <a:pt x="21188" y="1805"/>
                    </a:cubicBezTo>
                    <a:cubicBezTo>
                      <a:pt x="21188" y="1804"/>
                      <a:pt x="21188" y="1804"/>
                      <a:pt x="21188" y="1803"/>
                    </a:cubicBezTo>
                    <a:cubicBezTo>
                      <a:pt x="21189" y="1802"/>
                      <a:pt x="21189" y="1802"/>
                      <a:pt x="21189" y="1801"/>
                    </a:cubicBezTo>
                    <a:cubicBezTo>
                      <a:pt x="21189" y="1800"/>
                      <a:pt x="21189" y="1800"/>
                      <a:pt x="21189" y="1799"/>
                    </a:cubicBezTo>
                    <a:cubicBezTo>
                      <a:pt x="21189" y="1798"/>
                      <a:pt x="21189" y="1797"/>
                      <a:pt x="21189" y="1797"/>
                    </a:cubicBezTo>
                    <a:cubicBezTo>
                      <a:pt x="21189" y="1795"/>
                      <a:pt x="21189" y="1794"/>
                      <a:pt x="21190" y="1793"/>
                    </a:cubicBezTo>
                    <a:cubicBezTo>
                      <a:pt x="21190" y="1790"/>
                      <a:pt x="21191" y="1787"/>
                      <a:pt x="21191" y="1784"/>
                    </a:cubicBezTo>
                    <a:cubicBezTo>
                      <a:pt x="21191" y="1783"/>
                      <a:pt x="21191" y="1783"/>
                      <a:pt x="21191" y="1782"/>
                    </a:cubicBezTo>
                    <a:cubicBezTo>
                      <a:pt x="21191" y="1781"/>
                      <a:pt x="21192" y="1781"/>
                      <a:pt x="21192" y="1780"/>
                    </a:cubicBezTo>
                    <a:cubicBezTo>
                      <a:pt x="21192" y="1779"/>
                      <a:pt x="21192" y="1777"/>
                      <a:pt x="21192" y="1776"/>
                    </a:cubicBezTo>
                    <a:cubicBezTo>
                      <a:pt x="21192" y="1774"/>
                      <a:pt x="21192" y="1773"/>
                      <a:pt x="21192" y="1771"/>
                    </a:cubicBezTo>
                    <a:cubicBezTo>
                      <a:pt x="21193" y="1770"/>
                      <a:pt x="21193" y="1768"/>
                      <a:pt x="21193" y="1767"/>
                    </a:cubicBezTo>
                    <a:cubicBezTo>
                      <a:pt x="21193" y="1761"/>
                      <a:pt x="21193" y="1756"/>
                      <a:pt x="21193" y="1750"/>
                    </a:cubicBezTo>
                    <a:cubicBezTo>
                      <a:pt x="21193" y="1747"/>
                      <a:pt x="21193" y="1744"/>
                      <a:pt x="21193" y="1741"/>
                    </a:cubicBezTo>
                    <a:cubicBezTo>
                      <a:pt x="21193" y="1739"/>
                      <a:pt x="21193" y="1737"/>
                      <a:pt x="21193" y="1736"/>
                    </a:cubicBezTo>
                    <a:cubicBezTo>
                      <a:pt x="21192" y="1735"/>
                      <a:pt x="21192" y="1734"/>
                      <a:pt x="21192" y="1733"/>
                    </a:cubicBezTo>
                    <a:cubicBezTo>
                      <a:pt x="21192" y="1733"/>
                      <a:pt x="21192" y="1732"/>
                      <a:pt x="21192" y="1731"/>
                    </a:cubicBezTo>
                    <a:cubicBezTo>
                      <a:pt x="21192" y="1730"/>
                      <a:pt x="21192" y="1729"/>
                      <a:pt x="21192" y="1729"/>
                    </a:cubicBezTo>
                    <a:cubicBezTo>
                      <a:pt x="21192" y="1728"/>
                      <a:pt x="21192" y="1727"/>
                      <a:pt x="21192" y="1726"/>
                    </a:cubicBezTo>
                    <a:cubicBezTo>
                      <a:pt x="21192" y="1725"/>
                      <a:pt x="21192" y="1723"/>
                      <a:pt x="21191" y="1722"/>
                    </a:cubicBezTo>
                    <a:cubicBezTo>
                      <a:pt x="21191" y="1720"/>
                      <a:pt x="21191" y="1718"/>
                      <a:pt x="21191" y="1717"/>
                    </a:cubicBezTo>
                    <a:cubicBezTo>
                      <a:pt x="21190" y="1715"/>
                      <a:pt x="21190" y="1714"/>
                      <a:pt x="21190" y="1712"/>
                    </a:cubicBezTo>
                    <a:cubicBezTo>
                      <a:pt x="21190" y="1710"/>
                      <a:pt x="21189" y="1709"/>
                      <a:pt x="21189" y="1707"/>
                    </a:cubicBezTo>
                    <a:cubicBezTo>
                      <a:pt x="21189" y="1705"/>
                      <a:pt x="21188" y="1704"/>
                      <a:pt x="21188" y="1702"/>
                    </a:cubicBezTo>
                    <a:cubicBezTo>
                      <a:pt x="21188" y="1700"/>
                      <a:pt x="21187" y="1699"/>
                      <a:pt x="21187" y="1697"/>
                    </a:cubicBezTo>
                    <a:cubicBezTo>
                      <a:pt x="21187" y="1695"/>
                      <a:pt x="21186" y="1694"/>
                      <a:pt x="21186" y="1692"/>
                    </a:cubicBezTo>
                    <a:cubicBezTo>
                      <a:pt x="21184" y="1685"/>
                      <a:pt x="21182" y="1679"/>
                      <a:pt x="21180" y="1672"/>
                    </a:cubicBezTo>
                    <a:cubicBezTo>
                      <a:pt x="21179" y="1669"/>
                      <a:pt x="21178" y="1666"/>
                      <a:pt x="21177" y="1662"/>
                    </a:cubicBezTo>
                    <a:cubicBezTo>
                      <a:pt x="21176" y="1661"/>
                      <a:pt x="21176" y="1659"/>
                      <a:pt x="21175" y="1657"/>
                    </a:cubicBezTo>
                    <a:cubicBezTo>
                      <a:pt x="21174" y="1655"/>
                      <a:pt x="21174" y="1654"/>
                      <a:pt x="21173" y="1652"/>
                    </a:cubicBezTo>
                    <a:cubicBezTo>
                      <a:pt x="21172" y="1649"/>
                      <a:pt x="21170" y="1645"/>
                      <a:pt x="21169" y="1642"/>
                    </a:cubicBezTo>
                    <a:cubicBezTo>
                      <a:pt x="21168" y="1640"/>
                      <a:pt x="21167" y="1638"/>
                      <a:pt x="21166" y="1637"/>
                    </a:cubicBezTo>
                    <a:cubicBezTo>
                      <a:pt x="21166" y="1635"/>
                      <a:pt x="21165" y="1634"/>
                      <a:pt x="21164" y="1632"/>
                    </a:cubicBezTo>
                    <a:cubicBezTo>
                      <a:pt x="21163" y="1630"/>
                      <a:pt x="21162" y="1628"/>
                      <a:pt x="21162" y="1626"/>
                    </a:cubicBezTo>
                    <a:cubicBezTo>
                      <a:pt x="21161" y="1624"/>
                      <a:pt x="21160" y="1622"/>
                      <a:pt x="21159" y="1621"/>
                    </a:cubicBezTo>
                    <a:cubicBezTo>
                      <a:pt x="21159" y="1619"/>
                      <a:pt x="21158" y="1617"/>
                      <a:pt x="21157" y="1615"/>
                    </a:cubicBezTo>
                    <a:cubicBezTo>
                      <a:pt x="21156" y="1614"/>
                      <a:pt x="21155" y="1612"/>
                      <a:pt x="21154" y="1610"/>
                    </a:cubicBezTo>
                    <a:cubicBezTo>
                      <a:pt x="21150" y="1603"/>
                      <a:pt x="21146" y="1595"/>
                      <a:pt x="21142" y="1588"/>
                    </a:cubicBezTo>
                    <a:cubicBezTo>
                      <a:pt x="21138" y="1582"/>
                      <a:pt x="21133" y="1575"/>
                      <a:pt x="21129" y="1569"/>
                    </a:cubicBezTo>
                    <a:cubicBezTo>
                      <a:pt x="21124" y="1563"/>
                      <a:pt x="21118" y="1556"/>
                      <a:pt x="21113" y="1550"/>
                    </a:cubicBezTo>
                    <a:cubicBezTo>
                      <a:pt x="21108" y="1544"/>
                      <a:pt x="21102" y="1537"/>
                      <a:pt x="21097" y="1531"/>
                    </a:cubicBezTo>
                    <a:cubicBezTo>
                      <a:pt x="21095" y="1530"/>
                      <a:pt x="21094" y="1528"/>
                      <a:pt x="21092" y="1527"/>
                    </a:cubicBezTo>
                    <a:cubicBezTo>
                      <a:pt x="21091" y="1525"/>
                      <a:pt x="21089" y="1524"/>
                      <a:pt x="21088" y="1522"/>
                    </a:cubicBezTo>
                    <a:cubicBezTo>
                      <a:pt x="21086" y="1521"/>
                      <a:pt x="21084" y="1519"/>
                      <a:pt x="21083" y="1518"/>
                    </a:cubicBezTo>
                    <a:cubicBezTo>
                      <a:pt x="21081" y="1516"/>
                      <a:pt x="21080" y="1515"/>
                      <a:pt x="21078" y="1513"/>
                    </a:cubicBezTo>
                    <a:cubicBezTo>
                      <a:pt x="21076" y="1512"/>
                      <a:pt x="21075" y="1510"/>
                      <a:pt x="21073" y="1509"/>
                    </a:cubicBezTo>
                    <a:cubicBezTo>
                      <a:pt x="21072" y="1507"/>
                      <a:pt x="21070" y="1506"/>
                      <a:pt x="21068" y="1504"/>
                    </a:cubicBezTo>
                    <a:cubicBezTo>
                      <a:pt x="21065" y="1501"/>
                      <a:pt x="21061" y="1498"/>
                      <a:pt x="21058" y="1495"/>
                    </a:cubicBezTo>
                    <a:cubicBezTo>
                      <a:pt x="21051" y="1489"/>
                      <a:pt x="21044" y="1483"/>
                      <a:pt x="21037" y="1477"/>
                    </a:cubicBezTo>
                    <a:cubicBezTo>
                      <a:pt x="21035" y="1476"/>
                      <a:pt x="21033" y="1474"/>
                      <a:pt x="21031" y="1473"/>
                    </a:cubicBezTo>
                    <a:cubicBezTo>
                      <a:pt x="21029" y="1472"/>
                      <a:pt x="21027" y="1470"/>
                      <a:pt x="21026" y="1469"/>
                    </a:cubicBezTo>
                    <a:cubicBezTo>
                      <a:pt x="21022" y="1466"/>
                      <a:pt x="21018" y="1463"/>
                      <a:pt x="21014" y="1460"/>
                    </a:cubicBezTo>
                    <a:cubicBezTo>
                      <a:pt x="21006" y="1455"/>
                      <a:pt x="20997" y="1449"/>
                      <a:pt x="20989" y="1444"/>
                    </a:cubicBezTo>
                    <a:cubicBezTo>
                      <a:pt x="20988" y="1443"/>
                      <a:pt x="20987" y="1443"/>
                      <a:pt x="20986" y="1442"/>
                    </a:cubicBezTo>
                    <a:cubicBezTo>
                      <a:pt x="20985" y="1442"/>
                      <a:pt x="20984" y="1441"/>
                      <a:pt x="20984" y="1440"/>
                    </a:cubicBezTo>
                    <a:cubicBezTo>
                      <a:pt x="20982" y="1439"/>
                      <a:pt x="20980" y="1438"/>
                      <a:pt x="20978" y="1437"/>
                    </a:cubicBezTo>
                    <a:cubicBezTo>
                      <a:pt x="20974" y="1435"/>
                      <a:pt x="20970" y="1432"/>
                      <a:pt x="20966" y="1430"/>
                    </a:cubicBezTo>
                    <a:cubicBezTo>
                      <a:pt x="20956" y="1424"/>
                      <a:pt x="20946" y="1418"/>
                      <a:pt x="20936" y="1412"/>
                    </a:cubicBezTo>
                    <a:cubicBezTo>
                      <a:pt x="20909" y="1397"/>
                      <a:pt x="20881" y="1383"/>
                      <a:pt x="20854" y="1368"/>
                    </a:cubicBezTo>
                    <a:cubicBezTo>
                      <a:pt x="20769" y="1325"/>
                      <a:pt x="20683" y="1283"/>
                      <a:pt x="20598" y="1240"/>
                    </a:cubicBezTo>
                    <a:cubicBezTo>
                      <a:pt x="20549" y="1216"/>
                      <a:pt x="20499" y="1192"/>
                      <a:pt x="20450" y="1168"/>
                    </a:cubicBezTo>
                    <a:cubicBezTo>
                      <a:pt x="20409" y="1147"/>
                      <a:pt x="20367" y="1125"/>
                      <a:pt x="20326" y="1104"/>
                    </a:cubicBezTo>
                    <a:cubicBezTo>
                      <a:pt x="20308" y="1094"/>
                      <a:pt x="20290" y="1085"/>
                      <a:pt x="20272" y="1075"/>
                    </a:cubicBezTo>
                    <a:cubicBezTo>
                      <a:pt x="20256" y="1066"/>
                      <a:pt x="20241" y="1056"/>
                      <a:pt x="20225" y="1047"/>
                    </a:cubicBezTo>
                    <a:cubicBezTo>
                      <a:pt x="20211" y="1038"/>
                      <a:pt x="20197" y="1028"/>
                      <a:pt x="20183" y="1019"/>
                    </a:cubicBezTo>
                    <a:cubicBezTo>
                      <a:pt x="20171" y="1010"/>
                      <a:pt x="20160" y="1002"/>
                      <a:pt x="20148" y="993"/>
                    </a:cubicBezTo>
                    <a:cubicBezTo>
                      <a:pt x="20128" y="978"/>
                      <a:pt x="20107" y="963"/>
                      <a:pt x="20087" y="948"/>
                    </a:cubicBezTo>
                    <a:cubicBezTo>
                      <a:pt x="20085" y="946"/>
                      <a:pt x="20082" y="944"/>
                      <a:pt x="20080" y="943"/>
                    </a:cubicBezTo>
                    <a:cubicBezTo>
                      <a:pt x="20077" y="941"/>
                      <a:pt x="20075" y="939"/>
                      <a:pt x="20073" y="937"/>
                    </a:cubicBezTo>
                    <a:cubicBezTo>
                      <a:pt x="20070" y="935"/>
                      <a:pt x="20068" y="933"/>
                      <a:pt x="20065" y="931"/>
                    </a:cubicBezTo>
                    <a:cubicBezTo>
                      <a:pt x="20063" y="930"/>
                      <a:pt x="20060" y="928"/>
                      <a:pt x="20058" y="926"/>
                    </a:cubicBezTo>
                    <a:cubicBezTo>
                      <a:pt x="20049" y="918"/>
                      <a:pt x="20040" y="910"/>
                      <a:pt x="20031" y="902"/>
                    </a:cubicBezTo>
                    <a:cubicBezTo>
                      <a:pt x="20023" y="894"/>
                      <a:pt x="20014" y="886"/>
                      <a:pt x="20006" y="878"/>
                    </a:cubicBezTo>
                    <a:cubicBezTo>
                      <a:pt x="20002" y="874"/>
                      <a:pt x="19998" y="869"/>
                      <a:pt x="19994" y="865"/>
                    </a:cubicBezTo>
                    <a:cubicBezTo>
                      <a:pt x="19992" y="863"/>
                      <a:pt x="19990" y="861"/>
                      <a:pt x="19988" y="859"/>
                    </a:cubicBezTo>
                    <a:cubicBezTo>
                      <a:pt x="19987" y="856"/>
                      <a:pt x="19985" y="854"/>
                      <a:pt x="19983" y="852"/>
                    </a:cubicBezTo>
                    <a:cubicBezTo>
                      <a:pt x="19981" y="850"/>
                      <a:pt x="19980" y="848"/>
                      <a:pt x="19978" y="846"/>
                    </a:cubicBezTo>
                    <a:cubicBezTo>
                      <a:pt x="19976" y="844"/>
                      <a:pt x="19974" y="842"/>
                      <a:pt x="19973" y="839"/>
                    </a:cubicBezTo>
                    <a:cubicBezTo>
                      <a:pt x="19971" y="837"/>
                      <a:pt x="19969" y="835"/>
                      <a:pt x="19968" y="833"/>
                    </a:cubicBezTo>
                    <a:cubicBezTo>
                      <a:pt x="19966" y="830"/>
                      <a:pt x="19965" y="828"/>
                      <a:pt x="19963" y="826"/>
                    </a:cubicBezTo>
                    <a:cubicBezTo>
                      <a:pt x="19962" y="825"/>
                      <a:pt x="19961" y="824"/>
                      <a:pt x="19960" y="822"/>
                    </a:cubicBezTo>
                    <a:cubicBezTo>
                      <a:pt x="19959" y="821"/>
                      <a:pt x="19958" y="820"/>
                      <a:pt x="19958" y="819"/>
                    </a:cubicBezTo>
                    <a:cubicBezTo>
                      <a:pt x="19957" y="818"/>
                      <a:pt x="19956" y="817"/>
                      <a:pt x="19955" y="816"/>
                    </a:cubicBezTo>
                    <a:cubicBezTo>
                      <a:pt x="19955" y="814"/>
                      <a:pt x="19954" y="813"/>
                      <a:pt x="19953" y="812"/>
                    </a:cubicBezTo>
                    <a:cubicBezTo>
                      <a:pt x="19952" y="811"/>
                      <a:pt x="19952" y="810"/>
                      <a:pt x="19951" y="809"/>
                    </a:cubicBezTo>
                    <a:cubicBezTo>
                      <a:pt x="19951" y="808"/>
                      <a:pt x="19950" y="807"/>
                      <a:pt x="19949" y="805"/>
                    </a:cubicBezTo>
                    <a:cubicBezTo>
                      <a:pt x="19948" y="803"/>
                      <a:pt x="19946" y="800"/>
                      <a:pt x="19945" y="798"/>
                    </a:cubicBezTo>
                    <a:cubicBezTo>
                      <a:pt x="19940" y="788"/>
                      <a:pt x="19935" y="779"/>
                      <a:pt x="19930" y="769"/>
                    </a:cubicBezTo>
                    <a:cubicBezTo>
                      <a:pt x="19929" y="767"/>
                      <a:pt x="19928" y="764"/>
                      <a:pt x="19926" y="762"/>
                    </a:cubicBezTo>
                    <a:cubicBezTo>
                      <a:pt x="19925" y="760"/>
                      <a:pt x="19924" y="757"/>
                      <a:pt x="19923" y="755"/>
                    </a:cubicBezTo>
                    <a:cubicBezTo>
                      <a:pt x="19921" y="750"/>
                      <a:pt x="19918" y="745"/>
                      <a:pt x="19916" y="740"/>
                    </a:cubicBezTo>
                    <a:cubicBezTo>
                      <a:pt x="19915" y="738"/>
                      <a:pt x="19914" y="735"/>
                      <a:pt x="19914" y="733"/>
                    </a:cubicBezTo>
                    <a:cubicBezTo>
                      <a:pt x="19913" y="731"/>
                      <a:pt x="19912" y="728"/>
                      <a:pt x="19911" y="726"/>
                    </a:cubicBezTo>
                    <a:cubicBezTo>
                      <a:pt x="19909" y="721"/>
                      <a:pt x="19907" y="716"/>
                      <a:pt x="19905" y="711"/>
                    </a:cubicBezTo>
                    <a:cubicBezTo>
                      <a:pt x="19904" y="709"/>
                      <a:pt x="19903" y="706"/>
                      <a:pt x="19903" y="704"/>
                    </a:cubicBezTo>
                    <a:cubicBezTo>
                      <a:pt x="19902" y="701"/>
                      <a:pt x="19901" y="699"/>
                      <a:pt x="19900" y="696"/>
                    </a:cubicBezTo>
                    <a:cubicBezTo>
                      <a:pt x="19899" y="694"/>
                      <a:pt x="19898" y="691"/>
                      <a:pt x="19897" y="689"/>
                    </a:cubicBezTo>
                    <a:cubicBezTo>
                      <a:pt x="19897" y="686"/>
                      <a:pt x="19896" y="684"/>
                      <a:pt x="19895" y="681"/>
                    </a:cubicBezTo>
                    <a:cubicBezTo>
                      <a:pt x="19894" y="678"/>
                      <a:pt x="19894" y="676"/>
                      <a:pt x="19893" y="673"/>
                    </a:cubicBezTo>
                    <a:cubicBezTo>
                      <a:pt x="19892" y="671"/>
                      <a:pt x="19892" y="668"/>
                      <a:pt x="19891" y="666"/>
                    </a:cubicBezTo>
                    <a:cubicBezTo>
                      <a:pt x="19890" y="661"/>
                      <a:pt x="19888" y="655"/>
                      <a:pt x="19887" y="650"/>
                    </a:cubicBezTo>
                    <a:cubicBezTo>
                      <a:pt x="19887" y="647"/>
                      <a:pt x="19886" y="645"/>
                      <a:pt x="19886" y="642"/>
                    </a:cubicBezTo>
                    <a:cubicBezTo>
                      <a:pt x="19885" y="640"/>
                      <a:pt x="19885" y="637"/>
                      <a:pt x="19885" y="635"/>
                    </a:cubicBezTo>
                    <a:cubicBezTo>
                      <a:pt x="19884" y="632"/>
                      <a:pt x="19884" y="629"/>
                      <a:pt x="19883" y="627"/>
                    </a:cubicBezTo>
                    <a:cubicBezTo>
                      <a:pt x="19883" y="624"/>
                      <a:pt x="19882" y="622"/>
                      <a:pt x="19882" y="619"/>
                    </a:cubicBezTo>
                    <a:cubicBezTo>
                      <a:pt x="19882" y="616"/>
                      <a:pt x="19881" y="614"/>
                      <a:pt x="19881" y="611"/>
                    </a:cubicBezTo>
                    <a:cubicBezTo>
                      <a:pt x="19881" y="608"/>
                      <a:pt x="19880" y="605"/>
                      <a:pt x="19880" y="603"/>
                    </a:cubicBezTo>
                    <a:cubicBezTo>
                      <a:pt x="19880" y="600"/>
                      <a:pt x="19879" y="597"/>
                      <a:pt x="19879" y="594"/>
                    </a:cubicBezTo>
                    <a:cubicBezTo>
                      <a:pt x="19879" y="592"/>
                      <a:pt x="19878" y="589"/>
                      <a:pt x="19878" y="586"/>
                    </a:cubicBezTo>
                    <a:cubicBezTo>
                      <a:pt x="19878" y="580"/>
                      <a:pt x="19878" y="574"/>
                      <a:pt x="19878" y="569"/>
                    </a:cubicBezTo>
                    <a:cubicBezTo>
                      <a:pt x="19878" y="566"/>
                      <a:pt x="19878" y="563"/>
                      <a:pt x="19878" y="560"/>
                    </a:cubicBezTo>
                    <a:cubicBezTo>
                      <a:pt x="19877" y="557"/>
                      <a:pt x="19877" y="554"/>
                      <a:pt x="19877" y="551"/>
                    </a:cubicBezTo>
                    <a:cubicBezTo>
                      <a:pt x="19877" y="549"/>
                      <a:pt x="19877" y="547"/>
                      <a:pt x="19877" y="544"/>
                    </a:cubicBezTo>
                    <a:cubicBezTo>
                      <a:pt x="19877" y="542"/>
                      <a:pt x="19877" y="540"/>
                      <a:pt x="19878" y="538"/>
                    </a:cubicBezTo>
                    <a:cubicBezTo>
                      <a:pt x="19878" y="535"/>
                      <a:pt x="19878" y="533"/>
                      <a:pt x="19878" y="531"/>
                    </a:cubicBezTo>
                    <a:cubicBezTo>
                      <a:pt x="19878" y="529"/>
                      <a:pt x="19878" y="526"/>
                      <a:pt x="19878" y="524"/>
                    </a:cubicBezTo>
                    <a:cubicBezTo>
                      <a:pt x="19878" y="520"/>
                      <a:pt x="19879" y="515"/>
                      <a:pt x="19879" y="511"/>
                    </a:cubicBezTo>
                    <a:cubicBezTo>
                      <a:pt x="19880" y="509"/>
                      <a:pt x="19880" y="507"/>
                      <a:pt x="19880" y="505"/>
                    </a:cubicBezTo>
                    <a:cubicBezTo>
                      <a:pt x="19880" y="502"/>
                      <a:pt x="19880" y="500"/>
                      <a:pt x="19880" y="498"/>
                    </a:cubicBezTo>
                    <a:cubicBezTo>
                      <a:pt x="19880" y="496"/>
                      <a:pt x="19881" y="494"/>
                      <a:pt x="19881" y="491"/>
                    </a:cubicBezTo>
                    <a:cubicBezTo>
                      <a:pt x="19882" y="489"/>
                      <a:pt x="19882" y="487"/>
                      <a:pt x="19882" y="485"/>
                    </a:cubicBezTo>
                    <a:cubicBezTo>
                      <a:pt x="19883" y="480"/>
                      <a:pt x="19883" y="476"/>
                      <a:pt x="19884" y="471"/>
                    </a:cubicBezTo>
                    <a:cubicBezTo>
                      <a:pt x="19886" y="462"/>
                      <a:pt x="19888" y="454"/>
                      <a:pt x="19890" y="445"/>
                    </a:cubicBezTo>
                    <a:cubicBezTo>
                      <a:pt x="19891" y="443"/>
                      <a:pt x="19891" y="441"/>
                      <a:pt x="19892" y="438"/>
                    </a:cubicBezTo>
                    <a:cubicBezTo>
                      <a:pt x="19892" y="436"/>
                      <a:pt x="19893" y="434"/>
                      <a:pt x="19894" y="432"/>
                    </a:cubicBezTo>
                    <a:cubicBezTo>
                      <a:pt x="19894" y="430"/>
                      <a:pt x="19895" y="428"/>
                      <a:pt x="19895" y="426"/>
                    </a:cubicBezTo>
                    <a:cubicBezTo>
                      <a:pt x="19896" y="423"/>
                      <a:pt x="19896" y="421"/>
                      <a:pt x="19897" y="419"/>
                    </a:cubicBezTo>
                    <a:cubicBezTo>
                      <a:pt x="19900" y="411"/>
                      <a:pt x="19903" y="402"/>
                      <a:pt x="19906" y="394"/>
                    </a:cubicBezTo>
                    <a:cubicBezTo>
                      <a:pt x="19907" y="392"/>
                      <a:pt x="19908" y="390"/>
                      <a:pt x="19908" y="387"/>
                    </a:cubicBezTo>
                    <a:cubicBezTo>
                      <a:pt x="19909" y="385"/>
                      <a:pt x="19910" y="383"/>
                      <a:pt x="19911" y="381"/>
                    </a:cubicBezTo>
                    <a:cubicBezTo>
                      <a:pt x="19912" y="379"/>
                      <a:pt x="19913" y="377"/>
                      <a:pt x="19914" y="375"/>
                    </a:cubicBezTo>
                    <a:cubicBezTo>
                      <a:pt x="19914" y="372"/>
                      <a:pt x="19915" y="370"/>
                      <a:pt x="19916" y="368"/>
                    </a:cubicBezTo>
                    <a:cubicBezTo>
                      <a:pt x="19920" y="360"/>
                      <a:pt x="19924" y="351"/>
                      <a:pt x="19928" y="343"/>
                    </a:cubicBezTo>
                    <a:cubicBezTo>
                      <a:pt x="19929" y="341"/>
                      <a:pt x="19930" y="339"/>
                      <a:pt x="19932" y="337"/>
                    </a:cubicBezTo>
                    <a:cubicBezTo>
                      <a:pt x="19933" y="335"/>
                      <a:pt x="19934" y="333"/>
                      <a:pt x="19935" y="331"/>
                    </a:cubicBezTo>
                    <a:cubicBezTo>
                      <a:pt x="19936" y="329"/>
                      <a:pt x="19937" y="327"/>
                      <a:pt x="19938" y="325"/>
                    </a:cubicBezTo>
                    <a:cubicBezTo>
                      <a:pt x="19940" y="323"/>
                      <a:pt x="19941" y="321"/>
                      <a:pt x="19942" y="319"/>
                    </a:cubicBezTo>
                    <a:cubicBezTo>
                      <a:pt x="19947" y="311"/>
                      <a:pt x="19952" y="303"/>
                      <a:pt x="19957" y="295"/>
                    </a:cubicBezTo>
                    <a:cubicBezTo>
                      <a:pt x="19958" y="293"/>
                      <a:pt x="19960" y="291"/>
                      <a:pt x="19961" y="289"/>
                    </a:cubicBezTo>
                    <a:cubicBezTo>
                      <a:pt x="19962" y="287"/>
                      <a:pt x="19964" y="285"/>
                      <a:pt x="19965" y="283"/>
                    </a:cubicBezTo>
                    <a:cubicBezTo>
                      <a:pt x="19966" y="281"/>
                      <a:pt x="19968" y="279"/>
                      <a:pt x="19969" y="277"/>
                    </a:cubicBezTo>
                    <a:cubicBezTo>
                      <a:pt x="19970" y="275"/>
                      <a:pt x="19972" y="273"/>
                      <a:pt x="19973" y="271"/>
                    </a:cubicBezTo>
                    <a:cubicBezTo>
                      <a:pt x="19975" y="269"/>
                      <a:pt x="19976" y="267"/>
                      <a:pt x="19978" y="266"/>
                    </a:cubicBezTo>
                    <a:cubicBezTo>
                      <a:pt x="19979" y="264"/>
                      <a:pt x="19981" y="262"/>
                      <a:pt x="19982" y="260"/>
                    </a:cubicBezTo>
                    <a:cubicBezTo>
                      <a:pt x="19985" y="256"/>
                      <a:pt x="19988" y="252"/>
                      <a:pt x="19991" y="248"/>
                    </a:cubicBezTo>
                    <a:cubicBezTo>
                      <a:pt x="20005" y="233"/>
                      <a:pt x="20019" y="219"/>
                      <a:pt x="20033" y="204"/>
                    </a:cubicBezTo>
                    <a:cubicBezTo>
                      <a:pt x="20049" y="190"/>
                      <a:pt x="20064" y="175"/>
                      <a:pt x="20080" y="161"/>
                    </a:cubicBezTo>
                    <a:cubicBezTo>
                      <a:pt x="20098" y="148"/>
                      <a:pt x="20115" y="135"/>
                      <a:pt x="20133" y="122"/>
                    </a:cubicBezTo>
                    <a:cubicBezTo>
                      <a:pt x="20152" y="111"/>
                      <a:pt x="20170" y="100"/>
                      <a:pt x="20189" y="89"/>
                    </a:cubicBezTo>
                    <a:cubicBezTo>
                      <a:pt x="20209" y="80"/>
                      <a:pt x="20228" y="71"/>
                      <a:pt x="20248" y="62"/>
                    </a:cubicBezTo>
                    <a:cubicBezTo>
                      <a:pt x="20269" y="54"/>
                      <a:pt x="20290" y="47"/>
                      <a:pt x="20311" y="39"/>
                    </a:cubicBezTo>
                    <a:cubicBezTo>
                      <a:pt x="20333" y="33"/>
                      <a:pt x="20355" y="28"/>
                      <a:pt x="20377" y="22"/>
                    </a:cubicBezTo>
                    <a:cubicBezTo>
                      <a:pt x="20400" y="18"/>
                      <a:pt x="20424" y="14"/>
                      <a:pt x="20447" y="10"/>
                    </a:cubicBezTo>
                    <a:cubicBezTo>
                      <a:pt x="20472" y="8"/>
                      <a:pt x="20496" y="5"/>
                      <a:pt x="20521" y="3"/>
                    </a:cubicBezTo>
                    <a:cubicBezTo>
                      <a:pt x="20547" y="2"/>
                      <a:pt x="20572" y="1"/>
                      <a:pt x="20598" y="0"/>
                    </a:cubicBezTo>
                    <a:cubicBezTo>
                      <a:pt x="20602" y="0"/>
                      <a:pt x="20606" y="0"/>
                      <a:pt x="20610" y="1"/>
                    </a:cubicBezTo>
                    <a:cubicBezTo>
                      <a:pt x="20614" y="1"/>
                      <a:pt x="20618" y="1"/>
                      <a:pt x="20623" y="1"/>
                    </a:cubicBezTo>
                    <a:cubicBezTo>
                      <a:pt x="20631" y="1"/>
                      <a:pt x="20639" y="1"/>
                      <a:pt x="20647" y="1"/>
                    </a:cubicBezTo>
                    <a:cubicBezTo>
                      <a:pt x="20651" y="1"/>
                      <a:pt x="20655" y="2"/>
                      <a:pt x="20660" y="2"/>
                    </a:cubicBezTo>
                    <a:cubicBezTo>
                      <a:pt x="20664" y="3"/>
                      <a:pt x="20668" y="3"/>
                      <a:pt x="20672" y="3"/>
                    </a:cubicBezTo>
                    <a:cubicBezTo>
                      <a:pt x="20680" y="4"/>
                      <a:pt x="20689" y="4"/>
                      <a:pt x="20697" y="5"/>
                    </a:cubicBezTo>
                    <a:cubicBezTo>
                      <a:pt x="20714" y="7"/>
                      <a:pt x="20731" y="9"/>
                      <a:pt x="20748" y="11"/>
                    </a:cubicBezTo>
                    <a:cubicBezTo>
                      <a:pt x="20765" y="14"/>
                      <a:pt x="20783" y="16"/>
                      <a:pt x="20800" y="19"/>
                    </a:cubicBezTo>
                    <a:cubicBezTo>
                      <a:pt x="20818" y="23"/>
                      <a:pt x="20835" y="26"/>
                      <a:pt x="20853" y="30"/>
                    </a:cubicBezTo>
                    <a:cubicBezTo>
                      <a:pt x="20871" y="34"/>
                      <a:pt x="20888" y="39"/>
                      <a:pt x="20906" y="43"/>
                    </a:cubicBezTo>
                    <a:cubicBezTo>
                      <a:pt x="20924" y="48"/>
                      <a:pt x="20942" y="53"/>
                      <a:pt x="20960" y="58"/>
                    </a:cubicBezTo>
                    <a:cubicBezTo>
                      <a:pt x="20978" y="64"/>
                      <a:pt x="20996" y="70"/>
                      <a:pt x="21014" y="76"/>
                    </a:cubicBezTo>
                    <a:cubicBezTo>
                      <a:pt x="21022" y="80"/>
                      <a:pt x="21031" y="84"/>
                      <a:pt x="21039" y="88"/>
                    </a:cubicBezTo>
                    <a:cubicBezTo>
                      <a:pt x="21047" y="91"/>
                      <a:pt x="21054" y="94"/>
                      <a:pt x="21062" y="97"/>
                    </a:cubicBezTo>
                    <a:cubicBezTo>
                      <a:pt x="21064" y="98"/>
                      <a:pt x="21066" y="98"/>
                      <a:pt x="21067" y="99"/>
                    </a:cubicBezTo>
                    <a:cubicBezTo>
                      <a:pt x="21069" y="100"/>
                      <a:pt x="21071" y="100"/>
                      <a:pt x="21073" y="101"/>
                    </a:cubicBezTo>
                    <a:cubicBezTo>
                      <a:pt x="21074" y="102"/>
                      <a:pt x="21076" y="102"/>
                      <a:pt x="21078" y="103"/>
                    </a:cubicBezTo>
                    <a:cubicBezTo>
                      <a:pt x="21080" y="104"/>
                      <a:pt x="21081" y="104"/>
                      <a:pt x="21083" y="105"/>
                    </a:cubicBezTo>
                    <a:cubicBezTo>
                      <a:pt x="21089" y="107"/>
                      <a:pt x="21096" y="109"/>
                      <a:pt x="21102" y="111"/>
                    </a:cubicBezTo>
                    <a:cubicBezTo>
                      <a:pt x="21104" y="111"/>
                      <a:pt x="21105" y="112"/>
                      <a:pt x="21107" y="112"/>
                    </a:cubicBezTo>
                    <a:cubicBezTo>
                      <a:pt x="21108" y="112"/>
                      <a:pt x="21110" y="112"/>
                      <a:pt x="21111" y="113"/>
                    </a:cubicBezTo>
                    <a:cubicBezTo>
                      <a:pt x="21113" y="113"/>
                      <a:pt x="21114" y="113"/>
                      <a:pt x="21116" y="114"/>
                    </a:cubicBezTo>
                    <a:cubicBezTo>
                      <a:pt x="21116" y="114"/>
                      <a:pt x="21117" y="114"/>
                      <a:pt x="21118" y="114"/>
                    </a:cubicBezTo>
                    <a:cubicBezTo>
                      <a:pt x="21119" y="115"/>
                      <a:pt x="21119" y="115"/>
                      <a:pt x="21120" y="115"/>
                    </a:cubicBezTo>
                    <a:cubicBezTo>
                      <a:pt x="21121" y="115"/>
                      <a:pt x="21121" y="115"/>
                      <a:pt x="21122" y="115"/>
                    </a:cubicBezTo>
                    <a:cubicBezTo>
                      <a:pt x="21123" y="115"/>
                      <a:pt x="21123" y="116"/>
                      <a:pt x="21124" y="116"/>
                    </a:cubicBezTo>
                    <a:cubicBezTo>
                      <a:pt x="21125" y="116"/>
                      <a:pt x="21126" y="116"/>
                      <a:pt x="21128" y="116"/>
                    </a:cubicBezTo>
                    <a:cubicBezTo>
                      <a:pt x="21129" y="116"/>
                      <a:pt x="21130" y="116"/>
                      <a:pt x="21131" y="116"/>
                    </a:cubicBezTo>
                    <a:cubicBezTo>
                      <a:pt x="21132" y="116"/>
                      <a:pt x="21133" y="117"/>
                      <a:pt x="21133" y="117"/>
                    </a:cubicBezTo>
                    <a:cubicBezTo>
                      <a:pt x="21134" y="117"/>
                      <a:pt x="21134" y="117"/>
                      <a:pt x="21135" y="117"/>
                    </a:cubicBezTo>
                    <a:cubicBezTo>
                      <a:pt x="21136" y="117"/>
                      <a:pt x="21136" y="117"/>
                      <a:pt x="21137" y="117"/>
                    </a:cubicBezTo>
                    <a:cubicBezTo>
                      <a:pt x="21137" y="117"/>
                      <a:pt x="21138" y="118"/>
                      <a:pt x="21138" y="118"/>
                    </a:cubicBezTo>
                    <a:cubicBezTo>
                      <a:pt x="21139" y="118"/>
                      <a:pt x="21140" y="118"/>
                      <a:pt x="21142" y="118"/>
                    </a:cubicBezTo>
                    <a:cubicBezTo>
                      <a:pt x="21143" y="118"/>
                      <a:pt x="21144" y="118"/>
                      <a:pt x="21145" y="118"/>
                    </a:cubicBezTo>
                    <a:cubicBezTo>
                      <a:pt x="21145" y="118"/>
                      <a:pt x="21146" y="119"/>
                      <a:pt x="21146" y="119"/>
                    </a:cubicBezTo>
                    <a:cubicBezTo>
                      <a:pt x="21147" y="119"/>
                      <a:pt x="21147" y="119"/>
                      <a:pt x="21148" y="119"/>
                    </a:cubicBezTo>
                    <a:cubicBezTo>
                      <a:pt x="21152" y="119"/>
                      <a:pt x="21155" y="119"/>
                      <a:pt x="21159" y="119"/>
                    </a:cubicBezTo>
                    <a:cubicBezTo>
                      <a:pt x="21163" y="119"/>
                      <a:pt x="21167" y="119"/>
                      <a:pt x="21171" y="119"/>
                    </a:cubicBezTo>
                    <a:cubicBezTo>
                      <a:pt x="21172" y="119"/>
                      <a:pt x="21172" y="119"/>
                      <a:pt x="21173" y="119"/>
                    </a:cubicBezTo>
                    <a:cubicBezTo>
                      <a:pt x="21173" y="119"/>
                      <a:pt x="21174" y="119"/>
                      <a:pt x="21174" y="118"/>
                    </a:cubicBezTo>
                    <a:cubicBezTo>
                      <a:pt x="21175" y="118"/>
                      <a:pt x="21175" y="118"/>
                      <a:pt x="21176" y="118"/>
                    </a:cubicBezTo>
                    <a:cubicBezTo>
                      <a:pt x="21176" y="118"/>
                      <a:pt x="21177" y="118"/>
                      <a:pt x="21177" y="118"/>
                    </a:cubicBezTo>
                    <a:cubicBezTo>
                      <a:pt x="21178" y="118"/>
                      <a:pt x="21179" y="118"/>
                      <a:pt x="21180" y="118"/>
                    </a:cubicBezTo>
                    <a:cubicBezTo>
                      <a:pt x="21181" y="118"/>
                      <a:pt x="21182" y="118"/>
                      <a:pt x="21183" y="118"/>
                    </a:cubicBezTo>
                    <a:cubicBezTo>
                      <a:pt x="21185" y="118"/>
                      <a:pt x="21187" y="117"/>
                      <a:pt x="21189" y="117"/>
                    </a:cubicBezTo>
                    <a:cubicBezTo>
                      <a:pt x="21189" y="117"/>
                      <a:pt x="21189" y="116"/>
                      <a:pt x="21190" y="116"/>
                    </a:cubicBezTo>
                    <a:cubicBezTo>
                      <a:pt x="21190" y="116"/>
                      <a:pt x="21191" y="116"/>
                      <a:pt x="21191" y="116"/>
                    </a:cubicBezTo>
                    <a:cubicBezTo>
                      <a:pt x="21192" y="116"/>
                      <a:pt x="21192" y="116"/>
                      <a:pt x="21193" y="116"/>
                    </a:cubicBezTo>
                    <a:cubicBezTo>
                      <a:pt x="21193" y="116"/>
                      <a:pt x="21194" y="116"/>
                      <a:pt x="21194" y="116"/>
                    </a:cubicBezTo>
                    <a:cubicBezTo>
                      <a:pt x="21197" y="115"/>
                      <a:pt x="21200" y="114"/>
                      <a:pt x="21203" y="113"/>
                    </a:cubicBezTo>
                    <a:cubicBezTo>
                      <a:pt x="21203" y="113"/>
                      <a:pt x="21204" y="113"/>
                      <a:pt x="21204" y="112"/>
                    </a:cubicBezTo>
                    <a:cubicBezTo>
                      <a:pt x="21205" y="112"/>
                      <a:pt x="21205" y="112"/>
                      <a:pt x="21206" y="112"/>
                    </a:cubicBezTo>
                    <a:cubicBezTo>
                      <a:pt x="21206" y="112"/>
                      <a:pt x="21206" y="111"/>
                      <a:pt x="21207" y="111"/>
                    </a:cubicBezTo>
                    <a:cubicBezTo>
                      <a:pt x="21207" y="111"/>
                      <a:pt x="21207" y="111"/>
                      <a:pt x="21207" y="111"/>
                    </a:cubicBezTo>
                    <a:cubicBezTo>
                      <a:pt x="21207" y="111"/>
                      <a:pt x="21207" y="111"/>
                      <a:pt x="21207" y="111"/>
                    </a:cubicBezTo>
                    <a:cubicBezTo>
                      <a:pt x="21207" y="111"/>
                      <a:pt x="21207" y="111"/>
                      <a:pt x="21208" y="111"/>
                    </a:cubicBezTo>
                    <a:cubicBezTo>
                      <a:pt x="21208" y="111"/>
                      <a:pt x="21208" y="111"/>
                      <a:pt x="21208" y="111"/>
                    </a:cubicBezTo>
                    <a:cubicBezTo>
                      <a:pt x="21208" y="111"/>
                      <a:pt x="21208" y="111"/>
                      <a:pt x="21208" y="111"/>
                    </a:cubicBezTo>
                    <a:cubicBezTo>
                      <a:pt x="21208" y="111"/>
                      <a:pt x="21208" y="111"/>
                      <a:pt x="21209" y="111"/>
                    </a:cubicBezTo>
                    <a:cubicBezTo>
                      <a:pt x="21209" y="111"/>
                      <a:pt x="21209" y="110"/>
                      <a:pt x="21209" y="110"/>
                    </a:cubicBezTo>
                    <a:cubicBezTo>
                      <a:pt x="21210" y="110"/>
                      <a:pt x="21210" y="110"/>
                      <a:pt x="21211" y="110"/>
                    </a:cubicBezTo>
                    <a:cubicBezTo>
                      <a:pt x="21211" y="110"/>
                      <a:pt x="21211" y="110"/>
                      <a:pt x="21212" y="110"/>
                    </a:cubicBezTo>
                    <a:cubicBezTo>
                      <a:pt x="21212" y="110"/>
                      <a:pt x="21212" y="109"/>
                      <a:pt x="21212" y="109"/>
                    </a:cubicBezTo>
                    <a:cubicBezTo>
                      <a:pt x="21213" y="109"/>
                      <a:pt x="21213" y="109"/>
                      <a:pt x="21213" y="109"/>
                    </a:cubicBezTo>
                    <a:cubicBezTo>
                      <a:pt x="21213" y="109"/>
                      <a:pt x="21213" y="109"/>
                      <a:pt x="21213" y="109"/>
                    </a:cubicBezTo>
                    <a:cubicBezTo>
                      <a:pt x="21213" y="109"/>
                      <a:pt x="21213" y="109"/>
                      <a:pt x="21213" y="109"/>
                    </a:cubicBezTo>
                    <a:cubicBezTo>
                      <a:pt x="21213" y="109"/>
                      <a:pt x="21214" y="109"/>
                      <a:pt x="21214" y="109"/>
                    </a:cubicBezTo>
                    <a:cubicBezTo>
                      <a:pt x="21214" y="108"/>
                      <a:pt x="21214" y="108"/>
                      <a:pt x="21214" y="108"/>
                    </a:cubicBezTo>
                    <a:cubicBezTo>
                      <a:pt x="21214" y="108"/>
                      <a:pt x="21214" y="108"/>
                      <a:pt x="21214" y="108"/>
                    </a:cubicBezTo>
                    <a:cubicBezTo>
                      <a:pt x="21214" y="108"/>
                      <a:pt x="21214" y="108"/>
                      <a:pt x="21215" y="108"/>
                    </a:cubicBezTo>
                    <a:cubicBezTo>
                      <a:pt x="21215" y="108"/>
                      <a:pt x="21215" y="108"/>
                      <a:pt x="21216" y="108"/>
                    </a:cubicBezTo>
                    <a:cubicBezTo>
                      <a:pt x="21216" y="108"/>
                      <a:pt x="21216" y="107"/>
                      <a:pt x="21216" y="107"/>
                    </a:cubicBezTo>
                    <a:cubicBezTo>
                      <a:pt x="21217" y="107"/>
                      <a:pt x="21217" y="107"/>
                      <a:pt x="21217" y="107"/>
                    </a:cubicBezTo>
                    <a:cubicBezTo>
                      <a:pt x="21217" y="107"/>
                      <a:pt x="21217" y="107"/>
                      <a:pt x="21217" y="107"/>
                    </a:cubicBezTo>
                    <a:cubicBezTo>
                      <a:pt x="21218" y="107"/>
                      <a:pt x="21218" y="106"/>
                      <a:pt x="21218" y="106"/>
                    </a:cubicBezTo>
                    <a:cubicBezTo>
                      <a:pt x="21218" y="106"/>
                      <a:pt x="21219" y="106"/>
                      <a:pt x="21219" y="106"/>
                    </a:cubicBezTo>
                    <a:cubicBezTo>
                      <a:pt x="21219" y="105"/>
                      <a:pt x="21220" y="105"/>
                      <a:pt x="21220" y="105"/>
                    </a:cubicBezTo>
                    <a:cubicBezTo>
                      <a:pt x="21220" y="105"/>
                      <a:pt x="21220" y="105"/>
                      <a:pt x="21221" y="104"/>
                    </a:cubicBezTo>
                    <a:cubicBezTo>
                      <a:pt x="21221" y="104"/>
                      <a:pt x="21221" y="104"/>
                      <a:pt x="21221" y="104"/>
                    </a:cubicBezTo>
                    <a:cubicBezTo>
                      <a:pt x="21221" y="104"/>
                      <a:pt x="21221" y="104"/>
                      <a:pt x="21221" y="104"/>
                    </a:cubicBezTo>
                    <a:cubicBezTo>
                      <a:pt x="21221" y="104"/>
                      <a:pt x="21221" y="104"/>
                      <a:pt x="21221" y="104"/>
                    </a:cubicBezTo>
                    <a:cubicBezTo>
                      <a:pt x="21221" y="104"/>
                      <a:pt x="21222" y="104"/>
                      <a:pt x="21222" y="104"/>
                    </a:cubicBezTo>
                    <a:cubicBezTo>
                      <a:pt x="21222" y="104"/>
                      <a:pt x="21222" y="104"/>
                      <a:pt x="21222" y="104"/>
                    </a:cubicBezTo>
                    <a:cubicBezTo>
                      <a:pt x="21222" y="104"/>
                      <a:pt x="21222" y="104"/>
                      <a:pt x="21222" y="104"/>
                    </a:cubicBezTo>
                    <a:cubicBezTo>
                      <a:pt x="21222" y="104"/>
                      <a:pt x="21222" y="103"/>
                      <a:pt x="21223" y="103"/>
                    </a:cubicBezTo>
                    <a:cubicBezTo>
                      <a:pt x="21223" y="103"/>
                      <a:pt x="21223" y="103"/>
                      <a:pt x="21224" y="103"/>
                    </a:cubicBezTo>
                    <a:cubicBezTo>
                      <a:pt x="21224" y="103"/>
                      <a:pt x="21224" y="102"/>
                      <a:pt x="21224" y="102"/>
                    </a:cubicBezTo>
                    <a:cubicBezTo>
                      <a:pt x="21225" y="102"/>
                      <a:pt x="21225" y="102"/>
                      <a:pt x="21225" y="102"/>
                    </a:cubicBezTo>
                    <a:cubicBezTo>
                      <a:pt x="21226" y="101"/>
                      <a:pt x="21227" y="100"/>
                      <a:pt x="21228" y="99"/>
                    </a:cubicBezTo>
                    <a:cubicBezTo>
                      <a:pt x="21228" y="99"/>
                      <a:pt x="21228" y="99"/>
                      <a:pt x="21229" y="99"/>
                    </a:cubicBezTo>
                    <a:cubicBezTo>
                      <a:pt x="21229" y="99"/>
                      <a:pt x="21229" y="98"/>
                      <a:pt x="21229" y="98"/>
                    </a:cubicBezTo>
                    <a:cubicBezTo>
                      <a:pt x="21230" y="98"/>
                      <a:pt x="21230" y="98"/>
                      <a:pt x="21230" y="98"/>
                    </a:cubicBezTo>
                    <a:cubicBezTo>
                      <a:pt x="21230" y="98"/>
                      <a:pt x="21230" y="98"/>
                      <a:pt x="21230" y="98"/>
                    </a:cubicBezTo>
                    <a:cubicBezTo>
                      <a:pt x="21231" y="97"/>
                      <a:pt x="21231" y="97"/>
                      <a:pt x="21231" y="97"/>
                    </a:cubicBezTo>
                    <a:cubicBezTo>
                      <a:pt x="21231" y="97"/>
                      <a:pt x="21231" y="97"/>
                      <a:pt x="21231" y="97"/>
                    </a:cubicBezTo>
                    <a:cubicBezTo>
                      <a:pt x="21231" y="97"/>
                      <a:pt x="21232" y="96"/>
                      <a:pt x="21232" y="96"/>
                    </a:cubicBezTo>
                    <a:cubicBezTo>
                      <a:pt x="21233" y="95"/>
                      <a:pt x="21234" y="94"/>
                      <a:pt x="21235" y="93"/>
                    </a:cubicBezTo>
                    <a:cubicBezTo>
                      <a:pt x="21235" y="93"/>
                      <a:pt x="21235" y="93"/>
                      <a:pt x="21236" y="93"/>
                    </a:cubicBezTo>
                    <a:cubicBezTo>
                      <a:pt x="21236" y="93"/>
                      <a:pt x="21236" y="92"/>
                      <a:pt x="21236" y="92"/>
                    </a:cubicBezTo>
                    <a:cubicBezTo>
                      <a:pt x="21237" y="92"/>
                      <a:pt x="21237" y="92"/>
                      <a:pt x="21238" y="92"/>
                    </a:cubicBezTo>
                    <a:cubicBezTo>
                      <a:pt x="21238" y="91"/>
                      <a:pt x="21238" y="91"/>
                      <a:pt x="21239" y="91"/>
                    </a:cubicBezTo>
                    <a:cubicBezTo>
                      <a:pt x="21239" y="91"/>
                      <a:pt x="21239" y="91"/>
                      <a:pt x="21239" y="90"/>
                    </a:cubicBezTo>
                    <a:cubicBezTo>
                      <a:pt x="21240" y="90"/>
                      <a:pt x="21240" y="90"/>
                      <a:pt x="21240" y="90"/>
                    </a:cubicBezTo>
                    <a:cubicBezTo>
                      <a:pt x="21241" y="89"/>
                      <a:pt x="21243" y="87"/>
                      <a:pt x="21244" y="86"/>
                    </a:cubicBezTo>
                    <a:cubicBezTo>
                      <a:pt x="21245" y="85"/>
                      <a:pt x="21247" y="83"/>
                      <a:pt x="21248" y="82"/>
                    </a:cubicBezTo>
                    <a:cubicBezTo>
                      <a:pt x="21248" y="82"/>
                      <a:pt x="21248" y="82"/>
                      <a:pt x="21248" y="81"/>
                    </a:cubicBezTo>
                    <a:cubicBezTo>
                      <a:pt x="21249" y="81"/>
                      <a:pt x="21249" y="81"/>
                      <a:pt x="21249" y="81"/>
                    </a:cubicBezTo>
                    <a:cubicBezTo>
                      <a:pt x="21249" y="80"/>
                      <a:pt x="21249" y="80"/>
                      <a:pt x="21249" y="80"/>
                    </a:cubicBezTo>
                    <a:cubicBezTo>
                      <a:pt x="21249" y="80"/>
                      <a:pt x="21249" y="80"/>
                      <a:pt x="21250" y="80"/>
                    </a:cubicBezTo>
                    <a:cubicBezTo>
                      <a:pt x="21250" y="79"/>
                      <a:pt x="21250" y="79"/>
                      <a:pt x="21250" y="79"/>
                    </a:cubicBezTo>
                    <a:cubicBezTo>
                      <a:pt x="21250" y="79"/>
                      <a:pt x="21250" y="79"/>
                      <a:pt x="21251" y="78"/>
                    </a:cubicBezTo>
                    <a:cubicBezTo>
                      <a:pt x="21251" y="78"/>
                      <a:pt x="21252" y="77"/>
                      <a:pt x="21252" y="77"/>
                    </a:cubicBezTo>
                    <a:cubicBezTo>
                      <a:pt x="21252" y="77"/>
                      <a:pt x="21252" y="77"/>
                      <a:pt x="21252" y="77"/>
                    </a:cubicBezTo>
                    <a:cubicBezTo>
                      <a:pt x="21253" y="76"/>
                      <a:pt x="21253" y="76"/>
                      <a:pt x="21253" y="76"/>
                    </a:cubicBezTo>
                    <a:cubicBezTo>
                      <a:pt x="21253" y="76"/>
                      <a:pt x="21253" y="75"/>
                      <a:pt x="21254" y="75"/>
                    </a:cubicBezTo>
                    <a:cubicBezTo>
                      <a:pt x="21254" y="75"/>
                      <a:pt x="21254" y="74"/>
                      <a:pt x="21254" y="74"/>
                    </a:cubicBezTo>
                    <a:cubicBezTo>
                      <a:pt x="21254" y="74"/>
                      <a:pt x="21255" y="74"/>
                      <a:pt x="21255" y="73"/>
                    </a:cubicBezTo>
                    <a:cubicBezTo>
                      <a:pt x="21255" y="73"/>
                      <a:pt x="21255" y="73"/>
                      <a:pt x="21255" y="73"/>
                    </a:cubicBezTo>
                    <a:cubicBezTo>
                      <a:pt x="21256" y="71"/>
                      <a:pt x="21257" y="69"/>
                      <a:pt x="21258" y="67"/>
                    </a:cubicBezTo>
                    <a:cubicBezTo>
                      <a:pt x="21259" y="66"/>
                      <a:pt x="21259" y="65"/>
                      <a:pt x="21260" y="65"/>
                    </a:cubicBezTo>
                    <a:cubicBezTo>
                      <a:pt x="21260" y="64"/>
                      <a:pt x="21261" y="63"/>
                      <a:pt x="21261" y="62"/>
                    </a:cubicBezTo>
                    <a:cubicBezTo>
                      <a:pt x="21262" y="60"/>
                      <a:pt x="21263" y="58"/>
                      <a:pt x="21264" y="56"/>
                    </a:cubicBezTo>
                    <a:cubicBezTo>
                      <a:pt x="21264" y="55"/>
                      <a:pt x="21265" y="54"/>
                      <a:pt x="21265" y="53"/>
                    </a:cubicBezTo>
                    <a:cubicBezTo>
                      <a:pt x="21266" y="52"/>
                      <a:pt x="21266" y="51"/>
                      <a:pt x="21267" y="50"/>
                    </a:cubicBezTo>
                    <a:cubicBezTo>
                      <a:pt x="21267" y="50"/>
                      <a:pt x="21267" y="49"/>
                      <a:pt x="21268" y="49"/>
                    </a:cubicBezTo>
                    <a:cubicBezTo>
                      <a:pt x="21268" y="48"/>
                      <a:pt x="21268" y="48"/>
                      <a:pt x="21268" y="47"/>
                    </a:cubicBezTo>
                    <a:cubicBezTo>
                      <a:pt x="21268" y="47"/>
                      <a:pt x="21268" y="46"/>
                      <a:pt x="21269" y="46"/>
                    </a:cubicBezTo>
                    <a:cubicBezTo>
                      <a:pt x="21269" y="45"/>
                      <a:pt x="21269" y="45"/>
                      <a:pt x="21269" y="44"/>
                    </a:cubicBezTo>
                    <a:cubicBezTo>
                      <a:pt x="21271" y="39"/>
                      <a:pt x="21273" y="35"/>
                      <a:pt x="21275" y="30"/>
                    </a:cubicBezTo>
                    <a:cubicBezTo>
                      <a:pt x="21276" y="28"/>
                      <a:pt x="21277" y="25"/>
                      <a:pt x="21277" y="23"/>
                    </a:cubicBezTo>
                    <a:cubicBezTo>
                      <a:pt x="21278" y="20"/>
                      <a:pt x="21279" y="18"/>
                      <a:pt x="21280" y="15"/>
                    </a:cubicBezTo>
                    <a:cubicBezTo>
                      <a:pt x="21282" y="10"/>
                      <a:pt x="21284" y="5"/>
                      <a:pt x="21286" y="0"/>
                    </a:cubicBezTo>
                    <a:cubicBezTo>
                      <a:pt x="21309" y="0"/>
                      <a:pt x="21331" y="0"/>
                      <a:pt x="21354" y="0"/>
                    </a:cubicBezTo>
                    <a:cubicBezTo>
                      <a:pt x="21354" y="243"/>
                      <a:pt x="21354" y="487"/>
                      <a:pt x="21354" y="730"/>
                    </a:cubicBezTo>
                    <a:close/>
                    <a:moveTo>
                      <a:pt x="19180" y="2166"/>
                    </a:moveTo>
                    <a:cubicBezTo>
                      <a:pt x="18959" y="2166"/>
                      <a:pt x="18739" y="2166"/>
                      <a:pt x="18518" y="2166"/>
                    </a:cubicBezTo>
                    <a:cubicBezTo>
                      <a:pt x="18241" y="1838"/>
                      <a:pt x="17963" y="1509"/>
                      <a:pt x="17686" y="1181"/>
                    </a:cubicBezTo>
                    <a:cubicBezTo>
                      <a:pt x="17635" y="1181"/>
                      <a:pt x="17584" y="1181"/>
                      <a:pt x="17533" y="1181"/>
                    </a:cubicBezTo>
                    <a:cubicBezTo>
                      <a:pt x="17516" y="1181"/>
                      <a:pt x="17499" y="1181"/>
                      <a:pt x="17482" y="1181"/>
                    </a:cubicBezTo>
                    <a:cubicBezTo>
                      <a:pt x="17462" y="1181"/>
                      <a:pt x="17443" y="1181"/>
                      <a:pt x="17423" y="1181"/>
                    </a:cubicBezTo>
                    <a:cubicBezTo>
                      <a:pt x="17423" y="1385"/>
                      <a:pt x="17423" y="1588"/>
                      <a:pt x="17423" y="1792"/>
                    </a:cubicBezTo>
                    <a:cubicBezTo>
                      <a:pt x="17423" y="1796"/>
                      <a:pt x="17423" y="1800"/>
                      <a:pt x="17424" y="1804"/>
                    </a:cubicBezTo>
                    <a:cubicBezTo>
                      <a:pt x="17424" y="1808"/>
                      <a:pt x="17424" y="1812"/>
                      <a:pt x="17424" y="1816"/>
                    </a:cubicBezTo>
                    <a:cubicBezTo>
                      <a:pt x="17424" y="1824"/>
                      <a:pt x="17424" y="1833"/>
                      <a:pt x="17424" y="1841"/>
                    </a:cubicBezTo>
                    <a:cubicBezTo>
                      <a:pt x="17424" y="1848"/>
                      <a:pt x="17425" y="1855"/>
                      <a:pt x="17425" y="1863"/>
                    </a:cubicBezTo>
                    <a:cubicBezTo>
                      <a:pt x="17426" y="1866"/>
                      <a:pt x="17426" y="1870"/>
                      <a:pt x="17426" y="1874"/>
                    </a:cubicBezTo>
                    <a:cubicBezTo>
                      <a:pt x="17426" y="1878"/>
                      <a:pt x="17426" y="1881"/>
                      <a:pt x="17426" y="1885"/>
                    </a:cubicBezTo>
                    <a:cubicBezTo>
                      <a:pt x="17426" y="1888"/>
                      <a:pt x="17427" y="1892"/>
                      <a:pt x="17427" y="1895"/>
                    </a:cubicBezTo>
                    <a:cubicBezTo>
                      <a:pt x="17428" y="1898"/>
                      <a:pt x="17428" y="1901"/>
                      <a:pt x="17428" y="1905"/>
                    </a:cubicBezTo>
                    <a:cubicBezTo>
                      <a:pt x="17429" y="1911"/>
                      <a:pt x="17429" y="1918"/>
                      <a:pt x="17430" y="1924"/>
                    </a:cubicBezTo>
                    <a:cubicBezTo>
                      <a:pt x="17432" y="1935"/>
                      <a:pt x="17434" y="1947"/>
                      <a:pt x="17436" y="1958"/>
                    </a:cubicBezTo>
                    <a:cubicBezTo>
                      <a:pt x="17437" y="1960"/>
                      <a:pt x="17437" y="1963"/>
                      <a:pt x="17438" y="1965"/>
                    </a:cubicBezTo>
                    <a:cubicBezTo>
                      <a:pt x="17438" y="1968"/>
                      <a:pt x="17439" y="1970"/>
                      <a:pt x="17440" y="1973"/>
                    </a:cubicBezTo>
                    <a:cubicBezTo>
                      <a:pt x="17440" y="1975"/>
                      <a:pt x="17441" y="1977"/>
                      <a:pt x="17441" y="1980"/>
                    </a:cubicBezTo>
                    <a:cubicBezTo>
                      <a:pt x="17442" y="1982"/>
                      <a:pt x="17442" y="1985"/>
                      <a:pt x="17443" y="1987"/>
                    </a:cubicBezTo>
                    <a:cubicBezTo>
                      <a:pt x="17443" y="1988"/>
                      <a:pt x="17444" y="1989"/>
                      <a:pt x="17444" y="1991"/>
                    </a:cubicBezTo>
                    <a:cubicBezTo>
                      <a:pt x="17445" y="1992"/>
                      <a:pt x="17445" y="1993"/>
                      <a:pt x="17445" y="1994"/>
                    </a:cubicBezTo>
                    <a:cubicBezTo>
                      <a:pt x="17446" y="1995"/>
                      <a:pt x="17446" y="1996"/>
                      <a:pt x="17446" y="1997"/>
                    </a:cubicBezTo>
                    <a:cubicBezTo>
                      <a:pt x="17446" y="1998"/>
                      <a:pt x="17447" y="1999"/>
                      <a:pt x="17447" y="2000"/>
                    </a:cubicBezTo>
                    <a:cubicBezTo>
                      <a:pt x="17447" y="2001"/>
                      <a:pt x="17447" y="2001"/>
                      <a:pt x="17448" y="2002"/>
                    </a:cubicBezTo>
                    <a:cubicBezTo>
                      <a:pt x="17448" y="2002"/>
                      <a:pt x="17448" y="2003"/>
                      <a:pt x="17448" y="2003"/>
                    </a:cubicBezTo>
                    <a:cubicBezTo>
                      <a:pt x="17449" y="2004"/>
                      <a:pt x="17449" y="2005"/>
                      <a:pt x="17450" y="2006"/>
                    </a:cubicBezTo>
                    <a:cubicBezTo>
                      <a:pt x="17450" y="2007"/>
                      <a:pt x="17450" y="2008"/>
                      <a:pt x="17451" y="2009"/>
                    </a:cubicBezTo>
                    <a:cubicBezTo>
                      <a:pt x="17451" y="2010"/>
                      <a:pt x="17451" y="2010"/>
                      <a:pt x="17451" y="2011"/>
                    </a:cubicBezTo>
                    <a:cubicBezTo>
                      <a:pt x="17452" y="2011"/>
                      <a:pt x="17452" y="2012"/>
                      <a:pt x="17452" y="2012"/>
                    </a:cubicBezTo>
                    <a:cubicBezTo>
                      <a:pt x="17452" y="2013"/>
                      <a:pt x="17453" y="2014"/>
                      <a:pt x="17453" y="2015"/>
                    </a:cubicBezTo>
                    <a:cubicBezTo>
                      <a:pt x="17454" y="2016"/>
                      <a:pt x="17454" y="2017"/>
                      <a:pt x="17455" y="2018"/>
                    </a:cubicBezTo>
                    <a:cubicBezTo>
                      <a:pt x="17455" y="2018"/>
                      <a:pt x="17455" y="2019"/>
                      <a:pt x="17456" y="2020"/>
                    </a:cubicBezTo>
                    <a:cubicBezTo>
                      <a:pt x="17456" y="2021"/>
                      <a:pt x="17457" y="2022"/>
                      <a:pt x="17457" y="2023"/>
                    </a:cubicBezTo>
                    <a:cubicBezTo>
                      <a:pt x="17457" y="2024"/>
                      <a:pt x="17458" y="2025"/>
                      <a:pt x="17458" y="2025"/>
                    </a:cubicBezTo>
                    <a:cubicBezTo>
                      <a:pt x="17459" y="2026"/>
                      <a:pt x="17459" y="2027"/>
                      <a:pt x="17460" y="2028"/>
                    </a:cubicBezTo>
                    <a:cubicBezTo>
                      <a:pt x="17460" y="2028"/>
                      <a:pt x="17460" y="2028"/>
                      <a:pt x="17461" y="2029"/>
                    </a:cubicBezTo>
                    <a:cubicBezTo>
                      <a:pt x="17461" y="2029"/>
                      <a:pt x="17461" y="2029"/>
                      <a:pt x="17461" y="2030"/>
                    </a:cubicBezTo>
                    <a:cubicBezTo>
                      <a:pt x="17461" y="2030"/>
                      <a:pt x="17461" y="2031"/>
                      <a:pt x="17462" y="2031"/>
                    </a:cubicBezTo>
                    <a:cubicBezTo>
                      <a:pt x="17462" y="2031"/>
                      <a:pt x="17462" y="2032"/>
                      <a:pt x="17462" y="2032"/>
                    </a:cubicBezTo>
                    <a:cubicBezTo>
                      <a:pt x="17462" y="2032"/>
                      <a:pt x="17463" y="2033"/>
                      <a:pt x="17463" y="2033"/>
                    </a:cubicBezTo>
                    <a:cubicBezTo>
                      <a:pt x="17463" y="2033"/>
                      <a:pt x="17463" y="2034"/>
                      <a:pt x="17464" y="2034"/>
                    </a:cubicBezTo>
                    <a:cubicBezTo>
                      <a:pt x="17464" y="2035"/>
                      <a:pt x="17465" y="2035"/>
                      <a:pt x="17465" y="2036"/>
                    </a:cubicBezTo>
                    <a:cubicBezTo>
                      <a:pt x="17466" y="2037"/>
                      <a:pt x="17466" y="2037"/>
                      <a:pt x="17467" y="2038"/>
                    </a:cubicBezTo>
                    <a:cubicBezTo>
                      <a:pt x="17467" y="2038"/>
                      <a:pt x="17467" y="2039"/>
                      <a:pt x="17467" y="2039"/>
                    </a:cubicBezTo>
                    <a:cubicBezTo>
                      <a:pt x="17468" y="2039"/>
                      <a:pt x="17468" y="2040"/>
                      <a:pt x="17468" y="2040"/>
                    </a:cubicBezTo>
                    <a:cubicBezTo>
                      <a:pt x="17468" y="2040"/>
                      <a:pt x="17469" y="2041"/>
                      <a:pt x="17469" y="2041"/>
                    </a:cubicBezTo>
                    <a:cubicBezTo>
                      <a:pt x="17469" y="2041"/>
                      <a:pt x="17469" y="2041"/>
                      <a:pt x="17470" y="2042"/>
                    </a:cubicBezTo>
                    <a:cubicBezTo>
                      <a:pt x="17470" y="2042"/>
                      <a:pt x="17471" y="2043"/>
                      <a:pt x="17471" y="2044"/>
                    </a:cubicBezTo>
                    <a:cubicBezTo>
                      <a:pt x="17472" y="2044"/>
                      <a:pt x="17472" y="2045"/>
                      <a:pt x="17473" y="2045"/>
                    </a:cubicBezTo>
                    <a:cubicBezTo>
                      <a:pt x="17473" y="2046"/>
                      <a:pt x="17473" y="2046"/>
                      <a:pt x="17473" y="2046"/>
                    </a:cubicBezTo>
                    <a:cubicBezTo>
                      <a:pt x="17474" y="2046"/>
                      <a:pt x="17474" y="2047"/>
                      <a:pt x="17474" y="2047"/>
                    </a:cubicBezTo>
                    <a:cubicBezTo>
                      <a:pt x="17477" y="2050"/>
                      <a:pt x="17481" y="2052"/>
                      <a:pt x="17484" y="2055"/>
                    </a:cubicBezTo>
                    <a:cubicBezTo>
                      <a:pt x="17486" y="2056"/>
                      <a:pt x="17488" y="2057"/>
                      <a:pt x="17489" y="2058"/>
                    </a:cubicBezTo>
                    <a:cubicBezTo>
                      <a:pt x="17491" y="2060"/>
                      <a:pt x="17492" y="2061"/>
                      <a:pt x="17494" y="2062"/>
                    </a:cubicBezTo>
                    <a:cubicBezTo>
                      <a:pt x="17501" y="2066"/>
                      <a:pt x="17509" y="2071"/>
                      <a:pt x="17516" y="2075"/>
                    </a:cubicBezTo>
                    <a:cubicBezTo>
                      <a:pt x="17524" y="2079"/>
                      <a:pt x="17531" y="2083"/>
                      <a:pt x="17539" y="2087"/>
                    </a:cubicBezTo>
                    <a:cubicBezTo>
                      <a:pt x="17541" y="2088"/>
                      <a:pt x="17543" y="2089"/>
                      <a:pt x="17546" y="2089"/>
                    </a:cubicBezTo>
                    <a:cubicBezTo>
                      <a:pt x="17548" y="2090"/>
                      <a:pt x="17550" y="2091"/>
                      <a:pt x="17552" y="2092"/>
                    </a:cubicBezTo>
                    <a:cubicBezTo>
                      <a:pt x="17554" y="2093"/>
                      <a:pt x="17556" y="2094"/>
                      <a:pt x="17558" y="2095"/>
                    </a:cubicBezTo>
                    <a:cubicBezTo>
                      <a:pt x="17561" y="2095"/>
                      <a:pt x="17563" y="2096"/>
                      <a:pt x="17565" y="2097"/>
                    </a:cubicBezTo>
                    <a:cubicBezTo>
                      <a:pt x="17567" y="2098"/>
                      <a:pt x="17570" y="2098"/>
                      <a:pt x="17572" y="2099"/>
                    </a:cubicBezTo>
                    <a:cubicBezTo>
                      <a:pt x="17574" y="2099"/>
                      <a:pt x="17576" y="2100"/>
                      <a:pt x="17579" y="2101"/>
                    </a:cubicBezTo>
                    <a:cubicBezTo>
                      <a:pt x="17583" y="2102"/>
                      <a:pt x="17588" y="2104"/>
                      <a:pt x="17592" y="2105"/>
                    </a:cubicBezTo>
                    <a:cubicBezTo>
                      <a:pt x="17594" y="2105"/>
                      <a:pt x="17597" y="2106"/>
                      <a:pt x="17599" y="2106"/>
                    </a:cubicBezTo>
                    <a:cubicBezTo>
                      <a:pt x="17602" y="2107"/>
                      <a:pt x="17604" y="2107"/>
                      <a:pt x="17607" y="2108"/>
                    </a:cubicBezTo>
                    <a:cubicBezTo>
                      <a:pt x="17609" y="2108"/>
                      <a:pt x="17611" y="2108"/>
                      <a:pt x="17614" y="2109"/>
                    </a:cubicBezTo>
                    <a:cubicBezTo>
                      <a:pt x="17616" y="2109"/>
                      <a:pt x="17619" y="2110"/>
                      <a:pt x="17621" y="2110"/>
                    </a:cubicBezTo>
                    <a:cubicBezTo>
                      <a:pt x="17624" y="2110"/>
                      <a:pt x="17626" y="2111"/>
                      <a:pt x="17629" y="2111"/>
                    </a:cubicBezTo>
                    <a:cubicBezTo>
                      <a:pt x="17632" y="2111"/>
                      <a:pt x="17634" y="2112"/>
                      <a:pt x="17637" y="2112"/>
                    </a:cubicBezTo>
                    <a:cubicBezTo>
                      <a:pt x="17640" y="2112"/>
                      <a:pt x="17642" y="2113"/>
                      <a:pt x="17645" y="2113"/>
                    </a:cubicBezTo>
                    <a:cubicBezTo>
                      <a:pt x="17648" y="2113"/>
                      <a:pt x="17650" y="2114"/>
                      <a:pt x="17653" y="2114"/>
                    </a:cubicBezTo>
                    <a:cubicBezTo>
                      <a:pt x="17656" y="2114"/>
                      <a:pt x="17659" y="2114"/>
                      <a:pt x="17661" y="2114"/>
                    </a:cubicBezTo>
                    <a:cubicBezTo>
                      <a:pt x="17664" y="2114"/>
                      <a:pt x="17667" y="2114"/>
                      <a:pt x="17670" y="2115"/>
                    </a:cubicBezTo>
                    <a:cubicBezTo>
                      <a:pt x="17672" y="2115"/>
                      <a:pt x="17675" y="2115"/>
                      <a:pt x="17678" y="2115"/>
                    </a:cubicBezTo>
                    <a:cubicBezTo>
                      <a:pt x="17681" y="2115"/>
                      <a:pt x="17683" y="2115"/>
                      <a:pt x="17686" y="2115"/>
                    </a:cubicBezTo>
                    <a:cubicBezTo>
                      <a:pt x="17717" y="2115"/>
                      <a:pt x="17748" y="2115"/>
                      <a:pt x="17779" y="2115"/>
                    </a:cubicBezTo>
                    <a:cubicBezTo>
                      <a:pt x="17779" y="2132"/>
                      <a:pt x="17779" y="2149"/>
                      <a:pt x="17779" y="2166"/>
                    </a:cubicBezTo>
                    <a:cubicBezTo>
                      <a:pt x="17428" y="2166"/>
                      <a:pt x="17077" y="2166"/>
                      <a:pt x="16726" y="2166"/>
                    </a:cubicBezTo>
                    <a:cubicBezTo>
                      <a:pt x="16726" y="2149"/>
                      <a:pt x="16726" y="2132"/>
                      <a:pt x="16726" y="2115"/>
                    </a:cubicBezTo>
                    <a:cubicBezTo>
                      <a:pt x="16755" y="2115"/>
                      <a:pt x="16783" y="2115"/>
                      <a:pt x="16812" y="2115"/>
                    </a:cubicBezTo>
                    <a:cubicBezTo>
                      <a:pt x="16815" y="2115"/>
                      <a:pt x="16819" y="2115"/>
                      <a:pt x="16822" y="2115"/>
                    </a:cubicBezTo>
                    <a:cubicBezTo>
                      <a:pt x="16825" y="2115"/>
                      <a:pt x="16828" y="2115"/>
                      <a:pt x="16832" y="2114"/>
                    </a:cubicBezTo>
                    <a:cubicBezTo>
                      <a:pt x="16838" y="2114"/>
                      <a:pt x="16845" y="2113"/>
                      <a:pt x="16851" y="2113"/>
                    </a:cubicBezTo>
                    <a:cubicBezTo>
                      <a:pt x="16854" y="2113"/>
                      <a:pt x="16857" y="2112"/>
                      <a:pt x="16860" y="2112"/>
                    </a:cubicBezTo>
                    <a:cubicBezTo>
                      <a:pt x="16863" y="2112"/>
                      <a:pt x="16866" y="2111"/>
                      <a:pt x="16869" y="2111"/>
                    </a:cubicBezTo>
                    <a:cubicBezTo>
                      <a:pt x="16872" y="2111"/>
                      <a:pt x="16875" y="2110"/>
                      <a:pt x="16878" y="2110"/>
                    </a:cubicBezTo>
                    <a:cubicBezTo>
                      <a:pt x="16881" y="2110"/>
                      <a:pt x="16884" y="2109"/>
                      <a:pt x="16887" y="2109"/>
                    </a:cubicBezTo>
                    <a:cubicBezTo>
                      <a:pt x="16890" y="2108"/>
                      <a:pt x="16892" y="2108"/>
                      <a:pt x="16895" y="2107"/>
                    </a:cubicBezTo>
                    <a:cubicBezTo>
                      <a:pt x="16896" y="2107"/>
                      <a:pt x="16898" y="2107"/>
                      <a:pt x="16899" y="2106"/>
                    </a:cubicBezTo>
                    <a:cubicBezTo>
                      <a:pt x="16900" y="2106"/>
                      <a:pt x="16900" y="2106"/>
                      <a:pt x="16901" y="2106"/>
                    </a:cubicBezTo>
                    <a:cubicBezTo>
                      <a:pt x="16902" y="2105"/>
                      <a:pt x="16902" y="2105"/>
                      <a:pt x="16903" y="2105"/>
                    </a:cubicBezTo>
                    <a:cubicBezTo>
                      <a:pt x="16904" y="2105"/>
                      <a:pt x="16906" y="2104"/>
                      <a:pt x="16907" y="2104"/>
                    </a:cubicBezTo>
                    <a:cubicBezTo>
                      <a:pt x="16909" y="2104"/>
                      <a:pt x="16910" y="2104"/>
                      <a:pt x="16911" y="2103"/>
                    </a:cubicBezTo>
                    <a:cubicBezTo>
                      <a:pt x="16912" y="2103"/>
                      <a:pt x="16913" y="2103"/>
                      <a:pt x="16913" y="2103"/>
                    </a:cubicBezTo>
                    <a:cubicBezTo>
                      <a:pt x="16914" y="2103"/>
                      <a:pt x="16915" y="2103"/>
                      <a:pt x="16915" y="2102"/>
                    </a:cubicBezTo>
                    <a:cubicBezTo>
                      <a:pt x="16916" y="2102"/>
                      <a:pt x="16916" y="2102"/>
                      <a:pt x="16917" y="2102"/>
                    </a:cubicBezTo>
                    <a:cubicBezTo>
                      <a:pt x="16918" y="2101"/>
                      <a:pt x="16918" y="2101"/>
                      <a:pt x="16919" y="2101"/>
                    </a:cubicBezTo>
                    <a:cubicBezTo>
                      <a:pt x="16920" y="2101"/>
                      <a:pt x="16920" y="2101"/>
                      <a:pt x="16921" y="2101"/>
                    </a:cubicBezTo>
                    <a:cubicBezTo>
                      <a:pt x="16922" y="2100"/>
                      <a:pt x="16922" y="2100"/>
                      <a:pt x="16923" y="2100"/>
                    </a:cubicBezTo>
                    <a:cubicBezTo>
                      <a:pt x="16924" y="2100"/>
                      <a:pt x="16925" y="2099"/>
                      <a:pt x="16927" y="2099"/>
                    </a:cubicBezTo>
                    <a:cubicBezTo>
                      <a:pt x="16928" y="2098"/>
                      <a:pt x="16929" y="2098"/>
                      <a:pt x="16930" y="2097"/>
                    </a:cubicBezTo>
                    <a:cubicBezTo>
                      <a:pt x="16932" y="2097"/>
                      <a:pt x="16933" y="2096"/>
                      <a:pt x="16934" y="2096"/>
                    </a:cubicBezTo>
                    <a:cubicBezTo>
                      <a:pt x="16935" y="2096"/>
                      <a:pt x="16936" y="2095"/>
                      <a:pt x="16938" y="2095"/>
                    </a:cubicBezTo>
                    <a:cubicBezTo>
                      <a:pt x="16939" y="2094"/>
                      <a:pt x="16940" y="2094"/>
                      <a:pt x="16941" y="2094"/>
                    </a:cubicBezTo>
                    <a:cubicBezTo>
                      <a:pt x="16943" y="2093"/>
                      <a:pt x="16944" y="2093"/>
                      <a:pt x="16945" y="2092"/>
                    </a:cubicBezTo>
                    <a:cubicBezTo>
                      <a:pt x="16945" y="2092"/>
                      <a:pt x="16946" y="2092"/>
                      <a:pt x="16946" y="2092"/>
                    </a:cubicBezTo>
                    <a:cubicBezTo>
                      <a:pt x="16947" y="2091"/>
                      <a:pt x="16947" y="2091"/>
                      <a:pt x="16948" y="2091"/>
                    </a:cubicBezTo>
                    <a:cubicBezTo>
                      <a:pt x="16949" y="2091"/>
                      <a:pt x="16949" y="2090"/>
                      <a:pt x="16950" y="2090"/>
                    </a:cubicBezTo>
                    <a:cubicBezTo>
                      <a:pt x="16950" y="2090"/>
                      <a:pt x="16951" y="2090"/>
                      <a:pt x="16952" y="2089"/>
                    </a:cubicBezTo>
                    <a:cubicBezTo>
                      <a:pt x="16953" y="2089"/>
                      <a:pt x="16954" y="2088"/>
                      <a:pt x="16955" y="2088"/>
                    </a:cubicBezTo>
                    <a:cubicBezTo>
                      <a:pt x="16956" y="2087"/>
                      <a:pt x="16957" y="2086"/>
                      <a:pt x="16958" y="2086"/>
                    </a:cubicBezTo>
                    <a:cubicBezTo>
                      <a:pt x="16959" y="2085"/>
                      <a:pt x="16960" y="2085"/>
                      <a:pt x="16960" y="2085"/>
                    </a:cubicBezTo>
                    <a:cubicBezTo>
                      <a:pt x="16961" y="2085"/>
                      <a:pt x="16961" y="2084"/>
                      <a:pt x="16962" y="2084"/>
                    </a:cubicBezTo>
                    <a:cubicBezTo>
                      <a:pt x="16964" y="2083"/>
                      <a:pt x="16966" y="2082"/>
                      <a:pt x="16969" y="2081"/>
                    </a:cubicBezTo>
                    <a:cubicBezTo>
                      <a:pt x="16969" y="2081"/>
                      <a:pt x="16970" y="2080"/>
                      <a:pt x="16970" y="2080"/>
                    </a:cubicBezTo>
                    <a:cubicBezTo>
                      <a:pt x="16971" y="2080"/>
                      <a:pt x="16971" y="2079"/>
                      <a:pt x="16972" y="2079"/>
                    </a:cubicBezTo>
                    <a:cubicBezTo>
                      <a:pt x="16972" y="2079"/>
                      <a:pt x="16973" y="2078"/>
                      <a:pt x="16973" y="2078"/>
                    </a:cubicBezTo>
                    <a:cubicBezTo>
                      <a:pt x="16974" y="2078"/>
                      <a:pt x="16974" y="2077"/>
                      <a:pt x="16975" y="2077"/>
                    </a:cubicBezTo>
                    <a:cubicBezTo>
                      <a:pt x="16976" y="2077"/>
                      <a:pt x="16976" y="2076"/>
                      <a:pt x="16977" y="2076"/>
                    </a:cubicBezTo>
                    <a:cubicBezTo>
                      <a:pt x="16977" y="2076"/>
                      <a:pt x="16978" y="2076"/>
                      <a:pt x="16978" y="2075"/>
                    </a:cubicBezTo>
                    <a:cubicBezTo>
                      <a:pt x="16979" y="2075"/>
                      <a:pt x="16980" y="2074"/>
                      <a:pt x="16981" y="2074"/>
                    </a:cubicBezTo>
                    <a:cubicBezTo>
                      <a:pt x="16982" y="2073"/>
                      <a:pt x="16983" y="2072"/>
                      <a:pt x="16984" y="2072"/>
                    </a:cubicBezTo>
                    <a:cubicBezTo>
                      <a:pt x="16985" y="2071"/>
                      <a:pt x="16985" y="2071"/>
                      <a:pt x="16986" y="2071"/>
                    </a:cubicBezTo>
                    <a:cubicBezTo>
                      <a:pt x="16986" y="2071"/>
                      <a:pt x="16987" y="2070"/>
                      <a:pt x="16987" y="2070"/>
                    </a:cubicBezTo>
                    <a:cubicBezTo>
                      <a:pt x="16991" y="2067"/>
                      <a:pt x="16995" y="2064"/>
                      <a:pt x="16999" y="2061"/>
                    </a:cubicBezTo>
                    <a:cubicBezTo>
                      <a:pt x="17003" y="2058"/>
                      <a:pt x="17006" y="2056"/>
                      <a:pt x="17010" y="2053"/>
                    </a:cubicBezTo>
                    <a:cubicBezTo>
                      <a:pt x="17012" y="2051"/>
                      <a:pt x="17014" y="2049"/>
                      <a:pt x="17016" y="2048"/>
                    </a:cubicBezTo>
                    <a:cubicBezTo>
                      <a:pt x="17016" y="2047"/>
                      <a:pt x="17017" y="2046"/>
                      <a:pt x="17018" y="2045"/>
                    </a:cubicBezTo>
                    <a:cubicBezTo>
                      <a:pt x="17019" y="2045"/>
                      <a:pt x="17020" y="2044"/>
                      <a:pt x="17021" y="2043"/>
                    </a:cubicBezTo>
                    <a:cubicBezTo>
                      <a:pt x="17023" y="2041"/>
                      <a:pt x="17024" y="2040"/>
                      <a:pt x="17026" y="2038"/>
                    </a:cubicBezTo>
                    <a:cubicBezTo>
                      <a:pt x="17026" y="2038"/>
                      <a:pt x="17026" y="2037"/>
                      <a:pt x="17027" y="2037"/>
                    </a:cubicBezTo>
                    <a:cubicBezTo>
                      <a:pt x="17027" y="2036"/>
                      <a:pt x="17028" y="2036"/>
                      <a:pt x="17028" y="2035"/>
                    </a:cubicBezTo>
                    <a:cubicBezTo>
                      <a:pt x="17029" y="2035"/>
                      <a:pt x="17029" y="2035"/>
                      <a:pt x="17030" y="2034"/>
                    </a:cubicBezTo>
                    <a:cubicBezTo>
                      <a:pt x="17030" y="2034"/>
                      <a:pt x="17031" y="2033"/>
                      <a:pt x="17031" y="2033"/>
                    </a:cubicBezTo>
                    <a:cubicBezTo>
                      <a:pt x="17032" y="2032"/>
                      <a:pt x="17033" y="2031"/>
                      <a:pt x="17033" y="2030"/>
                    </a:cubicBezTo>
                    <a:cubicBezTo>
                      <a:pt x="17034" y="2029"/>
                      <a:pt x="17035" y="2028"/>
                      <a:pt x="17036" y="2028"/>
                    </a:cubicBezTo>
                    <a:cubicBezTo>
                      <a:pt x="17036" y="2027"/>
                      <a:pt x="17037" y="2026"/>
                      <a:pt x="17038" y="2025"/>
                    </a:cubicBezTo>
                    <a:cubicBezTo>
                      <a:pt x="17039" y="2024"/>
                      <a:pt x="17039" y="2023"/>
                      <a:pt x="17040" y="2022"/>
                    </a:cubicBezTo>
                    <a:cubicBezTo>
                      <a:pt x="17040" y="2022"/>
                      <a:pt x="17040" y="2022"/>
                      <a:pt x="17040" y="2022"/>
                    </a:cubicBezTo>
                    <a:cubicBezTo>
                      <a:pt x="17040" y="2021"/>
                      <a:pt x="17041" y="2021"/>
                      <a:pt x="17041" y="2021"/>
                    </a:cubicBezTo>
                    <a:cubicBezTo>
                      <a:pt x="17041" y="2021"/>
                      <a:pt x="17041" y="2021"/>
                      <a:pt x="17041" y="2020"/>
                    </a:cubicBezTo>
                    <a:cubicBezTo>
                      <a:pt x="17042" y="2020"/>
                      <a:pt x="17042" y="2019"/>
                      <a:pt x="17043" y="2019"/>
                    </a:cubicBezTo>
                    <a:cubicBezTo>
                      <a:pt x="17043" y="2018"/>
                      <a:pt x="17043" y="2017"/>
                      <a:pt x="17044" y="2017"/>
                    </a:cubicBezTo>
                    <a:cubicBezTo>
                      <a:pt x="17044" y="2016"/>
                      <a:pt x="17044" y="2016"/>
                      <a:pt x="17044" y="2016"/>
                    </a:cubicBezTo>
                    <a:cubicBezTo>
                      <a:pt x="17044" y="2016"/>
                      <a:pt x="17045" y="2016"/>
                      <a:pt x="17045" y="2015"/>
                    </a:cubicBezTo>
                    <a:cubicBezTo>
                      <a:pt x="17045" y="2015"/>
                      <a:pt x="17045" y="2015"/>
                      <a:pt x="17045" y="2015"/>
                    </a:cubicBezTo>
                    <a:cubicBezTo>
                      <a:pt x="17046" y="2014"/>
                      <a:pt x="17046" y="2013"/>
                      <a:pt x="17047" y="2011"/>
                    </a:cubicBezTo>
                    <a:cubicBezTo>
                      <a:pt x="17047" y="2011"/>
                      <a:pt x="17048" y="2010"/>
                      <a:pt x="17048" y="2009"/>
                    </a:cubicBezTo>
                    <a:cubicBezTo>
                      <a:pt x="17048" y="2009"/>
                      <a:pt x="17048" y="2008"/>
                      <a:pt x="17049" y="2008"/>
                    </a:cubicBezTo>
                    <a:cubicBezTo>
                      <a:pt x="17049" y="2008"/>
                      <a:pt x="17049" y="2007"/>
                      <a:pt x="17049" y="2007"/>
                    </a:cubicBezTo>
                    <a:cubicBezTo>
                      <a:pt x="17049" y="2007"/>
                      <a:pt x="17049" y="2006"/>
                      <a:pt x="17049" y="2006"/>
                    </a:cubicBezTo>
                    <a:cubicBezTo>
                      <a:pt x="17050" y="2006"/>
                      <a:pt x="17050" y="2005"/>
                      <a:pt x="17050" y="2005"/>
                    </a:cubicBezTo>
                    <a:cubicBezTo>
                      <a:pt x="17050" y="2004"/>
                      <a:pt x="17051" y="2003"/>
                      <a:pt x="17051" y="2003"/>
                    </a:cubicBezTo>
                    <a:cubicBezTo>
                      <a:pt x="17051" y="2002"/>
                      <a:pt x="17052" y="2001"/>
                      <a:pt x="17052" y="2000"/>
                    </a:cubicBezTo>
                    <a:cubicBezTo>
                      <a:pt x="17052" y="2000"/>
                      <a:pt x="17052" y="2000"/>
                      <a:pt x="17053" y="1999"/>
                    </a:cubicBezTo>
                    <a:cubicBezTo>
                      <a:pt x="17053" y="1999"/>
                      <a:pt x="17053" y="1998"/>
                      <a:pt x="17053" y="1998"/>
                    </a:cubicBezTo>
                    <a:cubicBezTo>
                      <a:pt x="17053" y="1997"/>
                      <a:pt x="17054" y="1997"/>
                      <a:pt x="17054" y="1996"/>
                    </a:cubicBezTo>
                    <a:cubicBezTo>
                      <a:pt x="17054" y="1995"/>
                      <a:pt x="17054" y="1994"/>
                      <a:pt x="17055" y="1994"/>
                    </a:cubicBezTo>
                    <a:cubicBezTo>
                      <a:pt x="17055" y="1993"/>
                      <a:pt x="17055" y="1993"/>
                      <a:pt x="17055" y="1992"/>
                    </a:cubicBezTo>
                    <a:cubicBezTo>
                      <a:pt x="17055" y="1992"/>
                      <a:pt x="17055" y="1992"/>
                      <a:pt x="17056" y="1991"/>
                    </a:cubicBezTo>
                    <a:cubicBezTo>
                      <a:pt x="17056" y="1991"/>
                      <a:pt x="17056" y="1991"/>
                      <a:pt x="17056" y="1990"/>
                    </a:cubicBezTo>
                    <a:cubicBezTo>
                      <a:pt x="17057" y="1990"/>
                      <a:pt x="17057" y="1989"/>
                      <a:pt x="17057" y="1989"/>
                    </a:cubicBezTo>
                    <a:cubicBezTo>
                      <a:pt x="17057" y="1987"/>
                      <a:pt x="17058" y="1985"/>
                      <a:pt x="17058" y="1983"/>
                    </a:cubicBezTo>
                    <a:cubicBezTo>
                      <a:pt x="17059" y="1981"/>
                      <a:pt x="17059" y="1979"/>
                      <a:pt x="17060" y="1977"/>
                    </a:cubicBezTo>
                    <a:cubicBezTo>
                      <a:pt x="17060" y="1975"/>
                      <a:pt x="17060" y="1973"/>
                      <a:pt x="17061" y="1971"/>
                    </a:cubicBezTo>
                    <a:cubicBezTo>
                      <a:pt x="17061" y="1971"/>
                      <a:pt x="17061" y="1970"/>
                      <a:pt x="17061" y="1969"/>
                    </a:cubicBezTo>
                    <a:cubicBezTo>
                      <a:pt x="17062" y="1968"/>
                      <a:pt x="17062" y="1967"/>
                      <a:pt x="17062" y="1966"/>
                    </a:cubicBezTo>
                    <a:cubicBezTo>
                      <a:pt x="17062" y="1964"/>
                      <a:pt x="17063" y="1962"/>
                      <a:pt x="17063" y="1959"/>
                    </a:cubicBezTo>
                    <a:cubicBezTo>
                      <a:pt x="17064" y="1957"/>
                      <a:pt x="17064" y="1955"/>
                      <a:pt x="17065" y="1953"/>
                    </a:cubicBezTo>
                    <a:cubicBezTo>
                      <a:pt x="17065" y="1950"/>
                      <a:pt x="17065" y="1948"/>
                      <a:pt x="17066" y="1946"/>
                    </a:cubicBezTo>
                    <a:cubicBezTo>
                      <a:pt x="17066" y="1944"/>
                      <a:pt x="17067" y="1941"/>
                      <a:pt x="17067" y="1939"/>
                    </a:cubicBezTo>
                    <a:cubicBezTo>
                      <a:pt x="17068" y="1929"/>
                      <a:pt x="17069" y="1918"/>
                      <a:pt x="17070" y="1908"/>
                    </a:cubicBezTo>
                    <a:cubicBezTo>
                      <a:pt x="17071" y="1896"/>
                      <a:pt x="17072" y="1885"/>
                      <a:pt x="17073" y="1873"/>
                    </a:cubicBezTo>
                    <a:cubicBezTo>
                      <a:pt x="17073" y="1846"/>
                      <a:pt x="17074" y="1819"/>
                      <a:pt x="17074" y="1792"/>
                    </a:cubicBezTo>
                    <a:cubicBezTo>
                      <a:pt x="17074" y="1336"/>
                      <a:pt x="17074" y="880"/>
                      <a:pt x="17074" y="424"/>
                    </a:cubicBezTo>
                    <a:cubicBezTo>
                      <a:pt x="17074" y="408"/>
                      <a:pt x="17074" y="392"/>
                      <a:pt x="17074" y="376"/>
                    </a:cubicBezTo>
                    <a:cubicBezTo>
                      <a:pt x="17073" y="361"/>
                      <a:pt x="17072" y="347"/>
                      <a:pt x="17071" y="332"/>
                    </a:cubicBezTo>
                    <a:cubicBezTo>
                      <a:pt x="17070" y="326"/>
                      <a:pt x="17070" y="319"/>
                      <a:pt x="17069" y="313"/>
                    </a:cubicBezTo>
                    <a:cubicBezTo>
                      <a:pt x="17069" y="309"/>
                      <a:pt x="17069" y="306"/>
                      <a:pt x="17068" y="303"/>
                    </a:cubicBezTo>
                    <a:cubicBezTo>
                      <a:pt x="17068" y="300"/>
                      <a:pt x="17067" y="296"/>
                      <a:pt x="17067" y="293"/>
                    </a:cubicBezTo>
                    <a:cubicBezTo>
                      <a:pt x="17067" y="290"/>
                      <a:pt x="17066" y="287"/>
                      <a:pt x="17066" y="284"/>
                    </a:cubicBezTo>
                    <a:cubicBezTo>
                      <a:pt x="17066" y="281"/>
                      <a:pt x="17065" y="278"/>
                      <a:pt x="17065" y="276"/>
                    </a:cubicBezTo>
                    <a:cubicBezTo>
                      <a:pt x="17064" y="270"/>
                      <a:pt x="17063" y="264"/>
                      <a:pt x="17062" y="258"/>
                    </a:cubicBezTo>
                    <a:cubicBezTo>
                      <a:pt x="17061" y="253"/>
                      <a:pt x="17060" y="249"/>
                      <a:pt x="17059" y="244"/>
                    </a:cubicBezTo>
                    <a:cubicBezTo>
                      <a:pt x="17058" y="241"/>
                      <a:pt x="17057" y="239"/>
                      <a:pt x="17057" y="236"/>
                    </a:cubicBezTo>
                    <a:cubicBezTo>
                      <a:pt x="17056" y="234"/>
                      <a:pt x="17056" y="231"/>
                      <a:pt x="17055" y="229"/>
                    </a:cubicBezTo>
                    <a:cubicBezTo>
                      <a:pt x="17055" y="228"/>
                      <a:pt x="17054" y="227"/>
                      <a:pt x="17054" y="226"/>
                    </a:cubicBezTo>
                    <a:cubicBezTo>
                      <a:pt x="17054" y="225"/>
                      <a:pt x="17053" y="224"/>
                      <a:pt x="17053" y="223"/>
                    </a:cubicBezTo>
                    <a:cubicBezTo>
                      <a:pt x="17053" y="221"/>
                      <a:pt x="17052" y="220"/>
                      <a:pt x="17052" y="219"/>
                    </a:cubicBezTo>
                    <a:cubicBezTo>
                      <a:pt x="17052" y="218"/>
                      <a:pt x="17051" y="217"/>
                      <a:pt x="17051" y="216"/>
                    </a:cubicBezTo>
                    <a:cubicBezTo>
                      <a:pt x="17051" y="216"/>
                      <a:pt x="17051" y="215"/>
                      <a:pt x="17050" y="215"/>
                    </a:cubicBezTo>
                    <a:cubicBezTo>
                      <a:pt x="17050" y="214"/>
                      <a:pt x="17050" y="214"/>
                      <a:pt x="17050" y="213"/>
                    </a:cubicBezTo>
                    <a:cubicBezTo>
                      <a:pt x="17049" y="212"/>
                      <a:pt x="17049" y="211"/>
                      <a:pt x="17049" y="210"/>
                    </a:cubicBezTo>
                    <a:cubicBezTo>
                      <a:pt x="17048" y="209"/>
                      <a:pt x="17048" y="208"/>
                      <a:pt x="17047" y="207"/>
                    </a:cubicBezTo>
                    <a:cubicBezTo>
                      <a:pt x="17047" y="207"/>
                      <a:pt x="17047" y="206"/>
                      <a:pt x="17047" y="206"/>
                    </a:cubicBezTo>
                    <a:cubicBezTo>
                      <a:pt x="17046" y="205"/>
                      <a:pt x="17046" y="205"/>
                      <a:pt x="17046" y="204"/>
                    </a:cubicBezTo>
                    <a:cubicBezTo>
                      <a:pt x="17046" y="204"/>
                      <a:pt x="17046" y="203"/>
                      <a:pt x="17046" y="203"/>
                    </a:cubicBezTo>
                    <a:cubicBezTo>
                      <a:pt x="17045" y="202"/>
                      <a:pt x="17045" y="202"/>
                      <a:pt x="17045" y="202"/>
                    </a:cubicBezTo>
                    <a:cubicBezTo>
                      <a:pt x="17045" y="201"/>
                      <a:pt x="17044" y="200"/>
                      <a:pt x="17044" y="199"/>
                    </a:cubicBezTo>
                    <a:cubicBezTo>
                      <a:pt x="17044" y="198"/>
                      <a:pt x="17043" y="197"/>
                      <a:pt x="17043" y="196"/>
                    </a:cubicBezTo>
                    <a:cubicBezTo>
                      <a:pt x="17043" y="196"/>
                      <a:pt x="17043" y="196"/>
                      <a:pt x="17042" y="195"/>
                    </a:cubicBezTo>
                    <a:cubicBezTo>
                      <a:pt x="17042" y="195"/>
                      <a:pt x="17042" y="194"/>
                      <a:pt x="17042" y="194"/>
                    </a:cubicBezTo>
                    <a:cubicBezTo>
                      <a:pt x="17041" y="192"/>
                      <a:pt x="17040" y="191"/>
                      <a:pt x="17039" y="189"/>
                    </a:cubicBezTo>
                    <a:cubicBezTo>
                      <a:pt x="17039" y="189"/>
                      <a:pt x="17038" y="188"/>
                      <a:pt x="17038" y="187"/>
                    </a:cubicBezTo>
                    <a:cubicBezTo>
                      <a:pt x="17037" y="186"/>
                      <a:pt x="17037" y="185"/>
                      <a:pt x="17036" y="184"/>
                    </a:cubicBezTo>
                    <a:cubicBezTo>
                      <a:pt x="17036" y="184"/>
                      <a:pt x="17036" y="183"/>
                      <a:pt x="17035" y="183"/>
                    </a:cubicBezTo>
                    <a:cubicBezTo>
                      <a:pt x="17035" y="183"/>
                      <a:pt x="17035" y="183"/>
                      <a:pt x="17035" y="182"/>
                    </a:cubicBezTo>
                    <a:cubicBezTo>
                      <a:pt x="17034" y="182"/>
                      <a:pt x="17034" y="181"/>
                      <a:pt x="17033" y="180"/>
                    </a:cubicBezTo>
                    <a:cubicBezTo>
                      <a:pt x="17033" y="180"/>
                      <a:pt x="17032" y="179"/>
                      <a:pt x="17032" y="178"/>
                    </a:cubicBezTo>
                    <a:cubicBezTo>
                      <a:pt x="17031" y="177"/>
                      <a:pt x="17031" y="177"/>
                      <a:pt x="17030" y="176"/>
                    </a:cubicBezTo>
                    <a:cubicBezTo>
                      <a:pt x="17030" y="175"/>
                      <a:pt x="17029" y="175"/>
                      <a:pt x="17029" y="174"/>
                    </a:cubicBezTo>
                    <a:cubicBezTo>
                      <a:pt x="17028" y="174"/>
                      <a:pt x="17028" y="173"/>
                      <a:pt x="17027" y="173"/>
                    </a:cubicBezTo>
                    <a:cubicBezTo>
                      <a:pt x="17027" y="173"/>
                      <a:pt x="17027" y="172"/>
                      <a:pt x="17026" y="172"/>
                    </a:cubicBezTo>
                    <a:cubicBezTo>
                      <a:pt x="17026" y="172"/>
                      <a:pt x="17026" y="171"/>
                      <a:pt x="17026" y="171"/>
                    </a:cubicBezTo>
                    <a:cubicBezTo>
                      <a:pt x="17025" y="171"/>
                      <a:pt x="17025" y="170"/>
                      <a:pt x="17025" y="170"/>
                    </a:cubicBezTo>
                    <a:cubicBezTo>
                      <a:pt x="17025" y="170"/>
                      <a:pt x="17024" y="169"/>
                      <a:pt x="17024" y="169"/>
                    </a:cubicBezTo>
                    <a:cubicBezTo>
                      <a:pt x="17024" y="169"/>
                      <a:pt x="17023" y="168"/>
                      <a:pt x="17023" y="168"/>
                    </a:cubicBezTo>
                    <a:cubicBezTo>
                      <a:pt x="17023" y="168"/>
                      <a:pt x="17022" y="168"/>
                      <a:pt x="17022" y="167"/>
                    </a:cubicBezTo>
                    <a:cubicBezTo>
                      <a:pt x="17022" y="167"/>
                      <a:pt x="17021" y="167"/>
                      <a:pt x="17021" y="166"/>
                    </a:cubicBezTo>
                    <a:cubicBezTo>
                      <a:pt x="17021" y="166"/>
                      <a:pt x="17020" y="166"/>
                      <a:pt x="17020" y="165"/>
                    </a:cubicBezTo>
                    <a:cubicBezTo>
                      <a:pt x="17019" y="165"/>
                      <a:pt x="17019" y="164"/>
                      <a:pt x="17018" y="163"/>
                    </a:cubicBezTo>
                    <a:cubicBezTo>
                      <a:pt x="17017" y="162"/>
                      <a:pt x="17017" y="162"/>
                      <a:pt x="17016" y="161"/>
                    </a:cubicBezTo>
                    <a:cubicBezTo>
                      <a:pt x="17016" y="161"/>
                      <a:pt x="17015" y="160"/>
                      <a:pt x="17015" y="160"/>
                    </a:cubicBezTo>
                    <a:cubicBezTo>
                      <a:pt x="17015" y="160"/>
                      <a:pt x="17014" y="160"/>
                      <a:pt x="17014" y="159"/>
                    </a:cubicBezTo>
                    <a:cubicBezTo>
                      <a:pt x="17013" y="159"/>
                      <a:pt x="17012" y="158"/>
                      <a:pt x="17012" y="158"/>
                    </a:cubicBezTo>
                    <a:cubicBezTo>
                      <a:pt x="17011" y="157"/>
                      <a:pt x="17010" y="156"/>
                      <a:pt x="17009" y="156"/>
                    </a:cubicBezTo>
                    <a:cubicBezTo>
                      <a:pt x="17009" y="155"/>
                      <a:pt x="17009" y="155"/>
                      <a:pt x="17008" y="155"/>
                    </a:cubicBezTo>
                    <a:cubicBezTo>
                      <a:pt x="17008" y="155"/>
                      <a:pt x="17007" y="154"/>
                      <a:pt x="17007" y="154"/>
                    </a:cubicBezTo>
                    <a:cubicBezTo>
                      <a:pt x="17007" y="154"/>
                      <a:pt x="17006" y="153"/>
                      <a:pt x="17006" y="153"/>
                    </a:cubicBezTo>
                    <a:cubicBezTo>
                      <a:pt x="17005" y="153"/>
                      <a:pt x="17005" y="153"/>
                      <a:pt x="17004" y="152"/>
                    </a:cubicBezTo>
                    <a:cubicBezTo>
                      <a:pt x="17004" y="152"/>
                      <a:pt x="17003" y="152"/>
                      <a:pt x="17003" y="151"/>
                    </a:cubicBezTo>
                    <a:cubicBezTo>
                      <a:pt x="17002" y="151"/>
                      <a:pt x="17002" y="151"/>
                      <a:pt x="17002" y="151"/>
                    </a:cubicBezTo>
                    <a:cubicBezTo>
                      <a:pt x="17001" y="150"/>
                      <a:pt x="17000" y="149"/>
                      <a:pt x="16999" y="149"/>
                    </a:cubicBezTo>
                    <a:cubicBezTo>
                      <a:pt x="16999" y="148"/>
                      <a:pt x="16999" y="148"/>
                      <a:pt x="16998" y="148"/>
                    </a:cubicBezTo>
                    <a:cubicBezTo>
                      <a:pt x="16998" y="148"/>
                      <a:pt x="16997" y="147"/>
                      <a:pt x="16997" y="147"/>
                    </a:cubicBezTo>
                    <a:cubicBezTo>
                      <a:pt x="16996" y="146"/>
                      <a:pt x="16995" y="146"/>
                      <a:pt x="16994" y="145"/>
                    </a:cubicBezTo>
                    <a:cubicBezTo>
                      <a:pt x="16993" y="145"/>
                      <a:pt x="16992" y="144"/>
                      <a:pt x="16992" y="144"/>
                    </a:cubicBezTo>
                    <a:cubicBezTo>
                      <a:pt x="16991" y="143"/>
                      <a:pt x="16990" y="143"/>
                      <a:pt x="16989" y="142"/>
                    </a:cubicBezTo>
                    <a:cubicBezTo>
                      <a:pt x="16988" y="141"/>
                      <a:pt x="16987" y="141"/>
                      <a:pt x="16986" y="140"/>
                    </a:cubicBezTo>
                    <a:cubicBezTo>
                      <a:pt x="16985" y="140"/>
                      <a:pt x="16984" y="139"/>
                      <a:pt x="16983" y="139"/>
                    </a:cubicBezTo>
                    <a:cubicBezTo>
                      <a:pt x="16982" y="138"/>
                      <a:pt x="16981" y="138"/>
                      <a:pt x="16981" y="137"/>
                    </a:cubicBezTo>
                    <a:cubicBezTo>
                      <a:pt x="16980" y="137"/>
                      <a:pt x="16979" y="136"/>
                      <a:pt x="16978" y="136"/>
                    </a:cubicBezTo>
                    <a:cubicBezTo>
                      <a:pt x="16977" y="135"/>
                      <a:pt x="16976" y="135"/>
                      <a:pt x="16975" y="134"/>
                    </a:cubicBezTo>
                    <a:cubicBezTo>
                      <a:pt x="16975" y="134"/>
                      <a:pt x="16974" y="134"/>
                      <a:pt x="16974" y="134"/>
                    </a:cubicBezTo>
                    <a:cubicBezTo>
                      <a:pt x="16973" y="133"/>
                      <a:pt x="16973" y="133"/>
                      <a:pt x="16972" y="133"/>
                    </a:cubicBezTo>
                    <a:cubicBezTo>
                      <a:pt x="16972" y="133"/>
                      <a:pt x="16971" y="133"/>
                      <a:pt x="16971" y="133"/>
                    </a:cubicBezTo>
                    <a:cubicBezTo>
                      <a:pt x="16970" y="132"/>
                      <a:pt x="16970" y="132"/>
                      <a:pt x="16969" y="132"/>
                    </a:cubicBezTo>
                    <a:cubicBezTo>
                      <a:pt x="16968" y="131"/>
                      <a:pt x="16967" y="131"/>
                      <a:pt x="16966" y="130"/>
                    </a:cubicBezTo>
                    <a:cubicBezTo>
                      <a:pt x="16965" y="130"/>
                      <a:pt x="16964" y="129"/>
                      <a:pt x="16963" y="129"/>
                    </a:cubicBezTo>
                    <a:cubicBezTo>
                      <a:pt x="16961" y="128"/>
                      <a:pt x="16959" y="127"/>
                      <a:pt x="16956" y="127"/>
                    </a:cubicBezTo>
                    <a:cubicBezTo>
                      <a:pt x="16954" y="126"/>
                      <a:pt x="16952" y="125"/>
                      <a:pt x="16950" y="124"/>
                    </a:cubicBezTo>
                    <a:cubicBezTo>
                      <a:pt x="16948" y="123"/>
                      <a:pt x="16946" y="122"/>
                      <a:pt x="16944" y="121"/>
                    </a:cubicBezTo>
                    <a:cubicBezTo>
                      <a:pt x="16941" y="121"/>
                      <a:pt x="16939" y="120"/>
                      <a:pt x="16937" y="119"/>
                    </a:cubicBezTo>
                    <a:cubicBezTo>
                      <a:pt x="16935" y="118"/>
                      <a:pt x="16932" y="118"/>
                      <a:pt x="16930" y="117"/>
                    </a:cubicBezTo>
                    <a:cubicBezTo>
                      <a:pt x="16928" y="117"/>
                      <a:pt x="16925" y="116"/>
                      <a:pt x="16923" y="115"/>
                    </a:cubicBezTo>
                    <a:cubicBezTo>
                      <a:pt x="16921" y="115"/>
                      <a:pt x="16918" y="114"/>
                      <a:pt x="16916" y="113"/>
                    </a:cubicBezTo>
                    <a:cubicBezTo>
                      <a:pt x="16914" y="112"/>
                      <a:pt x="16911" y="112"/>
                      <a:pt x="16909" y="111"/>
                    </a:cubicBezTo>
                    <a:cubicBezTo>
                      <a:pt x="16907" y="111"/>
                      <a:pt x="16904" y="110"/>
                      <a:pt x="16902" y="110"/>
                    </a:cubicBezTo>
                    <a:cubicBezTo>
                      <a:pt x="16899" y="110"/>
                      <a:pt x="16897" y="109"/>
                      <a:pt x="16894" y="109"/>
                    </a:cubicBezTo>
                    <a:cubicBezTo>
                      <a:pt x="16889" y="108"/>
                      <a:pt x="16884" y="107"/>
                      <a:pt x="16879" y="106"/>
                    </a:cubicBezTo>
                    <a:cubicBezTo>
                      <a:pt x="16874" y="105"/>
                      <a:pt x="16868" y="105"/>
                      <a:pt x="16863" y="104"/>
                    </a:cubicBezTo>
                    <a:cubicBezTo>
                      <a:pt x="16860" y="104"/>
                      <a:pt x="16857" y="104"/>
                      <a:pt x="16854" y="103"/>
                    </a:cubicBezTo>
                    <a:cubicBezTo>
                      <a:pt x="16852" y="103"/>
                      <a:pt x="16849" y="102"/>
                      <a:pt x="16846" y="102"/>
                    </a:cubicBezTo>
                    <a:cubicBezTo>
                      <a:pt x="16840" y="102"/>
                      <a:pt x="16835" y="102"/>
                      <a:pt x="16829" y="102"/>
                    </a:cubicBezTo>
                    <a:cubicBezTo>
                      <a:pt x="16827" y="102"/>
                      <a:pt x="16824" y="102"/>
                      <a:pt x="16821" y="102"/>
                    </a:cubicBezTo>
                    <a:cubicBezTo>
                      <a:pt x="16818" y="101"/>
                      <a:pt x="16815" y="101"/>
                      <a:pt x="16812" y="101"/>
                    </a:cubicBezTo>
                    <a:cubicBezTo>
                      <a:pt x="16783" y="101"/>
                      <a:pt x="16755" y="101"/>
                      <a:pt x="16726" y="101"/>
                    </a:cubicBezTo>
                    <a:cubicBezTo>
                      <a:pt x="16726" y="81"/>
                      <a:pt x="16726" y="62"/>
                      <a:pt x="16726" y="42"/>
                    </a:cubicBezTo>
                    <a:cubicBezTo>
                      <a:pt x="17023" y="42"/>
                      <a:pt x="17321" y="42"/>
                      <a:pt x="17618" y="42"/>
                    </a:cubicBezTo>
                    <a:cubicBezTo>
                      <a:pt x="17680" y="43"/>
                      <a:pt x="17741" y="44"/>
                      <a:pt x="17803" y="45"/>
                    </a:cubicBezTo>
                    <a:cubicBezTo>
                      <a:pt x="17856" y="48"/>
                      <a:pt x="17909" y="52"/>
                      <a:pt x="17962" y="55"/>
                    </a:cubicBezTo>
                    <a:cubicBezTo>
                      <a:pt x="17985" y="57"/>
                      <a:pt x="18009" y="60"/>
                      <a:pt x="18032" y="62"/>
                    </a:cubicBezTo>
                    <a:cubicBezTo>
                      <a:pt x="18053" y="65"/>
                      <a:pt x="18075" y="68"/>
                      <a:pt x="18096" y="71"/>
                    </a:cubicBezTo>
                    <a:cubicBezTo>
                      <a:pt x="18115" y="74"/>
                      <a:pt x="18134" y="78"/>
                      <a:pt x="18153" y="81"/>
                    </a:cubicBezTo>
                    <a:cubicBezTo>
                      <a:pt x="18170" y="85"/>
                      <a:pt x="18187" y="89"/>
                      <a:pt x="18204" y="93"/>
                    </a:cubicBezTo>
                    <a:cubicBezTo>
                      <a:pt x="18211" y="95"/>
                      <a:pt x="18219" y="98"/>
                      <a:pt x="18226" y="100"/>
                    </a:cubicBezTo>
                    <a:cubicBezTo>
                      <a:pt x="18230" y="101"/>
                      <a:pt x="18234" y="102"/>
                      <a:pt x="18237" y="103"/>
                    </a:cubicBezTo>
                    <a:cubicBezTo>
                      <a:pt x="18241" y="105"/>
                      <a:pt x="18244" y="106"/>
                      <a:pt x="18248" y="107"/>
                    </a:cubicBezTo>
                    <a:cubicBezTo>
                      <a:pt x="18252" y="108"/>
                      <a:pt x="18255" y="110"/>
                      <a:pt x="18259" y="111"/>
                    </a:cubicBezTo>
                    <a:cubicBezTo>
                      <a:pt x="18263" y="112"/>
                      <a:pt x="18266" y="114"/>
                      <a:pt x="18270" y="115"/>
                    </a:cubicBezTo>
                    <a:cubicBezTo>
                      <a:pt x="18274" y="116"/>
                      <a:pt x="18277" y="118"/>
                      <a:pt x="18281" y="119"/>
                    </a:cubicBezTo>
                    <a:cubicBezTo>
                      <a:pt x="18285" y="120"/>
                      <a:pt x="18288" y="122"/>
                      <a:pt x="18292" y="123"/>
                    </a:cubicBezTo>
                    <a:cubicBezTo>
                      <a:pt x="18295" y="125"/>
                      <a:pt x="18299" y="126"/>
                      <a:pt x="18302" y="128"/>
                    </a:cubicBezTo>
                    <a:cubicBezTo>
                      <a:pt x="18306" y="129"/>
                      <a:pt x="18309" y="131"/>
                      <a:pt x="18313" y="133"/>
                    </a:cubicBezTo>
                    <a:cubicBezTo>
                      <a:pt x="18316" y="134"/>
                      <a:pt x="18319" y="136"/>
                      <a:pt x="18323" y="137"/>
                    </a:cubicBezTo>
                    <a:cubicBezTo>
                      <a:pt x="18326" y="139"/>
                      <a:pt x="18330" y="140"/>
                      <a:pt x="18333" y="142"/>
                    </a:cubicBezTo>
                    <a:cubicBezTo>
                      <a:pt x="18347" y="149"/>
                      <a:pt x="18360" y="156"/>
                      <a:pt x="18374" y="163"/>
                    </a:cubicBezTo>
                    <a:cubicBezTo>
                      <a:pt x="18387" y="171"/>
                      <a:pt x="18400" y="179"/>
                      <a:pt x="18413" y="187"/>
                    </a:cubicBezTo>
                    <a:cubicBezTo>
                      <a:pt x="18425" y="196"/>
                      <a:pt x="18438" y="204"/>
                      <a:pt x="18450" y="213"/>
                    </a:cubicBezTo>
                    <a:cubicBezTo>
                      <a:pt x="18462" y="222"/>
                      <a:pt x="18473" y="232"/>
                      <a:pt x="18485" y="241"/>
                    </a:cubicBezTo>
                    <a:cubicBezTo>
                      <a:pt x="18496" y="251"/>
                      <a:pt x="18507" y="261"/>
                      <a:pt x="18518" y="271"/>
                    </a:cubicBezTo>
                    <a:cubicBezTo>
                      <a:pt x="18528" y="283"/>
                      <a:pt x="18538" y="295"/>
                      <a:pt x="18548" y="307"/>
                    </a:cubicBezTo>
                    <a:cubicBezTo>
                      <a:pt x="18557" y="319"/>
                      <a:pt x="18565" y="331"/>
                      <a:pt x="18574" y="343"/>
                    </a:cubicBezTo>
                    <a:cubicBezTo>
                      <a:pt x="18581" y="356"/>
                      <a:pt x="18589" y="368"/>
                      <a:pt x="18596" y="381"/>
                    </a:cubicBezTo>
                    <a:cubicBezTo>
                      <a:pt x="18602" y="394"/>
                      <a:pt x="18608" y="407"/>
                      <a:pt x="18614" y="420"/>
                    </a:cubicBezTo>
                    <a:cubicBezTo>
                      <a:pt x="18619" y="434"/>
                      <a:pt x="18623" y="447"/>
                      <a:pt x="18628" y="461"/>
                    </a:cubicBezTo>
                    <a:cubicBezTo>
                      <a:pt x="18631" y="475"/>
                      <a:pt x="18635" y="489"/>
                      <a:pt x="18638" y="503"/>
                    </a:cubicBezTo>
                    <a:cubicBezTo>
                      <a:pt x="18640" y="518"/>
                      <a:pt x="18642" y="533"/>
                      <a:pt x="18644" y="548"/>
                    </a:cubicBezTo>
                    <a:cubicBezTo>
                      <a:pt x="18644" y="556"/>
                      <a:pt x="18645" y="563"/>
                      <a:pt x="18645" y="571"/>
                    </a:cubicBezTo>
                    <a:cubicBezTo>
                      <a:pt x="18646" y="575"/>
                      <a:pt x="18646" y="579"/>
                      <a:pt x="18646" y="583"/>
                    </a:cubicBezTo>
                    <a:cubicBezTo>
                      <a:pt x="18646" y="586"/>
                      <a:pt x="18646" y="590"/>
                      <a:pt x="18646" y="594"/>
                    </a:cubicBezTo>
                    <a:cubicBezTo>
                      <a:pt x="18646" y="602"/>
                      <a:pt x="18646" y="610"/>
                      <a:pt x="18646" y="618"/>
                    </a:cubicBezTo>
                    <a:cubicBezTo>
                      <a:pt x="18646" y="622"/>
                      <a:pt x="18645" y="626"/>
                      <a:pt x="18645" y="630"/>
                    </a:cubicBezTo>
                    <a:cubicBezTo>
                      <a:pt x="18644" y="631"/>
                      <a:pt x="18644" y="633"/>
                      <a:pt x="18644" y="635"/>
                    </a:cubicBezTo>
                    <a:cubicBezTo>
                      <a:pt x="18644" y="637"/>
                      <a:pt x="18644" y="639"/>
                      <a:pt x="18644" y="641"/>
                    </a:cubicBezTo>
                    <a:cubicBezTo>
                      <a:pt x="18643" y="649"/>
                      <a:pt x="18642" y="656"/>
                      <a:pt x="18641" y="664"/>
                    </a:cubicBezTo>
                    <a:cubicBezTo>
                      <a:pt x="18641" y="666"/>
                      <a:pt x="18640" y="668"/>
                      <a:pt x="18640" y="670"/>
                    </a:cubicBezTo>
                    <a:cubicBezTo>
                      <a:pt x="18639" y="672"/>
                      <a:pt x="18639" y="674"/>
                      <a:pt x="18639" y="676"/>
                    </a:cubicBezTo>
                    <a:cubicBezTo>
                      <a:pt x="18638" y="677"/>
                      <a:pt x="18638" y="679"/>
                      <a:pt x="18638" y="681"/>
                    </a:cubicBezTo>
                    <a:cubicBezTo>
                      <a:pt x="18638" y="683"/>
                      <a:pt x="18637" y="685"/>
                      <a:pt x="18637" y="687"/>
                    </a:cubicBezTo>
                    <a:cubicBezTo>
                      <a:pt x="18635" y="694"/>
                      <a:pt x="18633" y="702"/>
                      <a:pt x="18631" y="709"/>
                    </a:cubicBezTo>
                    <a:cubicBezTo>
                      <a:pt x="18629" y="716"/>
                      <a:pt x="18627" y="724"/>
                      <a:pt x="18625" y="731"/>
                    </a:cubicBezTo>
                    <a:cubicBezTo>
                      <a:pt x="18624" y="735"/>
                      <a:pt x="18622" y="738"/>
                      <a:pt x="18621" y="742"/>
                    </a:cubicBezTo>
                    <a:cubicBezTo>
                      <a:pt x="18619" y="745"/>
                      <a:pt x="18618" y="749"/>
                      <a:pt x="18617" y="752"/>
                    </a:cubicBezTo>
                    <a:cubicBezTo>
                      <a:pt x="18614" y="759"/>
                      <a:pt x="18612" y="767"/>
                      <a:pt x="18609" y="774"/>
                    </a:cubicBezTo>
                    <a:cubicBezTo>
                      <a:pt x="18602" y="788"/>
                      <a:pt x="18595" y="801"/>
                      <a:pt x="18588" y="815"/>
                    </a:cubicBezTo>
                    <a:cubicBezTo>
                      <a:pt x="18586" y="818"/>
                      <a:pt x="18584" y="822"/>
                      <a:pt x="18582" y="825"/>
                    </a:cubicBezTo>
                    <a:cubicBezTo>
                      <a:pt x="18580" y="829"/>
                      <a:pt x="18578" y="832"/>
                      <a:pt x="18576" y="836"/>
                    </a:cubicBezTo>
                    <a:cubicBezTo>
                      <a:pt x="18573" y="839"/>
                      <a:pt x="18571" y="842"/>
                      <a:pt x="18569" y="846"/>
                    </a:cubicBezTo>
                    <a:cubicBezTo>
                      <a:pt x="18567" y="849"/>
                      <a:pt x="18565" y="853"/>
                      <a:pt x="18563" y="856"/>
                    </a:cubicBezTo>
                    <a:cubicBezTo>
                      <a:pt x="18553" y="869"/>
                      <a:pt x="18544" y="882"/>
                      <a:pt x="18534" y="895"/>
                    </a:cubicBezTo>
                    <a:cubicBezTo>
                      <a:pt x="18523" y="908"/>
                      <a:pt x="18512" y="921"/>
                      <a:pt x="18501" y="934"/>
                    </a:cubicBezTo>
                    <a:cubicBezTo>
                      <a:pt x="18488" y="945"/>
                      <a:pt x="18474" y="957"/>
                      <a:pt x="18461" y="968"/>
                    </a:cubicBezTo>
                    <a:cubicBezTo>
                      <a:pt x="18457" y="971"/>
                      <a:pt x="18453" y="973"/>
                      <a:pt x="18449" y="976"/>
                    </a:cubicBezTo>
                    <a:cubicBezTo>
                      <a:pt x="18445" y="978"/>
                      <a:pt x="18441" y="981"/>
                      <a:pt x="18438" y="984"/>
                    </a:cubicBezTo>
                    <a:cubicBezTo>
                      <a:pt x="18430" y="989"/>
                      <a:pt x="18423" y="994"/>
                      <a:pt x="18415" y="999"/>
                    </a:cubicBezTo>
                    <a:cubicBezTo>
                      <a:pt x="18407" y="1004"/>
                      <a:pt x="18398" y="1009"/>
                      <a:pt x="18390" y="1014"/>
                    </a:cubicBezTo>
                    <a:cubicBezTo>
                      <a:pt x="18386" y="1016"/>
                      <a:pt x="18382" y="1019"/>
                      <a:pt x="18378" y="1021"/>
                    </a:cubicBezTo>
                    <a:cubicBezTo>
                      <a:pt x="18373" y="1023"/>
                      <a:pt x="18369" y="1026"/>
                      <a:pt x="18365" y="1028"/>
                    </a:cubicBezTo>
                    <a:cubicBezTo>
                      <a:pt x="18347" y="1037"/>
                      <a:pt x="18328" y="1046"/>
                      <a:pt x="18310" y="1055"/>
                    </a:cubicBezTo>
                    <a:cubicBezTo>
                      <a:pt x="18290" y="1063"/>
                      <a:pt x="18270" y="1071"/>
                      <a:pt x="18250" y="1079"/>
                    </a:cubicBezTo>
                    <a:cubicBezTo>
                      <a:pt x="18229" y="1086"/>
                      <a:pt x="18207" y="1094"/>
                      <a:pt x="18186" y="1101"/>
                    </a:cubicBezTo>
                    <a:cubicBezTo>
                      <a:pt x="18163" y="1108"/>
                      <a:pt x="18139" y="1114"/>
                      <a:pt x="18116" y="1121"/>
                    </a:cubicBezTo>
                    <a:cubicBezTo>
                      <a:pt x="18091" y="1127"/>
                      <a:pt x="18067" y="1132"/>
                      <a:pt x="18042" y="1138"/>
                    </a:cubicBezTo>
                    <a:cubicBezTo>
                      <a:pt x="18083" y="1189"/>
                      <a:pt x="18125" y="1239"/>
                      <a:pt x="18166" y="1290"/>
                    </a:cubicBezTo>
                    <a:cubicBezTo>
                      <a:pt x="18209" y="1340"/>
                      <a:pt x="18251" y="1390"/>
                      <a:pt x="18294" y="1440"/>
                    </a:cubicBezTo>
                    <a:cubicBezTo>
                      <a:pt x="18380" y="1540"/>
                      <a:pt x="18466" y="1641"/>
                      <a:pt x="18552" y="1741"/>
                    </a:cubicBezTo>
                    <a:cubicBezTo>
                      <a:pt x="18566" y="1758"/>
                      <a:pt x="18579" y="1776"/>
                      <a:pt x="18593" y="1793"/>
                    </a:cubicBezTo>
                    <a:cubicBezTo>
                      <a:pt x="18606" y="1809"/>
                      <a:pt x="18620" y="1824"/>
                      <a:pt x="18633" y="1840"/>
                    </a:cubicBezTo>
                    <a:cubicBezTo>
                      <a:pt x="18646" y="1854"/>
                      <a:pt x="18659" y="1868"/>
                      <a:pt x="18672" y="1882"/>
                    </a:cubicBezTo>
                    <a:cubicBezTo>
                      <a:pt x="18678" y="1888"/>
                      <a:pt x="18685" y="1895"/>
                      <a:pt x="18691" y="1901"/>
                    </a:cubicBezTo>
                    <a:cubicBezTo>
                      <a:pt x="18695" y="1904"/>
                      <a:pt x="18698" y="1907"/>
                      <a:pt x="18701" y="1910"/>
                    </a:cubicBezTo>
                    <a:cubicBezTo>
                      <a:pt x="18704" y="1914"/>
                      <a:pt x="18707" y="1917"/>
                      <a:pt x="18710" y="1920"/>
                    </a:cubicBezTo>
                    <a:cubicBezTo>
                      <a:pt x="18722" y="1931"/>
                      <a:pt x="18735" y="1941"/>
                      <a:pt x="18747" y="1952"/>
                    </a:cubicBezTo>
                    <a:cubicBezTo>
                      <a:pt x="18759" y="1961"/>
                      <a:pt x="18771" y="1971"/>
                      <a:pt x="18783" y="1980"/>
                    </a:cubicBezTo>
                    <a:cubicBezTo>
                      <a:pt x="18794" y="1988"/>
                      <a:pt x="18806" y="1996"/>
                      <a:pt x="18817" y="2004"/>
                    </a:cubicBezTo>
                    <a:cubicBezTo>
                      <a:pt x="18828" y="2010"/>
                      <a:pt x="18838" y="2016"/>
                      <a:pt x="18849" y="2022"/>
                    </a:cubicBezTo>
                    <a:cubicBezTo>
                      <a:pt x="18860" y="2028"/>
                      <a:pt x="18871" y="2034"/>
                      <a:pt x="18882" y="2040"/>
                    </a:cubicBezTo>
                    <a:cubicBezTo>
                      <a:pt x="18888" y="2043"/>
                      <a:pt x="18894" y="2045"/>
                      <a:pt x="18900" y="2048"/>
                    </a:cubicBezTo>
                    <a:cubicBezTo>
                      <a:pt x="18903" y="2049"/>
                      <a:pt x="18906" y="2050"/>
                      <a:pt x="18909" y="2052"/>
                    </a:cubicBezTo>
                    <a:cubicBezTo>
                      <a:pt x="18912" y="2053"/>
                      <a:pt x="18915" y="2055"/>
                      <a:pt x="18918" y="2056"/>
                    </a:cubicBezTo>
                    <a:cubicBezTo>
                      <a:pt x="18930" y="2060"/>
                      <a:pt x="18943" y="2065"/>
                      <a:pt x="18955" y="2069"/>
                    </a:cubicBezTo>
                    <a:cubicBezTo>
                      <a:pt x="18969" y="2073"/>
                      <a:pt x="18982" y="2077"/>
                      <a:pt x="18996" y="2081"/>
                    </a:cubicBezTo>
                    <a:cubicBezTo>
                      <a:pt x="19010" y="2085"/>
                      <a:pt x="19024" y="2088"/>
                      <a:pt x="19038" y="2092"/>
                    </a:cubicBezTo>
                    <a:cubicBezTo>
                      <a:pt x="19053" y="2095"/>
                      <a:pt x="19068" y="2098"/>
                      <a:pt x="19083" y="2101"/>
                    </a:cubicBezTo>
                    <a:cubicBezTo>
                      <a:pt x="19115" y="2106"/>
                      <a:pt x="19148" y="2110"/>
                      <a:pt x="19180" y="2115"/>
                    </a:cubicBezTo>
                    <a:cubicBezTo>
                      <a:pt x="19180" y="2132"/>
                      <a:pt x="19180" y="2149"/>
                      <a:pt x="19180" y="2166"/>
                    </a:cubicBezTo>
                    <a:close/>
                    <a:moveTo>
                      <a:pt x="17482" y="1079"/>
                    </a:moveTo>
                    <a:cubicBezTo>
                      <a:pt x="17496" y="1079"/>
                      <a:pt x="17511" y="1079"/>
                      <a:pt x="17525" y="1079"/>
                    </a:cubicBezTo>
                    <a:cubicBezTo>
                      <a:pt x="17554" y="1078"/>
                      <a:pt x="17583" y="1078"/>
                      <a:pt x="17612" y="1077"/>
                    </a:cubicBezTo>
                    <a:cubicBezTo>
                      <a:pt x="17639" y="1075"/>
                      <a:pt x="17666" y="1073"/>
                      <a:pt x="17693" y="1071"/>
                    </a:cubicBezTo>
                    <a:cubicBezTo>
                      <a:pt x="17718" y="1068"/>
                      <a:pt x="17743" y="1064"/>
                      <a:pt x="17768" y="1061"/>
                    </a:cubicBezTo>
                    <a:cubicBezTo>
                      <a:pt x="17791" y="1056"/>
                      <a:pt x="17814" y="1052"/>
                      <a:pt x="17837" y="1047"/>
                    </a:cubicBezTo>
                    <a:cubicBezTo>
                      <a:pt x="17858" y="1041"/>
                      <a:pt x="17880" y="1035"/>
                      <a:pt x="17901" y="1029"/>
                    </a:cubicBezTo>
                    <a:cubicBezTo>
                      <a:pt x="17921" y="1022"/>
                      <a:pt x="17940" y="1014"/>
                      <a:pt x="17960" y="1007"/>
                    </a:cubicBezTo>
                    <a:cubicBezTo>
                      <a:pt x="17969" y="1003"/>
                      <a:pt x="17978" y="999"/>
                      <a:pt x="17987" y="995"/>
                    </a:cubicBezTo>
                    <a:cubicBezTo>
                      <a:pt x="17996" y="990"/>
                      <a:pt x="18004" y="986"/>
                      <a:pt x="18013" y="981"/>
                    </a:cubicBezTo>
                    <a:cubicBezTo>
                      <a:pt x="18017" y="979"/>
                      <a:pt x="18021" y="976"/>
                      <a:pt x="18025" y="974"/>
                    </a:cubicBezTo>
                    <a:cubicBezTo>
                      <a:pt x="18027" y="972"/>
                      <a:pt x="18029" y="971"/>
                      <a:pt x="18031" y="970"/>
                    </a:cubicBezTo>
                    <a:cubicBezTo>
                      <a:pt x="18033" y="969"/>
                      <a:pt x="18035" y="968"/>
                      <a:pt x="18037" y="967"/>
                    </a:cubicBezTo>
                    <a:cubicBezTo>
                      <a:pt x="18039" y="966"/>
                      <a:pt x="18041" y="964"/>
                      <a:pt x="18043" y="963"/>
                    </a:cubicBezTo>
                    <a:cubicBezTo>
                      <a:pt x="18045" y="961"/>
                      <a:pt x="18047" y="960"/>
                      <a:pt x="18049" y="959"/>
                    </a:cubicBezTo>
                    <a:cubicBezTo>
                      <a:pt x="18053" y="956"/>
                      <a:pt x="18056" y="954"/>
                      <a:pt x="18060" y="951"/>
                    </a:cubicBezTo>
                    <a:cubicBezTo>
                      <a:pt x="18074" y="939"/>
                      <a:pt x="18088" y="927"/>
                      <a:pt x="18102" y="915"/>
                    </a:cubicBezTo>
                    <a:cubicBezTo>
                      <a:pt x="18114" y="903"/>
                      <a:pt x="18126" y="890"/>
                      <a:pt x="18138" y="878"/>
                    </a:cubicBezTo>
                    <a:cubicBezTo>
                      <a:pt x="18141" y="875"/>
                      <a:pt x="18144" y="871"/>
                      <a:pt x="18146" y="868"/>
                    </a:cubicBezTo>
                    <a:cubicBezTo>
                      <a:pt x="18148" y="866"/>
                      <a:pt x="18149" y="865"/>
                      <a:pt x="18150" y="863"/>
                    </a:cubicBezTo>
                    <a:cubicBezTo>
                      <a:pt x="18151" y="861"/>
                      <a:pt x="18153" y="860"/>
                      <a:pt x="18154" y="858"/>
                    </a:cubicBezTo>
                    <a:cubicBezTo>
                      <a:pt x="18159" y="851"/>
                      <a:pt x="18164" y="845"/>
                      <a:pt x="18169" y="838"/>
                    </a:cubicBezTo>
                    <a:cubicBezTo>
                      <a:pt x="18170" y="837"/>
                      <a:pt x="18170" y="836"/>
                      <a:pt x="18171" y="835"/>
                    </a:cubicBezTo>
                    <a:cubicBezTo>
                      <a:pt x="18171" y="835"/>
                      <a:pt x="18172" y="834"/>
                      <a:pt x="18172" y="833"/>
                    </a:cubicBezTo>
                    <a:cubicBezTo>
                      <a:pt x="18173" y="831"/>
                      <a:pt x="18174" y="830"/>
                      <a:pt x="18176" y="828"/>
                    </a:cubicBezTo>
                    <a:cubicBezTo>
                      <a:pt x="18177" y="826"/>
                      <a:pt x="18178" y="825"/>
                      <a:pt x="18179" y="823"/>
                    </a:cubicBezTo>
                    <a:cubicBezTo>
                      <a:pt x="18179" y="822"/>
                      <a:pt x="18180" y="821"/>
                      <a:pt x="18180" y="821"/>
                    </a:cubicBezTo>
                    <a:cubicBezTo>
                      <a:pt x="18181" y="820"/>
                      <a:pt x="18181" y="819"/>
                      <a:pt x="18182" y="818"/>
                    </a:cubicBezTo>
                    <a:cubicBezTo>
                      <a:pt x="18186" y="811"/>
                      <a:pt x="18190" y="804"/>
                      <a:pt x="18194" y="797"/>
                    </a:cubicBezTo>
                    <a:cubicBezTo>
                      <a:pt x="18195" y="795"/>
                      <a:pt x="18196" y="794"/>
                      <a:pt x="18196" y="792"/>
                    </a:cubicBezTo>
                    <a:cubicBezTo>
                      <a:pt x="18197" y="790"/>
                      <a:pt x="18198" y="788"/>
                      <a:pt x="18199" y="787"/>
                    </a:cubicBezTo>
                    <a:cubicBezTo>
                      <a:pt x="18200" y="785"/>
                      <a:pt x="18201" y="783"/>
                      <a:pt x="18202" y="781"/>
                    </a:cubicBezTo>
                    <a:cubicBezTo>
                      <a:pt x="18202" y="780"/>
                      <a:pt x="18203" y="778"/>
                      <a:pt x="18204" y="776"/>
                    </a:cubicBezTo>
                    <a:cubicBezTo>
                      <a:pt x="18207" y="769"/>
                      <a:pt x="18210" y="761"/>
                      <a:pt x="18213" y="754"/>
                    </a:cubicBezTo>
                    <a:cubicBezTo>
                      <a:pt x="18216" y="746"/>
                      <a:pt x="18218" y="739"/>
                      <a:pt x="18221" y="731"/>
                    </a:cubicBezTo>
                    <a:cubicBezTo>
                      <a:pt x="18223" y="723"/>
                      <a:pt x="18225" y="716"/>
                      <a:pt x="18227" y="708"/>
                    </a:cubicBezTo>
                    <a:cubicBezTo>
                      <a:pt x="18227" y="707"/>
                      <a:pt x="18227" y="706"/>
                      <a:pt x="18228" y="705"/>
                    </a:cubicBezTo>
                    <a:cubicBezTo>
                      <a:pt x="18228" y="704"/>
                      <a:pt x="18228" y="703"/>
                      <a:pt x="18228" y="703"/>
                    </a:cubicBezTo>
                    <a:cubicBezTo>
                      <a:pt x="18229" y="701"/>
                      <a:pt x="18229" y="699"/>
                      <a:pt x="18230" y="697"/>
                    </a:cubicBezTo>
                    <a:cubicBezTo>
                      <a:pt x="18230" y="695"/>
                      <a:pt x="18230" y="693"/>
                      <a:pt x="18231" y="691"/>
                    </a:cubicBezTo>
                    <a:cubicBezTo>
                      <a:pt x="18231" y="689"/>
                      <a:pt x="18232" y="687"/>
                      <a:pt x="18232" y="685"/>
                    </a:cubicBezTo>
                    <a:cubicBezTo>
                      <a:pt x="18233" y="677"/>
                      <a:pt x="18234" y="669"/>
                      <a:pt x="18235" y="661"/>
                    </a:cubicBezTo>
                    <a:cubicBezTo>
                      <a:pt x="18236" y="653"/>
                      <a:pt x="18237" y="644"/>
                      <a:pt x="18238" y="636"/>
                    </a:cubicBezTo>
                    <a:cubicBezTo>
                      <a:pt x="18238" y="628"/>
                      <a:pt x="18238" y="619"/>
                      <a:pt x="18238" y="611"/>
                    </a:cubicBezTo>
                    <a:cubicBezTo>
                      <a:pt x="18237" y="595"/>
                      <a:pt x="18237" y="578"/>
                      <a:pt x="18236" y="562"/>
                    </a:cubicBezTo>
                    <a:cubicBezTo>
                      <a:pt x="18235" y="554"/>
                      <a:pt x="18234" y="546"/>
                      <a:pt x="18233" y="538"/>
                    </a:cubicBezTo>
                    <a:cubicBezTo>
                      <a:pt x="18233" y="536"/>
                      <a:pt x="18232" y="534"/>
                      <a:pt x="18232" y="533"/>
                    </a:cubicBezTo>
                    <a:cubicBezTo>
                      <a:pt x="18232" y="531"/>
                      <a:pt x="18231" y="529"/>
                      <a:pt x="18231" y="527"/>
                    </a:cubicBezTo>
                    <a:cubicBezTo>
                      <a:pt x="18231" y="525"/>
                      <a:pt x="18230" y="523"/>
                      <a:pt x="18230" y="521"/>
                    </a:cubicBezTo>
                    <a:cubicBezTo>
                      <a:pt x="18230" y="519"/>
                      <a:pt x="18229" y="517"/>
                      <a:pt x="18229" y="515"/>
                    </a:cubicBezTo>
                    <a:cubicBezTo>
                      <a:pt x="18229" y="513"/>
                      <a:pt x="18228" y="511"/>
                      <a:pt x="18228" y="510"/>
                    </a:cubicBezTo>
                    <a:cubicBezTo>
                      <a:pt x="18227" y="508"/>
                      <a:pt x="18227" y="506"/>
                      <a:pt x="18226" y="504"/>
                    </a:cubicBezTo>
                    <a:cubicBezTo>
                      <a:pt x="18226" y="503"/>
                      <a:pt x="18225" y="501"/>
                      <a:pt x="18225" y="499"/>
                    </a:cubicBezTo>
                    <a:cubicBezTo>
                      <a:pt x="18225" y="498"/>
                      <a:pt x="18225" y="497"/>
                      <a:pt x="18224" y="496"/>
                    </a:cubicBezTo>
                    <a:cubicBezTo>
                      <a:pt x="18224" y="495"/>
                      <a:pt x="18224" y="494"/>
                      <a:pt x="18224" y="493"/>
                    </a:cubicBezTo>
                    <a:cubicBezTo>
                      <a:pt x="18223" y="491"/>
                      <a:pt x="18223" y="490"/>
                      <a:pt x="18222" y="488"/>
                    </a:cubicBezTo>
                    <a:cubicBezTo>
                      <a:pt x="18221" y="486"/>
                      <a:pt x="18221" y="484"/>
                      <a:pt x="18220" y="483"/>
                    </a:cubicBezTo>
                    <a:cubicBezTo>
                      <a:pt x="18219" y="479"/>
                      <a:pt x="18218" y="476"/>
                      <a:pt x="18217" y="472"/>
                    </a:cubicBezTo>
                    <a:cubicBezTo>
                      <a:pt x="18216" y="470"/>
                      <a:pt x="18216" y="469"/>
                      <a:pt x="18215" y="467"/>
                    </a:cubicBezTo>
                    <a:cubicBezTo>
                      <a:pt x="18215" y="465"/>
                      <a:pt x="18214" y="463"/>
                      <a:pt x="18214" y="462"/>
                    </a:cubicBezTo>
                    <a:cubicBezTo>
                      <a:pt x="18213" y="460"/>
                      <a:pt x="18212" y="458"/>
                      <a:pt x="18212" y="456"/>
                    </a:cubicBezTo>
                    <a:cubicBezTo>
                      <a:pt x="18211" y="455"/>
                      <a:pt x="18211" y="453"/>
                      <a:pt x="18210" y="451"/>
                    </a:cubicBezTo>
                    <a:cubicBezTo>
                      <a:pt x="18209" y="448"/>
                      <a:pt x="18207" y="444"/>
                      <a:pt x="18206" y="441"/>
                    </a:cubicBezTo>
                    <a:cubicBezTo>
                      <a:pt x="18205" y="439"/>
                      <a:pt x="18204" y="437"/>
                      <a:pt x="18203" y="436"/>
                    </a:cubicBezTo>
                    <a:cubicBezTo>
                      <a:pt x="18203" y="434"/>
                      <a:pt x="18202" y="433"/>
                      <a:pt x="18201" y="431"/>
                    </a:cubicBezTo>
                    <a:cubicBezTo>
                      <a:pt x="18201" y="430"/>
                      <a:pt x="18200" y="429"/>
                      <a:pt x="18200" y="428"/>
                    </a:cubicBezTo>
                    <a:cubicBezTo>
                      <a:pt x="18199" y="428"/>
                      <a:pt x="18199" y="427"/>
                      <a:pt x="18199" y="426"/>
                    </a:cubicBezTo>
                    <a:cubicBezTo>
                      <a:pt x="18198" y="424"/>
                      <a:pt x="18197" y="423"/>
                      <a:pt x="18196" y="421"/>
                    </a:cubicBezTo>
                    <a:cubicBezTo>
                      <a:pt x="18195" y="419"/>
                      <a:pt x="18194" y="418"/>
                      <a:pt x="18193" y="416"/>
                    </a:cubicBezTo>
                    <a:cubicBezTo>
                      <a:pt x="18193" y="415"/>
                      <a:pt x="18193" y="414"/>
                      <a:pt x="18192" y="414"/>
                    </a:cubicBezTo>
                    <a:cubicBezTo>
                      <a:pt x="18192" y="413"/>
                      <a:pt x="18191" y="412"/>
                      <a:pt x="18191" y="411"/>
                    </a:cubicBezTo>
                    <a:cubicBezTo>
                      <a:pt x="18190" y="409"/>
                      <a:pt x="18189" y="408"/>
                      <a:pt x="18189" y="406"/>
                    </a:cubicBezTo>
                    <a:cubicBezTo>
                      <a:pt x="18188" y="405"/>
                      <a:pt x="18187" y="403"/>
                      <a:pt x="18186" y="402"/>
                    </a:cubicBezTo>
                    <a:cubicBezTo>
                      <a:pt x="18185" y="400"/>
                      <a:pt x="18184" y="398"/>
                      <a:pt x="18183" y="397"/>
                    </a:cubicBezTo>
                    <a:cubicBezTo>
                      <a:pt x="18182" y="395"/>
                      <a:pt x="18181" y="394"/>
                      <a:pt x="18180" y="392"/>
                    </a:cubicBezTo>
                    <a:cubicBezTo>
                      <a:pt x="18179" y="390"/>
                      <a:pt x="18178" y="389"/>
                      <a:pt x="18177" y="387"/>
                    </a:cubicBezTo>
                    <a:cubicBezTo>
                      <a:pt x="18176" y="386"/>
                      <a:pt x="18175" y="384"/>
                      <a:pt x="18174" y="383"/>
                    </a:cubicBezTo>
                    <a:cubicBezTo>
                      <a:pt x="18173" y="381"/>
                      <a:pt x="18172" y="380"/>
                      <a:pt x="18171" y="378"/>
                    </a:cubicBezTo>
                    <a:cubicBezTo>
                      <a:pt x="18171" y="377"/>
                      <a:pt x="18171" y="376"/>
                      <a:pt x="18170" y="376"/>
                    </a:cubicBezTo>
                    <a:cubicBezTo>
                      <a:pt x="18170" y="375"/>
                      <a:pt x="18169" y="374"/>
                      <a:pt x="18169" y="373"/>
                    </a:cubicBezTo>
                    <a:cubicBezTo>
                      <a:pt x="18168" y="372"/>
                      <a:pt x="18167" y="370"/>
                      <a:pt x="18165" y="369"/>
                    </a:cubicBezTo>
                    <a:cubicBezTo>
                      <a:pt x="18164" y="367"/>
                      <a:pt x="18163" y="366"/>
                      <a:pt x="18162" y="364"/>
                    </a:cubicBezTo>
                    <a:cubicBezTo>
                      <a:pt x="18160" y="361"/>
                      <a:pt x="18158" y="358"/>
                      <a:pt x="18156" y="355"/>
                    </a:cubicBezTo>
                    <a:cubicBezTo>
                      <a:pt x="18146" y="344"/>
                      <a:pt x="18136" y="332"/>
                      <a:pt x="18126" y="321"/>
                    </a:cubicBezTo>
                    <a:cubicBezTo>
                      <a:pt x="18115" y="310"/>
                      <a:pt x="18104" y="299"/>
                      <a:pt x="18093" y="288"/>
                    </a:cubicBezTo>
                    <a:cubicBezTo>
                      <a:pt x="18087" y="283"/>
                      <a:pt x="18081" y="278"/>
                      <a:pt x="18075" y="273"/>
                    </a:cubicBezTo>
                    <a:cubicBezTo>
                      <a:pt x="18072" y="271"/>
                      <a:pt x="18069" y="268"/>
                      <a:pt x="18066" y="266"/>
                    </a:cubicBezTo>
                    <a:cubicBezTo>
                      <a:pt x="18064" y="264"/>
                      <a:pt x="18063" y="263"/>
                      <a:pt x="18061" y="262"/>
                    </a:cubicBezTo>
                    <a:cubicBezTo>
                      <a:pt x="18059" y="261"/>
                      <a:pt x="18058" y="259"/>
                      <a:pt x="18056" y="258"/>
                    </a:cubicBezTo>
                    <a:cubicBezTo>
                      <a:pt x="18050" y="254"/>
                      <a:pt x="18043" y="249"/>
                      <a:pt x="18037" y="245"/>
                    </a:cubicBezTo>
                    <a:cubicBezTo>
                      <a:pt x="18030" y="241"/>
                      <a:pt x="18023" y="237"/>
                      <a:pt x="18016" y="233"/>
                    </a:cubicBezTo>
                    <a:cubicBezTo>
                      <a:pt x="18009" y="229"/>
                      <a:pt x="18001" y="225"/>
                      <a:pt x="17994" y="221"/>
                    </a:cubicBezTo>
                    <a:cubicBezTo>
                      <a:pt x="17987" y="218"/>
                      <a:pt x="17979" y="214"/>
                      <a:pt x="17972" y="211"/>
                    </a:cubicBezTo>
                    <a:cubicBezTo>
                      <a:pt x="17956" y="205"/>
                      <a:pt x="17941" y="199"/>
                      <a:pt x="17925" y="193"/>
                    </a:cubicBezTo>
                    <a:cubicBezTo>
                      <a:pt x="17917" y="191"/>
                      <a:pt x="17908" y="188"/>
                      <a:pt x="17900" y="186"/>
                    </a:cubicBezTo>
                    <a:cubicBezTo>
                      <a:pt x="17895" y="185"/>
                      <a:pt x="17891" y="184"/>
                      <a:pt x="17887" y="183"/>
                    </a:cubicBezTo>
                    <a:cubicBezTo>
                      <a:pt x="17883" y="181"/>
                      <a:pt x="17879" y="180"/>
                      <a:pt x="17875" y="179"/>
                    </a:cubicBezTo>
                    <a:cubicBezTo>
                      <a:pt x="17857" y="176"/>
                      <a:pt x="17840" y="172"/>
                      <a:pt x="17822" y="169"/>
                    </a:cubicBezTo>
                    <a:cubicBezTo>
                      <a:pt x="17804" y="167"/>
                      <a:pt x="17786" y="165"/>
                      <a:pt x="17768" y="163"/>
                    </a:cubicBezTo>
                    <a:cubicBezTo>
                      <a:pt x="17763" y="163"/>
                      <a:pt x="17759" y="163"/>
                      <a:pt x="17754" y="163"/>
                    </a:cubicBezTo>
                    <a:cubicBezTo>
                      <a:pt x="17749" y="163"/>
                      <a:pt x="17744" y="163"/>
                      <a:pt x="17740" y="162"/>
                    </a:cubicBezTo>
                    <a:cubicBezTo>
                      <a:pt x="17730" y="162"/>
                      <a:pt x="17721" y="161"/>
                      <a:pt x="17711" y="161"/>
                    </a:cubicBezTo>
                    <a:cubicBezTo>
                      <a:pt x="17692" y="162"/>
                      <a:pt x="17674" y="162"/>
                      <a:pt x="17655" y="163"/>
                    </a:cubicBezTo>
                    <a:cubicBezTo>
                      <a:pt x="17632" y="165"/>
                      <a:pt x="17610" y="167"/>
                      <a:pt x="17587" y="169"/>
                    </a:cubicBezTo>
                    <a:cubicBezTo>
                      <a:pt x="17561" y="172"/>
                      <a:pt x="17535" y="176"/>
                      <a:pt x="17509" y="179"/>
                    </a:cubicBezTo>
                    <a:cubicBezTo>
                      <a:pt x="17480" y="184"/>
                      <a:pt x="17452" y="190"/>
                      <a:pt x="17423" y="195"/>
                    </a:cubicBezTo>
                    <a:cubicBezTo>
                      <a:pt x="17423" y="490"/>
                      <a:pt x="17423" y="784"/>
                      <a:pt x="17423" y="1079"/>
                    </a:cubicBezTo>
                    <a:cubicBezTo>
                      <a:pt x="17443" y="1079"/>
                      <a:pt x="17462" y="1079"/>
                      <a:pt x="17482" y="1079"/>
                    </a:cubicBezTo>
                    <a:close/>
                    <a:moveTo>
                      <a:pt x="14705" y="1002"/>
                    </a:moveTo>
                    <a:cubicBezTo>
                      <a:pt x="14886" y="1002"/>
                      <a:pt x="15068" y="1002"/>
                      <a:pt x="15249" y="1002"/>
                    </a:cubicBezTo>
                    <a:cubicBezTo>
                      <a:pt x="15257" y="1002"/>
                      <a:pt x="15266" y="1002"/>
                      <a:pt x="15274" y="1002"/>
                    </a:cubicBezTo>
                    <a:cubicBezTo>
                      <a:pt x="15278" y="1002"/>
                      <a:pt x="15282" y="1002"/>
                      <a:pt x="15286" y="1002"/>
                    </a:cubicBezTo>
                    <a:cubicBezTo>
                      <a:pt x="15290" y="1001"/>
                      <a:pt x="15294" y="1001"/>
                      <a:pt x="15298" y="1001"/>
                    </a:cubicBezTo>
                    <a:cubicBezTo>
                      <a:pt x="15302" y="1001"/>
                      <a:pt x="15306" y="1001"/>
                      <a:pt x="15309" y="1001"/>
                    </a:cubicBezTo>
                    <a:cubicBezTo>
                      <a:pt x="15313" y="1001"/>
                      <a:pt x="15317" y="1001"/>
                      <a:pt x="15321" y="1000"/>
                    </a:cubicBezTo>
                    <a:cubicBezTo>
                      <a:pt x="15328" y="1000"/>
                      <a:pt x="15336" y="999"/>
                      <a:pt x="15343" y="999"/>
                    </a:cubicBezTo>
                    <a:cubicBezTo>
                      <a:pt x="15346" y="999"/>
                      <a:pt x="15350" y="998"/>
                      <a:pt x="15353" y="998"/>
                    </a:cubicBezTo>
                    <a:cubicBezTo>
                      <a:pt x="15357" y="997"/>
                      <a:pt x="15360" y="997"/>
                      <a:pt x="15364" y="997"/>
                    </a:cubicBezTo>
                    <a:cubicBezTo>
                      <a:pt x="15371" y="996"/>
                      <a:pt x="15377" y="996"/>
                      <a:pt x="15384" y="995"/>
                    </a:cubicBezTo>
                    <a:cubicBezTo>
                      <a:pt x="15387" y="994"/>
                      <a:pt x="15390" y="994"/>
                      <a:pt x="15394" y="993"/>
                    </a:cubicBezTo>
                    <a:cubicBezTo>
                      <a:pt x="15397" y="992"/>
                      <a:pt x="15400" y="992"/>
                      <a:pt x="15403" y="991"/>
                    </a:cubicBezTo>
                    <a:cubicBezTo>
                      <a:pt x="15409" y="990"/>
                      <a:pt x="15415" y="989"/>
                      <a:pt x="15421" y="988"/>
                    </a:cubicBezTo>
                    <a:cubicBezTo>
                      <a:pt x="15424" y="987"/>
                      <a:pt x="15427" y="987"/>
                      <a:pt x="15429" y="986"/>
                    </a:cubicBezTo>
                    <a:cubicBezTo>
                      <a:pt x="15432" y="986"/>
                      <a:pt x="15435" y="985"/>
                      <a:pt x="15438" y="984"/>
                    </a:cubicBezTo>
                    <a:cubicBezTo>
                      <a:pt x="15443" y="983"/>
                      <a:pt x="15449" y="981"/>
                      <a:pt x="15454" y="980"/>
                    </a:cubicBezTo>
                    <a:cubicBezTo>
                      <a:pt x="15455" y="980"/>
                      <a:pt x="15455" y="980"/>
                      <a:pt x="15456" y="979"/>
                    </a:cubicBezTo>
                    <a:cubicBezTo>
                      <a:pt x="15457" y="979"/>
                      <a:pt x="15457" y="979"/>
                      <a:pt x="15458" y="979"/>
                    </a:cubicBezTo>
                    <a:cubicBezTo>
                      <a:pt x="15459" y="978"/>
                      <a:pt x="15460" y="978"/>
                      <a:pt x="15462" y="978"/>
                    </a:cubicBezTo>
                    <a:cubicBezTo>
                      <a:pt x="15463" y="977"/>
                      <a:pt x="15464" y="977"/>
                      <a:pt x="15465" y="976"/>
                    </a:cubicBezTo>
                    <a:cubicBezTo>
                      <a:pt x="15466" y="976"/>
                      <a:pt x="15467" y="976"/>
                      <a:pt x="15467" y="976"/>
                    </a:cubicBezTo>
                    <a:cubicBezTo>
                      <a:pt x="15468" y="975"/>
                      <a:pt x="15468" y="975"/>
                      <a:pt x="15469" y="975"/>
                    </a:cubicBezTo>
                    <a:cubicBezTo>
                      <a:pt x="15471" y="974"/>
                      <a:pt x="15474" y="973"/>
                      <a:pt x="15476" y="972"/>
                    </a:cubicBezTo>
                    <a:cubicBezTo>
                      <a:pt x="15478" y="972"/>
                      <a:pt x="15479" y="971"/>
                      <a:pt x="15480" y="971"/>
                    </a:cubicBezTo>
                    <a:cubicBezTo>
                      <a:pt x="15480" y="971"/>
                      <a:pt x="15481" y="971"/>
                      <a:pt x="15481" y="970"/>
                    </a:cubicBezTo>
                    <a:cubicBezTo>
                      <a:pt x="15482" y="970"/>
                      <a:pt x="15482" y="970"/>
                      <a:pt x="15483" y="970"/>
                    </a:cubicBezTo>
                    <a:cubicBezTo>
                      <a:pt x="15484" y="970"/>
                      <a:pt x="15485" y="969"/>
                      <a:pt x="15487" y="969"/>
                    </a:cubicBezTo>
                    <a:cubicBezTo>
                      <a:pt x="15488" y="968"/>
                      <a:pt x="15489" y="968"/>
                      <a:pt x="15490" y="967"/>
                    </a:cubicBezTo>
                    <a:cubicBezTo>
                      <a:pt x="15492" y="966"/>
                      <a:pt x="15494" y="965"/>
                      <a:pt x="15496" y="964"/>
                    </a:cubicBezTo>
                    <a:cubicBezTo>
                      <a:pt x="15497" y="964"/>
                      <a:pt x="15497" y="963"/>
                      <a:pt x="15498" y="963"/>
                    </a:cubicBezTo>
                    <a:cubicBezTo>
                      <a:pt x="15498" y="963"/>
                      <a:pt x="15499" y="962"/>
                      <a:pt x="15499" y="962"/>
                    </a:cubicBezTo>
                    <a:cubicBezTo>
                      <a:pt x="15500" y="961"/>
                      <a:pt x="15501" y="961"/>
                      <a:pt x="15502" y="960"/>
                    </a:cubicBezTo>
                    <a:cubicBezTo>
                      <a:pt x="15503" y="960"/>
                      <a:pt x="15504" y="959"/>
                      <a:pt x="15505" y="959"/>
                    </a:cubicBezTo>
                    <a:cubicBezTo>
                      <a:pt x="15506" y="958"/>
                      <a:pt x="15507" y="958"/>
                      <a:pt x="15508" y="957"/>
                    </a:cubicBezTo>
                    <a:cubicBezTo>
                      <a:pt x="15508" y="957"/>
                      <a:pt x="15509" y="956"/>
                      <a:pt x="15509" y="956"/>
                    </a:cubicBezTo>
                    <a:cubicBezTo>
                      <a:pt x="15510" y="956"/>
                      <a:pt x="15510" y="956"/>
                      <a:pt x="15511" y="955"/>
                    </a:cubicBezTo>
                    <a:cubicBezTo>
                      <a:pt x="15512" y="955"/>
                      <a:pt x="15513" y="954"/>
                      <a:pt x="15514" y="954"/>
                    </a:cubicBezTo>
                    <a:cubicBezTo>
                      <a:pt x="15516" y="952"/>
                      <a:pt x="15517" y="951"/>
                      <a:pt x="15519" y="950"/>
                    </a:cubicBezTo>
                    <a:cubicBezTo>
                      <a:pt x="15521" y="949"/>
                      <a:pt x="15523" y="947"/>
                      <a:pt x="15524" y="946"/>
                    </a:cubicBezTo>
                    <a:cubicBezTo>
                      <a:pt x="15525" y="945"/>
                      <a:pt x="15526" y="945"/>
                      <a:pt x="15527" y="944"/>
                    </a:cubicBezTo>
                    <a:cubicBezTo>
                      <a:pt x="15527" y="944"/>
                      <a:pt x="15527" y="943"/>
                      <a:pt x="15528" y="943"/>
                    </a:cubicBezTo>
                    <a:cubicBezTo>
                      <a:pt x="15528" y="943"/>
                      <a:pt x="15529" y="942"/>
                      <a:pt x="15529" y="942"/>
                    </a:cubicBezTo>
                    <a:cubicBezTo>
                      <a:pt x="15530" y="941"/>
                      <a:pt x="15531" y="941"/>
                      <a:pt x="15532" y="940"/>
                    </a:cubicBezTo>
                    <a:cubicBezTo>
                      <a:pt x="15533" y="939"/>
                      <a:pt x="15534" y="939"/>
                      <a:pt x="15535" y="938"/>
                    </a:cubicBezTo>
                    <a:cubicBezTo>
                      <a:pt x="15535" y="938"/>
                      <a:pt x="15536" y="937"/>
                      <a:pt x="15536" y="937"/>
                    </a:cubicBezTo>
                    <a:cubicBezTo>
                      <a:pt x="15537" y="937"/>
                      <a:pt x="15537" y="936"/>
                      <a:pt x="15538" y="936"/>
                    </a:cubicBezTo>
                    <a:cubicBezTo>
                      <a:pt x="15538" y="936"/>
                      <a:pt x="15538" y="935"/>
                      <a:pt x="15539" y="935"/>
                    </a:cubicBezTo>
                    <a:cubicBezTo>
                      <a:pt x="15539" y="935"/>
                      <a:pt x="15540" y="934"/>
                      <a:pt x="15540" y="934"/>
                    </a:cubicBezTo>
                    <a:cubicBezTo>
                      <a:pt x="15541" y="933"/>
                      <a:pt x="15542" y="932"/>
                      <a:pt x="15543" y="932"/>
                    </a:cubicBezTo>
                    <a:cubicBezTo>
                      <a:pt x="15544" y="931"/>
                      <a:pt x="15545" y="930"/>
                      <a:pt x="15546" y="929"/>
                    </a:cubicBezTo>
                    <a:cubicBezTo>
                      <a:pt x="15547" y="928"/>
                      <a:pt x="15549" y="926"/>
                      <a:pt x="15551" y="924"/>
                    </a:cubicBezTo>
                    <a:cubicBezTo>
                      <a:pt x="15553" y="922"/>
                      <a:pt x="15554" y="921"/>
                      <a:pt x="15556" y="919"/>
                    </a:cubicBezTo>
                    <a:cubicBezTo>
                      <a:pt x="15556" y="919"/>
                      <a:pt x="15557" y="919"/>
                      <a:pt x="15557" y="918"/>
                    </a:cubicBezTo>
                    <a:cubicBezTo>
                      <a:pt x="15558" y="918"/>
                      <a:pt x="15558" y="917"/>
                      <a:pt x="15559" y="917"/>
                    </a:cubicBezTo>
                    <a:cubicBezTo>
                      <a:pt x="15559" y="916"/>
                      <a:pt x="15559" y="916"/>
                      <a:pt x="15560" y="915"/>
                    </a:cubicBezTo>
                    <a:cubicBezTo>
                      <a:pt x="15560" y="915"/>
                      <a:pt x="15561" y="914"/>
                      <a:pt x="15561" y="914"/>
                    </a:cubicBezTo>
                    <a:cubicBezTo>
                      <a:pt x="15562" y="913"/>
                      <a:pt x="15563" y="912"/>
                      <a:pt x="15563" y="911"/>
                    </a:cubicBezTo>
                    <a:cubicBezTo>
                      <a:pt x="15564" y="910"/>
                      <a:pt x="15565" y="909"/>
                      <a:pt x="15566" y="909"/>
                    </a:cubicBezTo>
                    <a:cubicBezTo>
                      <a:pt x="15567" y="907"/>
                      <a:pt x="15569" y="905"/>
                      <a:pt x="15571" y="903"/>
                    </a:cubicBezTo>
                    <a:cubicBezTo>
                      <a:pt x="15573" y="901"/>
                      <a:pt x="15574" y="899"/>
                      <a:pt x="15576" y="897"/>
                    </a:cubicBezTo>
                    <a:cubicBezTo>
                      <a:pt x="15576" y="896"/>
                      <a:pt x="15577" y="895"/>
                      <a:pt x="15578" y="894"/>
                    </a:cubicBezTo>
                    <a:cubicBezTo>
                      <a:pt x="15579" y="892"/>
                      <a:pt x="15579" y="891"/>
                      <a:pt x="15580" y="890"/>
                    </a:cubicBezTo>
                    <a:cubicBezTo>
                      <a:pt x="15580" y="889"/>
                      <a:pt x="15581" y="889"/>
                      <a:pt x="15581" y="888"/>
                    </a:cubicBezTo>
                    <a:cubicBezTo>
                      <a:pt x="15581" y="888"/>
                      <a:pt x="15581" y="887"/>
                      <a:pt x="15582" y="887"/>
                    </a:cubicBezTo>
                    <a:cubicBezTo>
                      <a:pt x="15582" y="886"/>
                      <a:pt x="15583" y="885"/>
                      <a:pt x="15584" y="884"/>
                    </a:cubicBezTo>
                    <a:cubicBezTo>
                      <a:pt x="15585" y="882"/>
                      <a:pt x="15587" y="879"/>
                      <a:pt x="15588" y="877"/>
                    </a:cubicBezTo>
                    <a:cubicBezTo>
                      <a:pt x="15588" y="876"/>
                      <a:pt x="15589" y="876"/>
                      <a:pt x="15589" y="875"/>
                    </a:cubicBezTo>
                    <a:cubicBezTo>
                      <a:pt x="15589" y="875"/>
                      <a:pt x="15590" y="874"/>
                      <a:pt x="15590" y="874"/>
                    </a:cubicBezTo>
                    <a:cubicBezTo>
                      <a:pt x="15591" y="873"/>
                      <a:pt x="15591" y="872"/>
                      <a:pt x="15592" y="870"/>
                    </a:cubicBezTo>
                    <a:cubicBezTo>
                      <a:pt x="15593" y="869"/>
                      <a:pt x="15593" y="868"/>
                      <a:pt x="15594" y="867"/>
                    </a:cubicBezTo>
                    <a:cubicBezTo>
                      <a:pt x="15595" y="865"/>
                      <a:pt x="15595" y="864"/>
                      <a:pt x="15596" y="863"/>
                    </a:cubicBezTo>
                    <a:cubicBezTo>
                      <a:pt x="15597" y="862"/>
                      <a:pt x="15597" y="861"/>
                      <a:pt x="15598" y="859"/>
                    </a:cubicBezTo>
                    <a:cubicBezTo>
                      <a:pt x="15598" y="858"/>
                      <a:pt x="15599" y="857"/>
                      <a:pt x="15599" y="856"/>
                    </a:cubicBezTo>
                    <a:cubicBezTo>
                      <a:pt x="15600" y="854"/>
                      <a:pt x="15600" y="853"/>
                      <a:pt x="15601" y="852"/>
                    </a:cubicBezTo>
                    <a:cubicBezTo>
                      <a:pt x="15601" y="851"/>
                      <a:pt x="15602" y="851"/>
                      <a:pt x="15602" y="850"/>
                    </a:cubicBezTo>
                    <a:cubicBezTo>
                      <a:pt x="15602" y="849"/>
                      <a:pt x="15603" y="849"/>
                      <a:pt x="15603" y="848"/>
                    </a:cubicBezTo>
                    <a:cubicBezTo>
                      <a:pt x="15605" y="843"/>
                      <a:pt x="15607" y="837"/>
                      <a:pt x="15609" y="832"/>
                    </a:cubicBezTo>
                    <a:cubicBezTo>
                      <a:pt x="15611" y="826"/>
                      <a:pt x="15613" y="821"/>
                      <a:pt x="15615" y="815"/>
                    </a:cubicBezTo>
                    <a:cubicBezTo>
                      <a:pt x="15615" y="814"/>
                      <a:pt x="15615" y="814"/>
                      <a:pt x="15615" y="813"/>
                    </a:cubicBezTo>
                    <a:cubicBezTo>
                      <a:pt x="15616" y="812"/>
                      <a:pt x="15616" y="811"/>
                      <a:pt x="15616" y="811"/>
                    </a:cubicBezTo>
                    <a:cubicBezTo>
                      <a:pt x="15616" y="809"/>
                      <a:pt x="15617" y="808"/>
                      <a:pt x="15617" y="806"/>
                    </a:cubicBezTo>
                    <a:cubicBezTo>
                      <a:pt x="15618" y="805"/>
                      <a:pt x="15618" y="803"/>
                      <a:pt x="15619" y="802"/>
                    </a:cubicBezTo>
                    <a:cubicBezTo>
                      <a:pt x="15619" y="801"/>
                      <a:pt x="15620" y="799"/>
                      <a:pt x="15620" y="798"/>
                    </a:cubicBezTo>
                    <a:cubicBezTo>
                      <a:pt x="15620" y="796"/>
                      <a:pt x="15621" y="795"/>
                      <a:pt x="15621" y="793"/>
                    </a:cubicBezTo>
                    <a:cubicBezTo>
                      <a:pt x="15621" y="791"/>
                      <a:pt x="15621" y="790"/>
                      <a:pt x="15622" y="788"/>
                    </a:cubicBezTo>
                    <a:cubicBezTo>
                      <a:pt x="15622" y="787"/>
                      <a:pt x="15622" y="785"/>
                      <a:pt x="15623" y="784"/>
                    </a:cubicBezTo>
                    <a:cubicBezTo>
                      <a:pt x="15623" y="783"/>
                      <a:pt x="15623" y="782"/>
                      <a:pt x="15623" y="781"/>
                    </a:cubicBezTo>
                    <a:cubicBezTo>
                      <a:pt x="15624" y="781"/>
                      <a:pt x="15624" y="780"/>
                      <a:pt x="15624" y="779"/>
                    </a:cubicBezTo>
                    <a:cubicBezTo>
                      <a:pt x="15625" y="772"/>
                      <a:pt x="15626" y="766"/>
                      <a:pt x="15627" y="759"/>
                    </a:cubicBezTo>
                    <a:cubicBezTo>
                      <a:pt x="15627" y="756"/>
                      <a:pt x="15628" y="752"/>
                      <a:pt x="15628" y="749"/>
                    </a:cubicBezTo>
                    <a:cubicBezTo>
                      <a:pt x="15628" y="746"/>
                      <a:pt x="15629" y="742"/>
                      <a:pt x="15629" y="739"/>
                    </a:cubicBezTo>
                    <a:cubicBezTo>
                      <a:pt x="15629" y="732"/>
                      <a:pt x="15630" y="725"/>
                      <a:pt x="15630" y="718"/>
                    </a:cubicBezTo>
                    <a:cubicBezTo>
                      <a:pt x="15631" y="714"/>
                      <a:pt x="15631" y="711"/>
                      <a:pt x="15631" y="707"/>
                    </a:cubicBezTo>
                    <a:cubicBezTo>
                      <a:pt x="15631" y="703"/>
                      <a:pt x="15631" y="700"/>
                      <a:pt x="15631" y="696"/>
                    </a:cubicBezTo>
                    <a:cubicBezTo>
                      <a:pt x="15654" y="696"/>
                      <a:pt x="15676" y="696"/>
                      <a:pt x="15699" y="696"/>
                    </a:cubicBezTo>
                    <a:cubicBezTo>
                      <a:pt x="15699" y="942"/>
                      <a:pt x="15699" y="1189"/>
                      <a:pt x="15699" y="1435"/>
                    </a:cubicBezTo>
                    <a:cubicBezTo>
                      <a:pt x="15676" y="1435"/>
                      <a:pt x="15654" y="1435"/>
                      <a:pt x="15631" y="1435"/>
                    </a:cubicBezTo>
                    <a:cubicBezTo>
                      <a:pt x="15627" y="1411"/>
                      <a:pt x="15623" y="1386"/>
                      <a:pt x="15619" y="1362"/>
                    </a:cubicBezTo>
                    <a:cubicBezTo>
                      <a:pt x="15615" y="1343"/>
                      <a:pt x="15610" y="1324"/>
                      <a:pt x="15606" y="1305"/>
                    </a:cubicBezTo>
                    <a:cubicBezTo>
                      <a:pt x="15604" y="1297"/>
                      <a:pt x="15602" y="1290"/>
                      <a:pt x="15600" y="1282"/>
                    </a:cubicBezTo>
                    <a:cubicBezTo>
                      <a:pt x="15599" y="1280"/>
                      <a:pt x="15599" y="1279"/>
                      <a:pt x="15598" y="1277"/>
                    </a:cubicBezTo>
                    <a:cubicBezTo>
                      <a:pt x="15598" y="1275"/>
                      <a:pt x="15597" y="1273"/>
                      <a:pt x="15597" y="1272"/>
                    </a:cubicBezTo>
                    <a:cubicBezTo>
                      <a:pt x="15596" y="1270"/>
                      <a:pt x="15596" y="1268"/>
                      <a:pt x="15595" y="1267"/>
                    </a:cubicBezTo>
                    <a:cubicBezTo>
                      <a:pt x="15595" y="1266"/>
                      <a:pt x="15594" y="1265"/>
                      <a:pt x="15594" y="1264"/>
                    </a:cubicBezTo>
                    <a:cubicBezTo>
                      <a:pt x="15594" y="1264"/>
                      <a:pt x="15593" y="1263"/>
                      <a:pt x="15593" y="1262"/>
                    </a:cubicBezTo>
                    <a:cubicBezTo>
                      <a:pt x="15591" y="1256"/>
                      <a:pt x="15589" y="1251"/>
                      <a:pt x="15587" y="1245"/>
                    </a:cubicBezTo>
                    <a:cubicBezTo>
                      <a:pt x="15585" y="1240"/>
                      <a:pt x="15583" y="1236"/>
                      <a:pt x="15581" y="1231"/>
                    </a:cubicBezTo>
                    <a:cubicBezTo>
                      <a:pt x="15580" y="1229"/>
                      <a:pt x="15579" y="1227"/>
                      <a:pt x="15578" y="1225"/>
                    </a:cubicBezTo>
                    <a:cubicBezTo>
                      <a:pt x="15578" y="1225"/>
                      <a:pt x="15578" y="1225"/>
                      <a:pt x="15577" y="1224"/>
                    </a:cubicBezTo>
                    <a:cubicBezTo>
                      <a:pt x="15577" y="1224"/>
                      <a:pt x="15577" y="1224"/>
                      <a:pt x="15577" y="1224"/>
                    </a:cubicBezTo>
                    <a:cubicBezTo>
                      <a:pt x="15576" y="1223"/>
                      <a:pt x="15576" y="1223"/>
                      <a:pt x="15576" y="1222"/>
                    </a:cubicBezTo>
                    <a:cubicBezTo>
                      <a:pt x="15575" y="1222"/>
                      <a:pt x="15575" y="1221"/>
                      <a:pt x="15574" y="1221"/>
                    </a:cubicBezTo>
                    <a:cubicBezTo>
                      <a:pt x="15574" y="1220"/>
                      <a:pt x="15574" y="1220"/>
                      <a:pt x="15574" y="1220"/>
                    </a:cubicBezTo>
                    <a:cubicBezTo>
                      <a:pt x="15573" y="1220"/>
                      <a:pt x="15573" y="1219"/>
                      <a:pt x="15573" y="1219"/>
                    </a:cubicBezTo>
                    <a:cubicBezTo>
                      <a:pt x="15573" y="1219"/>
                      <a:pt x="15573" y="1219"/>
                      <a:pt x="15573" y="1218"/>
                    </a:cubicBezTo>
                    <a:cubicBezTo>
                      <a:pt x="15572" y="1218"/>
                      <a:pt x="15572" y="1218"/>
                      <a:pt x="15572" y="1218"/>
                    </a:cubicBezTo>
                    <a:cubicBezTo>
                      <a:pt x="15572" y="1217"/>
                      <a:pt x="15571" y="1217"/>
                      <a:pt x="15571" y="1216"/>
                    </a:cubicBezTo>
                    <a:cubicBezTo>
                      <a:pt x="15571" y="1216"/>
                      <a:pt x="15570" y="1215"/>
                      <a:pt x="15570" y="1215"/>
                    </a:cubicBezTo>
                    <a:cubicBezTo>
                      <a:pt x="15570" y="1214"/>
                      <a:pt x="15570" y="1214"/>
                      <a:pt x="15569" y="1214"/>
                    </a:cubicBezTo>
                    <a:cubicBezTo>
                      <a:pt x="15569" y="1214"/>
                      <a:pt x="15569" y="1213"/>
                      <a:pt x="15569" y="1213"/>
                    </a:cubicBezTo>
                    <a:cubicBezTo>
                      <a:pt x="15569" y="1213"/>
                      <a:pt x="15568" y="1212"/>
                      <a:pt x="15568" y="1212"/>
                    </a:cubicBezTo>
                    <a:cubicBezTo>
                      <a:pt x="15567" y="1211"/>
                      <a:pt x="15567" y="1211"/>
                      <a:pt x="15566" y="1210"/>
                    </a:cubicBezTo>
                    <a:cubicBezTo>
                      <a:pt x="15566" y="1210"/>
                      <a:pt x="15566" y="1210"/>
                      <a:pt x="15565" y="1209"/>
                    </a:cubicBezTo>
                    <a:cubicBezTo>
                      <a:pt x="15565" y="1209"/>
                      <a:pt x="15565" y="1209"/>
                      <a:pt x="15565" y="1209"/>
                    </a:cubicBezTo>
                    <a:cubicBezTo>
                      <a:pt x="15565" y="1208"/>
                      <a:pt x="15565" y="1208"/>
                      <a:pt x="15564" y="1208"/>
                    </a:cubicBezTo>
                    <a:cubicBezTo>
                      <a:pt x="15564" y="1208"/>
                      <a:pt x="15564" y="1207"/>
                      <a:pt x="15564" y="1207"/>
                    </a:cubicBezTo>
                    <a:cubicBezTo>
                      <a:pt x="15564" y="1207"/>
                      <a:pt x="15563" y="1206"/>
                      <a:pt x="15563" y="1206"/>
                    </a:cubicBezTo>
                    <a:cubicBezTo>
                      <a:pt x="15562" y="1205"/>
                      <a:pt x="15562" y="1205"/>
                      <a:pt x="15561" y="1205"/>
                    </a:cubicBezTo>
                    <a:cubicBezTo>
                      <a:pt x="15560" y="1204"/>
                      <a:pt x="15559" y="1203"/>
                      <a:pt x="15558" y="1202"/>
                    </a:cubicBezTo>
                    <a:cubicBezTo>
                      <a:pt x="15556" y="1200"/>
                      <a:pt x="15554" y="1198"/>
                      <a:pt x="15552" y="1196"/>
                    </a:cubicBezTo>
                    <a:cubicBezTo>
                      <a:pt x="15551" y="1195"/>
                      <a:pt x="15550" y="1194"/>
                      <a:pt x="15549" y="1194"/>
                    </a:cubicBezTo>
                    <a:cubicBezTo>
                      <a:pt x="15548" y="1193"/>
                      <a:pt x="15547" y="1192"/>
                      <a:pt x="15546" y="1191"/>
                    </a:cubicBezTo>
                    <a:cubicBezTo>
                      <a:pt x="15545" y="1190"/>
                      <a:pt x="15544" y="1189"/>
                      <a:pt x="15543" y="1188"/>
                    </a:cubicBezTo>
                    <a:cubicBezTo>
                      <a:pt x="15542" y="1188"/>
                      <a:pt x="15541" y="1188"/>
                      <a:pt x="15541" y="1187"/>
                    </a:cubicBezTo>
                    <a:cubicBezTo>
                      <a:pt x="15540" y="1187"/>
                      <a:pt x="15540" y="1186"/>
                      <a:pt x="15539" y="1186"/>
                    </a:cubicBezTo>
                    <a:cubicBezTo>
                      <a:pt x="15534" y="1182"/>
                      <a:pt x="15530" y="1179"/>
                      <a:pt x="15525" y="1175"/>
                    </a:cubicBezTo>
                    <a:cubicBezTo>
                      <a:pt x="15520" y="1172"/>
                      <a:pt x="15515" y="1169"/>
                      <a:pt x="15510" y="1166"/>
                    </a:cubicBezTo>
                    <a:cubicBezTo>
                      <a:pt x="15499" y="1159"/>
                      <a:pt x="15489" y="1153"/>
                      <a:pt x="15478" y="1146"/>
                    </a:cubicBezTo>
                    <a:cubicBezTo>
                      <a:pt x="15471" y="1144"/>
                      <a:pt x="15465" y="1142"/>
                      <a:pt x="15458" y="1140"/>
                    </a:cubicBezTo>
                    <a:cubicBezTo>
                      <a:pt x="15451" y="1138"/>
                      <a:pt x="15443" y="1136"/>
                      <a:pt x="15436" y="1134"/>
                    </a:cubicBezTo>
                    <a:cubicBezTo>
                      <a:pt x="15428" y="1132"/>
                      <a:pt x="15419" y="1130"/>
                      <a:pt x="15411" y="1128"/>
                    </a:cubicBezTo>
                    <a:cubicBezTo>
                      <a:pt x="15409" y="1128"/>
                      <a:pt x="15406" y="1127"/>
                      <a:pt x="15404" y="1127"/>
                    </a:cubicBezTo>
                    <a:cubicBezTo>
                      <a:pt x="15402" y="1127"/>
                      <a:pt x="15399" y="1126"/>
                      <a:pt x="15397" y="1126"/>
                    </a:cubicBezTo>
                    <a:cubicBezTo>
                      <a:pt x="15392" y="1125"/>
                      <a:pt x="15388" y="1124"/>
                      <a:pt x="15383" y="1123"/>
                    </a:cubicBezTo>
                    <a:cubicBezTo>
                      <a:pt x="15381" y="1123"/>
                      <a:pt x="15378" y="1122"/>
                      <a:pt x="15376" y="1122"/>
                    </a:cubicBezTo>
                    <a:cubicBezTo>
                      <a:pt x="15373" y="1122"/>
                      <a:pt x="15371" y="1121"/>
                      <a:pt x="15368" y="1121"/>
                    </a:cubicBezTo>
                    <a:cubicBezTo>
                      <a:pt x="15366" y="1121"/>
                      <a:pt x="15363" y="1120"/>
                      <a:pt x="15361" y="1120"/>
                    </a:cubicBezTo>
                    <a:cubicBezTo>
                      <a:pt x="15358" y="1120"/>
                      <a:pt x="15356" y="1119"/>
                      <a:pt x="15353" y="1119"/>
                    </a:cubicBezTo>
                    <a:cubicBezTo>
                      <a:pt x="15348" y="1118"/>
                      <a:pt x="15343" y="1118"/>
                      <a:pt x="15337" y="1117"/>
                    </a:cubicBezTo>
                    <a:cubicBezTo>
                      <a:pt x="15335" y="1117"/>
                      <a:pt x="15332" y="1116"/>
                      <a:pt x="15329" y="1116"/>
                    </a:cubicBezTo>
                    <a:cubicBezTo>
                      <a:pt x="15326" y="1116"/>
                      <a:pt x="15324" y="1115"/>
                      <a:pt x="15321" y="1115"/>
                    </a:cubicBezTo>
                    <a:cubicBezTo>
                      <a:pt x="15318" y="1115"/>
                      <a:pt x="15315" y="1115"/>
                      <a:pt x="15313" y="1114"/>
                    </a:cubicBezTo>
                    <a:cubicBezTo>
                      <a:pt x="15310" y="1114"/>
                      <a:pt x="15307" y="1114"/>
                      <a:pt x="15304" y="1114"/>
                    </a:cubicBezTo>
                    <a:cubicBezTo>
                      <a:pt x="15301" y="1114"/>
                      <a:pt x="15298" y="1114"/>
                      <a:pt x="15295" y="1114"/>
                    </a:cubicBezTo>
                    <a:cubicBezTo>
                      <a:pt x="15292" y="1113"/>
                      <a:pt x="15289" y="1113"/>
                      <a:pt x="15286" y="1113"/>
                    </a:cubicBezTo>
                    <a:cubicBezTo>
                      <a:pt x="15283" y="1113"/>
                      <a:pt x="15280" y="1113"/>
                      <a:pt x="15277" y="1113"/>
                    </a:cubicBezTo>
                    <a:cubicBezTo>
                      <a:pt x="15274" y="1113"/>
                      <a:pt x="15271" y="1113"/>
                      <a:pt x="15268" y="1113"/>
                    </a:cubicBezTo>
                    <a:cubicBezTo>
                      <a:pt x="15265" y="1112"/>
                      <a:pt x="15262" y="1112"/>
                      <a:pt x="15259" y="1112"/>
                    </a:cubicBezTo>
                    <a:cubicBezTo>
                      <a:pt x="15255" y="1112"/>
                      <a:pt x="15252" y="1112"/>
                      <a:pt x="15249" y="1112"/>
                    </a:cubicBezTo>
                    <a:cubicBezTo>
                      <a:pt x="15068" y="1112"/>
                      <a:pt x="14886" y="1112"/>
                      <a:pt x="14705" y="1112"/>
                    </a:cubicBezTo>
                    <a:cubicBezTo>
                      <a:pt x="14705" y="1347"/>
                      <a:pt x="14705" y="1583"/>
                      <a:pt x="14705" y="1818"/>
                    </a:cubicBezTo>
                    <a:cubicBezTo>
                      <a:pt x="14705" y="1839"/>
                      <a:pt x="14706" y="1860"/>
                      <a:pt x="14706" y="1881"/>
                    </a:cubicBezTo>
                    <a:cubicBezTo>
                      <a:pt x="14706" y="1890"/>
                      <a:pt x="14706" y="1899"/>
                      <a:pt x="14706" y="1908"/>
                    </a:cubicBezTo>
                    <a:cubicBezTo>
                      <a:pt x="14706" y="1910"/>
                      <a:pt x="14706" y="1912"/>
                      <a:pt x="14707" y="1914"/>
                    </a:cubicBezTo>
                    <a:cubicBezTo>
                      <a:pt x="14707" y="1916"/>
                      <a:pt x="14707" y="1918"/>
                      <a:pt x="14707" y="1920"/>
                    </a:cubicBezTo>
                    <a:cubicBezTo>
                      <a:pt x="14707" y="1921"/>
                      <a:pt x="14707" y="1923"/>
                      <a:pt x="14707" y="1925"/>
                    </a:cubicBezTo>
                    <a:cubicBezTo>
                      <a:pt x="14708" y="1927"/>
                      <a:pt x="14708" y="1929"/>
                      <a:pt x="14708" y="1931"/>
                    </a:cubicBezTo>
                    <a:cubicBezTo>
                      <a:pt x="14708" y="1932"/>
                      <a:pt x="14708" y="1933"/>
                      <a:pt x="14708" y="1934"/>
                    </a:cubicBezTo>
                    <a:cubicBezTo>
                      <a:pt x="14708" y="1934"/>
                      <a:pt x="14708" y="1935"/>
                      <a:pt x="14708" y="1936"/>
                    </a:cubicBezTo>
                    <a:cubicBezTo>
                      <a:pt x="14708" y="1938"/>
                      <a:pt x="14708" y="1939"/>
                      <a:pt x="14709" y="1941"/>
                    </a:cubicBezTo>
                    <a:cubicBezTo>
                      <a:pt x="14709" y="1944"/>
                      <a:pt x="14710" y="1948"/>
                      <a:pt x="14710" y="1951"/>
                    </a:cubicBezTo>
                    <a:cubicBezTo>
                      <a:pt x="14710" y="1951"/>
                      <a:pt x="14710" y="1952"/>
                      <a:pt x="14710" y="1952"/>
                    </a:cubicBezTo>
                    <a:cubicBezTo>
                      <a:pt x="14710" y="1952"/>
                      <a:pt x="14710" y="1953"/>
                      <a:pt x="14710" y="1953"/>
                    </a:cubicBezTo>
                    <a:cubicBezTo>
                      <a:pt x="14710" y="1954"/>
                      <a:pt x="14710" y="1955"/>
                      <a:pt x="14711" y="1955"/>
                    </a:cubicBezTo>
                    <a:cubicBezTo>
                      <a:pt x="14711" y="1956"/>
                      <a:pt x="14711" y="1957"/>
                      <a:pt x="14711" y="1957"/>
                    </a:cubicBezTo>
                    <a:cubicBezTo>
                      <a:pt x="14711" y="1958"/>
                      <a:pt x="14711" y="1958"/>
                      <a:pt x="14711" y="1958"/>
                    </a:cubicBezTo>
                    <a:cubicBezTo>
                      <a:pt x="14711" y="1958"/>
                      <a:pt x="14711" y="1959"/>
                      <a:pt x="14711" y="1959"/>
                    </a:cubicBezTo>
                    <a:cubicBezTo>
                      <a:pt x="14711" y="1959"/>
                      <a:pt x="14711" y="1960"/>
                      <a:pt x="14711" y="1960"/>
                    </a:cubicBezTo>
                    <a:cubicBezTo>
                      <a:pt x="14711" y="1960"/>
                      <a:pt x="14712" y="1961"/>
                      <a:pt x="14712" y="1961"/>
                    </a:cubicBezTo>
                    <a:cubicBezTo>
                      <a:pt x="14712" y="1962"/>
                      <a:pt x="14712" y="1962"/>
                      <a:pt x="14712" y="1963"/>
                    </a:cubicBezTo>
                    <a:cubicBezTo>
                      <a:pt x="14712" y="1964"/>
                      <a:pt x="14712" y="1964"/>
                      <a:pt x="14712" y="1965"/>
                    </a:cubicBezTo>
                    <a:cubicBezTo>
                      <a:pt x="14712" y="1965"/>
                      <a:pt x="14713" y="1966"/>
                      <a:pt x="14713" y="1966"/>
                    </a:cubicBezTo>
                    <a:cubicBezTo>
                      <a:pt x="14713" y="1966"/>
                      <a:pt x="14713" y="1967"/>
                      <a:pt x="14713" y="1967"/>
                    </a:cubicBezTo>
                    <a:cubicBezTo>
                      <a:pt x="14713" y="1967"/>
                      <a:pt x="14713" y="1968"/>
                      <a:pt x="14713" y="1968"/>
                    </a:cubicBezTo>
                    <a:cubicBezTo>
                      <a:pt x="14713" y="1968"/>
                      <a:pt x="14714" y="1968"/>
                      <a:pt x="14714" y="1969"/>
                    </a:cubicBezTo>
                    <a:cubicBezTo>
                      <a:pt x="14714" y="1969"/>
                      <a:pt x="14714" y="1969"/>
                      <a:pt x="14714" y="1969"/>
                    </a:cubicBezTo>
                    <a:cubicBezTo>
                      <a:pt x="14714" y="1970"/>
                      <a:pt x="14714" y="1970"/>
                      <a:pt x="14714" y="1970"/>
                    </a:cubicBezTo>
                    <a:cubicBezTo>
                      <a:pt x="14714" y="1971"/>
                      <a:pt x="14714" y="1971"/>
                      <a:pt x="14714" y="1972"/>
                    </a:cubicBezTo>
                    <a:cubicBezTo>
                      <a:pt x="14714" y="1972"/>
                      <a:pt x="14715" y="1973"/>
                      <a:pt x="14715" y="1973"/>
                    </a:cubicBezTo>
                    <a:cubicBezTo>
                      <a:pt x="14715" y="1973"/>
                      <a:pt x="14715" y="1974"/>
                      <a:pt x="14715" y="1974"/>
                    </a:cubicBezTo>
                    <a:cubicBezTo>
                      <a:pt x="14715" y="1975"/>
                      <a:pt x="14716" y="1976"/>
                      <a:pt x="14716" y="1977"/>
                    </a:cubicBezTo>
                    <a:cubicBezTo>
                      <a:pt x="14716" y="1977"/>
                      <a:pt x="14717" y="1977"/>
                      <a:pt x="14717" y="1977"/>
                    </a:cubicBezTo>
                    <a:cubicBezTo>
                      <a:pt x="14717" y="1977"/>
                      <a:pt x="14717" y="1977"/>
                      <a:pt x="14717" y="1977"/>
                    </a:cubicBezTo>
                    <a:cubicBezTo>
                      <a:pt x="14717" y="1977"/>
                      <a:pt x="14717" y="1978"/>
                      <a:pt x="14717" y="1978"/>
                    </a:cubicBezTo>
                    <a:cubicBezTo>
                      <a:pt x="14717" y="1978"/>
                      <a:pt x="14717" y="1978"/>
                      <a:pt x="14717" y="1978"/>
                    </a:cubicBezTo>
                    <a:cubicBezTo>
                      <a:pt x="14717" y="1978"/>
                      <a:pt x="14717" y="1978"/>
                      <a:pt x="14717" y="1978"/>
                    </a:cubicBezTo>
                    <a:cubicBezTo>
                      <a:pt x="14717" y="1978"/>
                      <a:pt x="14717" y="1979"/>
                      <a:pt x="14717" y="1979"/>
                    </a:cubicBezTo>
                    <a:cubicBezTo>
                      <a:pt x="14717" y="1979"/>
                      <a:pt x="14717" y="1979"/>
                      <a:pt x="14717" y="1979"/>
                    </a:cubicBezTo>
                    <a:cubicBezTo>
                      <a:pt x="14717" y="1979"/>
                      <a:pt x="14718" y="1980"/>
                      <a:pt x="14718" y="1980"/>
                    </a:cubicBezTo>
                    <a:cubicBezTo>
                      <a:pt x="14718" y="1981"/>
                      <a:pt x="14718" y="1981"/>
                      <a:pt x="14719" y="1982"/>
                    </a:cubicBezTo>
                    <a:cubicBezTo>
                      <a:pt x="14719" y="1982"/>
                      <a:pt x="14719" y="1982"/>
                      <a:pt x="14719" y="1983"/>
                    </a:cubicBezTo>
                    <a:cubicBezTo>
                      <a:pt x="14719" y="1983"/>
                      <a:pt x="14719" y="1983"/>
                      <a:pt x="14719" y="1983"/>
                    </a:cubicBezTo>
                    <a:cubicBezTo>
                      <a:pt x="14719" y="1983"/>
                      <a:pt x="14720" y="1983"/>
                      <a:pt x="14720" y="1984"/>
                    </a:cubicBezTo>
                    <a:cubicBezTo>
                      <a:pt x="14720" y="1984"/>
                      <a:pt x="14720" y="1984"/>
                      <a:pt x="14720" y="1984"/>
                    </a:cubicBezTo>
                    <a:cubicBezTo>
                      <a:pt x="14720" y="1984"/>
                      <a:pt x="14720" y="1984"/>
                      <a:pt x="14720" y="1984"/>
                    </a:cubicBezTo>
                    <a:cubicBezTo>
                      <a:pt x="14720" y="1984"/>
                      <a:pt x="14720" y="1984"/>
                      <a:pt x="14720" y="1984"/>
                    </a:cubicBezTo>
                    <a:cubicBezTo>
                      <a:pt x="14720" y="1984"/>
                      <a:pt x="14720" y="1984"/>
                      <a:pt x="14720" y="1984"/>
                    </a:cubicBezTo>
                    <a:cubicBezTo>
                      <a:pt x="14720" y="1984"/>
                      <a:pt x="14721" y="1985"/>
                      <a:pt x="14721" y="1985"/>
                    </a:cubicBezTo>
                    <a:cubicBezTo>
                      <a:pt x="14721" y="1985"/>
                      <a:pt x="14721" y="1985"/>
                      <a:pt x="14721" y="1985"/>
                    </a:cubicBezTo>
                    <a:cubicBezTo>
                      <a:pt x="14721" y="1985"/>
                      <a:pt x="14721" y="1985"/>
                      <a:pt x="14721" y="1986"/>
                    </a:cubicBezTo>
                    <a:cubicBezTo>
                      <a:pt x="14721" y="1986"/>
                      <a:pt x="14721" y="1986"/>
                      <a:pt x="14721" y="1986"/>
                    </a:cubicBezTo>
                    <a:cubicBezTo>
                      <a:pt x="14721" y="1986"/>
                      <a:pt x="14721" y="1986"/>
                      <a:pt x="14721" y="1986"/>
                    </a:cubicBezTo>
                    <a:cubicBezTo>
                      <a:pt x="14721" y="1986"/>
                      <a:pt x="14721" y="1986"/>
                      <a:pt x="14721" y="1986"/>
                    </a:cubicBezTo>
                    <a:cubicBezTo>
                      <a:pt x="14721" y="1986"/>
                      <a:pt x="14721" y="1986"/>
                      <a:pt x="14722" y="1986"/>
                    </a:cubicBezTo>
                    <a:cubicBezTo>
                      <a:pt x="14722" y="1986"/>
                      <a:pt x="14722" y="1986"/>
                      <a:pt x="14722" y="1986"/>
                    </a:cubicBezTo>
                    <a:cubicBezTo>
                      <a:pt x="14722" y="1986"/>
                      <a:pt x="14722" y="1986"/>
                      <a:pt x="14722" y="1986"/>
                    </a:cubicBezTo>
                    <a:cubicBezTo>
                      <a:pt x="14722" y="1986"/>
                      <a:pt x="14722" y="1986"/>
                      <a:pt x="14722" y="1986"/>
                    </a:cubicBezTo>
                    <a:cubicBezTo>
                      <a:pt x="14722" y="1986"/>
                      <a:pt x="14722" y="1986"/>
                      <a:pt x="14722" y="1986"/>
                    </a:cubicBezTo>
                    <a:cubicBezTo>
                      <a:pt x="14722" y="1986"/>
                      <a:pt x="14722" y="1986"/>
                      <a:pt x="14722" y="1986"/>
                    </a:cubicBezTo>
                    <a:cubicBezTo>
                      <a:pt x="14722" y="1986"/>
                      <a:pt x="14722" y="1986"/>
                      <a:pt x="14722" y="1986"/>
                    </a:cubicBezTo>
                    <a:cubicBezTo>
                      <a:pt x="14722" y="1986"/>
                      <a:pt x="14722" y="1986"/>
                      <a:pt x="14722" y="1986"/>
                    </a:cubicBezTo>
                    <a:cubicBezTo>
                      <a:pt x="14722" y="1987"/>
                      <a:pt x="14722" y="1987"/>
                      <a:pt x="14722" y="1987"/>
                    </a:cubicBezTo>
                    <a:cubicBezTo>
                      <a:pt x="14722" y="1987"/>
                      <a:pt x="14722" y="1987"/>
                      <a:pt x="14722" y="1987"/>
                    </a:cubicBezTo>
                    <a:cubicBezTo>
                      <a:pt x="14722" y="1987"/>
                      <a:pt x="14722" y="1987"/>
                      <a:pt x="14722" y="1987"/>
                    </a:cubicBezTo>
                    <a:cubicBezTo>
                      <a:pt x="14722" y="1987"/>
                      <a:pt x="14722" y="1987"/>
                      <a:pt x="14723" y="1987"/>
                    </a:cubicBezTo>
                    <a:cubicBezTo>
                      <a:pt x="14723" y="1987"/>
                      <a:pt x="14723" y="1987"/>
                      <a:pt x="14723" y="1987"/>
                    </a:cubicBezTo>
                    <a:cubicBezTo>
                      <a:pt x="14723" y="1987"/>
                      <a:pt x="14723" y="1987"/>
                      <a:pt x="14723" y="1987"/>
                    </a:cubicBezTo>
                    <a:cubicBezTo>
                      <a:pt x="14723" y="1987"/>
                      <a:pt x="14723" y="1987"/>
                      <a:pt x="14723" y="1987"/>
                    </a:cubicBezTo>
                    <a:cubicBezTo>
                      <a:pt x="14723" y="1987"/>
                      <a:pt x="14723" y="1987"/>
                      <a:pt x="14723" y="1988"/>
                    </a:cubicBezTo>
                    <a:cubicBezTo>
                      <a:pt x="14723" y="1988"/>
                      <a:pt x="14723" y="1988"/>
                      <a:pt x="14723" y="1988"/>
                    </a:cubicBezTo>
                    <a:cubicBezTo>
                      <a:pt x="14723" y="1988"/>
                      <a:pt x="14723" y="1988"/>
                      <a:pt x="14723" y="1988"/>
                    </a:cubicBezTo>
                    <a:cubicBezTo>
                      <a:pt x="14723" y="1988"/>
                      <a:pt x="14723" y="1988"/>
                      <a:pt x="14723" y="1988"/>
                    </a:cubicBezTo>
                    <a:cubicBezTo>
                      <a:pt x="14723" y="1988"/>
                      <a:pt x="14723" y="1989"/>
                      <a:pt x="14724" y="1989"/>
                    </a:cubicBezTo>
                    <a:cubicBezTo>
                      <a:pt x="14724" y="1989"/>
                      <a:pt x="14724" y="1989"/>
                      <a:pt x="14724" y="1990"/>
                    </a:cubicBezTo>
                    <a:cubicBezTo>
                      <a:pt x="14725" y="1990"/>
                      <a:pt x="14725" y="1990"/>
                      <a:pt x="14725" y="1990"/>
                    </a:cubicBezTo>
                    <a:cubicBezTo>
                      <a:pt x="14725" y="1991"/>
                      <a:pt x="14725" y="1991"/>
                      <a:pt x="14725" y="1991"/>
                    </a:cubicBezTo>
                    <a:cubicBezTo>
                      <a:pt x="14726" y="1991"/>
                      <a:pt x="14726" y="1992"/>
                      <a:pt x="14726" y="1992"/>
                    </a:cubicBezTo>
                    <a:cubicBezTo>
                      <a:pt x="14726" y="1992"/>
                      <a:pt x="14726" y="1992"/>
                      <a:pt x="14726" y="1993"/>
                    </a:cubicBezTo>
                    <a:cubicBezTo>
                      <a:pt x="14726" y="1993"/>
                      <a:pt x="14727" y="1994"/>
                      <a:pt x="14727" y="1994"/>
                    </a:cubicBezTo>
                    <a:cubicBezTo>
                      <a:pt x="14727" y="1994"/>
                      <a:pt x="14727" y="1995"/>
                      <a:pt x="14728" y="1995"/>
                    </a:cubicBezTo>
                    <a:cubicBezTo>
                      <a:pt x="14728" y="1995"/>
                      <a:pt x="14728" y="1995"/>
                      <a:pt x="14728" y="1996"/>
                    </a:cubicBezTo>
                    <a:cubicBezTo>
                      <a:pt x="14729" y="1996"/>
                      <a:pt x="14729" y="1996"/>
                      <a:pt x="14729" y="1996"/>
                    </a:cubicBezTo>
                    <a:cubicBezTo>
                      <a:pt x="14729" y="1997"/>
                      <a:pt x="14729" y="1997"/>
                      <a:pt x="14729" y="1997"/>
                    </a:cubicBezTo>
                    <a:cubicBezTo>
                      <a:pt x="14730" y="1997"/>
                      <a:pt x="14730" y="1998"/>
                      <a:pt x="14730" y="1998"/>
                    </a:cubicBezTo>
                    <a:cubicBezTo>
                      <a:pt x="14730" y="1998"/>
                      <a:pt x="14730" y="1998"/>
                      <a:pt x="14730" y="1999"/>
                    </a:cubicBezTo>
                    <a:cubicBezTo>
                      <a:pt x="14730" y="1999"/>
                      <a:pt x="14731" y="2000"/>
                      <a:pt x="14731" y="2000"/>
                    </a:cubicBezTo>
                    <a:cubicBezTo>
                      <a:pt x="14731" y="2000"/>
                      <a:pt x="14732" y="2001"/>
                      <a:pt x="14732" y="2001"/>
                    </a:cubicBezTo>
                    <a:cubicBezTo>
                      <a:pt x="14732" y="2001"/>
                      <a:pt x="14732" y="2001"/>
                      <a:pt x="14733" y="2002"/>
                    </a:cubicBezTo>
                    <a:cubicBezTo>
                      <a:pt x="14733" y="2002"/>
                      <a:pt x="14734" y="2003"/>
                      <a:pt x="14734" y="2004"/>
                    </a:cubicBezTo>
                    <a:cubicBezTo>
                      <a:pt x="14735" y="2004"/>
                      <a:pt x="14735" y="2005"/>
                      <a:pt x="14736" y="2005"/>
                    </a:cubicBezTo>
                    <a:cubicBezTo>
                      <a:pt x="14736" y="2006"/>
                      <a:pt x="14736" y="2006"/>
                      <a:pt x="14736" y="2006"/>
                    </a:cubicBezTo>
                    <a:cubicBezTo>
                      <a:pt x="14737" y="2006"/>
                      <a:pt x="14737" y="2007"/>
                      <a:pt x="14737" y="2007"/>
                    </a:cubicBezTo>
                    <a:cubicBezTo>
                      <a:pt x="14737" y="2008"/>
                      <a:pt x="14738" y="2008"/>
                      <a:pt x="14738" y="2009"/>
                    </a:cubicBezTo>
                    <a:cubicBezTo>
                      <a:pt x="14739" y="2009"/>
                      <a:pt x="14739" y="2010"/>
                      <a:pt x="14740" y="2010"/>
                    </a:cubicBezTo>
                    <a:cubicBezTo>
                      <a:pt x="14740" y="2010"/>
                      <a:pt x="14740" y="2011"/>
                      <a:pt x="14741" y="2011"/>
                    </a:cubicBezTo>
                    <a:cubicBezTo>
                      <a:pt x="14741" y="2011"/>
                      <a:pt x="14741" y="2011"/>
                      <a:pt x="14741" y="2012"/>
                    </a:cubicBezTo>
                    <a:cubicBezTo>
                      <a:pt x="14741" y="2012"/>
                      <a:pt x="14741" y="2012"/>
                      <a:pt x="14742" y="2012"/>
                    </a:cubicBezTo>
                    <a:cubicBezTo>
                      <a:pt x="14742" y="2013"/>
                      <a:pt x="14742" y="2013"/>
                      <a:pt x="14742" y="2013"/>
                    </a:cubicBezTo>
                    <a:cubicBezTo>
                      <a:pt x="14742" y="2013"/>
                      <a:pt x="14743" y="2014"/>
                      <a:pt x="14743" y="2014"/>
                    </a:cubicBezTo>
                    <a:cubicBezTo>
                      <a:pt x="14743" y="2014"/>
                      <a:pt x="14744" y="2014"/>
                      <a:pt x="14744" y="2015"/>
                    </a:cubicBezTo>
                    <a:cubicBezTo>
                      <a:pt x="14744" y="2015"/>
                      <a:pt x="14745" y="2015"/>
                      <a:pt x="14745" y="2015"/>
                    </a:cubicBezTo>
                    <a:cubicBezTo>
                      <a:pt x="14745" y="2016"/>
                      <a:pt x="14746" y="2016"/>
                      <a:pt x="14746" y="2016"/>
                    </a:cubicBezTo>
                    <a:cubicBezTo>
                      <a:pt x="14746" y="2017"/>
                      <a:pt x="14747" y="2017"/>
                      <a:pt x="14747" y="2018"/>
                    </a:cubicBezTo>
                    <a:cubicBezTo>
                      <a:pt x="14748" y="2018"/>
                      <a:pt x="14748" y="2019"/>
                      <a:pt x="14749" y="2019"/>
                    </a:cubicBezTo>
                    <a:cubicBezTo>
                      <a:pt x="14750" y="2020"/>
                      <a:pt x="14750" y="2020"/>
                      <a:pt x="14751" y="2021"/>
                    </a:cubicBezTo>
                    <a:cubicBezTo>
                      <a:pt x="14752" y="2022"/>
                      <a:pt x="14752" y="2022"/>
                      <a:pt x="14753" y="2023"/>
                    </a:cubicBezTo>
                    <a:cubicBezTo>
                      <a:pt x="14753" y="2023"/>
                      <a:pt x="14754" y="2023"/>
                      <a:pt x="14754" y="2024"/>
                    </a:cubicBezTo>
                    <a:cubicBezTo>
                      <a:pt x="14754" y="2024"/>
                      <a:pt x="14755" y="2024"/>
                      <a:pt x="14755" y="2024"/>
                    </a:cubicBezTo>
                    <a:cubicBezTo>
                      <a:pt x="14755" y="2025"/>
                      <a:pt x="14756" y="2025"/>
                      <a:pt x="14756" y="2025"/>
                    </a:cubicBezTo>
                    <a:cubicBezTo>
                      <a:pt x="14756" y="2025"/>
                      <a:pt x="14757" y="2026"/>
                      <a:pt x="14757" y="2026"/>
                    </a:cubicBezTo>
                    <a:cubicBezTo>
                      <a:pt x="14757" y="2026"/>
                      <a:pt x="14758" y="2027"/>
                      <a:pt x="14758" y="2027"/>
                    </a:cubicBezTo>
                    <a:cubicBezTo>
                      <a:pt x="14758" y="2027"/>
                      <a:pt x="14758" y="2027"/>
                      <a:pt x="14759" y="2028"/>
                    </a:cubicBezTo>
                    <a:cubicBezTo>
                      <a:pt x="14759" y="2028"/>
                      <a:pt x="14760" y="2029"/>
                      <a:pt x="14761" y="2029"/>
                    </a:cubicBezTo>
                    <a:cubicBezTo>
                      <a:pt x="14761" y="2030"/>
                      <a:pt x="14762" y="2030"/>
                      <a:pt x="14763" y="2031"/>
                    </a:cubicBezTo>
                    <a:cubicBezTo>
                      <a:pt x="14764" y="2031"/>
                      <a:pt x="14764" y="2032"/>
                      <a:pt x="14765" y="2032"/>
                    </a:cubicBezTo>
                    <a:cubicBezTo>
                      <a:pt x="14768" y="2034"/>
                      <a:pt x="14771" y="2036"/>
                      <a:pt x="14774" y="2038"/>
                    </a:cubicBezTo>
                    <a:cubicBezTo>
                      <a:pt x="14774" y="2038"/>
                      <a:pt x="14774" y="2038"/>
                      <a:pt x="14775" y="2038"/>
                    </a:cubicBezTo>
                    <a:cubicBezTo>
                      <a:pt x="14775" y="2038"/>
                      <a:pt x="14775" y="2039"/>
                      <a:pt x="14775" y="2039"/>
                    </a:cubicBezTo>
                    <a:cubicBezTo>
                      <a:pt x="14776" y="2039"/>
                      <a:pt x="14776" y="2039"/>
                      <a:pt x="14776" y="2039"/>
                    </a:cubicBezTo>
                    <a:cubicBezTo>
                      <a:pt x="14777" y="2039"/>
                      <a:pt x="14777" y="2039"/>
                      <a:pt x="14777" y="2039"/>
                    </a:cubicBezTo>
                    <a:cubicBezTo>
                      <a:pt x="14777" y="2039"/>
                      <a:pt x="14777" y="2039"/>
                      <a:pt x="14777" y="2039"/>
                    </a:cubicBezTo>
                    <a:cubicBezTo>
                      <a:pt x="14777" y="2039"/>
                      <a:pt x="14777" y="2039"/>
                      <a:pt x="14777" y="2040"/>
                    </a:cubicBezTo>
                    <a:cubicBezTo>
                      <a:pt x="14777" y="2040"/>
                      <a:pt x="14778" y="2040"/>
                      <a:pt x="14778" y="2040"/>
                    </a:cubicBezTo>
                    <a:cubicBezTo>
                      <a:pt x="14778" y="2040"/>
                      <a:pt x="14778" y="2040"/>
                      <a:pt x="14778" y="2040"/>
                    </a:cubicBezTo>
                    <a:cubicBezTo>
                      <a:pt x="14778" y="2040"/>
                      <a:pt x="14778" y="2040"/>
                      <a:pt x="14778" y="2040"/>
                    </a:cubicBezTo>
                    <a:cubicBezTo>
                      <a:pt x="14778" y="2040"/>
                      <a:pt x="14778" y="2040"/>
                      <a:pt x="14778" y="2040"/>
                    </a:cubicBezTo>
                    <a:cubicBezTo>
                      <a:pt x="14778" y="2040"/>
                      <a:pt x="14778" y="2040"/>
                      <a:pt x="14778" y="2040"/>
                    </a:cubicBezTo>
                    <a:cubicBezTo>
                      <a:pt x="14779" y="2040"/>
                      <a:pt x="14779" y="2040"/>
                      <a:pt x="14779" y="2040"/>
                    </a:cubicBezTo>
                    <a:cubicBezTo>
                      <a:pt x="14779" y="2040"/>
                      <a:pt x="14780" y="2040"/>
                      <a:pt x="14780" y="2041"/>
                    </a:cubicBezTo>
                    <a:cubicBezTo>
                      <a:pt x="14780" y="2041"/>
                      <a:pt x="14781" y="2041"/>
                      <a:pt x="14781" y="2041"/>
                    </a:cubicBezTo>
                    <a:cubicBezTo>
                      <a:pt x="14781" y="2041"/>
                      <a:pt x="14781" y="2041"/>
                      <a:pt x="14782" y="2041"/>
                    </a:cubicBezTo>
                    <a:cubicBezTo>
                      <a:pt x="14782" y="2041"/>
                      <a:pt x="14782" y="2041"/>
                      <a:pt x="14782" y="2041"/>
                    </a:cubicBezTo>
                    <a:cubicBezTo>
                      <a:pt x="14782" y="2041"/>
                      <a:pt x="14782" y="2041"/>
                      <a:pt x="14782" y="2041"/>
                    </a:cubicBezTo>
                    <a:cubicBezTo>
                      <a:pt x="14783" y="2041"/>
                      <a:pt x="14784" y="2042"/>
                      <a:pt x="14785" y="2042"/>
                    </a:cubicBezTo>
                    <a:cubicBezTo>
                      <a:pt x="14786" y="2042"/>
                      <a:pt x="14787" y="2042"/>
                      <a:pt x="14788" y="2043"/>
                    </a:cubicBezTo>
                    <a:cubicBezTo>
                      <a:pt x="14788" y="2043"/>
                      <a:pt x="14788" y="2043"/>
                      <a:pt x="14789" y="2043"/>
                    </a:cubicBezTo>
                    <a:cubicBezTo>
                      <a:pt x="14789" y="2043"/>
                      <a:pt x="14790" y="2043"/>
                      <a:pt x="14790" y="2044"/>
                    </a:cubicBezTo>
                    <a:cubicBezTo>
                      <a:pt x="14791" y="2044"/>
                      <a:pt x="14792" y="2045"/>
                      <a:pt x="14793" y="2045"/>
                    </a:cubicBezTo>
                    <a:cubicBezTo>
                      <a:pt x="14794" y="2045"/>
                      <a:pt x="14794" y="2045"/>
                      <a:pt x="14795" y="2045"/>
                    </a:cubicBezTo>
                    <a:cubicBezTo>
                      <a:pt x="14795" y="2045"/>
                      <a:pt x="14796" y="2045"/>
                      <a:pt x="14797" y="2045"/>
                    </a:cubicBezTo>
                    <a:cubicBezTo>
                      <a:pt x="14797" y="2045"/>
                      <a:pt x="14798" y="2045"/>
                      <a:pt x="14798" y="2045"/>
                    </a:cubicBezTo>
                    <a:cubicBezTo>
                      <a:pt x="14799" y="2045"/>
                      <a:pt x="14799" y="2046"/>
                      <a:pt x="14800" y="2046"/>
                    </a:cubicBezTo>
                    <a:cubicBezTo>
                      <a:pt x="14802" y="2046"/>
                      <a:pt x="14805" y="2047"/>
                      <a:pt x="14807" y="2047"/>
                    </a:cubicBezTo>
                    <a:cubicBezTo>
                      <a:pt x="14812" y="2048"/>
                      <a:pt x="14818" y="2049"/>
                      <a:pt x="14823" y="2050"/>
                    </a:cubicBezTo>
                    <a:cubicBezTo>
                      <a:pt x="14825" y="2050"/>
                      <a:pt x="14826" y="2050"/>
                      <a:pt x="14828" y="2051"/>
                    </a:cubicBezTo>
                    <a:cubicBezTo>
                      <a:pt x="14829" y="2051"/>
                      <a:pt x="14831" y="2051"/>
                      <a:pt x="14832" y="2051"/>
                    </a:cubicBezTo>
                    <a:cubicBezTo>
                      <a:pt x="14834" y="2051"/>
                      <a:pt x="14835" y="2051"/>
                      <a:pt x="14837" y="2051"/>
                    </a:cubicBezTo>
                    <a:cubicBezTo>
                      <a:pt x="14838" y="2052"/>
                      <a:pt x="14840" y="2052"/>
                      <a:pt x="14841" y="2052"/>
                    </a:cubicBezTo>
                    <a:cubicBezTo>
                      <a:pt x="14843" y="2052"/>
                      <a:pt x="14845" y="2052"/>
                      <a:pt x="14846" y="2053"/>
                    </a:cubicBezTo>
                    <a:cubicBezTo>
                      <a:pt x="14848" y="2053"/>
                      <a:pt x="14850" y="2053"/>
                      <a:pt x="14852" y="2053"/>
                    </a:cubicBezTo>
                    <a:cubicBezTo>
                      <a:pt x="14853" y="2053"/>
                      <a:pt x="14855" y="2053"/>
                      <a:pt x="14857" y="2053"/>
                    </a:cubicBezTo>
                    <a:cubicBezTo>
                      <a:pt x="14859" y="2054"/>
                      <a:pt x="14860" y="2054"/>
                      <a:pt x="14862" y="2054"/>
                    </a:cubicBezTo>
                    <a:cubicBezTo>
                      <a:pt x="14878" y="2054"/>
                      <a:pt x="14893" y="2055"/>
                      <a:pt x="14909" y="2055"/>
                    </a:cubicBezTo>
                    <a:cubicBezTo>
                      <a:pt x="15048" y="2055"/>
                      <a:pt x="15187" y="2055"/>
                      <a:pt x="15326" y="2055"/>
                    </a:cubicBezTo>
                    <a:cubicBezTo>
                      <a:pt x="15359" y="2055"/>
                      <a:pt x="15392" y="2054"/>
                      <a:pt x="15425" y="2054"/>
                    </a:cubicBezTo>
                    <a:cubicBezTo>
                      <a:pt x="15452" y="2052"/>
                      <a:pt x="15480" y="2051"/>
                      <a:pt x="15507" y="2049"/>
                    </a:cubicBezTo>
                    <a:cubicBezTo>
                      <a:pt x="15513" y="2048"/>
                      <a:pt x="15519" y="2048"/>
                      <a:pt x="15525" y="2047"/>
                    </a:cubicBezTo>
                    <a:cubicBezTo>
                      <a:pt x="15528" y="2047"/>
                      <a:pt x="15531" y="2047"/>
                      <a:pt x="15534" y="2046"/>
                    </a:cubicBezTo>
                    <a:cubicBezTo>
                      <a:pt x="15537" y="2046"/>
                      <a:pt x="15540" y="2045"/>
                      <a:pt x="15543" y="2045"/>
                    </a:cubicBezTo>
                    <a:cubicBezTo>
                      <a:pt x="15548" y="2044"/>
                      <a:pt x="15554" y="2044"/>
                      <a:pt x="15559" y="2043"/>
                    </a:cubicBezTo>
                    <a:cubicBezTo>
                      <a:pt x="15562" y="2043"/>
                      <a:pt x="15564" y="2043"/>
                      <a:pt x="15567" y="2042"/>
                    </a:cubicBezTo>
                    <a:cubicBezTo>
                      <a:pt x="15570" y="2042"/>
                      <a:pt x="15572" y="2041"/>
                      <a:pt x="15575" y="2041"/>
                    </a:cubicBezTo>
                    <a:cubicBezTo>
                      <a:pt x="15578" y="2041"/>
                      <a:pt x="15580" y="2040"/>
                      <a:pt x="15583" y="2040"/>
                    </a:cubicBezTo>
                    <a:cubicBezTo>
                      <a:pt x="15585" y="2039"/>
                      <a:pt x="15588" y="2039"/>
                      <a:pt x="15590" y="2039"/>
                    </a:cubicBezTo>
                    <a:cubicBezTo>
                      <a:pt x="15593" y="2038"/>
                      <a:pt x="15595" y="2038"/>
                      <a:pt x="15598" y="2037"/>
                    </a:cubicBezTo>
                    <a:cubicBezTo>
                      <a:pt x="15600" y="2037"/>
                      <a:pt x="15603" y="2036"/>
                      <a:pt x="15605" y="2036"/>
                    </a:cubicBezTo>
                    <a:cubicBezTo>
                      <a:pt x="15614" y="2034"/>
                      <a:pt x="15622" y="2032"/>
                      <a:pt x="15631" y="2030"/>
                    </a:cubicBezTo>
                    <a:cubicBezTo>
                      <a:pt x="15633" y="2029"/>
                      <a:pt x="15635" y="2029"/>
                      <a:pt x="15637" y="2028"/>
                    </a:cubicBezTo>
                    <a:cubicBezTo>
                      <a:pt x="15639" y="2028"/>
                      <a:pt x="15641" y="2027"/>
                      <a:pt x="15643" y="2027"/>
                    </a:cubicBezTo>
                    <a:cubicBezTo>
                      <a:pt x="15644" y="2026"/>
                      <a:pt x="15646" y="2025"/>
                      <a:pt x="15648" y="2025"/>
                    </a:cubicBezTo>
                    <a:cubicBezTo>
                      <a:pt x="15650" y="2024"/>
                      <a:pt x="15652" y="2024"/>
                      <a:pt x="15654" y="2023"/>
                    </a:cubicBezTo>
                    <a:cubicBezTo>
                      <a:pt x="15662" y="2020"/>
                      <a:pt x="15669" y="2017"/>
                      <a:pt x="15677" y="2014"/>
                    </a:cubicBezTo>
                    <a:cubicBezTo>
                      <a:pt x="15679" y="2013"/>
                      <a:pt x="15681" y="2012"/>
                      <a:pt x="15683" y="2012"/>
                    </a:cubicBezTo>
                    <a:cubicBezTo>
                      <a:pt x="15685" y="2011"/>
                      <a:pt x="15687" y="2010"/>
                      <a:pt x="15689" y="2009"/>
                    </a:cubicBezTo>
                    <a:cubicBezTo>
                      <a:pt x="15690" y="2008"/>
                      <a:pt x="15692" y="2007"/>
                      <a:pt x="15694" y="2006"/>
                    </a:cubicBezTo>
                    <a:cubicBezTo>
                      <a:pt x="15696" y="2006"/>
                      <a:pt x="15698" y="2005"/>
                      <a:pt x="15700" y="2004"/>
                    </a:cubicBezTo>
                    <a:cubicBezTo>
                      <a:pt x="15704" y="2002"/>
                      <a:pt x="15708" y="2000"/>
                      <a:pt x="15712" y="1998"/>
                    </a:cubicBezTo>
                    <a:cubicBezTo>
                      <a:pt x="15714" y="1997"/>
                      <a:pt x="15716" y="1996"/>
                      <a:pt x="15718" y="1995"/>
                    </a:cubicBezTo>
                    <a:cubicBezTo>
                      <a:pt x="15719" y="1994"/>
                      <a:pt x="15721" y="1993"/>
                      <a:pt x="15723" y="1992"/>
                    </a:cubicBezTo>
                    <a:cubicBezTo>
                      <a:pt x="15727" y="1990"/>
                      <a:pt x="15731" y="1987"/>
                      <a:pt x="15735" y="1985"/>
                    </a:cubicBezTo>
                    <a:cubicBezTo>
                      <a:pt x="15737" y="1984"/>
                      <a:pt x="15739" y="1983"/>
                      <a:pt x="15741" y="1982"/>
                    </a:cubicBezTo>
                    <a:cubicBezTo>
                      <a:pt x="15741" y="1981"/>
                      <a:pt x="15742" y="1980"/>
                      <a:pt x="15743" y="1980"/>
                    </a:cubicBezTo>
                    <a:cubicBezTo>
                      <a:pt x="15744" y="1979"/>
                      <a:pt x="15745" y="1979"/>
                      <a:pt x="15746" y="1978"/>
                    </a:cubicBezTo>
                    <a:cubicBezTo>
                      <a:pt x="15748" y="1977"/>
                      <a:pt x="15750" y="1976"/>
                      <a:pt x="15752" y="1974"/>
                    </a:cubicBezTo>
                    <a:cubicBezTo>
                      <a:pt x="15754" y="1973"/>
                      <a:pt x="15756" y="1972"/>
                      <a:pt x="15757" y="1971"/>
                    </a:cubicBezTo>
                    <a:cubicBezTo>
                      <a:pt x="15761" y="1968"/>
                      <a:pt x="15764" y="1966"/>
                      <a:pt x="15768" y="1963"/>
                    </a:cubicBezTo>
                    <a:cubicBezTo>
                      <a:pt x="15770" y="1962"/>
                      <a:pt x="15772" y="1960"/>
                      <a:pt x="15773" y="1959"/>
                    </a:cubicBezTo>
                    <a:cubicBezTo>
                      <a:pt x="15775" y="1958"/>
                      <a:pt x="15777" y="1956"/>
                      <a:pt x="15779" y="1955"/>
                    </a:cubicBezTo>
                    <a:cubicBezTo>
                      <a:pt x="15782" y="1952"/>
                      <a:pt x="15786" y="1949"/>
                      <a:pt x="15789" y="1946"/>
                    </a:cubicBezTo>
                    <a:cubicBezTo>
                      <a:pt x="15792" y="1943"/>
                      <a:pt x="15796" y="1940"/>
                      <a:pt x="15799" y="1937"/>
                    </a:cubicBezTo>
                    <a:cubicBezTo>
                      <a:pt x="15801" y="1936"/>
                      <a:pt x="15803" y="1934"/>
                      <a:pt x="15804" y="1933"/>
                    </a:cubicBezTo>
                    <a:cubicBezTo>
                      <a:pt x="15806" y="1931"/>
                      <a:pt x="15807" y="1930"/>
                      <a:pt x="15809" y="1928"/>
                    </a:cubicBezTo>
                    <a:cubicBezTo>
                      <a:pt x="15819" y="1920"/>
                      <a:pt x="15829" y="1912"/>
                      <a:pt x="15839" y="1904"/>
                    </a:cubicBezTo>
                    <a:cubicBezTo>
                      <a:pt x="15844" y="1899"/>
                      <a:pt x="15848" y="1895"/>
                      <a:pt x="15853" y="1890"/>
                    </a:cubicBezTo>
                    <a:cubicBezTo>
                      <a:pt x="15856" y="1888"/>
                      <a:pt x="15858" y="1885"/>
                      <a:pt x="15861" y="1883"/>
                    </a:cubicBezTo>
                    <a:cubicBezTo>
                      <a:pt x="15863" y="1881"/>
                      <a:pt x="15866" y="1878"/>
                      <a:pt x="15868" y="1876"/>
                    </a:cubicBezTo>
                    <a:cubicBezTo>
                      <a:pt x="15878" y="1865"/>
                      <a:pt x="15888" y="1855"/>
                      <a:pt x="15898" y="1844"/>
                    </a:cubicBezTo>
                    <a:cubicBezTo>
                      <a:pt x="15901" y="1841"/>
                      <a:pt x="15903" y="1838"/>
                      <a:pt x="15906" y="1836"/>
                    </a:cubicBezTo>
                    <a:cubicBezTo>
                      <a:pt x="15909" y="1833"/>
                      <a:pt x="15911" y="1830"/>
                      <a:pt x="15914" y="1827"/>
                    </a:cubicBezTo>
                    <a:cubicBezTo>
                      <a:pt x="15919" y="1821"/>
                      <a:pt x="15924" y="1815"/>
                      <a:pt x="15929" y="1809"/>
                    </a:cubicBezTo>
                    <a:cubicBezTo>
                      <a:pt x="15939" y="1796"/>
                      <a:pt x="15949" y="1784"/>
                      <a:pt x="15959" y="1771"/>
                    </a:cubicBezTo>
                    <a:cubicBezTo>
                      <a:pt x="15969" y="1757"/>
                      <a:pt x="15979" y="1744"/>
                      <a:pt x="15989" y="1730"/>
                    </a:cubicBezTo>
                    <a:cubicBezTo>
                      <a:pt x="15994" y="1723"/>
                      <a:pt x="15999" y="1715"/>
                      <a:pt x="16004" y="1708"/>
                    </a:cubicBezTo>
                    <a:cubicBezTo>
                      <a:pt x="16006" y="1704"/>
                      <a:pt x="16009" y="1701"/>
                      <a:pt x="16011" y="1697"/>
                    </a:cubicBezTo>
                    <a:cubicBezTo>
                      <a:pt x="16013" y="1693"/>
                      <a:pt x="16016" y="1690"/>
                      <a:pt x="16018" y="1686"/>
                    </a:cubicBezTo>
                    <a:cubicBezTo>
                      <a:pt x="16023" y="1678"/>
                      <a:pt x="16028" y="1670"/>
                      <a:pt x="16033" y="1663"/>
                    </a:cubicBezTo>
                    <a:cubicBezTo>
                      <a:pt x="16035" y="1659"/>
                      <a:pt x="16038" y="1655"/>
                      <a:pt x="16040" y="1651"/>
                    </a:cubicBezTo>
                    <a:cubicBezTo>
                      <a:pt x="16042" y="1647"/>
                      <a:pt x="16045" y="1643"/>
                      <a:pt x="16047" y="1639"/>
                    </a:cubicBezTo>
                    <a:cubicBezTo>
                      <a:pt x="16070" y="1639"/>
                      <a:pt x="16092" y="1639"/>
                      <a:pt x="16115" y="1639"/>
                    </a:cubicBezTo>
                    <a:cubicBezTo>
                      <a:pt x="16044" y="1815"/>
                      <a:pt x="15974" y="1990"/>
                      <a:pt x="15903" y="2166"/>
                    </a:cubicBezTo>
                    <a:cubicBezTo>
                      <a:pt x="15269" y="2166"/>
                      <a:pt x="14635" y="2166"/>
                      <a:pt x="14001" y="2166"/>
                    </a:cubicBezTo>
                    <a:cubicBezTo>
                      <a:pt x="14001" y="2149"/>
                      <a:pt x="14001" y="2132"/>
                      <a:pt x="14001" y="2115"/>
                    </a:cubicBezTo>
                    <a:cubicBezTo>
                      <a:pt x="14029" y="2115"/>
                      <a:pt x="14058" y="2115"/>
                      <a:pt x="14086" y="2115"/>
                    </a:cubicBezTo>
                    <a:cubicBezTo>
                      <a:pt x="14090" y="2115"/>
                      <a:pt x="14094" y="2115"/>
                      <a:pt x="14098" y="2115"/>
                    </a:cubicBezTo>
                    <a:cubicBezTo>
                      <a:pt x="14099" y="2115"/>
                      <a:pt x="14101" y="2115"/>
                      <a:pt x="14103" y="2115"/>
                    </a:cubicBezTo>
                    <a:cubicBezTo>
                      <a:pt x="14105" y="2114"/>
                      <a:pt x="14107" y="2114"/>
                      <a:pt x="14109" y="2114"/>
                    </a:cubicBezTo>
                    <a:cubicBezTo>
                      <a:pt x="14111" y="2114"/>
                      <a:pt x="14113" y="2114"/>
                      <a:pt x="14114" y="2114"/>
                    </a:cubicBezTo>
                    <a:cubicBezTo>
                      <a:pt x="14116" y="2114"/>
                      <a:pt x="14118" y="2114"/>
                      <a:pt x="14120" y="2113"/>
                    </a:cubicBezTo>
                    <a:cubicBezTo>
                      <a:pt x="14122" y="2113"/>
                      <a:pt x="14124" y="2113"/>
                      <a:pt x="14126" y="2113"/>
                    </a:cubicBezTo>
                    <a:cubicBezTo>
                      <a:pt x="14127" y="2112"/>
                      <a:pt x="14129" y="2112"/>
                      <a:pt x="14131" y="2112"/>
                    </a:cubicBezTo>
                    <a:cubicBezTo>
                      <a:pt x="14138" y="2111"/>
                      <a:pt x="14146" y="2110"/>
                      <a:pt x="14153" y="2109"/>
                    </a:cubicBezTo>
                    <a:cubicBezTo>
                      <a:pt x="14155" y="2109"/>
                      <a:pt x="14157" y="2108"/>
                      <a:pt x="14158" y="2108"/>
                    </a:cubicBezTo>
                    <a:cubicBezTo>
                      <a:pt x="14160" y="2107"/>
                      <a:pt x="14162" y="2107"/>
                      <a:pt x="14164" y="2107"/>
                    </a:cubicBezTo>
                    <a:cubicBezTo>
                      <a:pt x="14165" y="2106"/>
                      <a:pt x="14167" y="2106"/>
                      <a:pt x="14169" y="2105"/>
                    </a:cubicBezTo>
                    <a:cubicBezTo>
                      <a:pt x="14171" y="2105"/>
                      <a:pt x="14172" y="2104"/>
                      <a:pt x="14174" y="2104"/>
                    </a:cubicBezTo>
                    <a:cubicBezTo>
                      <a:pt x="14176" y="2104"/>
                      <a:pt x="14178" y="2103"/>
                      <a:pt x="14179" y="2103"/>
                    </a:cubicBezTo>
                    <a:cubicBezTo>
                      <a:pt x="14181" y="2103"/>
                      <a:pt x="14183" y="2102"/>
                      <a:pt x="14185" y="2102"/>
                    </a:cubicBezTo>
                    <a:cubicBezTo>
                      <a:pt x="14188" y="2101"/>
                      <a:pt x="14192" y="2100"/>
                      <a:pt x="14196" y="2099"/>
                    </a:cubicBezTo>
                    <a:cubicBezTo>
                      <a:pt x="14198" y="2099"/>
                      <a:pt x="14199" y="2098"/>
                      <a:pt x="14201" y="2098"/>
                    </a:cubicBezTo>
                    <a:cubicBezTo>
                      <a:pt x="14202" y="2097"/>
                      <a:pt x="14204" y="2097"/>
                      <a:pt x="14206" y="2096"/>
                    </a:cubicBezTo>
                    <a:cubicBezTo>
                      <a:pt x="14207" y="2096"/>
                      <a:pt x="14209" y="2095"/>
                      <a:pt x="14211" y="2095"/>
                    </a:cubicBezTo>
                    <a:cubicBezTo>
                      <a:pt x="14213" y="2095"/>
                      <a:pt x="14214" y="2094"/>
                      <a:pt x="14216" y="2094"/>
                    </a:cubicBezTo>
                    <a:cubicBezTo>
                      <a:pt x="14229" y="2090"/>
                      <a:pt x="14243" y="2085"/>
                      <a:pt x="14256" y="2081"/>
                    </a:cubicBezTo>
                    <a:cubicBezTo>
                      <a:pt x="14258" y="2080"/>
                      <a:pt x="14260" y="2078"/>
                      <a:pt x="14263" y="2077"/>
                    </a:cubicBezTo>
                    <a:cubicBezTo>
                      <a:pt x="14265" y="2075"/>
                      <a:pt x="14267" y="2074"/>
                      <a:pt x="14269" y="2072"/>
                    </a:cubicBezTo>
                    <a:cubicBezTo>
                      <a:pt x="14273" y="2069"/>
                      <a:pt x="14277" y="2066"/>
                      <a:pt x="14281" y="2063"/>
                    </a:cubicBezTo>
                    <a:cubicBezTo>
                      <a:pt x="14285" y="2060"/>
                      <a:pt x="14289" y="2057"/>
                      <a:pt x="14293" y="2054"/>
                    </a:cubicBezTo>
                    <a:cubicBezTo>
                      <a:pt x="14295" y="2053"/>
                      <a:pt x="14297" y="2051"/>
                      <a:pt x="14299" y="2050"/>
                    </a:cubicBezTo>
                    <a:cubicBezTo>
                      <a:pt x="14299" y="2049"/>
                      <a:pt x="14299" y="2049"/>
                      <a:pt x="14300" y="2049"/>
                    </a:cubicBezTo>
                    <a:cubicBezTo>
                      <a:pt x="14300" y="2048"/>
                      <a:pt x="14301" y="2048"/>
                      <a:pt x="14301" y="2048"/>
                    </a:cubicBezTo>
                    <a:cubicBezTo>
                      <a:pt x="14302" y="2047"/>
                      <a:pt x="14302" y="2047"/>
                      <a:pt x="14303" y="2047"/>
                    </a:cubicBezTo>
                    <a:cubicBezTo>
                      <a:pt x="14303" y="2047"/>
                      <a:pt x="14304" y="2046"/>
                      <a:pt x="14304" y="2046"/>
                    </a:cubicBezTo>
                    <a:cubicBezTo>
                      <a:pt x="14305" y="2045"/>
                      <a:pt x="14306" y="2044"/>
                      <a:pt x="14306" y="2044"/>
                    </a:cubicBezTo>
                    <a:cubicBezTo>
                      <a:pt x="14307" y="2043"/>
                      <a:pt x="14308" y="2042"/>
                      <a:pt x="14309" y="2041"/>
                    </a:cubicBezTo>
                    <a:cubicBezTo>
                      <a:pt x="14309" y="2041"/>
                      <a:pt x="14310" y="2040"/>
                      <a:pt x="14311" y="2039"/>
                    </a:cubicBezTo>
                    <a:cubicBezTo>
                      <a:pt x="14312" y="2038"/>
                      <a:pt x="14312" y="2037"/>
                      <a:pt x="14313" y="2036"/>
                    </a:cubicBezTo>
                    <a:cubicBezTo>
                      <a:pt x="14313" y="2036"/>
                      <a:pt x="14313" y="2036"/>
                      <a:pt x="14313" y="2036"/>
                    </a:cubicBezTo>
                    <a:cubicBezTo>
                      <a:pt x="14313" y="2036"/>
                      <a:pt x="14314" y="2036"/>
                      <a:pt x="14314" y="2036"/>
                    </a:cubicBezTo>
                    <a:cubicBezTo>
                      <a:pt x="14314" y="2036"/>
                      <a:pt x="14314" y="2035"/>
                      <a:pt x="14314" y="2035"/>
                    </a:cubicBezTo>
                    <a:cubicBezTo>
                      <a:pt x="14314" y="2035"/>
                      <a:pt x="14314" y="2035"/>
                      <a:pt x="14314" y="2035"/>
                    </a:cubicBezTo>
                    <a:cubicBezTo>
                      <a:pt x="14315" y="2035"/>
                      <a:pt x="14315" y="2035"/>
                      <a:pt x="14315" y="2035"/>
                    </a:cubicBezTo>
                    <a:cubicBezTo>
                      <a:pt x="14315" y="2034"/>
                      <a:pt x="14315" y="2034"/>
                      <a:pt x="14316" y="2034"/>
                    </a:cubicBezTo>
                    <a:cubicBezTo>
                      <a:pt x="14316" y="2034"/>
                      <a:pt x="14316" y="2034"/>
                      <a:pt x="14316" y="2033"/>
                    </a:cubicBezTo>
                    <a:cubicBezTo>
                      <a:pt x="14316" y="2033"/>
                      <a:pt x="14316" y="2033"/>
                      <a:pt x="14317" y="2033"/>
                    </a:cubicBezTo>
                    <a:cubicBezTo>
                      <a:pt x="14317" y="2033"/>
                      <a:pt x="14317" y="2033"/>
                      <a:pt x="14317" y="2033"/>
                    </a:cubicBezTo>
                    <a:cubicBezTo>
                      <a:pt x="14317" y="2033"/>
                      <a:pt x="14317" y="2032"/>
                      <a:pt x="14317" y="2032"/>
                    </a:cubicBezTo>
                    <a:cubicBezTo>
                      <a:pt x="14317" y="2032"/>
                      <a:pt x="14318" y="2032"/>
                      <a:pt x="14318" y="2032"/>
                    </a:cubicBezTo>
                    <a:cubicBezTo>
                      <a:pt x="14318" y="2032"/>
                      <a:pt x="14318" y="2032"/>
                      <a:pt x="14318" y="2032"/>
                    </a:cubicBezTo>
                    <a:cubicBezTo>
                      <a:pt x="14318" y="2032"/>
                      <a:pt x="14319" y="2031"/>
                      <a:pt x="14319" y="2031"/>
                    </a:cubicBezTo>
                    <a:cubicBezTo>
                      <a:pt x="14319" y="2030"/>
                      <a:pt x="14319" y="2030"/>
                      <a:pt x="14320" y="2029"/>
                    </a:cubicBezTo>
                    <a:cubicBezTo>
                      <a:pt x="14320" y="2029"/>
                      <a:pt x="14320" y="2029"/>
                      <a:pt x="14320" y="2028"/>
                    </a:cubicBezTo>
                    <a:cubicBezTo>
                      <a:pt x="14320" y="2028"/>
                      <a:pt x="14320" y="2028"/>
                      <a:pt x="14320" y="2028"/>
                    </a:cubicBezTo>
                    <a:cubicBezTo>
                      <a:pt x="14320" y="2028"/>
                      <a:pt x="14321" y="2028"/>
                      <a:pt x="14321" y="2027"/>
                    </a:cubicBezTo>
                    <a:cubicBezTo>
                      <a:pt x="14321" y="2027"/>
                      <a:pt x="14321" y="2027"/>
                      <a:pt x="14321" y="2027"/>
                    </a:cubicBezTo>
                    <a:cubicBezTo>
                      <a:pt x="14321" y="2027"/>
                      <a:pt x="14321" y="2027"/>
                      <a:pt x="14321" y="2027"/>
                    </a:cubicBezTo>
                    <a:cubicBezTo>
                      <a:pt x="14321" y="2027"/>
                      <a:pt x="14321" y="2027"/>
                      <a:pt x="14322" y="2026"/>
                    </a:cubicBezTo>
                    <a:cubicBezTo>
                      <a:pt x="14322" y="2026"/>
                      <a:pt x="14322" y="2026"/>
                      <a:pt x="14322" y="2026"/>
                    </a:cubicBezTo>
                    <a:cubicBezTo>
                      <a:pt x="14323" y="2025"/>
                      <a:pt x="14323" y="2025"/>
                      <a:pt x="14323" y="2024"/>
                    </a:cubicBezTo>
                    <a:cubicBezTo>
                      <a:pt x="14324" y="2024"/>
                      <a:pt x="14324" y="2023"/>
                      <a:pt x="14324" y="2023"/>
                    </a:cubicBezTo>
                    <a:cubicBezTo>
                      <a:pt x="14324" y="2023"/>
                      <a:pt x="14324" y="2023"/>
                      <a:pt x="14325" y="2022"/>
                    </a:cubicBezTo>
                    <a:cubicBezTo>
                      <a:pt x="14325" y="2022"/>
                      <a:pt x="14325" y="2022"/>
                      <a:pt x="14325" y="2022"/>
                    </a:cubicBezTo>
                    <a:cubicBezTo>
                      <a:pt x="14326" y="2020"/>
                      <a:pt x="14327" y="2018"/>
                      <a:pt x="14328" y="2016"/>
                    </a:cubicBezTo>
                    <a:cubicBezTo>
                      <a:pt x="14328" y="2016"/>
                      <a:pt x="14328" y="2015"/>
                      <a:pt x="14329" y="2015"/>
                    </a:cubicBezTo>
                    <a:cubicBezTo>
                      <a:pt x="14329" y="2014"/>
                      <a:pt x="14329" y="2014"/>
                      <a:pt x="14329" y="2014"/>
                    </a:cubicBezTo>
                    <a:cubicBezTo>
                      <a:pt x="14329" y="2014"/>
                      <a:pt x="14329" y="2013"/>
                      <a:pt x="14329" y="2013"/>
                    </a:cubicBezTo>
                    <a:cubicBezTo>
                      <a:pt x="14329" y="2013"/>
                      <a:pt x="14330" y="2013"/>
                      <a:pt x="14330" y="2012"/>
                    </a:cubicBezTo>
                    <a:cubicBezTo>
                      <a:pt x="14330" y="2012"/>
                      <a:pt x="14330" y="2012"/>
                      <a:pt x="14330" y="2012"/>
                    </a:cubicBezTo>
                    <a:cubicBezTo>
                      <a:pt x="14330" y="2011"/>
                      <a:pt x="14330" y="2011"/>
                      <a:pt x="14330" y="2011"/>
                    </a:cubicBezTo>
                    <a:cubicBezTo>
                      <a:pt x="14330" y="2011"/>
                      <a:pt x="14330" y="2011"/>
                      <a:pt x="14330" y="2010"/>
                    </a:cubicBezTo>
                    <a:cubicBezTo>
                      <a:pt x="14330" y="2010"/>
                      <a:pt x="14330" y="2010"/>
                      <a:pt x="14330" y="2010"/>
                    </a:cubicBezTo>
                    <a:cubicBezTo>
                      <a:pt x="14330" y="2010"/>
                      <a:pt x="14330" y="2009"/>
                      <a:pt x="14331" y="2009"/>
                    </a:cubicBezTo>
                    <a:cubicBezTo>
                      <a:pt x="14331" y="2008"/>
                      <a:pt x="14331" y="2008"/>
                      <a:pt x="14331" y="2008"/>
                    </a:cubicBezTo>
                    <a:cubicBezTo>
                      <a:pt x="14331" y="2008"/>
                      <a:pt x="14331" y="2007"/>
                      <a:pt x="14331" y="2007"/>
                    </a:cubicBezTo>
                    <a:cubicBezTo>
                      <a:pt x="14331" y="2007"/>
                      <a:pt x="14332" y="2007"/>
                      <a:pt x="14332" y="2006"/>
                    </a:cubicBezTo>
                    <a:cubicBezTo>
                      <a:pt x="14332" y="2006"/>
                      <a:pt x="14332" y="2006"/>
                      <a:pt x="14332" y="2006"/>
                    </a:cubicBezTo>
                    <a:cubicBezTo>
                      <a:pt x="14332" y="2005"/>
                      <a:pt x="14332" y="2005"/>
                      <a:pt x="14332" y="2005"/>
                    </a:cubicBezTo>
                    <a:cubicBezTo>
                      <a:pt x="14332" y="2005"/>
                      <a:pt x="14332" y="2005"/>
                      <a:pt x="14332" y="2004"/>
                    </a:cubicBezTo>
                    <a:cubicBezTo>
                      <a:pt x="14332" y="2004"/>
                      <a:pt x="14332" y="2004"/>
                      <a:pt x="14332" y="2004"/>
                    </a:cubicBezTo>
                    <a:cubicBezTo>
                      <a:pt x="14332" y="2003"/>
                      <a:pt x="14333" y="2003"/>
                      <a:pt x="14333" y="2002"/>
                    </a:cubicBezTo>
                    <a:cubicBezTo>
                      <a:pt x="14333" y="2002"/>
                      <a:pt x="14333" y="2001"/>
                      <a:pt x="14334" y="2001"/>
                    </a:cubicBezTo>
                    <a:cubicBezTo>
                      <a:pt x="14334" y="2000"/>
                      <a:pt x="14334" y="2000"/>
                      <a:pt x="14334" y="1999"/>
                    </a:cubicBezTo>
                    <a:cubicBezTo>
                      <a:pt x="14335" y="1998"/>
                      <a:pt x="14335" y="1998"/>
                      <a:pt x="14335" y="1997"/>
                    </a:cubicBezTo>
                    <a:cubicBezTo>
                      <a:pt x="14335" y="1997"/>
                      <a:pt x="14335" y="1996"/>
                      <a:pt x="14335" y="1996"/>
                    </a:cubicBezTo>
                    <a:cubicBezTo>
                      <a:pt x="14336" y="1996"/>
                      <a:pt x="14336" y="1996"/>
                      <a:pt x="14336" y="1995"/>
                    </a:cubicBezTo>
                    <a:cubicBezTo>
                      <a:pt x="14336" y="1995"/>
                      <a:pt x="14336" y="1994"/>
                      <a:pt x="14337" y="1994"/>
                    </a:cubicBezTo>
                    <a:cubicBezTo>
                      <a:pt x="14337" y="1993"/>
                      <a:pt x="14337" y="1992"/>
                      <a:pt x="14337" y="1992"/>
                    </a:cubicBezTo>
                    <a:cubicBezTo>
                      <a:pt x="14337" y="1991"/>
                      <a:pt x="14338" y="1991"/>
                      <a:pt x="14338" y="1991"/>
                    </a:cubicBezTo>
                    <a:cubicBezTo>
                      <a:pt x="14338" y="1991"/>
                      <a:pt x="14338" y="1990"/>
                      <a:pt x="14338" y="1990"/>
                    </a:cubicBezTo>
                    <a:cubicBezTo>
                      <a:pt x="14340" y="1984"/>
                      <a:pt x="14342" y="1978"/>
                      <a:pt x="14344" y="1972"/>
                    </a:cubicBezTo>
                    <a:cubicBezTo>
                      <a:pt x="14344" y="1970"/>
                      <a:pt x="14345" y="1969"/>
                      <a:pt x="14345" y="1967"/>
                    </a:cubicBezTo>
                    <a:cubicBezTo>
                      <a:pt x="14345" y="1965"/>
                      <a:pt x="14346" y="1963"/>
                      <a:pt x="14346" y="1962"/>
                    </a:cubicBezTo>
                    <a:cubicBezTo>
                      <a:pt x="14346" y="1960"/>
                      <a:pt x="14347" y="1958"/>
                      <a:pt x="14347" y="1956"/>
                    </a:cubicBezTo>
                    <a:cubicBezTo>
                      <a:pt x="14347" y="1955"/>
                      <a:pt x="14348" y="1953"/>
                      <a:pt x="14348" y="1951"/>
                    </a:cubicBezTo>
                    <a:cubicBezTo>
                      <a:pt x="14348" y="1949"/>
                      <a:pt x="14349" y="1947"/>
                      <a:pt x="14349" y="1945"/>
                    </a:cubicBezTo>
                    <a:cubicBezTo>
                      <a:pt x="14349" y="1943"/>
                      <a:pt x="14350" y="1941"/>
                      <a:pt x="14350" y="1939"/>
                    </a:cubicBezTo>
                    <a:cubicBezTo>
                      <a:pt x="14350" y="1937"/>
                      <a:pt x="14351" y="1935"/>
                      <a:pt x="14351" y="1933"/>
                    </a:cubicBezTo>
                    <a:cubicBezTo>
                      <a:pt x="14351" y="1931"/>
                      <a:pt x="14352" y="1929"/>
                      <a:pt x="14352" y="1927"/>
                    </a:cubicBezTo>
                    <a:cubicBezTo>
                      <a:pt x="14353" y="1918"/>
                      <a:pt x="14354" y="1908"/>
                      <a:pt x="14355" y="1899"/>
                    </a:cubicBezTo>
                    <a:cubicBezTo>
                      <a:pt x="14355" y="1896"/>
                      <a:pt x="14355" y="1894"/>
                      <a:pt x="14355" y="1891"/>
                    </a:cubicBezTo>
                    <a:cubicBezTo>
                      <a:pt x="14355" y="1888"/>
                      <a:pt x="14355" y="1885"/>
                      <a:pt x="14356" y="1883"/>
                    </a:cubicBezTo>
                    <a:cubicBezTo>
                      <a:pt x="14356" y="1877"/>
                      <a:pt x="14357" y="1872"/>
                      <a:pt x="14357" y="1867"/>
                    </a:cubicBezTo>
                    <a:cubicBezTo>
                      <a:pt x="14357" y="1842"/>
                      <a:pt x="14358" y="1817"/>
                      <a:pt x="14358" y="1792"/>
                    </a:cubicBezTo>
                    <a:cubicBezTo>
                      <a:pt x="14358" y="1333"/>
                      <a:pt x="14358" y="874"/>
                      <a:pt x="14358" y="415"/>
                    </a:cubicBezTo>
                    <a:cubicBezTo>
                      <a:pt x="14358" y="399"/>
                      <a:pt x="14358" y="383"/>
                      <a:pt x="14358" y="367"/>
                    </a:cubicBezTo>
                    <a:cubicBezTo>
                      <a:pt x="14357" y="352"/>
                      <a:pt x="14356" y="338"/>
                      <a:pt x="14355" y="323"/>
                    </a:cubicBezTo>
                    <a:cubicBezTo>
                      <a:pt x="14354" y="317"/>
                      <a:pt x="14354" y="310"/>
                      <a:pt x="14353" y="304"/>
                    </a:cubicBezTo>
                    <a:cubicBezTo>
                      <a:pt x="14353" y="300"/>
                      <a:pt x="14353" y="297"/>
                      <a:pt x="14352" y="294"/>
                    </a:cubicBezTo>
                    <a:cubicBezTo>
                      <a:pt x="14352" y="291"/>
                      <a:pt x="14351" y="288"/>
                      <a:pt x="14351" y="285"/>
                    </a:cubicBezTo>
                    <a:cubicBezTo>
                      <a:pt x="14350" y="279"/>
                      <a:pt x="14349" y="273"/>
                      <a:pt x="14348" y="268"/>
                    </a:cubicBezTo>
                    <a:cubicBezTo>
                      <a:pt x="14348" y="265"/>
                      <a:pt x="14347" y="262"/>
                      <a:pt x="14347" y="259"/>
                    </a:cubicBezTo>
                    <a:cubicBezTo>
                      <a:pt x="14347" y="256"/>
                      <a:pt x="14346" y="253"/>
                      <a:pt x="14346" y="250"/>
                    </a:cubicBezTo>
                    <a:cubicBezTo>
                      <a:pt x="14345" y="248"/>
                      <a:pt x="14345" y="245"/>
                      <a:pt x="14344" y="243"/>
                    </a:cubicBezTo>
                    <a:cubicBezTo>
                      <a:pt x="14343" y="241"/>
                      <a:pt x="14343" y="238"/>
                      <a:pt x="14342" y="236"/>
                    </a:cubicBezTo>
                    <a:cubicBezTo>
                      <a:pt x="14341" y="233"/>
                      <a:pt x="14341" y="231"/>
                      <a:pt x="14340" y="228"/>
                    </a:cubicBezTo>
                    <a:cubicBezTo>
                      <a:pt x="14339" y="226"/>
                      <a:pt x="14339" y="223"/>
                      <a:pt x="14338" y="221"/>
                    </a:cubicBezTo>
                    <a:cubicBezTo>
                      <a:pt x="14337" y="219"/>
                      <a:pt x="14337" y="217"/>
                      <a:pt x="14336" y="215"/>
                    </a:cubicBezTo>
                    <a:cubicBezTo>
                      <a:pt x="14336" y="214"/>
                      <a:pt x="14336" y="213"/>
                      <a:pt x="14336" y="213"/>
                    </a:cubicBezTo>
                    <a:cubicBezTo>
                      <a:pt x="14336" y="212"/>
                      <a:pt x="14336" y="212"/>
                      <a:pt x="14335" y="211"/>
                    </a:cubicBezTo>
                    <a:cubicBezTo>
                      <a:pt x="14335" y="211"/>
                      <a:pt x="14335" y="210"/>
                      <a:pt x="14335" y="210"/>
                    </a:cubicBezTo>
                    <a:cubicBezTo>
                      <a:pt x="14334" y="209"/>
                      <a:pt x="14334" y="209"/>
                      <a:pt x="14334" y="208"/>
                    </a:cubicBezTo>
                    <a:cubicBezTo>
                      <a:pt x="14334" y="208"/>
                      <a:pt x="14334" y="207"/>
                      <a:pt x="14334" y="207"/>
                    </a:cubicBezTo>
                    <a:cubicBezTo>
                      <a:pt x="14333" y="206"/>
                      <a:pt x="14333" y="206"/>
                      <a:pt x="14333" y="205"/>
                    </a:cubicBezTo>
                    <a:cubicBezTo>
                      <a:pt x="14333" y="204"/>
                      <a:pt x="14332" y="203"/>
                      <a:pt x="14332" y="202"/>
                    </a:cubicBezTo>
                    <a:cubicBezTo>
                      <a:pt x="14332" y="201"/>
                      <a:pt x="14331" y="200"/>
                      <a:pt x="14331" y="199"/>
                    </a:cubicBezTo>
                    <a:cubicBezTo>
                      <a:pt x="14331" y="199"/>
                      <a:pt x="14331" y="198"/>
                      <a:pt x="14330" y="198"/>
                    </a:cubicBezTo>
                    <a:cubicBezTo>
                      <a:pt x="14330" y="197"/>
                      <a:pt x="14330" y="197"/>
                      <a:pt x="14330" y="196"/>
                    </a:cubicBezTo>
                    <a:cubicBezTo>
                      <a:pt x="14330" y="196"/>
                      <a:pt x="14330" y="195"/>
                      <a:pt x="14329" y="195"/>
                    </a:cubicBezTo>
                    <a:cubicBezTo>
                      <a:pt x="14329" y="194"/>
                      <a:pt x="14329" y="194"/>
                      <a:pt x="14329" y="194"/>
                    </a:cubicBezTo>
                    <a:cubicBezTo>
                      <a:pt x="14328" y="193"/>
                      <a:pt x="14328" y="192"/>
                      <a:pt x="14327" y="191"/>
                    </a:cubicBezTo>
                    <a:cubicBezTo>
                      <a:pt x="14327" y="190"/>
                      <a:pt x="14326" y="189"/>
                      <a:pt x="14326" y="188"/>
                    </a:cubicBezTo>
                    <a:cubicBezTo>
                      <a:pt x="14326" y="188"/>
                      <a:pt x="14326" y="188"/>
                      <a:pt x="14325" y="187"/>
                    </a:cubicBezTo>
                    <a:cubicBezTo>
                      <a:pt x="14325" y="187"/>
                      <a:pt x="14325" y="186"/>
                      <a:pt x="14325" y="186"/>
                    </a:cubicBezTo>
                    <a:cubicBezTo>
                      <a:pt x="14324" y="184"/>
                      <a:pt x="14323" y="183"/>
                      <a:pt x="14322" y="181"/>
                    </a:cubicBezTo>
                    <a:cubicBezTo>
                      <a:pt x="14322" y="181"/>
                      <a:pt x="14321" y="180"/>
                      <a:pt x="14321" y="179"/>
                    </a:cubicBezTo>
                    <a:cubicBezTo>
                      <a:pt x="14320" y="178"/>
                      <a:pt x="14320" y="177"/>
                      <a:pt x="14319" y="176"/>
                    </a:cubicBezTo>
                    <a:cubicBezTo>
                      <a:pt x="14319" y="176"/>
                      <a:pt x="14319" y="175"/>
                      <a:pt x="14318" y="175"/>
                    </a:cubicBezTo>
                    <a:cubicBezTo>
                      <a:pt x="14318" y="175"/>
                      <a:pt x="14318" y="175"/>
                      <a:pt x="14318" y="174"/>
                    </a:cubicBezTo>
                    <a:cubicBezTo>
                      <a:pt x="14317" y="174"/>
                      <a:pt x="14317" y="174"/>
                      <a:pt x="14317" y="173"/>
                    </a:cubicBezTo>
                    <a:cubicBezTo>
                      <a:pt x="14317" y="173"/>
                      <a:pt x="14316" y="173"/>
                      <a:pt x="14316" y="172"/>
                    </a:cubicBezTo>
                    <a:cubicBezTo>
                      <a:pt x="14316" y="172"/>
                      <a:pt x="14316" y="172"/>
                      <a:pt x="14315" y="171"/>
                    </a:cubicBezTo>
                    <a:cubicBezTo>
                      <a:pt x="14315" y="171"/>
                      <a:pt x="14315" y="171"/>
                      <a:pt x="14315" y="170"/>
                    </a:cubicBezTo>
                    <a:cubicBezTo>
                      <a:pt x="14315" y="170"/>
                      <a:pt x="14315" y="169"/>
                      <a:pt x="14314" y="169"/>
                    </a:cubicBezTo>
                    <a:cubicBezTo>
                      <a:pt x="14314" y="169"/>
                      <a:pt x="14314" y="168"/>
                      <a:pt x="14314" y="168"/>
                    </a:cubicBezTo>
                    <a:cubicBezTo>
                      <a:pt x="14314" y="168"/>
                      <a:pt x="14313" y="167"/>
                      <a:pt x="14313" y="167"/>
                    </a:cubicBezTo>
                    <a:cubicBezTo>
                      <a:pt x="14313" y="167"/>
                      <a:pt x="14312" y="167"/>
                      <a:pt x="14312" y="166"/>
                    </a:cubicBezTo>
                    <a:cubicBezTo>
                      <a:pt x="14312" y="166"/>
                      <a:pt x="14311" y="166"/>
                      <a:pt x="14311" y="166"/>
                    </a:cubicBezTo>
                    <a:cubicBezTo>
                      <a:pt x="14311" y="165"/>
                      <a:pt x="14310" y="165"/>
                      <a:pt x="14310" y="165"/>
                    </a:cubicBezTo>
                    <a:cubicBezTo>
                      <a:pt x="14310" y="165"/>
                      <a:pt x="14310" y="164"/>
                      <a:pt x="14309" y="164"/>
                    </a:cubicBezTo>
                    <a:cubicBezTo>
                      <a:pt x="14309" y="164"/>
                      <a:pt x="14309" y="163"/>
                      <a:pt x="14309" y="163"/>
                    </a:cubicBezTo>
                    <a:cubicBezTo>
                      <a:pt x="14308" y="163"/>
                      <a:pt x="14308" y="162"/>
                      <a:pt x="14308" y="162"/>
                    </a:cubicBezTo>
                    <a:cubicBezTo>
                      <a:pt x="14308" y="162"/>
                      <a:pt x="14307" y="161"/>
                      <a:pt x="14307" y="161"/>
                    </a:cubicBezTo>
                    <a:cubicBezTo>
                      <a:pt x="14306" y="160"/>
                      <a:pt x="14306" y="160"/>
                      <a:pt x="14305" y="159"/>
                    </a:cubicBezTo>
                    <a:cubicBezTo>
                      <a:pt x="14305" y="159"/>
                      <a:pt x="14304" y="158"/>
                      <a:pt x="14303" y="158"/>
                    </a:cubicBezTo>
                    <a:cubicBezTo>
                      <a:pt x="14303" y="157"/>
                      <a:pt x="14302" y="156"/>
                      <a:pt x="14301" y="156"/>
                    </a:cubicBezTo>
                    <a:cubicBezTo>
                      <a:pt x="14301" y="155"/>
                      <a:pt x="14300" y="155"/>
                      <a:pt x="14300" y="155"/>
                    </a:cubicBezTo>
                    <a:cubicBezTo>
                      <a:pt x="14300" y="155"/>
                      <a:pt x="14299" y="154"/>
                      <a:pt x="14299" y="154"/>
                    </a:cubicBezTo>
                    <a:cubicBezTo>
                      <a:pt x="14299" y="154"/>
                      <a:pt x="14298" y="153"/>
                      <a:pt x="14298" y="153"/>
                    </a:cubicBezTo>
                    <a:cubicBezTo>
                      <a:pt x="14298" y="153"/>
                      <a:pt x="14297" y="152"/>
                      <a:pt x="14297" y="152"/>
                    </a:cubicBezTo>
                    <a:cubicBezTo>
                      <a:pt x="14296" y="152"/>
                      <a:pt x="14296" y="151"/>
                      <a:pt x="14296" y="151"/>
                    </a:cubicBezTo>
                    <a:cubicBezTo>
                      <a:pt x="14295" y="151"/>
                      <a:pt x="14295" y="150"/>
                      <a:pt x="14295" y="150"/>
                    </a:cubicBezTo>
                    <a:cubicBezTo>
                      <a:pt x="14294" y="150"/>
                      <a:pt x="14293" y="149"/>
                      <a:pt x="14292" y="149"/>
                    </a:cubicBezTo>
                    <a:cubicBezTo>
                      <a:pt x="14292" y="148"/>
                      <a:pt x="14291" y="148"/>
                      <a:pt x="14290" y="147"/>
                    </a:cubicBezTo>
                    <a:cubicBezTo>
                      <a:pt x="14290" y="147"/>
                      <a:pt x="14289" y="146"/>
                      <a:pt x="14289" y="146"/>
                    </a:cubicBezTo>
                    <a:cubicBezTo>
                      <a:pt x="14288" y="146"/>
                      <a:pt x="14288" y="145"/>
                      <a:pt x="14288" y="145"/>
                    </a:cubicBezTo>
                    <a:cubicBezTo>
                      <a:pt x="14287" y="145"/>
                      <a:pt x="14287" y="144"/>
                      <a:pt x="14286" y="144"/>
                    </a:cubicBezTo>
                    <a:cubicBezTo>
                      <a:pt x="14286" y="144"/>
                      <a:pt x="14285" y="143"/>
                      <a:pt x="14285" y="143"/>
                    </a:cubicBezTo>
                    <a:cubicBezTo>
                      <a:pt x="14283" y="142"/>
                      <a:pt x="14282" y="141"/>
                      <a:pt x="14280" y="140"/>
                    </a:cubicBezTo>
                    <a:cubicBezTo>
                      <a:pt x="14279" y="140"/>
                      <a:pt x="14278" y="139"/>
                      <a:pt x="14278" y="139"/>
                    </a:cubicBezTo>
                    <a:cubicBezTo>
                      <a:pt x="14277" y="138"/>
                      <a:pt x="14276" y="138"/>
                      <a:pt x="14275" y="137"/>
                    </a:cubicBezTo>
                    <a:cubicBezTo>
                      <a:pt x="14273" y="136"/>
                      <a:pt x="14271" y="135"/>
                      <a:pt x="14269" y="134"/>
                    </a:cubicBezTo>
                    <a:cubicBezTo>
                      <a:pt x="14269" y="134"/>
                      <a:pt x="14268" y="134"/>
                      <a:pt x="14268" y="133"/>
                    </a:cubicBezTo>
                    <a:cubicBezTo>
                      <a:pt x="14267" y="133"/>
                      <a:pt x="14267" y="133"/>
                      <a:pt x="14267" y="133"/>
                    </a:cubicBezTo>
                    <a:cubicBezTo>
                      <a:pt x="14266" y="132"/>
                      <a:pt x="14265" y="132"/>
                      <a:pt x="14264" y="132"/>
                    </a:cubicBezTo>
                    <a:cubicBezTo>
                      <a:pt x="14263" y="131"/>
                      <a:pt x="14262" y="131"/>
                      <a:pt x="14261" y="130"/>
                    </a:cubicBezTo>
                    <a:cubicBezTo>
                      <a:pt x="14260" y="130"/>
                      <a:pt x="14260" y="130"/>
                      <a:pt x="14259" y="130"/>
                    </a:cubicBezTo>
                    <a:cubicBezTo>
                      <a:pt x="14259" y="129"/>
                      <a:pt x="14258" y="129"/>
                      <a:pt x="14258" y="129"/>
                    </a:cubicBezTo>
                    <a:cubicBezTo>
                      <a:pt x="14257" y="129"/>
                      <a:pt x="14256" y="128"/>
                      <a:pt x="14255" y="128"/>
                    </a:cubicBezTo>
                    <a:cubicBezTo>
                      <a:pt x="14254" y="127"/>
                      <a:pt x="14253" y="127"/>
                      <a:pt x="14252" y="126"/>
                    </a:cubicBezTo>
                    <a:cubicBezTo>
                      <a:pt x="14252" y="126"/>
                      <a:pt x="14251" y="126"/>
                      <a:pt x="14251" y="125"/>
                    </a:cubicBezTo>
                    <a:cubicBezTo>
                      <a:pt x="14250" y="125"/>
                      <a:pt x="14250" y="125"/>
                      <a:pt x="14249" y="125"/>
                    </a:cubicBezTo>
                    <a:cubicBezTo>
                      <a:pt x="14249" y="125"/>
                      <a:pt x="14248" y="125"/>
                      <a:pt x="14248" y="124"/>
                    </a:cubicBezTo>
                    <a:cubicBezTo>
                      <a:pt x="14247" y="124"/>
                      <a:pt x="14247" y="124"/>
                      <a:pt x="14246" y="124"/>
                    </a:cubicBezTo>
                    <a:cubicBezTo>
                      <a:pt x="14242" y="123"/>
                      <a:pt x="14237" y="121"/>
                      <a:pt x="14233" y="120"/>
                    </a:cubicBezTo>
                    <a:cubicBezTo>
                      <a:pt x="14230" y="119"/>
                      <a:pt x="14228" y="118"/>
                      <a:pt x="14226" y="118"/>
                    </a:cubicBezTo>
                    <a:cubicBezTo>
                      <a:pt x="14224" y="117"/>
                      <a:pt x="14221" y="117"/>
                      <a:pt x="14219" y="116"/>
                    </a:cubicBezTo>
                    <a:cubicBezTo>
                      <a:pt x="14217" y="115"/>
                      <a:pt x="14214" y="115"/>
                      <a:pt x="14212" y="114"/>
                    </a:cubicBezTo>
                    <a:cubicBezTo>
                      <a:pt x="14210" y="113"/>
                      <a:pt x="14207" y="113"/>
                      <a:pt x="14205" y="112"/>
                    </a:cubicBezTo>
                    <a:cubicBezTo>
                      <a:pt x="14200" y="111"/>
                      <a:pt x="14195" y="110"/>
                      <a:pt x="14190" y="109"/>
                    </a:cubicBezTo>
                    <a:cubicBezTo>
                      <a:pt x="14187" y="109"/>
                      <a:pt x="14185" y="108"/>
                      <a:pt x="14182" y="108"/>
                    </a:cubicBezTo>
                    <a:cubicBezTo>
                      <a:pt x="14179" y="108"/>
                      <a:pt x="14177" y="107"/>
                      <a:pt x="14174" y="107"/>
                    </a:cubicBezTo>
                    <a:cubicBezTo>
                      <a:pt x="14171" y="107"/>
                      <a:pt x="14169" y="106"/>
                      <a:pt x="14166" y="106"/>
                    </a:cubicBezTo>
                    <a:cubicBezTo>
                      <a:pt x="14163" y="106"/>
                      <a:pt x="14161" y="105"/>
                      <a:pt x="14158" y="105"/>
                    </a:cubicBezTo>
                    <a:cubicBezTo>
                      <a:pt x="14146" y="104"/>
                      <a:pt x="14135" y="103"/>
                      <a:pt x="14123" y="102"/>
                    </a:cubicBezTo>
                    <a:cubicBezTo>
                      <a:pt x="14117" y="102"/>
                      <a:pt x="14111" y="102"/>
                      <a:pt x="14105" y="102"/>
                    </a:cubicBezTo>
                    <a:cubicBezTo>
                      <a:pt x="14102" y="102"/>
                      <a:pt x="14099" y="102"/>
                      <a:pt x="14096" y="102"/>
                    </a:cubicBezTo>
                    <a:cubicBezTo>
                      <a:pt x="14092" y="101"/>
                      <a:pt x="14089" y="101"/>
                      <a:pt x="14086" y="101"/>
                    </a:cubicBezTo>
                    <a:cubicBezTo>
                      <a:pt x="14058" y="101"/>
                      <a:pt x="14029" y="101"/>
                      <a:pt x="14001" y="101"/>
                    </a:cubicBezTo>
                    <a:cubicBezTo>
                      <a:pt x="14001" y="81"/>
                      <a:pt x="14001" y="62"/>
                      <a:pt x="14001" y="42"/>
                    </a:cubicBezTo>
                    <a:cubicBezTo>
                      <a:pt x="14635" y="42"/>
                      <a:pt x="15269" y="42"/>
                      <a:pt x="15903" y="42"/>
                    </a:cubicBezTo>
                    <a:cubicBezTo>
                      <a:pt x="15911" y="198"/>
                      <a:pt x="15920" y="353"/>
                      <a:pt x="15928" y="509"/>
                    </a:cubicBezTo>
                    <a:cubicBezTo>
                      <a:pt x="15905" y="509"/>
                      <a:pt x="15883" y="509"/>
                      <a:pt x="15860" y="509"/>
                    </a:cubicBezTo>
                    <a:cubicBezTo>
                      <a:pt x="15854" y="484"/>
                      <a:pt x="15847" y="458"/>
                      <a:pt x="15841" y="433"/>
                    </a:cubicBezTo>
                    <a:cubicBezTo>
                      <a:pt x="15839" y="428"/>
                      <a:pt x="15838" y="422"/>
                      <a:pt x="15836" y="417"/>
                    </a:cubicBezTo>
                    <a:cubicBezTo>
                      <a:pt x="15836" y="414"/>
                      <a:pt x="15835" y="411"/>
                      <a:pt x="15834" y="408"/>
                    </a:cubicBezTo>
                    <a:cubicBezTo>
                      <a:pt x="15833" y="406"/>
                      <a:pt x="15832" y="403"/>
                      <a:pt x="15831" y="400"/>
                    </a:cubicBezTo>
                    <a:cubicBezTo>
                      <a:pt x="15829" y="395"/>
                      <a:pt x="15828" y="390"/>
                      <a:pt x="15826" y="385"/>
                    </a:cubicBezTo>
                    <a:cubicBezTo>
                      <a:pt x="15826" y="383"/>
                      <a:pt x="15825" y="380"/>
                      <a:pt x="15824" y="378"/>
                    </a:cubicBezTo>
                    <a:cubicBezTo>
                      <a:pt x="15823" y="375"/>
                      <a:pt x="15822" y="373"/>
                      <a:pt x="15821" y="370"/>
                    </a:cubicBezTo>
                    <a:cubicBezTo>
                      <a:pt x="15820" y="368"/>
                      <a:pt x="15819" y="366"/>
                      <a:pt x="15819" y="363"/>
                    </a:cubicBezTo>
                    <a:cubicBezTo>
                      <a:pt x="15818" y="361"/>
                      <a:pt x="15817" y="359"/>
                      <a:pt x="15816" y="357"/>
                    </a:cubicBezTo>
                    <a:cubicBezTo>
                      <a:pt x="15815" y="354"/>
                      <a:pt x="15814" y="352"/>
                      <a:pt x="15813" y="350"/>
                    </a:cubicBezTo>
                    <a:cubicBezTo>
                      <a:pt x="15813" y="348"/>
                      <a:pt x="15812" y="345"/>
                      <a:pt x="15811" y="343"/>
                    </a:cubicBezTo>
                    <a:cubicBezTo>
                      <a:pt x="15809" y="339"/>
                      <a:pt x="15807" y="335"/>
                      <a:pt x="15805" y="331"/>
                    </a:cubicBezTo>
                    <a:cubicBezTo>
                      <a:pt x="15804" y="329"/>
                      <a:pt x="15803" y="327"/>
                      <a:pt x="15802" y="325"/>
                    </a:cubicBezTo>
                    <a:cubicBezTo>
                      <a:pt x="15802" y="323"/>
                      <a:pt x="15801" y="321"/>
                      <a:pt x="15800" y="319"/>
                    </a:cubicBezTo>
                    <a:cubicBezTo>
                      <a:pt x="15796" y="312"/>
                      <a:pt x="15792" y="305"/>
                      <a:pt x="15788" y="298"/>
                    </a:cubicBezTo>
                    <a:cubicBezTo>
                      <a:pt x="15786" y="295"/>
                      <a:pt x="15784" y="292"/>
                      <a:pt x="15782" y="289"/>
                    </a:cubicBezTo>
                    <a:cubicBezTo>
                      <a:pt x="15780" y="286"/>
                      <a:pt x="15778" y="283"/>
                      <a:pt x="15776" y="280"/>
                    </a:cubicBezTo>
                    <a:cubicBezTo>
                      <a:pt x="15776" y="280"/>
                      <a:pt x="15776" y="279"/>
                      <a:pt x="15776" y="279"/>
                    </a:cubicBezTo>
                    <a:cubicBezTo>
                      <a:pt x="15775" y="279"/>
                      <a:pt x="15775" y="279"/>
                      <a:pt x="15775" y="278"/>
                    </a:cubicBezTo>
                    <a:cubicBezTo>
                      <a:pt x="15775" y="278"/>
                      <a:pt x="15774" y="277"/>
                      <a:pt x="15774" y="276"/>
                    </a:cubicBezTo>
                    <a:cubicBezTo>
                      <a:pt x="15773" y="275"/>
                      <a:pt x="15772" y="273"/>
                      <a:pt x="15771" y="272"/>
                    </a:cubicBezTo>
                    <a:cubicBezTo>
                      <a:pt x="15771" y="272"/>
                      <a:pt x="15771" y="271"/>
                      <a:pt x="15770" y="271"/>
                    </a:cubicBezTo>
                    <a:cubicBezTo>
                      <a:pt x="15770" y="271"/>
                      <a:pt x="15770" y="271"/>
                      <a:pt x="15770" y="270"/>
                    </a:cubicBezTo>
                    <a:cubicBezTo>
                      <a:pt x="15769" y="270"/>
                      <a:pt x="15769" y="269"/>
                      <a:pt x="15768" y="269"/>
                    </a:cubicBezTo>
                    <a:cubicBezTo>
                      <a:pt x="15768" y="268"/>
                      <a:pt x="15767" y="267"/>
                      <a:pt x="15767" y="267"/>
                    </a:cubicBezTo>
                    <a:cubicBezTo>
                      <a:pt x="15766" y="266"/>
                      <a:pt x="15766" y="266"/>
                      <a:pt x="15766" y="266"/>
                    </a:cubicBezTo>
                    <a:cubicBezTo>
                      <a:pt x="15766" y="266"/>
                      <a:pt x="15765" y="265"/>
                      <a:pt x="15765" y="265"/>
                    </a:cubicBezTo>
                    <a:cubicBezTo>
                      <a:pt x="15765" y="265"/>
                      <a:pt x="15765" y="264"/>
                      <a:pt x="15764" y="264"/>
                    </a:cubicBezTo>
                    <a:cubicBezTo>
                      <a:pt x="15764" y="264"/>
                      <a:pt x="15764" y="263"/>
                      <a:pt x="15764" y="263"/>
                    </a:cubicBezTo>
                    <a:cubicBezTo>
                      <a:pt x="15763" y="262"/>
                      <a:pt x="15763" y="262"/>
                      <a:pt x="15762" y="261"/>
                    </a:cubicBezTo>
                    <a:cubicBezTo>
                      <a:pt x="15762" y="260"/>
                      <a:pt x="15761" y="260"/>
                      <a:pt x="15761" y="259"/>
                    </a:cubicBezTo>
                    <a:cubicBezTo>
                      <a:pt x="15760" y="259"/>
                      <a:pt x="15760" y="258"/>
                      <a:pt x="15760" y="258"/>
                    </a:cubicBezTo>
                    <a:cubicBezTo>
                      <a:pt x="15760" y="258"/>
                      <a:pt x="15759" y="257"/>
                      <a:pt x="15759" y="257"/>
                    </a:cubicBezTo>
                    <a:cubicBezTo>
                      <a:pt x="15759" y="257"/>
                      <a:pt x="15758" y="256"/>
                      <a:pt x="15758" y="256"/>
                    </a:cubicBezTo>
                    <a:cubicBezTo>
                      <a:pt x="15758" y="256"/>
                      <a:pt x="15758" y="256"/>
                      <a:pt x="15757" y="255"/>
                    </a:cubicBezTo>
                    <a:cubicBezTo>
                      <a:pt x="15757" y="255"/>
                      <a:pt x="15756" y="254"/>
                      <a:pt x="15756" y="254"/>
                    </a:cubicBezTo>
                    <a:cubicBezTo>
                      <a:pt x="15756" y="253"/>
                      <a:pt x="15755" y="253"/>
                      <a:pt x="15755" y="253"/>
                    </a:cubicBezTo>
                    <a:cubicBezTo>
                      <a:pt x="15755" y="252"/>
                      <a:pt x="15754" y="252"/>
                      <a:pt x="15754" y="252"/>
                    </a:cubicBezTo>
                    <a:cubicBezTo>
                      <a:pt x="15754" y="251"/>
                      <a:pt x="15753" y="251"/>
                      <a:pt x="15753" y="251"/>
                    </a:cubicBezTo>
                    <a:cubicBezTo>
                      <a:pt x="15753" y="251"/>
                      <a:pt x="15752" y="250"/>
                      <a:pt x="15752" y="250"/>
                    </a:cubicBezTo>
                    <a:cubicBezTo>
                      <a:pt x="15752" y="250"/>
                      <a:pt x="15751" y="249"/>
                      <a:pt x="15751" y="249"/>
                    </a:cubicBezTo>
                    <a:cubicBezTo>
                      <a:pt x="15751" y="249"/>
                      <a:pt x="15751" y="248"/>
                      <a:pt x="15750" y="248"/>
                    </a:cubicBezTo>
                    <a:cubicBezTo>
                      <a:pt x="15750" y="248"/>
                      <a:pt x="15750" y="247"/>
                      <a:pt x="15750" y="247"/>
                    </a:cubicBezTo>
                    <a:cubicBezTo>
                      <a:pt x="15749" y="247"/>
                      <a:pt x="15749" y="246"/>
                      <a:pt x="15749" y="246"/>
                    </a:cubicBezTo>
                    <a:cubicBezTo>
                      <a:pt x="15749" y="246"/>
                      <a:pt x="15748" y="246"/>
                      <a:pt x="15748" y="245"/>
                    </a:cubicBezTo>
                    <a:cubicBezTo>
                      <a:pt x="15748" y="245"/>
                      <a:pt x="15747" y="245"/>
                      <a:pt x="15747" y="245"/>
                    </a:cubicBezTo>
                    <a:cubicBezTo>
                      <a:pt x="15747" y="244"/>
                      <a:pt x="15746" y="244"/>
                      <a:pt x="15746" y="244"/>
                    </a:cubicBezTo>
                    <a:cubicBezTo>
                      <a:pt x="15746" y="244"/>
                      <a:pt x="15745" y="243"/>
                      <a:pt x="15745" y="243"/>
                    </a:cubicBezTo>
                    <a:cubicBezTo>
                      <a:pt x="15744" y="242"/>
                      <a:pt x="15744" y="242"/>
                      <a:pt x="15743" y="241"/>
                    </a:cubicBezTo>
                    <a:cubicBezTo>
                      <a:pt x="15743" y="241"/>
                      <a:pt x="15742" y="240"/>
                      <a:pt x="15741" y="240"/>
                    </a:cubicBezTo>
                    <a:cubicBezTo>
                      <a:pt x="15741" y="239"/>
                      <a:pt x="15740" y="238"/>
                      <a:pt x="15739" y="238"/>
                    </a:cubicBezTo>
                    <a:cubicBezTo>
                      <a:pt x="15739" y="237"/>
                      <a:pt x="15738" y="237"/>
                      <a:pt x="15738" y="237"/>
                    </a:cubicBezTo>
                    <a:cubicBezTo>
                      <a:pt x="15738" y="237"/>
                      <a:pt x="15737" y="236"/>
                      <a:pt x="15737" y="236"/>
                    </a:cubicBezTo>
                    <a:cubicBezTo>
                      <a:pt x="15736" y="235"/>
                      <a:pt x="15734" y="234"/>
                      <a:pt x="15733" y="233"/>
                    </a:cubicBezTo>
                    <a:cubicBezTo>
                      <a:pt x="15732" y="232"/>
                      <a:pt x="15730" y="231"/>
                      <a:pt x="15729" y="230"/>
                    </a:cubicBezTo>
                    <a:cubicBezTo>
                      <a:pt x="15728" y="229"/>
                      <a:pt x="15726" y="228"/>
                      <a:pt x="15725" y="227"/>
                    </a:cubicBezTo>
                    <a:cubicBezTo>
                      <a:pt x="15724" y="226"/>
                      <a:pt x="15722" y="225"/>
                      <a:pt x="15721" y="224"/>
                    </a:cubicBezTo>
                    <a:cubicBezTo>
                      <a:pt x="15718" y="222"/>
                      <a:pt x="15715" y="220"/>
                      <a:pt x="15712" y="218"/>
                    </a:cubicBezTo>
                    <a:cubicBezTo>
                      <a:pt x="15710" y="217"/>
                      <a:pt x="15709" y="216"/>
                      <a:pt x="15707" y="215"/>
                    </a:cubicBezTo>
                    <a:cubicBezTo>
                      <a:pt x="15705" y="214"/>
                      <a:pt x="15704" y="213"/>
                      <a:pt x="15702" y="212"/>
                    </a:cubicBezTo>
                    <a:cubicBezTo>
                      <a:pt x="15699" y="210"/>
                      <a:pt x="15696" y="209"/>
                      <a:pt x="15693" y="207"/>
                    </a:cubicBezTo>
                    <a:cubicBezTo>
                      <a:pt x="15691" y="207"/>
                      <a:pt x="15689" y="206"/>
                      <a:pt x="15688" y="205"/>
                    </a:cubicBezTo>
                    <a:cubicBezTo>
                      <a:pt x="15687" y="204"/>
                      <a:pt x="15686" y="204"/>
                      <a:pt x="15685" y="203"/>
                    </a:cubicBezTo>
                    <a:cubicBezTo>
                      <a:pt x="15685" y="203"/>
                      <a:pt x="15684" y="202"/>
                      <a:pt x="15683" y="202"/>
                    </a:cubicBezTo>
                    <a:cubicBezTo>
                      <a:pt x="15681" y="201"/>
                      <a:pt x="15680" y="201"/>
                      <a:pt x="15678" y="200"/>
                    </a:cubicBezTo>
                    <a:cubicBezTo>
                      <a:pt x="15676" y="200"/>
                      <a:pt x="15674" y="199"/>
                      <a:pt x="15673" y="198"/>
                    </a:cubicBezTo>
                    <a:cubicBezTo>
                      <a:pt x="15669" y="197"/>
                      <a:pt x="15666" y="195"/>
                      <a:pt x="15662" y="194"/>
                    </a:cubicBezTo>
                    <a:cubicBezTo>
                      <a:pt x="15658" y="193"/>
                      <a:pt x="15655" y="192"/>
                      <a:pt x="15651" y="191"/>
                    </a:cubicBezTo>
                    <a:cubicBezTo>
                      <a:pt x="15650" y="190"/>
                      <a:pt x="15648" y="190"/>
                      <a:pt x="15646" y="189"/>
                    </a:cubicBezTo>
                    <a:cubicBezTo>
                      <a:pt x="15644" y="188"/>
                      <a:pt x="15642" y="188"/>
                      <a:pt x="15640" y="187"/>
                    </a:cubicBezTo>
                    <a:cubicBezTo>
                      <a:pt x="15633" y="185"/>
                      <a:pt x="15627" y="183"/>
                      <a:pt x="15620" y="181"/>
                    </a:cubicBezTo>
                    <a:cubicBezTo>
                      <a:pt x="15616" y="180"/>
                      <a:pt x="15612" y="179"/>
                      <a:pt x="15608" y="178"/>
                    </a:cubicBezTo>
                    <a:cubicBezTo>
                      <a:pt x="15606" y="178"/>
                      <a:pt x="15604" y="177"/>
                      <a:pt x="15602" y="177"/>
                    </a:cubicBezTo>
                    <a:cubicBezTo>
                      <a:pt x="15600" y="177"/>
                      <a:pt x="15598" y="176"/>
                      <a:pt x="15596" y="176"/>
                    </a:cubicBezTo>
                    <a:cubicBezTo>
                      <a:pt x="15594" y="176"/>
                      <a:pt x="15592" y="175"/>
                      <a:pt x="15589" y="175"/>
                    </a:cubicBezTo>
                    <a:cubicBezTo>
                      <a:pt x="15587" y="174"/>
                      <a:pt x="15585" y="174"/>
                      <a:pt x="15583" y="174"/>
                    </a:cubicBezTo>
                    <a:cubicBezTo>
                      <a:pt x="15580" y="173"/>
                      <a:pt x="15578" y="173"/>
                      <a:pt x="15576" y="172"/>
                    </a:cubicBezTo>
                    <a:cubicBezTo>
                      <a:pt x="15574" y="172"/>
                      <a:pt x="15571" y="171"/>
                      <a:pt x="15569" y="171"/>
                    </a:cubicBezTo>
                    <a:cubicBezTo>
                      <a:pt x="15559" y="170"/>
                      <a:pt x="15548" y="169"/>
                      <a:pt x="15538" y="168"/>
                    </a:cubicBezTo>
                    <a:cubicBezTo>
                      <a:pt x="15515" y="166"/>
                      <a:pt x="15491" y="165"/>
                      <a:pt x="15468" y="163"/>
                    </a:cubicBezTo>
                    <a:cubicBezTo>
                      <a:pt x="15440" y="162"/>
                      <a:pt x="15413" y="162"/>
                      <a:pt x="15385" y="161"/>
                    </a:cubicBezTo>
                    <a:cubicBezTo>
                      <a:pt x="15158" y="161"/>
                      <a:pt x="14932" y="161"/>
                      <a:pt x="14705" y="161"/>
                    </a:cubicBezTo>
                    <a:cubicBezTo>
                      <a:pt x="14705" y="441"/>
                      <a:pt x="14705" y="722"/>
                      <a:pt x="14705" y="1002"/>
                    </a:cubicBezTo>
                    <a:close/>
                    <a:moveTo>
                      <a:pt x="11318" y="42"/>
                    </a:moveTo>
                    <a:cubicBezTo>
                      <a:pt x="11819" y="574"/>
                      <a:pt x="12320" y="1107"/>
                      <a:pt x="12821" y="1639"/>
                    </a:cubicBezTo>
                    <a:cubicBezTo>
                      <a:pt x="12821" y="1231"/>
                      <a:pt x="12821" y="823"/>
                      <a:pt x="12821" y="415"/>
                    </a:cubicBezTo>
                    <a:cubicBezTo>
                      <a:pt x="12821" y="399"/>
                      <a:pt x="12821" y="383"/>
                      <a:pt x="12821" y="367"/>
                    </a:cubicBezTo>
                    <a:cubicBezTo>
                      <a:pt x="12820" y="353"/>
                      <a:pt x="12819" y="339"/>
                      <a:pt x="12818" y="325"/>
                    </a:cubicBezTo>
                    <a:cubicBezTo>
                      <a:pt x="12817" y="319"/>
                      <a:pt x="12817" y="312"/>
                      <a:pt x="12816" y="306"/>
                    </a:cubicBezTo>
                    <a:cubicBezTo>
                      <a:pt x="12816" y="303"/>
                      <a:pt x="12816" y="300"/>
                      <a:pt x="12815" y="297"/>
                    </a:cubicBezTo>
                    <a:cubicBezTo>
                      <a:pt x="12815" y="293"/>
                      <a:pt x="12814" y="290"/>
                      <a:pt x="12814" y="287"/>
                    </a:cubicBezTo>
                    <a:cubicBezTo>
                      <a:pt x="12814" y="284"/>
                      <a:pt x="12813" y="282"/>
                      <a:pt x="12813" y="279"/>
                    </a:cubicBezTo>
                    <a:cubicBezTo>
                      <a:pt x="12812" y="276"/>
                      <a:pt x="12812" y="273"/>
                      <a:pt x="12812" y="271"/>
                    </a:cubicBezTo>
                    <a:cubicBezTo>
                      <a:pt x="12811" y="268"/>
                      <a:pt x="12811" y="265"/>
                      <a:pt x="12810" y="262"/>
                    </a:cubicBezTo>
                    <a:cubicBezTo>
                      <a:pt x="12810" y="260"/>
                      <a:pt x="12809" y="257"/>
                      <a:pt x="12809" y="254"/>
                    </a:cubicBezTo>
                    <a:cubicBezTo>
                      <a:pt x="12808" y="252"/>
                      <a:pt x="12808" y="249"/>
                      <a:pt x="12807" y="247"/>
                    </a:cubicBezTo>
                    <a:cubicBezTo>
                      <a:pt x="12806" y="245"/>
                      <a:pt x="12806" y="243"/>
                      <a:pt x="12805" y="240"/>
                    </a:cubicBezTo>
                    <a:cubicBezTo>
                      <a:pt x="12805" y="238"/>
                      <a:pt x="12804" y="236"/>
                      <a:pt x="12804" y="233"/>
                    </a:cubicBezTo>
                    <a:cubicBezTo>
                      <a:pt x="12803" y="231"/>
                      <a:pt x="12803" y="228"/>
                      <a:pt x="12802" y="226"/>
                    </a:cubicBezTo>
                    <a:cubicBezTo>
                      <a:pt x="12802" y="226"/>
                      <a:pt x="12802" y="225"/>
                      <a:pt x="12801" y="225"/>
                    </a:cubicBezTo>
                    <a:cubicBezTo>
                      <a:pt x="12801" y="224"/>
                      <a:pt x="12801" y="224"/>
                      <a:pt x="12801" y="223"/>
                    </a:cubicBezTo>
                    <a:cubicBezTo>
                      <a:pt x="12800" y="222"/>
                      <a:pt x="12800" y="221"/>
                      <a:pt x="12800" y="220"/>
                    </a:cubicBezTo>
                    <a:cubicBezTo>
                      <a:pt x="12799" y="219"/>
                      <a:pt x="12799" y="218"/>
                      <a:pt x="12798" y="217"/>
                    </a:cubicBezTo>
                    <a:cubicBezTo>
                      <a:pt x="12798" y="217"/>
                      <a:pt x="12798" y="216"/>
                      <a:pt x="12798" y="216"/>
                    </a:cubicBezTo>
                    <a:cubicBezTo>
                      <a:pt x="12797" y="215"/>
                      <a:pt x="12797" y="215"/>
                      <a:pt x="12797" y="214"/>
                    </a:cubicBezTo>
                    <a:cubicBezTo>
                      <a:pt x="12797" y="214"/>
                      <a:pt x="12797" y="213"/>
                      <a:pt x="12797" y="213"/>
                    </a:cubicBezTo>
                    <a:cubicBezTo>
                      <a:pt x="12796" y="212"/>
                      <a:pt x="12796" y="212"/>
                      <a:pt x="12796" y="211"/>
                    </a:cubicBezTo>
                    <a:cubicBezTo>
                      <a:pt x="12796" y="210"/>
                      <a:pt x="12795" y="209"/>
                      <a:pt x="12795" y="209"/>
                    </a:cubicBezTo>
                    <a:cubicBezTo>
                      <a:pt x="12795" y="208"/>
                      <a:pt x="12794" y="207"/>
                      <a:pt x="12794" y="206"/>
                    </a:cubicBezTo>
                    <a:cubicBezTo>
                      <a:pt x="12794" y="205"/>
                      <a:pt x="12794" y="205"/>
                      <a:pt x="12793" y="204"/>
                    </a:cubicBezTo>
                    <a:cubicBezTo>
                      <a:pt x="12793" y="204"/>
                      <a:pt x="12793" y="203"/>
                      <a:pt x="12793" y="203"/>
                    </a:cubicBezTo>
                    <a:cubicBezTo>
                      <a:pt x="12793" y="203"/>
                      <a:pt x="12793" y="202"/>
                      <a:pt x="12792" y="202"/>
                    </a:cubicBezTo>
                    <a:cubicBezTo>
                      <a:pt x="12792" y="201"/>
                      <a:pt x="12792" y="201"/>
                      <a:pt x="12792" y="201"/>
                    </a:cubicBezTo>
                    <a:cubicBezTo>
                      <a:pt x="12791" y="200"/>
                      <a:pt x="12791" y="199"/>
                      <a:pt x="12790" y="198"/>
                    </a:cubicBezTo>
                    <a:cubicBezTo>
                      <a:pt x="12790" y="197"/>
                      <a:pt x="12789" y="196"/>
                      <a:pt x="12789" y="195"/>
                    </a:cubicBezTo>
                    <a:cubicBezTo>
                      <a:pt x="12789" y="195"/>
                      <a:pt x="12789" y="195"/>
                      <a:pt x="12788" y="194"/>
                    </a:cubicBezTo>
                    <a:cubicBezTo>
                      <a:pt x="12788" y="194"/>
                      <a:pt x="12788" y="193"/>
                      <a:pt x="12788" y="193"/>
                    </a:cubicBezTo>
                    <a:cubicBezTo>
                      <a:pt x="12786" y="190"/>
                      <a:pt x="12784" y="187"/>
                      <a:pt x="12782" y="184"/>
                    </a:cubicBezTo>
                    <a:cubicBezTo>
                      <a:pt x="12782" y="183"/>
                      <a:pt x="12781" y="183"/>
                      <a:pt x="12781" y="182"/>
                    </a:cubicBezTo>
                    <a:cubicBezTo>
                      <a:pt x="12780" y="181"/>
                      <a:pt x="12780" y="181"/>
                      <a:pt x="12780" y="180"/>
                    </a:cubicBezTo>
                    <a:cubicBezTo>
                      <a:pt x="12779" y="179"/>
                      <a:pt x="12779" y="179"/>
                      <a:pt x="12778" y="178"/>
                    </a:cubicBezTo>
                    <a:cubicBezTo>
                      <a:pt x="12778" y="177"/>
                      <a:pt x="12777" y="177"/>
                      <a:pt x="12777" y="176"/>
                    </a:cubicBezTo>
                    <a:cubicBezTo>
                      <a:pt x="12777" y="176"/>
                      <a:pt x="12776" y="175"/>
                      <a:pt x="12776" y="175"/>
                    </a:cubicBezTo>
                    <a:cubicBezTo>
                      <a:pt x="12776" y="175"/>
                      <a:pt x="12776" y="175"/>
                      <a:pt x="12775" y="174"/>
                    </a:cubicBezTo>
                    <a:cubicBezTo>
                      <a:pt x="12775" y="174"/>
                      <a:pt x="12774" y="173"/>
                      <a:pt x="12774" y="173"/>
                    </a:cubicBezTo>
                    <a:cubicBezTo>
                      <a:pt x="12773" y="173"/>
                      <a:pt x="12773" y="172"/>
                      <a:pt x="12773" y="172"/>
                    </a:cubicBezTo>
                    <a:cubicBezTo>
                      <a:pt x="12772" y="172"/>
                      <a:pt x="12772" y="171"/>
                      <a:pt x="12772" y="171"/>
                    </a:cubicBezTo>
                    <a:cubicBezTo>
                      <a:pt x="12771" y="171"/>
                      <a:pt x="12771" y="170"/>
                      <a:pt x="12771" y="170"/>
                    </a:cubicBezTo>
                    <a:cubicBezTo>
                      <a:pt x="12771" y="170"/>
                      <a:pt x="12770" y="169"/>
                      <a:pt x="12770" y="169"/>
                    </a:cubicBezTo>
                    <a:cubicBezTo>
                      <a:pt x="12767" y="166"/>
                      <a:pt x="12765" y="164"/>
                      <a:pt x="12762" y="161"/>
                    </a:cubicBezTo>
                    <a:cubicBezTo>
                      <a:pt x="12762" y="161"/>
                      <a:pt x="12761" y="160"/>
                      <a:pt x="12761" y="160"/>
                    </a:cubicBezTo>
                    <a:cubicBezTo>
                      <a:pt x="12761" y="160"/>
                      <a:pt x="12760" y="160"/>
                      <a:pt x="12760" y="159"/>
                    </a:cubicBezTo>
                    <a:cubicBezTo>
                      <a:pt x="12759" y="159"/>
                      <a:pt x="12758" y="158"/>
                      <a:pt x="12758" y="158"/>
                    </a:cubicBezTo>
                    <a:cubicBezTo>
                      <a:pt x="12757" y="157"/>
                      <a:pt x="12756" y="156"/>
                      <a:pt x="12755" y="156"/>
                    </a:cubicBezTo>
                    <a:cubicBezTo>
                      <a:pt x="12755" y="155"/>
                      <a:pt x="12755" y="155"/>
                      <a:pt x="12754" y="155"/>
                    </a:cubicBezTo>
                    <a:cubicBezTo>
                      <a:pt x="12754" y="155"/>
                      <a:pt x="12753" y="154"/>
                      <a:pt x="12753" y="154"/>
                    </a:cubicBezTo>
                    <a:cubicBezTo>
                      <a:pt x="12753" y="154"/>
                      <a:pt x="12752" y="153"/>
                      <a:pt x="12752" y="153"/>
                    </a:cubicBezTo>
                    <a:cubicBezTo>
                      <a:pt x="12752" y="153"/>
                      <a:pt x="12751" y="153"/>
                      <a:pt x="12751" y="152"/>
                    </a:cubicBezTo>
                    <a:cubicBezTo>
                      <a:pt x="12750" y="152"/>
                      <a:pt x="12749" y="151"/>
                      <a:pt x="12749" y="151"/>
                    </a:cubicBezTo>
                    <a:cubicBezTo>
                      <a:pt x="12748" y="150"/>
                      <a:pt x="12747" y="149"/>
                      <a:pt x="12746" y="149"/>
                    </a:cubicBezTo>
                    <a:cubicBezTo>
                      <a:pt x="12746" y="148"/>
                      <a:pt x="12746" y="148"/>
                      <a:pt x="12745" y="148"/>
                    </a:cubicBezTo>
                    <a:cubicBezTo>
                      <a:pt x="12745" y="148"/>
                      <a:pt x="12744" y="147"/>
                      <a:pt x="12744" y="147"/>
                    </a:cubicBezTo>
                    <a:cubicBezTo>
                      <a:pt x="12743" y="146"/>
                      <a:pt x="12742" y="146"/>
                      <a:pt x="12741" y="145"/>
                    </a:cubicBezTo>
                    <a:cubicBezTo>
                      <a:pt x="12741" y="145"/>
                      <a:pt x="12740" y="145"/>
                      <a:pt x="12740" y="145"/>
                    </a:cubicBezTo>
                    <a:cubicBezTo>
                      <a:pt x="12739" y="144"/>
                      <a:pt x="12739" y="144"/>
                      <a:pt x="12739" y="144"/>
                    </a:cubicBezTo>
                    <a:cubicBezTo>
                      <a:pt x="12738" y="144"/>
                      <a:pt x="12738" y="143"/>
                      <a:pt x="12737" y="143"/>
                    </a:cubicBezTo>
                    <a:cubicBezTo>
                      <a:pt x="12737" y="143"/>
                      <a:pt x="12737" y="142"/>
                      <a:pt x="12736" y="142"/>
                    </a:cubicBezTo>
                    <a:cubicBezTo>
                      <a:pt x="12736" y="142"/>
                      <a:pt x="12736" y="141"/>
                      <a:pt x="12735" y="141"/>
                    </a:cubicBezTo>
                    <a:cubicBezTo>
                      <a:pt x="12735" y="141"/>
                      <a:pt x="12734" y="140"/>
                      <a:pt x="12734" y="140"/>
                    </a:cubicBezTo>
                    <a:cubicBezTo>
                      <a:pt x="12732" y="139"/>
                      <a:pt x="12730" y="138"/>
                      <a:pt x="12728" y="137"/>
                    </a:cubicBezTo>
                    <a:cubicBezTo>
                      <a:pt x="12727" y="137"/>
                      <a:pt x="12726" y="136"/>
                      <a:pt x="12725" y="136"/>
                    </a:cubicBezTo>
                    <a:cubicBezTo>
                      <a:pt x="12725" y="135"/>
                      <a:pt x="12724" y="135"/>
                      <a:pt x="12723" y="134"/>
                    </a:cubicBezTo>
                    <a:cubicBezTo>
                      <a:pt x="12723" y="134"/>
                      <a:pt x="12722" y="134"/>
                      <a:pt x="12722" y="134"/>
                    </a:cubicBezTo>
                    <a:cubicBezTo>
                      <a:pt x="12721" y="133"/>
                      <a:pt x="12721" y="133"/>
                      <a:pt x="12720" y="133"/>
                    </a:cubicBezTo>
                    <a:cubicBezTo>
                      <a:pt x="12720" y="133"/>
                      <a:pt x="12719" y="133"/>
                      <a:pt x="12719" y="133"/>
                    </a:cubicBezTo>
                    <a:cubicBezTo>
                      <a:pt x="12718" y="132"/>
                      <a:pt x="12718" y="132"/>
                      <a:pt x="12717" y="132"/>
                    </a:cubicBezTo>
                    <a:cubicBezTo>
                      <a:pt x="12716" y="131"/>
                      <a:pt x="12715" y="131"/>
                      <a:pt x="12714" y="130"/>
                    </a:cubicBezTo>
                    <a:cubicBezTo>
                      <a:pt x="12713" y="130"/>
                      <a:pt x="12712" y="129"/>
                      <a:pt x="12711" y="129"/>
                    </a:cubicBezTo>
                    <a:cubicBezTo>
                      <a:pt x="12710" y="129"/>
                      <a:pt x="12709" y="128"/>
                      <a:pt x="12708" y="128"/>
                    </a:cubicBezTo>
                    <a:cubicBezTo>
                      <a:pt x="12707" y="127"/>
                      <a:pt x="12706" y="127"/>
                      <a:pt x="12705" y="126"/>
                    </a:cubicBezTo>
                    <a:cubicBezTo>
                      <a:pt x="12705" y="126"/>
                      <a:pt x="12704" y="126"/>
                      <a:pt x="12704" y="125"/>
                    </a:cubicBezTo>
                    <a:cubicBezTo>
                      <a:pt x="12703" y="125"/>
                      <a:pt x="12703" y="125"/>
                      <a:pt x="12702" y="125"/>
                    </a:cubicBezTo>
                    <a:cubicBezTo>
                      <a:pt x="12702" y="125"/>
                      <a:pt x="12701" y="125"/>
                      <a:pt x="12701" y="124"/>
                    </a:cubicBezTo>
                    <a:cubicBezTo>
                      <a:pt x="12700" y="124"/>
                      <a:pt x="12700" y="124"/>
                      <a:pt x="12699" y="124"/>
                    </a:cubicBezTo>
                    <a:cubicBezTo>
                      <a:pt x="12699" y="124"/>
                      <a:pt x="12698" y="124"/>
                      <a:pt x="12698" y="123"/>
                    </a:cubicBezTo>
                    <a:cubicBezTo>
                      <a:pt x="12697" y="123"/>
                      <a:pt x="12697" y="123"/>
                      <a:pt x="12696" y="123"/>
                    </a:cubicBezTo>
                    <a:cubicBezTo>
                      <a:pt x="12695" y="122"/>
                      <a:pt x="12694" y="122"/>
                      <a:pt x="12693" y="122"/>
                    </a:cubicBezTo>
                    <a:cubicBezTo>
                      <a:pt x="12692" y="121"/>
                      <a:pt x="12691" y="121"/>
                      <a:pt x="12690" y="120"/>
                    </a:cubicBezTo>
                    <a:cubicBezTo>
                      <a:pt x="12690" y="120"/>
                      <a:pt x="12689" y="120"/>
                      <a:pt x="12689" y="120"/>
                    </a:cubicBezTo>
                    <a:cubicBezTo>
                      <a:pt x="12688" y="119"/>
                      <a:pt x="12688" y="119"/>
                      <a:pt x="12687" y="119"/>
                    </a:cubicBezTo>
                    <a:cubicBezTo>
                      <a:pt x="12685" y="118"/>
                      <a:pt x="12682" y="118"/>
                      <a:pt x="12680" y="117"/>
                    </a:cubicBezTo>
                    <a:cubicBezTo>
                      <a:pt x="12677" y="117"/>
                      <a:pt x="12675" y="116"/>
                      <a:pt x="12673" y="115"/>
                    </a:cubicBezTo>
                    <a:cubicBezTo>
                      <a:pt x="12668" y="114"/>
                      <a:pt x="12664" y="112"/>
                      <a:pt x="12659" y="111"/>
                    </a:cubicBezTo>
                    <a:cubicBezTo>
                      <a:pt x="12657" y="111"/>
                      <a:pt x="12654" y="110"/>
                      <a:pt x="12652" y="110"/>
                    </a:cubicBezTo>
                    <a:cubicBezTo>
                      <a:pt x="12649" y="110"/>
                      <a:pt x="12647" y="109"/>
                      <a:pt x="12644" y="109"/>
                    </a:cubicBezTo>
                    <a:cubicBezTo>
                      <a:pt x="12639" y="108"/>
                      <a:pt x="12634" y="107"/>
                      <a:pt x="12629" y="106"/>
                    </a:cubicBezTo>
                    <a:cubicBezTo>
                      <a:pt x="12623" y="105"/>
                      <a:pt x="12617" y="105"/>
                      <a:pt x="12612" y="104"/>
                    </a:cubicBezTo>
                    <a:cubicBezTo>
                      <a:pt x="12609" y="104"/>
                      <a:pt x="12606" y="104"/>
                      <a:pt x="12603" y="103"/>
                    </a:cubicBezTo>
                    <a:cubicBezTo>
                      <a:pt x="12601" y="103"/>
                      <a:pt x="12598" y="102"/>
                      <a:pt x="12595" y="102"/>
                    </a:cubicBezTo>
                    <a:cubicBezTo>
                      <a:pt x="12589" y="102"/>
                      <a:pt x="12583" y="102"/>
                      <a:pt x="12577" y="102"/>
                    </a:cubicBezTo>
                    <a:cubicBezTo>
                      <a:pt x="12574" y="102"/>
                      <a:pt x="12571" y="102"/>
                      <a:pt x="12568" y="102"/>
                    </a:cubicBezTo>
                    <a:cubicBezTo>
                      <a:pt x="12564" y="101"/>
                      <a:pt x="12561" y="101"/>
                      <a:pt x="12558" y="101"/>
                    </a:cubicBezTo>
                    <a:cubicBezTo>
                      <a:pt x="12530" y="101"/>
                      <a:pt x="12501" y="101"/>
                      <a:pt x="12473" y="101"/>
                    </a:cubicBezTo>
                    <a:cubicBezTo>
                      <a:pt x="12473" y="81"/>
                      <a:pt x="12473" y="62"/>
                      <a:pt x="12473" y="42"/>
                    </a:cubicBezTo>
                    <a:cubicBezTo>
                      <a:pt x="12759" y="42"/>
                      <a:pt x="13044" y="42"/>
                      <a:pt x="13330" y="42"/>
                    </a:cubicBezTo>
                    <a:cubicBezTo>
                      <a:pt x="13330" y="62"/>
                      <a:pt x="13330" y="81"/>
                      <a:pt x="13330" y="101"/>
                    </a:cubicBezTo>
                    <a:cubicBezTo>
                      <a:pt x="13302" y="101"/>
                      <a:pt x="13274" y="101"/>
                      <a:pt x="13246" y="101"/>
                    </a:cubicBezTo>
                    <a:cubicBezTo>
                      <a:pt x="13243" y="101"/>
                      <a:pt x="13240" y="101"/>
                      <a:pt x="13237" y="102"/>
                    </a:cubicBezTo>
                    <a:cubicBezTo>
                      <a:pt x="13234" y="102"/>
                      <a:pt x="13231" y="102"/>
                      <a:pt x="13228" y="102"/>
                    </a:cubicBezTo>
                    <a:cubicBezTo>
                      <a:pt x="13222" y="102"/>
                      <a:pt x="13215" y="102"/>
                      <a:pt x="13209" y="102"/>
                    </a:cubicBezTo>
                    <a:cubicBezTo>
                      <a:pt x="13206" y="102"/>
                      <a:pt x="13203" y="103"/>
                      <a:pt x="13200" y="103"/>
                    </a:cubicBezTo>
                    <a:cubicBezTo>
                      <a:pt x="13197" y="104"/>
                      <a:pt x="13194" y="104"/>
                      <a:pt x="13192" y="104"/>
                    </a:cubicBezTo>
                    <a:cubicBezTo>
                      <a:pt x="13186" y="105"/>
                      <a:pt x="13180" y="105"/>
                      <a:pt x="13174" y="106"/>
                    </a:cubicBezTo>
                    <a:cubicBezTo>
                      <a:pt x="13163" y="108"/>
                      <a:pt x="13153" y="110"/>
                      <a:pt x="13142" y="112"/>
                    </a:cubicBezTo>
                    <a:cubicBezTo>
                      <a:pt x="13141" y="112"/>
                      <a:pt x="13141" y="112"/>
                      <a:pt x="13140" y="113"/>
                    </a:cubicBezTo>
                    <a:cubicBezTo>
                      <a:pt x="13140" y="113"/>
                      <a:pt x="13139" y="113"/>
                      <a:pt x="13138" y="113"/>
                    </a:cubicBezTo>
                    <a:cubicBezTo>
                      <a:pt x="13137" y="114"/>
                      <a:pt x="13136" y="114"/>
                      <a:pt x="13135" y="115"/>
                    </a:cubicBezTo>
                    <a:cubicBezTo>
                      <a:pt x="13133" y="115"/>
                      <a:pt x="13132" y="115"/>
                      <a:pt x="13131" y="116"/>
                    </a:cubicBezTo>
                    <a:cubicBezTo>
                      <a:pt x="13130" y="116"/>
                      <a:pt x="13130" y="116"/>
                      <a:pt x="13129" y="116"/>
                    </a:cubicBezTo>
                    <a:cubicBezTo>
                      <a:pt x="13128" y="117"/>
                      <a:pt x="13128" y="117"/>
                      <a:pt x="13127" y="117"/>
                    </a:cubicBezTo>
                    <a:cubicBezTo>
                      <a:pt x="13126" y="117"/>
                      <a:pt x="13125" y="118"/>
                      <a:pt x="13124" y="118"/>
                    </a:cubicBezTo>
                    <a:cubicBezTo>
                      <a:pt x="13123" y="118"/>
                      <a:pt x="13122" y="119"/>
                      <a:pt x="13120" y="119"/>
                    </a:cubicBezTo>
                    <a:cubicBezTo>
                      <a:pt x="13119" y="119"/>
                      <a:pt x="13118" y="120"/>
                      <a:pt x="13117" y="120"/>
                    </a:cubicBezTo>
                    <a:cubicBezTo>
                      <a:pt x="13116" y="120"/>
                      <a:pt x="13115" y="120"/>
                      <a:pt x="13115" y="121"/>
                    </a:cubicBezTo>
                    <a:cubicBezTo>
                      <a:pt x="13114" y="121"/>
                      <a:pt x="13114" y="121"/>
                      <a:pt x="13113" y="121"/>
                    </a:cubicBezTo>
                    <a:cubicBezTo>
                      <a:pt x="13112" y="122"/>
                      <a:pt x="13111" y="122"/>
                      <a:pt x="13110" y="123"/>
                    </a:cubicBezTo>
                    <a:cubicBezTo>
                      <a:pt x="13109" y="123"/>
                      <a:pt x="13108" y="124"/>
                      <a:pt x="13106" y="124"/>
                    </a:cubicBezTo>
                    <a:cubicBezTo>
                      <a:pt x="13104" y="125"/>
                      <a:pt x="13101" y="126"/>
                      <a:pt x="13099" y="127"/>
                    </a:cubicBezTo>
                    <a:cubicBezTo>
                      <a:pt x="13095" y="129"/>
                      <a:pt x="13091" y="131"/>
                      <a:pt x="13087" y="133"/>
                    </a:cubicBezTo>
                    <a:cubicBezTo>
                      <a:pt x="13087" y="133"/>
                      <a:pt x="13086" y="134"/>
                      <a:pt x="13086" y="134"/>
                    </a:cubicBezTo>
                    <a:cubicBezTo>
                      <a:pt x="13085" y="134"/>
                      <a:pt x="13085" y="135"/>
                      <a:pt x="13084" y="135"/>
                    </a:cubicBezTo>
                    <a:cubicBezTo>
                      <a:pt x="13083" y="136"/>
                      <a:pt x="13082" y="136"/>
                      <a:pt x="13081" y="137"/>
                    </a:cubicBezTo>
                    <a:cubicBezTo>
                      <a:pt x="13080" y="137"/>
                      <a:pt x="13079" y="138"/>
                      <a:pt x="13078" y="138"/>
                    </a:cubicBezTo>
                    <a:cubicBezTo>
                      <a:pt x="13077" y="139"/>
                      <a:pt x="13076" y="139"/>
                      <a:pt x="13075" y="140"/>
                    </a:cubicBezTo>
                    <a:cubicBezTo>
                      <a:pt x="13074" y="141"/>
                      <a:pt x="13073" y="141"/>
                      <a:pt x="13072" y="142"/>
                    </a:cubicBezTo>
                    <a:cubicBezTo>
                      <a:pt x="13071" y="143"/>
                      <a:pt x="13070" y="143"/>
                      <a:pt x="13069" y="144"/>
                    </a:cubicBezTo>
                    <a:cubicBezTo>
                      <a:pt x="13068" y="145"/>
                      <a:pt x="13067" y="145"/>
                      <a:pt x="13066" y="146"/>
                    </a:cubicBezTo>
                    <a:cubicBezTo>
                      <a:pt x="13065" y="147"/>
                      <a:pt x="13064" y="147"/>
                      <a:pt x="13063" y="148"/>
                    </a:cubicBezTo>
                    <a:cubicBezTo>
                      <a:pt x="13062" y="149"/>
                      <a:pt x="13061" y="150"/>
                      <a:pt x="13061" y="150"/>
                    </a:cubicBezTo>
                    <a:cubicBezTo>
                      <a:pt x="13060" y="151"/>
                      <a:pt x="13059" y="152"/>
                      <a:pt x="13058" y="153"/>
                    </a:cubicBezTo>
                    <a:cubicBezTo>
                      <a:pt x="13057" y="153"/>
                      <a:pt x="13056" y="154"/>
                      <a:pt x="13055" y="155"/>
                    </a:cubicBezTo>
                    <a:cubicBezTo>
                      <a:pt x="13055" y="156"/>
                      <a:pt x="13054" y="156"/>
                      <a:pt x="13053" y="157"/>
                    </a:cubicBezTo>
                    <a:cubicBezTo>
                      <a:pt x="13052" y="158"/>
                      <a:pt x="13051" y="159"/>
                      <a:pt x="13050" y="159"/>
                    </a:cubicBezTo>
                    <a:cubicBezTo>
                      <a:pt x="13049" y="160"/>
                      <a:pt x="13048" y="161"/>
                      <a:pt x="13048" y="162"/>
                    </a:cubicBezTo>
                    <a:cubicBezTo>
                      <a:pt x="13047" y="162"/>
                      <a:pt x="13046" y="163"/>
                      <a:pt x="13045" y="164"/>
                    </a:cubicBezTo>
                    <a:cubicBezTo>
                      <a:pt x="13045" y="165"/>
                      <a:pt x="13044" y="165"/>
                      <a:pt x="13043" y="166"/>
                    </a:cubicBezTo>
                    <a:cubicBezTo>
                      <a:pt x="13042" y="167"/>
                      <a:pt x="13042" y="168"/>
                      <a:pt x="13041" y="168"/>
                    </a:cubicBezTo>
                    <a:cubicBezTo>
                      <a:pt x="13040" y="169"/>
                      <a:pt x="13039" y="170"/>
                      <a:pt x="13039" y="171"/>
                    </a:cubicBezTo>
                    <a:cubicBezTo>
                      <a:pt x="13038" y="172"/>
                      <a:pt x="13037" y="173"/>
                      <a:pt x="13036" y="174"/>
                    </a:cubicBezTo>
                    <a:cubicBezTo>
                      <a:pt x="13036" y="174"/>
                      <a:pt x="13035" y="175"/>
                      <a:pt x="13034" y="176"/>
                    </a:cubicBezTo>
                    <a:cubicBezTo>
                      <a:pt x="13033" y="178"/>
                      <a:pt x="13031" y="180"/>
                      <a:pt x="13030" y="182"/>
                    </a:cubicBezTo>
                    <a:cubicBezTo>
                      <a:pt x="13029" y="183"/>
                      <a:pt x="13028" y="184"/>
                      <a:pt x="13027" y="185"/>
                    </a:cubicBezTo>
                    <a:cubicBezTo>
                      <a:pt x="13027" y="185"/>
                      <a:pt x="13027" y="185"/>
                      <a:pt x="13026" y="186"/>
                    </a:cubicBezTo>
                    <a:cubicBezTo>
                      <a:pt x="13026" y="186"/>
                      <a:pt x="13025" y="187"/>
                      <a:pt x="13025" y="187"/>
                    </a:cubicBezTo>
                    <a:cubicBezTo>
                      <a:pt x="13025" y="188"/>
                      <a:pt x="13024" y="188"/>
                      <a:pt x="13024" y="189"/>
                    </a:cubicBezTo>
                    <a:cubicBezTo>
                      <a:pt x="13024" y="189"/>
                      <a:pt x="13023" y="190"/>
                      <a:pt x="13023" y="191"/>
                    </a:cubicBezTo>
                    <a:cubicBezTo>
                      <a:pt x="13023" y="191"/>
                      <a:pt x="13022" y="192"/>
                      <a:pt x="13022" y="192"/>
                    </a:cubicBezTo>
                    <a:cubicBezTo>
                      <a:pt x="13022" y="193"/>
                      <a:pt x="13021" y="193"/>
                      <a:pt x="13021" y="194"/>
                    </a:cubicBezTo>
                    <a:cubicBezTo>
                      <a:pt x="13021" y="195"/>
                      <a:pt x="13020" y="195"/>
                      <a:pt x="13020" y="196"/>
                    </a:cubicBezTo>
                    <a:cubicBezTo>
                      <a:pt x="13019" y="197"/>
                      <a:pt x="13019" y="197"/>
                      <a:pt x="13019" y="198"/>
                    </a:cubicBezTo>
                    <a:cubicBezTo>
                      <a:pt x="13018" y="199"/>
                      <a:pt x="13018" y="199"/>
                      <a:pt x="13017" y="200"/>
                    </a:cubicBezTo>
                    <a:cubicBezTo>
                      <a:pt x="13017" y="201"/>
                      <a:pt x="13016" y="201"/>
                      <a:pt x="13016" y="202"/>
                    </a:cubicBezTo>
                    <a:cubicBezTo>
                      <a:pt x="13016" y="202"/>
                      <a:pt x="13016" y="203"/>
                      <a:pt x="13016" y="203"/>
                    </a:cubicBezTo>
                    <a:cubicBezTo>
                      <a:pt x="13015" y="203"/>
                      <a:pt x="13015" y="204"/>
                      <a:pt x="13015" y="204"/>
                    </a:cubicBezTo>
                    <a:cubicBezTo>
                      <a:pt x="13015" y="205"/>
                      <a:pt x="13014" y="205"/>
                      <a:pt x="13014" y="206"/>
                    </a:cubicBezTo>
                    <a:cubicBezTo>
                      <a:pt x="13014" y="207"/>
                      <a:pt x="13013" y="207"/>
                      <a:pt x="13013" y="208"/>
                    </a:cubicBezTo>
                    <a:cubicBezTo>
                      <a:pt x="13013" y="208"/>
                      <a:pt x="13013" y="209"/>
                      <a:pt x="13012" y="209"/>
                    </a:cubicBezTo>
                    <a:cubicBezTo>
                      <a:pt x="13012" y="209"/>
                      <a:pt x="13012" y="210"/>
                      <a:pt x="13012" y="210"/>
                    </a:cubicBezTo>
                    <a:cubicBezTo>
                      <a:pt x="13012" y="211"/>
                      <a:pt x="13011" y="212"/>
                      <a:pt x="13011" y="213"/>
                    </a:cubicBezTo>
                    <a:cubicBezTo>
                      <a:pt x="13010" y="214"/>
                      <a:pt x="13010" y="215"/>
                      <a:pt x="13010" y="215"/>
                    </a:cubicBezTo>
                    <a:cubicBezTo>
                      <a:pt x="13009" y="216"/>
                      <a:pt x="13009" y="217"/>
                      <a:pt x="13009" y="218"/>
                    </a:cubicBezTo>
                    <a:cubicBezTo>
                      <a:pt x="13009" y="218"/>
                      <a:pt x="13008" y="219"/>
                      <a:pt x="13008" y="220"/>
                    </a:cubicBezTo>
                    <a:cubicBezTo>
                      <a:pt x="13005" y="228"/>
                      <a:pt x="13003" y="235"/>
                      <a:pt x="13000" y="243"/>
                    </a:cubicBezTo>
                    <a:cubicBezTo>
                      <a:pt x="12998" y="252"/>
                      <a:pt x="12996" y="260"/>
                      <a:pt x="12994" y="269"/>
                    </a:cubicBezTo>
                    <a:cubicBezTo>
                      <a:pt x="12994" y="272"/>
                      <a:pt x="12993" y="274"/>
                      <a:pt x="12993" y="277"/>
                    </a:cubicBezTo>
                    <a:cubicBezTo>
                      <a:pt x="12992" y="279"/>
                      <a:pt x="12992" y="282"/>
                      <a:pt x="12992" y="284"/>
                    </a:cubicBezTo>
                    <a:cubicBezTo>
                      <a:pt x="12991" y="289"/>
                      <a:pt x="12990" y="295"/>
                      <a:pt x="12989" y="300"/>
                    </a:cubicBezTo>
                    <a:cubicBezTo>
                      <a:pt x="12988" y="306"/>
                      <a:pt x="12988" y="311"/>
                      <a:pt x="12987" y="317"/>
                    </a:cubicBezTo>
                    <a:cubicBezTo>
                      <a:pt x="12987" y="320"/>
                      <a:pt x="12987" y="323"/>
                      <a:pt x="12986" y="326"/>
                    </a:cubicBezTo>
                    <a:cubicBezTo>
                      <a:pt x="12986" y="328"/>
                      <a:pt x="12985" y="331"/>
                      <a:pt x="12985" y="334"/>
                    </a:cubicBezTo>
                    <a:cubicBezTo>
                      <a:pt x="12985" y="337"/>
                      <a:pt x="12985" y="341"/>
                      <a:pt x="12985" y="344"/>
                    </a:cubicBezTo>
                    <a:cubicBezTo>
                      <a:pt x="12985" y="347"/>
                      <a:pt x="12985" y="350"/>
                      <a:pt x="12984" y="354"/>
                    </a:cubicBezTo>
                    <a:cubicBezTo>
                      <a:pt x="12984" y="360"/>
                      <a:pt x="12983" y="367"/>
                      <a:pt x="12983" y="373"/>
                    </a:cubicBezTo>
                    <a:cubicBezTo>
                      <a:pt x="12983" y="380"/>
                      <a:pt x="12983" y="387"/>
                      <a:pt x="12983" y="394"/>
                    </a:cubicBezTo>
                    <a:cubicBezTo>
                      <a:pt x="12983" y="398"/>
                      <a:pt x="12983" y="401"/>
                      <a:pt x="12983" y="405"/>
                    </a:cubicBezTo>
                    <a:cubicBezTo>
                      <a:pt x="12982" y="408"/>
                      <a:pt x="12982" y="412"/>
                      <a:pt x="12982" y="415"/>
                    </a:cubicBezTo>
                    <a:cubicBezTo>
                      <a:pt x="12982" y="1013"/>
                      <a:pt x="12982" y="1610"/>
                      <a:pt x="12982" y="2208"/>
                    </a:cubicBezTo>
                    <a:cubicBezTo>
                      <a:pt x="12959" y="2208"/>
                      <a:pt x="12937" y="2208"/>
                      <a:pt x="12914" y="2208"/>
                    </a:cubicBezTo>
                    <a:cubicBezTo>
                      <a:pt x="12374" y="1636"/>
                      <a:pt x="11833" y="1064"/>
                      <a:pt x="11293" y="492"/>
                    </a:cubicBezTo>
                    <a:cubicBezTo>
                      <a:pt x="11293" y="928"/>
                      <a:pt x="11293" y="1364"/>
                      <a:pt x="11293" y="1800"/>
                    </a:cubicBezTo>
                    <a:cubicBezTo>
                      <a:pt x="11293" y="1804"/>
                      <a:pt x="11293" y="1808"/>
                      <a:pt x="11294" y="1811"/>
                    </a:cubicBezTo>
                    <a:cubicBezTo>
                      <a:pt x="11294" y="1815"/>
                      <a:pt x="11294" y="1819"/>
                      <a:pt x="11294" y="1823"/>
                    </a:cubicBezTo>
                    <a:cubicBezTo>
                      <a:pt x="11294" y="1831"/>
                      <a:pt x="11294" y="1838"/>
                      <a:pt x="11294" y="1846"/>
                    </a:cubicBezTo>
                    <a:cubicBezTo>
                      <a:pt x="11295" y="1860"/>
                      <a:pt x="11296" y="1874"/>
                      <a:pt x="11297" y="1888"/>
                    </a:cubicBezTo>
                    <a:cubicBezTo>
                      <a:pt x="11298" y="1900"/>
                      <a:pt x="11299" y="1913"/>
                      <a:pt x="11300" y="1925"/>
                    </a:cubicBezTo>
                    <a:cubicBezTo>
                      <a:pt x="11302" y="1936"/>
                      <a:pt x="11304" y="1948"/>
                      <a:pt x="11306" y="1959"/>
                    </a:cubicBezTo>
                    <a:cubicBezTo>
                      <a:pt x="11307" y="1964"/>
                      <a:pt x="11308" y="1968"/>
                      <a:pt x="11309" y="1973"/>
                    </a:cubicBezTo>
                    <a:cubicBezTo>
                      <a:pt x="11310" y="1976"/>
                      <a:pt x="11310" y="1978"/>
                      <a:pt x="11311" y="1981"/>
                    </a:cubicBezTo>
                    <a:cubicBezTo>
                      <a:pt x="11312" y="1983"/>
                      <a:pt x="11312" y="1986"/>
                      <a:pt x="11313" y="1988"/>
                    </a:cubicBezTo>
                    <a:cubicBezTo>
                      <a:pt x="11313" y="1989"/>
                      <a:pt x="11314" y="1990"/>
                      <a:pt x="11314" y="1991"/>
                    </a:cubicBezTo>
                    <a:cubicBezTo>
                      <a:pt x="11314" y="1992"/>
                      <a:pt x="11314" y="1993"/>
                      <a:pt x="11315" y="1994"/>
                    </a:cubicBezTo>
                    <a:cubicBezTo>
                      <a:pt x="11315" y="1995"/>
                      <a:pt x="11315" y="1995"/>
                      <a:pt x="11315" y="1996"/>
                    </a:cubicBezTo>
                    <a:cubicBezTo>
                      <a:pt x="11315" y="1996"/>
                      <a:pt x="11315" y="1997"/>
                      <a:pt x="11316" y="1997"/>
                    </a:cubicBezTo>
                    <a:cubicBezTo>
                      <a:pt x="11316" y="1998"/>
                      <a:pt x="11316" y="1998"/>
                      <a:pt x="11316" y="1999"/>
                    </a:cubicBezTo>
                    <a:cubicBezTo>
                      <a:pt x="11317" y="1999"/>
                      <a:pt x="11317" y="2000"/>
                      <a:pt x="11317" y="2000"/>
                    </a:cubicBezTo>
                    <a:cubicBezTo>
                      <a:pt x="11317" y="2001"/>
                      <a:pt x="11317" y="2001"/>
                      <a:pt x="11317" y="2002"/>
                    </a:cubicBezTo>
                    <a:cubicBezTo>
                      <a:pt x="11318" y="2002"/>
                      <a:pt x="11318" y="2003"/>
                      <a:pt x="11318" y="2003"/>
                    </a:cubicBezTo>
                    <a:cubicBezTo>
                      <a:pt x="11318" y="2004"/>
                      <a:pt x="11319" y="2005"/>
                      <a:pt x="11319" y="2006"/>
                    </a:cubicBezTo>
                    <a:cubicBezTo>
                      <a:pt x="11319" y="2007"/>
                      <a:pt x="11320" y="2008"/>
                      <a:pt x="11320" y="2009"/>
                    </a:cubicBezTo>
                    <a:cubicBezTo>
                      <a:pt x="11320" y="2010"/>
                      <a:pt x="11320" y="2010"/>
                      <a:pt x="11321" y="2011"/>
                    </a:cubicBezTo>
                    <a:cubicBezTo>
                      <a:pt x="11321" y="2011"/>
                      <a:pt x="11321" y="2012"/>
                      <a:pt x="11321" y="2012"/>
                    </a:cubicBezTo>
                    <a:cubicBezTo>
                      <a:pt x="11322" y="2014"/>
                      <a:pt x="11323" y="2016"/>
                      <a:pt x="11324" y="2018"/>
                    </a:cubicBezTo>
                    <a:cubicBezTo>
                      <a:pt x="11324" y="2018"/>
                      <a:pt x="11324" y="2018"/>
                      <a:pt x="11325" y="2019"/>
                    </a:cubicBezTo>
                    <a:cubicBezTo>
                      <a:pt x="11325" y="2019"/>
                      <a:pt x="11325" y="2020"/>
                      <a:pt x="11325" y="2020"/>
                    </a:cubicBezTo>
                    <a:cubicBezTo>
                      <a:pt x="11325" y="2021"/>
                      <a:pt x="11325" y="2021"/>
                      <a:pt x="11326" y="2022"/>
                    </a:cubicBezTo>
                    <a:cubicBezTo>
                      <a:pt x="11326" y="2022"/>
                      <a:pt x="11326" y="2023"/>
                      <a:pt x="11326" y="2023"/>
                    </a:cubicBezTo>
                    <a:cubicBezTo>
                      <a:pt x="11328" y="2026"/>
                      <a:pt x="11330" y="2029"/>
                      <a:pt x="11332" y="2032"/>
                    </a:cubicBezTo>
                    <a:cubicBezTo>
                      <a:pt x="11332" y="2032"/>
                      <a:pt x="11332" y="2033"/>
                      <a:pt x="11332" y="2033"/>
                    </a:cubicBezTo>
                    <a:cubicBezTo>
                      <a:pt x="11333" y="2033"/>
                      <a:pt x="11333" y="2034"/>
                      <a:pt x="11333" y="2034"/>
                    </a:cubicBezTo>
                    <a:cubicBezTo>
                      <a:pt x="11333" y="2034"/>
                      <a:pt x="11333" y="2035"/>
                      <a:pt x="11333" y="2035"/>
                    </a:cubicBezTo>
                    <a:cubicBezTo>
                      <a:pt x="11334" y="2035"/>
                      <a:pt x="11334" y="2036"/>
                      <a:pt x="11334" y="2036"/>
                    </a:cubicBezTo>
                    <a:cubicBezTo>
                      <a:pt x="11335" y="2037"/>
                      <a:pt x="11336" y="2039"/>
                      <a:pt x="11337" y="2040"/>
                    </a:cubicBezTo>
                    <a:cubicBezTo>
                      <a:pt x="11337" y="2040"/>
                      <a:pt x="11338" y="2041"/>
                      <a:pt x="11338" y="2041"/>
                    </a:cubicBezTo>
                    <a:cubicBezTo>
                      <a:pt x="11338" y="2041"/>
                      <a:pt x="11338" y="2041"/>
                      <a:pt x="11339" y="2042"/>
                    </a:cubicBezTo>
                    <a:cubicBezTo>
                      <a:pt x="11339" y="2042"/>
                      <a:pt x="11340" y="2043"/>
                      <a:pt x="11340" y="2044"/>
                    </a:cubicBezTo>
                    <a:cubicBezTo>
                      <a:pt x="11341" y="2044"/>
                      <a:pt x="11341" y="2045"/>
                      <a:pt x="11342" y="2045"/>
                    </a:cubicBezTo>
                    <a:cubicBezTo>
                      <a:pt x="11342" y="2046"/>
                      <a:pt x="11342" y="2046"/>
                      <a:pt x="11342" y="2046"/>
                    </a:cubicBezTo>
                    <a:cubicBezTo>
                      <a:pt x="11343" y="2046"/>
                      <a:pt x="11343" y="2047"/>
                      <a:pt x="11343" y="2047"/>
                    </a:cubicBezTo>
                    <a:cubicBezTo>
                      <a:pt x="11343" y="2047"/>
                      <a:pt x="11344" y="2048"/>
                      <a:pt x="11344" y="2048"/>
                    </a:cubicBezTo>
                    <a:cubicBezTo>
                      <a:pt x="11345" y="2048"/>
                      <a:pt x="11345" y="2049"/>
                      <a:pt x="11345" y="2049"/>
                    </a:cubicBezTo>
                    <a:cubicBezTo>
                      <a:pt x="11346" y="2050"/>
                      <a:pt x="11347" y="2050"/>
                      <a:pt x="11348" y="2051"/>
                    </a:cubicBezTo>
                    <a:cubicBezTo>
                      <a:pt x="11348" y="2052"/>
                      <a:pt x="11349" y="2052"/>
                      <a:pt x="11350" y="2053"/>
                    </a:cubicBezTo>
                    <a:cubicBezTo>
                      <a:pt x="11350" y="2053"/>
                      <a:pt x="11351" y="2054"/>
                      <a:pt x="11351" y="2054"/>
                    </a:cubicBezTo>
                    <a:cubicBezTo>
                      <a:pt x="11351" y="2054"/>
                      <a:pt x="11352" y="2055"/>
                      <a:pt x="11352" y="2055"/>
                    </a:cubicBezTo>
                    <a:cubicBezTo>
                      <a:pt x="11352" y="2055"/>
                      <a:pt x="11353" y="2056"/>
                      <a:pt x="11353" y="2056"/>
                    </a:cubicBezTo>
                    <a:cubicBezTo>
                      <a:pt x="11354" y="2056"/>
                      <a:pt x="11354" y="2056"/>
                      <a:pt x="11354" y="2057"/>
                    </a:cubicBezTo>
                    <a:cubicBezTo>
                      <a:pt x="11355" y="2057"/>
                      <a:pt x="11356" y="2058"/>
                      <a:pt x="11357" y="2059"/>
                    </a:cubicBezTo>
                    <a:cubicBezTo>
                      <a:pt x="11357" y="2059"/>
                      <a:pt x="11358" y="2060"/>
                      <a:pt x="11359" y="2060"/>
                    </a:cubicBezTo>
                    <a:cubicBezTo>
                      <a:pt x="11359" y="2061"/>
                      <a:pt x="11360" y="2061"/>
                      <a:pt x="11360" y="2061"/>
                    </a:cubicBezTo>
                    <a:cubicBezTo>
                      <a:pt x="11360" y="2061"/>
                      <a:pt x="11361" y="2062"/>
                      <a:pt x="11361" y="2062"/>
                    </a:cubicBezTo>
                    <a:cubicBezTo>
                      <a:pt x="11361" y="2062"/>
                      <a:pt x="11362" y="2063"/>
                      <a:pt x="11362" y="2063"/>
                    </a:cubicBezTo>
                    <a:cubicBezTo>
                      <a:pt x="11363" y="2063"/>
                      <a:pt x="11363" y="2063"/>
                      <a:pt x="11363" y="2064"/>
                    </a:cubicBezTo>
                    <a:cubicBezTo>
                      <a:pt x="11364" y="2064"/>
                      <a:pt x="11365" y="2065"/>
                      <a:pt x="11366" y="2066"/>
                    </a:cubicBezTo>
                    <a:cubicBezTo>
                      <a:pt x="11366" y="2066"/>
                      <a:pt x="11367" y="2067"/>
                      <a:pt x="11368" y="2067"/>
                    </a:cubicBezTo>
                    <a:cubicBezTo>
                      <a:pt x="11368" y="2068"/>
                      <a:pt x="11369" y="2068"/>
                      <a:pt x="11369" y="2068"/>
                    </a:cubicBezTo>
                    <a:cubicBezTo>
                      <a:pt x="11369" y="2068"/>
                      <a:pt x="11370" y="2069"/>
                      <a:pt x="11370" y="2069"/>
                    </a:cubicBezTo>
                    <a:cubicBezTo>
                      <a:pt x="11371" y="2070"/>
                      <a:pt x="11372" y="2070"/>
                      <a:pt x="11373" y="2071"/>
                    </a:cubicBezTo>
                    <a:cubicBezTo>
                      <a:pt x="11374" y="2071"/>
                      <a:pt x="11375" y="2072"/>
                      <a:pt x="11376" y="2072"/>
                    </a:cubicBezTo>
                    <a:cubicBezTo>
                      <a:pt x="11376" y="2073"/>
                      <a:pt x="11377" y="2073"/>
                      <a:pt x="11378" y="2074"/>
                    </a:cubicBezTo>
                    <a:cubicBezTo>
                      <a:pt x="11379" y="2074"/>
                      <a:pt x="11380" y="2075"/>
                      <a:pt x="11381" y="2075"/>
                    </a:cubicBezTo>
                    <a:cubicBezTo>
                      <a:pt x="11382" y="2076"/>
                      <a:pt x="11383" y="2076"/>
                      <a:pt x="11383" y="2077"/>
                    </a:cubicBezTo>
                    <a:cubicBezTo>
                      <a:pt x="11384" y="2077"/>
                      <a:pt x="11385" y="2078"/>
                      <a:pt x="11386" y="2078"/>
                    </a:cubicBezTo>
                    <a:cubicBezTo>
                      <a:pt x="11387" y="2079"/>
                      <a:pt x="11388" y="2079"/>
                      <a:pt x="11389" y="2080"/>
                    </a:cubicBezTo>
                    <a:cubicBezTo>
                      <a:pt x="11389" y="2080"/>
                      <a:pt x="11390" y="2081"/>
                      <a:pt x="11391" y="2081"/>
                    </a:cubicBezTo>
                    <a:cubicBezTo>
                      <a:pt x="11395" y="2083"/>
                      <a:pt x="11399" y="2085"/>
                      <a:pt x="11403" y="2087"/>
                    </a:cubicBezTo>
                    <a:cubicBezTo>
                      <a:pt x="11404" y="2087"/>
                      <a:pt x="11404" y="2087"/>
                      <a:pt x="11405" y="2088"/>
                    </a:cubicBezTo>
                    <a:cubicBezTo>
                      <a:pt x="11405" y="2088"/>
                      <a:pt x="11406" y="2088"/>
                      <a:pt x="11406" y="2088"/>
                    </a:cubicBezTo>
                    <a:cubicBezTo>
                      <a:pt x="11407" y="2089"/>
                      <a:pt x="11408" y="2089"/>
                      <a:pt x="11409" y="2090"/>
                    </a:cubicBezTo>
                    <a:cubicBezTo>
                      <a:pt x="11410" y="2090"/>
                      <a:pt x="11411" y="2090"/>
                      <a:pt x="11412" y="2091"/>
                    </a:cubicBezTo>
                    <a:cubicBezTo>
                      <a:pt x="11413" y="2091"/>
                      <a:pt x="11413" y="2091"/>
                      <a:pt x="11414" y="2091"/>
                    </a:cubicBezTo>
                    <a:cubicBezTo>
                      <a:pt x="11414" y="2092"/>
                      <a:pt x="11415" y="2092"/>
                      <a:pt x="11415" y="2092"/>
                    </a:cubicBezTo>
                    <a:cubicBezTo>
                      <a:pt x="11416" y="2092"/>
                      <a:pt x="11416" y="2092"/>
                      <a:pt x="11417" y="2093"/>
                    </a:cubicBezTo>
                    <a:cubicBezTo>
                      <a:pt x="11417" y="2093"/>
                      <a:pt x="11418" y="2093"/>
                      <a:pt x="11418" y="2093"/>
                    </a:cubicBezTo>
                    <a:cubicBezTo>
                      <a:pt x="11419" y="2094"/>
                      <a:pt x="11420" y="2094"/>
                      <a:pt x="11421" y="2095"/>
                    </a:cubicBezTo>
                    <a:cubicBezTo>
                      <a:pt x="11422" y="2095"/>
                      <a:pt x="11423" y="2095"/>
                      <a:pt x="11424" y="2096"/>
                    </a:cubicBezTo>
                    <a:cubicBezTo>
                      <a:pt x="11426" y="2096"/>
                      <a:pt x="11427" y="2097"/>
                      <a:pt x="11428" y="2097"/>
                    </a:cubicBezTo>
                    <a:cubicBezTo>
                      <a:pt x="11430" y="2098"/>
                      <a:pt x="11433" y="2098"/>
                      <a:pt x="11435" y="2099"/>
                    </a:cubicBezTo>
                    <a:cubicBezTo>
                      <a:pt x="11437" y="2099"/>
                      <a:pt x="11439" y="2100"/>
                      <a:pt x="11442" y="2101"/>
                    </a:cubicBezTo>
                    <a:cubicBezTo>
                      <a:pt x="11446" y="2102"/>
                      <a:pt x="11451" y="2104"/>
                      <a:pt x="11455" y="2105"/>
                    </a:cubicBezTo>
                    <a:cubicBezTo>
                      <a:pt x="11458" y="2105"/>
                      <a:pt x="11460" y="2106"/>
                      <a:pt x="11463" y="2106"/>
                    </a:cubicBezTo>
                    <a:cubicBezTo>
                      <a:pt x="11465" y="2107"/>
                      <a:pt x="11468" y="2107"/>
                      <a:pt x="11471" y="2108"/>
                    </a:cubicBezTo>
                    <a:cubicBezTo>
                      <a:pt x="11473" y="2108"/>
                      <a:pt x="11476" y="2108"/>
                      <a:pt x="11478" y="2109"/>
                    </a:cubicBezTo>
                    <a:cubicBezTo>
                      <a:pt x="11481" y="2109"/>
                      <a:pt x="11483" y="2110"/>
                      <a:pt x="11486" y="2110"/>
                    </a:cubicBezTo>
                    <a:cubicBezTo>
                      <a:pt x="11489" y="2110"/>
                      <a:pt x="11492" y="2111"/>
                      <a:pt x="11494" y="2111"/>
                    </a:cubicBezTo>
                    <a:cubicBezTo>
                      <a:pt x="11497" y="2111"/>
                      <a:pt x="11500" y="2112"/>
                      <a:pt x="11503" y="2112"/>
                    </a:cubicBezTo>
                    <a:cubicBezTo>
                      <a:pt x="11505" y="2112"/>
                      <a:pt x="11508" y="2113"/>
                      <a:pt x="11511" y="2113"/>
                    </a:cubicBezTo>
                    <a:cubicBezTo>
                      <a:pt x="11514" y="2113"/>
                      <a:pt x="11516" y="2114"/>
                      <a:pt x="11519" y="2114"/>
                    </a:cubicBezTo>
                    <a:cubicBezTo>
                      <a:pt x="11522" y="2114"/>
                      <a:pt x="11525" y="2114"/>
                      <a:pt x="11528" y="2114"/>
                    </a:cubicBezTo>
                    <a:cubicBezTo>
                      <a:pt x="11531" y="2114"/>
                      <a:pt x="11534" y="2114"/>
                      <a:pt x="11537" y="2115"/>
                    </a:cubicBezTo>
                    <a:cubicBezTo>
                      <a:pt x="11540" y="2115"/>
                      <a:pt x="11543" y="2115"/>
                      <a:pt x="11546" y="2115"/>
                    </a:cubicBezTo>
                    <a:cubicBezTo>
                      <a:pt x="11549" y="2115"/>
                      <a:pt x="11552" y="2115"/>
                      <a:pt x="11555" y="2115"/>
                    </a:cubicBezTo>
                    <a:cubicBezTo>
                      <a:pt x="11584" y="2115"/>
                      <a:pt x="11612" y="2115"/>
                      <a:pt x="11641" y="2115"/>
                    </a:cubicBezTo>
                    <a:cubicBezTo>
                      <a:pt x="11641" y="2132"/>
                      <a:pt x="11641" y="2149"/>
                      <a:pt x="11641" y="2166"/>
                    </a:cubicBezTo>
                    <a:cubicBezTo>
                      <a:pt x="11355" y="2166"/>
                      <a:pt x="11069" y="2166"/>
                      <a:pt x="10783" y="2166"/>
                    </a:cubicBezTo>
                    <a:cubicBezTo>
                      <a:pt x="10783" y="2149"/>
                      <a:pt x="10783" y="2132"/>
                      <a:pt x="10783" y="2115"/>
                    </a:cubicBezTo>
                    <a:cubicBezTo>
                      <a:pt x="10811" y="2115"/>
                      <a:pt x="10840" y="2115"/>
                      <a:pt x="10868" y="2115"/>
                    </a:cubicBezTo>
                    <a:cubicBezTo>
                      <a:pt x="10871" y="2115"/>
                      <a:pt x="10874" y="2115"/>
                      <a:pt x="10878" y="2115"/>
                    </a:cubicBezTo>
                    <a:cubicBezTo>
                      <a:pt x="10881" y="2115"/>
                      <a:pt x="10884" y="2115"/>
                      <a:pt x="10887" y="2115"/>
                    </a:cubicBezTo>
                    <a:cubicBezTo>
                      <a:pt x="10890" y="2114"/>
                      <a:pt x="10893" y="2114"/>
                      <a:pt x="10896" y="2114"/>
                    </a:cubicBezTo>
                    <a:cubicBezTo>
                      <a:pt x="10900" y="2114"/>
                      <a:pt x="10903" y="2114"/>
                      <a:pt x="10906" y="2114"/>
                    </a:cubicBezTo>
                    <a:cubicBezTo>
                      <a:pt x="10909" y="2114"/>
                      <a:pt x="10912" y="2113"/>
                      <a:pt x="10914" y="2113"/>
                    </a:cubicBezTo>
                    <a:cubicBezTo>
                      <a:pt x="10917" y="2113"/>
                      <a:pt x="10920" y="2112"/>
                      <a:pt x="10923" y="2112"/>
                    </a:cubicBezTo>
                    <a:cubicBezTo>
                      <a:pt x="10925" y="2112"/>
                      <a:pt x="10928" y="2111"/>
                      <a:pt x="10931" y="2111"/>
                    </a:cubicBezTo>
                    <a:cubicBezTo>
                      <a:pt x="10934" y="2111"/>
                      <a:pt x="10937" y="2110"/>
                      <a:pt x="10940" y="2110"/>
                    </a:cubicBezTo>
                    <a:cubicBezTo>
                      <a:pt x="10951" y="2108"/>
                      <a:pt x="10961" y="2106"/>
                      <a:pt x="10972" y="2104"/>
                    </a:cubicBezTo>
                    <a:cubicBezTo>
                      <a:pt x="10973" y="2104"/>
                      <a:pt x="10973" y="2104"/>
                      <a:pt x="10974" y="2103"/>
                    </a:cubicBezTo>
                    <a:cubicBezTo>
                      <a:pt x="10975" y="2103"/>
                      <a:pt x="10975" y="2103"/>
                      <a:pt x="10976" y="2103"/>
                    </a:cubicBezTo>
                    <a:cubicBezTo>
                      <a:pt x="10977" y="2102"/>
                      <a:pt x="10978" y="2102"/>
                      <a:pt x="10980" y="2102"/>
                    </a:cubicBezTo>
                    <a:cubicBezTo>
                      <a:pt x="10981" y="2101"/>
                      <a:pt x="10982" y="2101"/>
                      <a:pt x="10983" y="2101"/>
                    </a:cubicBezTo>
                    <a:cubicBezTo>
                      <a:pt x="10985" y="2101"/>
                      <a:pt x="10986" y="2100"/>
                      <a:pt x="10987" y="2100"/>
                    </a:cubicBezTo>
                    <a:cubicBezTo>
                      <a:pt x="10989" y="2099"/>
                      <a:pt x="10992" y="2098"/>
                      <a:pt x="10994" y="2097"/>
                    </a:cubicBezTo>
                    <a:cubicBezTo>
                      <a:pt x="10995" y="2097"/>
                      <a:pt x="10995" y="2097"/>
                      <a:pt x="10996" y="2096"/>
                    </a:cubicBezTo>
                    <a:cubicBezTo>
                      <a:pt x="10996" y="2096"/>
                      <a:pt x="10997" y="2096"/>
                      <a:pt x="10997" y="2096"/>
                    </a:cubicBezTo>
                    <a:cubicBezTo>
                      <a:pt x="10998" y="2096"/>
                      <a:pt x="10999" y="2096"/>
                      <a:pt x="10999" y="2095"/>
                    </a:cubicBezTo>
                    <a:cubicBezTo>
                      <a:pt x="11000" y="2095"/>
                      <a:pt x="11000" y="2095"/>
                      <a:pt x="11001" y="2095"/>
                    </a:cubicBezTo>
                    <a:cubicBezTo>
                      <a:pt x="11002" y="2095"/>
                      <a:pt x="11003" y="2094"/>
                      <a:pt x="11004" y="2094"/>
                    </a:cubicBezTo>
                    <a:cubicBezTo>
                      <a:pt x="11005" y="2093"/>
                      <a:pt x="11006" y="2093"/>
                      <a:pt x="11008" y="2092"/>
                    </a:cubicBezTo>
                    <a:cubicBezTo>
                      <a:pt x="11010" y="2091"/>
                      <a:pt x="11013" y="2090"/>
                      <a:pt x="11015" y="2089"/>
                    </a:cubicBezTo>
                    <a:cubicBezTo>
                      <a:pt x="11019" y="2087"/>
                      <a:pt x="11023" y="2085"/>
                      <a:pt x="11027" y="2083"/>
                    </a:cubicBezTo>
                    <a:cubicBezTo>
                      <a:pt x="11028" y="2083"/>
                      <a:pt x="11028" y="2082"/>
                      <a:pt x="11029" y="2082"/>
                    </a:cubicBezTo>
                    <a:cubicBezTo>
                      <a:pt x="11029" y="2082"/>
                      <a:pt x="11030" y="2082"/>
                      <a:pt x="11030" y="2081"/>
                    </a:cubicBezTo>
                    <a:cubicBezTo>
                      <a:pt x="11031" y="2081"/>
                      <a:pt x="11032" y="2080"/>
                      <a:pt x="11033" y="2080"/>
                    </a:cubicBezTo>
                    <a:cubicBezTo>
                      <a:pt x="11034" y="2079"/>
                      <a:pt x="11035" y="2078"/>
                      <a:pt x="11036" y="2078"/>
                    </a:cubicBezTo>
                    <a:cubicBezTo>
                      <a:pt x="11037" y="2077"/>
                      <a:pt x="11037" y="2077"/>
                      <a:pt x="11038" y="2077"/>
                    </a:cubicBezTo>
                    <a:cubicBezTo>
                      <a:pt x="11038" y="2077"/>
                      <a:pt x="11039" y="2076"/>
                      <a:pt x="11039" y="2076"/>
                    </a:cubicBezTo>
                    <a:cubicBezTo>
                      <a:pt x="11040" y="2075"/>
                      <a:pt x="11041" y="2075"/>
                      <a:pt x="11042" y="2074"/>
                    </a:cubicBezTo>
                    <a:cubicBezTo>
                      <a:pt x="11043" y="2073"/>
                      <a:pt x="11044" y="2073"/>
                      <a:pt x="11045" y="2072"/>
                    </a:cubicBezTo>
                    <a:cubicBezTo>
                      <a:pt x="11046" y="2071"/>
                      <a:pt x="11047" y="2071"/>
                      <a:pt x="11048" y="2070"/>
                    </a:cubicBezTo>
                    <a:cubicBezTo>
                      <a:pt x="11049" y="2069"/>
                      <a:pt x="11050" y="2069"/>
                      <a:pt x="11051" y="2068"/>
                    </a:cubicBezTo>
                    <a:cubicBezTo>
                      <a:pt x="11051" y="2068"/>
                      <a:pt x="11052" y="2067"/>
                      <a:pt x="11052" y="2067"/>
                    </a:cubicBezTo>
                    <a:cubicBezTo>
                      <a:pt x="11053" y="2067"/>
                      <a:pt x="11053" y="2066"/>
                      <a:pt x="11053" y="2066"/>
                    </a:cubicBezTo>
                    <a:cubicBezTo>
                      <a:pt x="11054" y="2065"/>
                      <a:pt x="11055" y="2065"/>
                      <a:pt x="11056" y="2064"/>
                    </a:cubicBezTo>
                    <a:cubicBezTo>
                      <a:pt x="11057" y="2063"/>
                      <a:pt x="11058" y="2063"/>
                      <a:pt x="11059" y="2062"/>
                    </a:cubicBezTo>
                    <a:cubicBezTo>
                      <a:pt x="11059" y="2062"/>
                      <a:pt x="11059" y="2061"/>
                      <a:pt x="11060" y="2061"/>
                    </a:cubicBezTo>
                    <a:cubicBezTo>
                      <a:pt x="11060" y="2061"/>
                      <a:pt x="11061" y="2060"/>
                      <a:pt x="11061" y="2060"/>
                    </a:cubicBezTo>
                    <a:cubicBezTo>
                      <a:pt x="11062" y="2059"/>
                      <a:pt x="11063" y="2059"/>
                      <a:pt x="11064" y="2058"/>
                    </a:cubicBezTo>
                    <a:cubicBezTo>
                      <a:pt x="11065" y="2057"/>
                      <a:pt x="11066" y="2056"/>
                      <a:pt x="11066" y="2056"/>
                    </a:cubicBezTo>
                    <a:cubicBezTo>
                      <a:pt x="11067" y="2055"/>
                      <a:pt x="11068" y="2054"/>
                      <a:pt x="11069" y="2053"/>
                    </a:cubicBezTo>
                    <a:cubicBezTo>
                      <a:pt x="11069" y="2053"/>
                      <a:pt x="11070" y="2052"/>
                      <a:pt x="11071" y="2051"/>
                    </a:cubicBezTo>
                    <a:cubicBezTo>
                      <a:pt x="11072" y="2050"/>
                      <a:pt x="11073" y="2049"/>
                      <a:pt x="11073" y="2048"/>
                    </a:cubicBezTo>
                    <a:cubicBezTo>
                      <a:pt x="11074" y="2047"/>
                      <a:pt x="11075" y="2046"/>
                      <a:pt x="11076" y="2046"/>
                    </a:cubicBezTo>
                    <a:cubicBezTo>
                      <a:pt x="11076" y="2045"/>
                      <a:pt x="11077" y="2044"/>
                      <a:pt x="11078" y="2043"/>
                    </a:cubicBezTo>
                    <a:cubicBezTo>
                      <a:pt x="11079" y="2043"/>
                      <a:pt x="11079" y="2042"/>
                      <a:pt x="11080" y="2041"/>
                    </a:cubicBezTo>
                    <a:cubicBezTo>
                      <a:pt x="11081" y="2039"/>
                      <a:pt x="11083" y="2037"/>
                      <a:pt x="11084" y="2036"/>
                    </a:cubicBezTo>
                    <a:cubicBezTo>
                      <a:pt x="11085" y="2035"/>
                      <a:pt x="11085" y="2035"/>
                      <a:pt x="11085" y="2034"/>
                    </a:cubicBezTo>
                    <a:cubicBezTo>
                      <a:pt x="11086" y="2034"/>
                      <a:pt x="11086" y="2033"/>
                      <a:pt x="11086" y="2033"/>
                    </a:cubicBezTo>
                    <a:cubicBezTo>
                      <a:pt x="11087" y="2032"/>
                      <a:pt x="11087" y="2032"/>
                      <a:pt x="11087" y="2031"/>
                    </a:cubicBezTo>
                    <a:cubicBezTo>
                      <a:pt x="11087" y="2031"/>
                      <a:pt x="11088" y="2030"/>
                      <a:pt x="11088" y="2030"/>
                    </a:cubicBezTo>
                    <a:cubicBezTo>
                      <a:pt x="11088" y="2030"/>
                      <a:pt x="11088" y="2029"/>
                      <a:pt x="11089" y="2029"/>
                    </a:cubicBezTo>
                    <a:cubicBezTo>
                      <a:pt x="11089" y="2029"/>
                      <a:pt x="11089" y="2029"/>
                      <a:pt x="11089" y="2028"/>
                    </a:cubicBezTo>
                    <a:cubicBezTo>
                      <a:pt x="11090" y="2028"/>
                      <a:pt x="11090" y="2028"/>
                      <a:pt x="11090" y="2027"/>
                    </a:cubicBezTo>
                    <a:cubicBezTo>
                      <a:pt x="11090" y="2027"/>
                      <a:pt x="11091" y="2027"/>
                      <a:pt x="11091" y="2027"/>
                    </a:cubicBezTo>
                    <a:cubicBezTo>
                      <a:pt x="11091" y="2026"/>
                      <a:pt x="11091" y="2026"/>
                      <a:pt x="11092" y="2026"/>
                    </a:cubicBezTo>
                    <a:cubicBezTo>
                      <a:pt x="11092" y="2025"/>
                      <a:pt x="11092" y="2025"/>
                      <a:pt x="11092" y="2025"/>
                    </a:cubicBezTo>
                    <a:cubicBezTo>
                      <a:pt x="11092" y="2024"/>
                      <a:pt x="11092" y="2024"/>
                      <a:pt x="11093" y="2024"/>
                    </a:cubicBezTo>
                    <a:cubicBezTo>
                      <a:pt x="11093" y="2024"/>
                      <a:pt x="11093" y="2023"/>
                      <a:pt x="11093" y="2023"/>
                    </a:cubicBezTo>
                    <a:cubicBezTo>
                      <a:pt x="11093" y="2023"/>
                      <a:pt x="11093" y="2023"/>
                      <a:pt x="11093" y="2023"/>
                    </a:cubicBezTo>
                    <a:cubicBezTo>
                      <a:pt x="11093" y="2022"/>
                      <a:pt x="11094" y="2022"/>
                      <a:pt x="11094" y="2022"/>
                    </a:cubicBezTo>
                    <a:cubicBezTo>
                      <a:pt x="11094" y="2022"/>
                      <a:pt x="11094" y="2022"/>
                      <a:pt x="11094" y="2021"/>
                    </a:cubicBezTo>
                    <a:cubicBezTo>
                      <a:pt x="11095" y="2021"/>
                      <a:pt x="11095" y="2021"/>
                      <a:pt x="11095" y="2020"/>
                    </a:cubicBezTo>
                    <a:cubicBezTo>
                      <a:pt x="11095" y="2020"/>
                      <a:pt x="11095" y="2020"/>
                      <a:pt x="11096" y="2019"/>
                    </a:cubicBezTo>
                    <a:cubicBezTo>
                      <a:pt x="11096" y="2019"/>
                      <a:pt x="11096" y="2018"/>
                      <a:pt x="11097" y="2017"/>
                    </a:cubicBezTo>
                    <a:cubicBezTo>
                      <a:pt x="11097" y="2017"/>
                      <a:pt x="11097" y="2016"/>
                      <a:pt x="11097" y="2016"/>
                    </a:cubicBezTo>
                    <a:cubicBezTo>
                      <a:pt x="11098" y="2016"/>
                      <a:pt x="11098" y="2015"/>
                      <a:pt x="11098" y="2015"/>
                    </a:cubicBezTo>
                    <a:cubicBezTo>
                      <a:pt x="11098" y="2015"/>
                      <a:pt x="11098" y="2014"/>
                      <a:pt x="11098" y="2014"/>
                    </a:cubicBezTo>
                    <a:cubicBezTo>
                      <a:pt x="11099" y="2014"/>
                      <a:pt x="11099" y="2013"/>
                      <a:pt x="11099" y="2013"/>
                    </a:cubicBezTo>
                    <a:cubicBezTo>
                      <a:pt x="11099" y="2012"/>
                      <a:pt x="11100" y="2011"/>
                      <a:pt x="11100" y="2011"/>
                    </a:cubicBezTo>
                    <a:cubicBezTo>
                      <a:pt x="11100" y="2010"/>
                      <a:pt x="11101" y="2009"/>
                      <a:pt x="11101" y="2008"/>
                    </a:cubicBezTo>
                    <a:cubicBezTo>
                      <a:pt x="11101" y="2008"/>
                      <a:pt x="11101" y="2008"/>
                      <a:pt x="11102" y="2007"/>
                    </a:cubicBezTo>
                    <a:cubicBezTo>
                      <a:pt x="11102" y="2007"/>
                      <a:pt x="11102" y="2006"/>
                      <a:pt x="11102" y="2006"/>
                    </a:cubicBezTo>
                    <a:cubicBezTo>
                      <a:pt x="11102" y="2006"/>
                      <a:pt x="11102" y="2005"/>
                      <a:pt x="11102" y="2005"/>
                    </a:cubicBezTo>
                    <a:cubicBezTo>
                      <a:pt x="11103" y="2005"/>
                      <a:pt x="11103" y="2004"/>
                      <a:pt x="11103" y="2004"/>
                    </a:cubicBezTo>
                    <a:cubicBezTo>
                      <a:pt x="11103" y="2003"/>
                      <a:pt x="11104" y="2002"/>
                      <a:pt x="11104" y="2002"/>
                    </a:cubicBezTo>
                    <a:cubicBezTo>
                      <a:pt x="11104" y="2001"/>
                      <a:pt x="11105" y="2000"/>
                      <a:pt x="11105" y="1999"/>
                    </a:cubicBezTo>
                    <a:cubicBezTo>
                      <a:pt x="11105" y="1999"/>
                      <a:pt x="11105" y="1999"/>
                      <a:pt x="11106" y="1998"/>
                    </a:cubicBezTo>
                    <a:cubicBezTo>
                      <a:pt x="11106" y="1998"/>
                      <a:pt x="11106" y="1997"/>
                      <a:pt x="11106" y="1997"/>
                    </a:cubicBezTo>
                    <a:cubicBezTo>
                      <a:pt x="11107" y="1995"/>
                      <a:pt x="11107" y="1993"/>
                      <a:pt x="11108" y="1991"/>
                    </a:cubicBezTo>
                    <a:cubicBezTo>
                      <a:pt x="11109" y="1989"/>
                      <a:pt x="11109" y="1987"/>
                      <a:pt x="11110" y="1985"/>
                    </a:cubicBezTo>
                    <a:cubicBezTo>
                      <a:pt x="11111" y="1983"/>
                      <a:pt x="11111" y="1981"/>
                      <a:pt x="11112" y="1979"/>
                    </a:cubicBezTo>
                    <a:cubicBezTo>
                      <a:pt x="11112" y="1979"/>
                      <a:pt x="11113" y="1978"/>
                      <a:pt x="11113" y="1977"/>
                    </a:cubicBezTo>
                    <a:cubicBezTo>
                      <a:pt x="11113" y="1976"/>
                      <a:pt x="11114" y="1975"/>
                      <a:pt x="11114" y="1974"/>
                    </a:cubicBezTo>
                    <a:cubicBezTo>
                      <a:pt x="11116" y="1965"/>
                      <a:pt x="11118" y="1956"/>
                      <a:pt x="11120" y="1947"/>
                    </a:cubicBezTo>
                    <a:cubicBezTo>
                      <a:pt x="11120" y="1944"/>
                      <a:pt x="11121" y="1942"/>
                      <a:pt x="11121" y="1939"/>
                    </a:cubicBezTo>
                    <a:cubicBezTo>
                      <a:pt x="11121" y="1937"/>
                      <a:pt x="11122" y="1934"/>
                      <a:pt x="11122" y="1932"/>
                    </a:cubicBezTo>
                    <a:cubicBezTo>
                      <a:pt x="11123" y="1926"/>
                      <a:pt x="11124" y="1921"/>
                      <a:pt x="11125" y="1916"/>
                    </a:cubicBezTo>
                    <a:cubicBezTo>
                      <a:pt x="11126" y="1904"/>
                      <a:pt x="11127" y="1893"/>
                      <a:pt x="11128" y="1881"/>
                    </a:cubicBezTo>
                    <a:cubicBezTo>
                      <a:pt x="11129" y="1868"/>
                      <a:pt x="11130" y="1856"/>
                      <a:pt x="11131" y="1843"/>
                    </a:cubicBezTo>
                    <a:cubicBezTo>
                      <a:pt x="11131" y="1829"/>
                      <a:pt x="11131" y="1814"/>
                      <a:pt x="11131" y="1800"/>
                    </a:cubicBezTo>
                    <a:cubicBezTo>
                      <a:pt x="11131" y="1308"/>
                      <a:pt x="11131" y="815"/>
                      <a:pt x="11131" y="323"/>
                    </a:cubicBezTo>
                    <a:cubicBezTo>
                      <a:pt x="11115" y="307"/>
                      <a:pt x="11098" y="291"/>
                      <a:pt x="11082" y="275"/>
                    </a:cubicBezTo>
                    <a:cubicBezTo>
                      <a:pt x="11078" y="272"/>
                      <a:pt x="11075" y="268"/>
                      <a:pt x="11071" y="265"/>
                    </a:cubicBezTo>
                    <a:cubicBezTo>
                      <a:pt x="11068" y="261"/>
                      <a:pt x="11064" y="258"/>
                      <a:pt x="11060" y="255"/>
                    </a:cubicBezTo>
                    <a:cubicBezTo>
                      <a:pt x="11053" y="248"/>
                      <a:pt x="11045" y="241"/>
                      <a:pt x="11038" y="234"/>
                    </a:cubicBezTo>
                    <a:cubicBezTo>
                      <a:pt x="11035" y="231"/>
                      <a:pt x="11032" y="229"/>
                      <a:pt x="11029" y="226"/>
                    </a:cubicBezTo>
                    <a:cubicBezTo>
                      <a:pt x="11026" y="223"/>
                      <a:pt x="11023" y="221"/>
                      <a:pt x="11019" y="218"/>
                    </a:cubicBezTo>
                    <a:cubicBezTo>
                      <a:pt x="11013" y="213"/>
                      <a:pt x="11006" y="207"/>
                      <a:pt x="11000" y="202"/>
                    </a:cubicBezTo>
                    <a:cubicBezTo>
                      <a:pt x="10990" y="194"/>
                      <a:pt x="10980" y="186"/>
                      <a:pt x="10970" y="178"/>
                    </a:cubicBezTo>
                    <a:cubicBezTo>
                      <a:pt x="10946" y="168"/>
                      <a:pt x="10923" y="158"/>
                      <a:pt x="10899" y="148"/>
                    </a:cubicBezTo>
                    <a:cubicBezTo>
                      <a:pt x="10885" y="143"/>
                      <a:pt x="10870" y="138"/>
                      <a:pt x="10856" y="133"/>
                    </a:cubicBezTo>
                    <a:cubicBezTo>
                      <a:pt x="10855" y="133"/>
                      <a:pt x="10854" y="132"/>
                      <a:pt x="10853" y="132"/>
                    </a:cubicBezTo>
                    <a:cubicBezTo>
                      <a:pt x="10852" y="132"/>
                      <a:pt x="10851" y="131"/>
                      <a:pt x="10851" y="131"/>
                    </a:cubicBezTo>
                    <a:cubicBezTo>
                      <a:pt x="10849" y="130"/>
                      <a:pt x="10847" y="130"/>
                      <a:pt x="10845" y="129"/>
                    </a:cubicBezTo>
                    <a:cubicBezTo>
                      <a:pt x="10841" y="128"/>
                      <a:pt x="10837" y="127"/>
                      <a:pt x="10833" y="126"/>
                    </a:cubicBezTo>
                    <a:cubicBezTo>
                      <a:pt x="10831" y="125"/>
                      <a:pt x="10829" y="125"/>
                      <a:pt x="10827" y="124"/>
                    </a:cubicBezTo>
                    <a:cubicBezTo>
                      <a:pt x="10825" y="124"/>
                      <a:pt x="10823" y="123"/>
                      <a:pt x="10821" y="123"/>
                    </a:cubicBezTo>
                    <a:cubicBezTo>
                      <a:pt x="10819" y="122"/>
                      <a:pt x="10817" y="121"/>
                      <a:pt x="10815" y="121"/>
                    </a:cubicBezTo>
                    <a:cubicBezTo>
                      <a:pt x="10812" y="120"/>
                      <a:pt x="10810" y="120"/>
                      <a:pt x="10808" y="119"/>
                    </a:cubicBezTo>
                    <a:cubicBezTo>
                      <a:pt x="10804" y="118"/>
                      <a:pt x="10799" y="117"/>
                      <a:pt x="10795" y="116"/>
                    </a:cubicBezTo>
                    <a:cubicBezTo>
                      <a:pt x="10790" y="115"/>
                      <a:pt x="10784" y="114"/>
                      <a:pt x="10779" y="113"/>
                    </a:cubicBezTo>
                    <a:cubicBezTo>
                      <a:pt x="10766" y="111"/>
                      <a:pt x="10754" y="109"/>
                      <a:pt x="10741" y="107"/>
                    </a:cubicBezTo>
                    <a:cubicBezTo>
                      <a:pt x="10726" y="106"/>
                      <a:pt x="10712" y="104"/>
                      <a:pt x="10697" y="103"/>
                    </a:cubicBezTo>
                    <a:cubicBezTo>
                      <a:pt x="10695" y="103"/>
                      <a:pt x="10693" y="103"/>
                      <a:pt x="10691" y="102"/>
                    </a:cubicBezTo>
                    <a:cubicBezTo>
                      <a:pt x="10689" y="102"/>
                      <a:pt x="10687" y="102"/>
                      <a:pt x="10685" y="102"/>
                    </a:cubicBezTo>
                    <a:cubicBezTo>
                      <a:pt x="10681" y="102"/>
                      <a:pt x="10677" y="102"/>
                      <a:pt x="10673" y="102"/>
                    </a:cubicBezTo>
                    <a:cubicBezTo>
                      <a:pt x="10671" y="102"/>
                      <a:pt x="10669" y="102"/>
                      <a:pt x="10666" y="102"/>
                    </a:cubicBezTo>
                    <a:cubicBezTo>
                      <a:pt x="10664" y="102"/>
                      <a:pt x="10662" y="102"/>
                      <a:pt x="10660" y="102"/>
                    </a:cubicBezTo>
                    <a:cubicBezTo>
                      <a:pt x="10658" y="101"/>
                      <a:pt x="10656" y="101"/>
                      <a:pt x="10654" y="101"/>
                    </a:cubicBezTo>
                    <a:cubicBezTo>
                      <a:pt x="10652" y="101"/>
                      <a:pt x="10650" y="101"/>
                      <a:pt x="10648" y="101"/>
                    </a:cubicBezTo>
                    <a:cubicBezTo>
                      <a:pt x="10648" y="81"/>
                      <a:pt x="10648" y="62"/>
                      <a:pt x="10648" y="42"/>
                    </a:cubicBezTo>
                    <a:cubicBezTo>
                      <a:pt x="10871" y="42"/>
                      <a:pt x="11095" y="42"/>
                      <a:pt x="11318" y="42"/>
                    </a:cubicBezTo>
                    <a:close/>
                    <a:moveTo>
                      <a:pt x="10147" y="543"/>
                    </a:moveTo>
                    <a:cubicBezTo>
                      <a:pt x="10124" y="543"/>
                      <a:pt x="10102" y="543"/>
                      <a:pt x="10079" y="543"/>
                    </a:cubicBezTo>
                    <a:cubicBezTo>
                      <a:pt x="10075" y="523"/>
                      <a:pt x="10070" y="503"/>
                      <a:pt x="10066" y="483"/>
                    </a:cubicBezTo>
                    <a:cubicBezTo>
                      <a:pt x="10065" y="479"/>
                      <a:pt x="10064" y="474"/>
                      <a:pt x="10063" y="470"/>
                    </a:cubicBezTo>
                    <a:cubicBezTo>
                      <a:pt x="10062" y="467"/>
                      <a:pt x="10062" y="465"/>
                      <a:pt x="10061" y="463"/>
                    </a:cubicBezTo>
                    <a:cubicBezTo>
                      <a:pt x="10060" y="461"/>
                      <a:pt x="10060" y="458"/>
                      <a:pt x="10059" y="456"/>
                    </a:cubicBezTo>
                    <a:cubicBezTo>
                      <a:pt x="10058" y="454"/>
                      <a:pt x="10058" y="452"/>
                      <a:pt x="10057" y="449"/>
                    </a:cubicBezTo>
                    <a:cubicBezTo>
                      <a:pt x="10057" y="447"/>
                      <a:pt x="10056" y="445"/>
                      <a:pt x="10056" y="443"/>
                    </a:cubicBezTo>
                    <a:cubicBezTo>
                      <a:pt x="10055" y="441"/>
                      <a:pt x="10055" y="439"/>
                      <a:pt x="10054" y="437"/>
                    </a:cubicBezTo>
                    <a:cubicBezTo>
                      <a:pt x="10053" y="435"/>
                      <a:pt x="10053" y="433"/>
                      <a:pt x="10052" y="431"/>
                    </a:cubicBezTo>
                    <a:cubicBezTo>
                      <a:pt x="10051" y="429"/>
                      <a:pt x="10051" y="427"/>
                      <a:pt x="10050" y="425"/>
                    </a:cubicBezTo>
                    <a:cubicBezTo>
                      <a:pt x="10050" y="423"/>
                      <a:pt x="10049" y="421"/>
                      <a:pt x="10049" y="419"/>
                    </a:cubicBezTo>
                    <a:cubicBezTo>
                      <a:pt x="10047" y="415"/>
                      <a:pt x="10046" y="412"/>
                      <a:pt x="10045" y="408"/>
                    </a:cubicBezTo>
                    <a:cubicBezTo>
                      <a:pt x="10042" y="401"/>
                      <a:pt x="10040" y="395"/>
                      <a:pt x="10037" y="388"/>
                    </a:cubicBezTo>
                    <a:cubicBezTo>
                      <a:pt x="10036" y="385"/>
                      <a:pt x="10034" y="382"/>
                      <a:pt x="10033" y="379"/>
                    </a:cubicBezTo>
                    <a:cubicBezTo>
                      <a:pt x="10032" y="378"/>
                      <a:pt x="10031" y="376"/>
                      <a:pt x="10031" y="375"/>
                    </a:cubicBezTo>
                    <a:cubicBezTo>
                      <a:pt x="10030" y="374"/>
                      <a:pt x="10030" y="372"/>
                      <a:pt x="10029" y="371"/>
                    </a:cubicBezTo>
                    <a:cubicBezTo>
                      <a:pt x="10029" y="370"/>
                      <a:pt x="10028" y="370"/>
                      <a:pt x="10028" y="369"/>
                    </a:cubicBezTo>
                    <a:cubicBezTo>
                      <a:pt x="10027" y="368"/>
                      <a:pt x="10027" y="368"/>
                      <a:pt x="10027" y="367"/>
                    </a:cubicBezTo>
                    <a:cubicBezTo>
                      <a:pt x="10026" y="366"/>
                      <a:pt x="10026" y="366"/>
                      <a:pt x="10025" y="365"/>
                    </a:cubicBezTo>
                    <a:cubicBezTo>
                      <a:pt x="10025" y="364"/>
                      <a:pt x="10024" y="364"/>
                      <a:pt x="10024" y="363"/>
                    </a:cubicBezTo>
                    <a:cubicBezTo>
                      <a:pt x="10024" y="362"/>
                      <a:pt x="10023" y="362"/>
                      <a:pt x="10023" y="361"/>
                    </a:cubicBezTo>
                    <a:cubicBezTo>
                      <a:pt x="10023" y="361"/>
                      <a:pt x="10022" y="360"/>
                      <a:pt x="10022" y="360"/>
                    </a:cubicBezTo>
                    <a:cubicBezTo>
                      <a:pt x="10022" y="359"/>
                      <a:pt x="10021" y="358"/>
                      <a:pt x="10021" y="358"/>
                    </a:cubicBezTo>
                    <a:cubicBezTo>
                      <a:pt x="10021" y="357"/>
                      <a:pt x="10020" y="357"/>
                      <a:pt x="10020" y="356"/>
                    </a:cubicBezTo>
                    <a:cubicBezTo>
                      <a:pt x="10019" y="354"/>
                      <a:pt x="10018" y="353"/>
                      <a:pt x="10016" y="351"/>
                    </a:cubicBezTo>
                    <a:cubicBezTo>
                      <a:pt x="10015" y="349"/>
                      <a:pt x="10014" y="347"/>
                      <a:pt x="10013" y="346"/>
                    </a:cubicBezTo>
                    <a:cubicBezTo>
                      <a:pt x="10012" y="344"/>
                      <a:pt x="10011" y="342"/>
                      <a:pt x="10010" y="340"/>
                    </a:cubicBezTo>
                    <a:cubicBezTo>
                      <a:pt x="10008" y="339"/>
                      <a:pt x="10007" y="337"/>
                      <a:pt x="10006" y="335"/>
                    </a:cubicBezTo>
                    <a:cubicBezTo>
                      <a:pt x="10001" y="328"/>
                      <a:pt x="9996" y="321"/>
                      <a:pt x="9991" y="314"/>
                    </a:cubicBezTo>
                    <a:cubicBezTo>
                      <a:pt x="9990" y="313"/>
                      <a:pt x="9988" y="311"/>
                      <a:pt x="9987" y="310"/>
                    </a:cubicBezTo>
                    <a:cubicBezTo>
                      <a:pt x="9985" y="308"/>
                      <a:pt x="9984" y="307"/>
                      <a:pt x="9983" y="305"/>
                    </a:cubicBezTo>
                    <a:cubicBezTo>
                      <a:pt x="9980" y="302"/>
                      <a:pt x="9978" y="299"/>
                      <a:pt x="9975" y="296"/>
                    </a:cubicBezTo>
                    <a:cubicBezTo>
                      <a:pt x="9969" y="290"/>
                      <a:pt x="9963" y="284"/>
                      <a:pt x="9957" y="278"/>
                    </a:cubicBezTo>
                    <a:cubicBezTo>
                      <a:pt x="9955" y="277"/>
                      <a:pt x="9954" y="275"/>
                      <a:pt x="9952" y="274"/>
                    </a:cubicBezTo>
                    <a:cubicBezTo>
                      <a:pt x="9950" y="273"/>
                      <a:pt x="9949" y="272"/>
                      <a:pt x="9947" y="270"/>
                    </a:cubicBezTo>
                    <a:cubicBezTo>
                      <a:pt x="9946" y="269"/>
                      <a:pt x="9944" y="268"/>
                      <a:pt x="9943" y="266"/>
                    </a:cubicBezTo>
                    <a:cubicBezTo>
                      <a:pt x="9941" y="265"/>
                      <a:pt x="9940" y="263"/>
                      <a:pt x="9938" y="262"/>
                    </a:cubicBezTo>
                    <a:cubicBezTo>
                      <a:pt x="9935" y="260"/>
                      <a:pt x="9931" y="257"/>
                      <a:pt x="9928" y="255"/>
                    </a:cubicBezTo>
                    <a:cubicBezTo>
                      <a:pt x="9926" y="253"/>
                      <a:pt x="9924" y="252"/>
                      <a:pt x="9923" y="251"/>
                    </a:cubicBezTo>
                    <a:cubicBezTo>
                      <a:pt x="9921" y="250"/>
                      <a:pt x="9920" y="248"/>
                      <a:pt x="9918" y="247"/>
                    </a:cubicBezTo>
                    <a:cubicBezTo>
                      <a:pt x="9916" y="246"/>
                      <a:pt x="9915" y="245"/>
                      <a:pt x="9913" y="244"/>
                    </a:cubicBezTo>
                    <a:cubicBezTo>
                      <a:pt x="9911" y="243"/>
                      <a:pt x="9909" y="242"/>
                      <a:pt x="9908" y="240"/>
                    </a:cubicBezTo>
                    <a:cubicBezTo>
                      <a:pt x="9904" y="238"/>
                      <a:pt x="9901" y="235"/>
                      <a:pt x="9897" y="233"/>
                    </a:cubicBezTo>
                    <a:cubicBezTo>
                      <a:pt x="9895" y="232"/>
                      <a:pt x="9893" y="231"/>
                      <a:pt x="9891" y="230"/>
                    </a:cubicBezTo>
                    <a:cubicBezTo>
                      <a:pt x="9889" y="229"/>
                      <a:pt x="9887" y="228"/>
                      <a:pt x="9886" y="227"/>
                    </a:cubicBezTo>
                    <a:cubicBezTo>
                      <a:pt x="9884" y="226"/>
                      <a:pt x="9882" y="225"/>
                      <a:pt x="9880" y="224"/>
                    </a:cubicBezTo>
                    <a:cubicBezTo>
                      <a:pt x="9879" y="222"/>
                      <a:pt x="9877" y="221"/>
                      <a:pt x="9875" y="220"/>
                    </a:cubicBezTo>
                    <a:cubicBezTo>
                      <a:pt x="9866" y="217"/>
                      <a:pt x="9858" y="214"/>
                      <a:pt x="9849" y="211"/>
                    </a:cubicBezTo>
                    <a:cubicBezTo>
                      <a:pt x="9847" y="210"/>
                      <a:pt x="9845" y="210"/>
                      <a:pt x="9842" y="209"/>
                    </a:cubicBezTo>
                    <a:cubicBezTo>
                      <a:pt x="9840" y="209"/>
                      <a:pt x="9838" y="208"/>
                      <a:pt x="9836" y="207"/>
                    </a:cubicBezTo>
                    <a:cubicBezTo>
                      <a:pt x="9831" y="206"/>
                      <a:pt x="9827" y="204"/>
                      <a:pt x="9822" y="203"/>
                    </a:cubicBezTo>
                    <a:cubicBezTo>
                      <a:pt x="9813" y="201"/>
                      <a:pt x="9803" y="198"/>
                      <a:pt x="9794" y="196"/>
                    </a:cubicBezTo>
                    <a:cubicBezTo>
                      <a:pt x="9784" y="194"/>
                      <a:pt x="9775" y="192"/>
                      <a:pt x="9765" y="190"/>
                    </a:cubicBezTo>
                    <a:cubicBezTo>
                      <a:pt x="9760" y="189"/>
                      <a:pt x="9754" y="188"/>
                      <a:pt x="9749" y="188"/>
                    </a:cubicBezTo>
                    <a:cubicBezTo>
                      <a:pt x="9747" y="187"/>
                      <a:pt x="9744" y="187"/>
                      <a:pt x="9742" y="186"/>
                    </a:cubicBezTo>
                    <a:cubicBezTo>
                      <a:pt x="9739" y="186"/>
                      <a:pt x="9737" y="185"/>
                      <a:pt x="9734" y="185"/>
                    </a:cubicBezTo>
                    <a:cubicBezTo>
                      <a:pt x="9729" y="184"/>
                      <a:pt x="9723" y="184"/>
                      <a:pt x="9718" y="183"/>
                    </a:cubicBezTo>
                    <a:cubicBezTo>
                      <a:pt x="9715" y="183"/>
                      <a:pt x="9712" y="183"/>
                      <a:pt x="9709" y="182"/>
                    </a:cubicBezTo>
                    <a:cubicBezTo>
                      <a:pt x="9707" y="182"/>
                      <a:pt x="9704" y="181"/>
                      <a:pt x="9701" y="181"/>
                    </a:cubicBezTo>
                    <a:cubicBezTo>
                      <a:pt x="9698" y="181"/>
                      <a:pt x="9695" y="181"/>
                      <a:pt x="9692" y="181"/>
                    </a:cubicBezTo>
                    <a:cubicBezTo>
                      <a:pt x="9689" y="181"/>
                      <a:pt x="9686" y="181"/>
                      <a:pt x="9683" y="180"/>
                    </a:cubicBezTo>
                    <a:cubicBezTo>
                      <a:pt x="9677" y="180"/>
                      <a:pt x="9672" y="179"/>
                      <a:pt x="9666" y="179"/>
                    </a:cubicBezTo>
                    <a:cubicBezTo>
                      <a:pt x="9660" y="179"/>
                      <a:pt x="9653" y="179"/>
                      <a:pt x="9647" y="179"/>
                    </a:cubicBezTo>
                    <a:cubicBezTo>
                      <a:pt x="9644" y="179"/>
                      <a:pt x="9641" y="179"/>
                      <a:pt x="9638" y="179"/>
                    </a:cubicBezTo>
                    <a:cubicBezTo>
                      <a:pt x="9635" y="178"/>
                      <a:pt x="9632" y="178"/>
                      <a:pt x="9629" y="178"/>
                    </a:cubicBezTo>
                    <a:cubicBezTo>
                      <a:pt x="9513" y="178"/>
                      <a:pt x="9397" y="178"/>
                      <a:pt x="9281" y="178"/>
                    </a:cubicBezTo>
                    <a:cubicBezTo>
                      <a:pt x="9281" y="719"/>
                      <a:pt x="9281" y="1259"/>
                      <a:pt x="9281" y="1800"/>
                    </a:cubicBezTo>
                    <a:cubicBezTo>
                      <a:pt x="9281" y="1815"/>
                      <a:pt x="9281" y="1831"/>
                      <a:pt x="9281" y="1846"/>
                    </a:cubicBezTo>
                    <a:cubicBezTo>
                      <a:pt x="9282" y="1860"/>
                      <a:pt x="9283" y="1874"/>
                      <a:pt x="9284" y="1888"/>
                    </a:cubicBezTo>
                    <a:cubicBezTo>
                      <a:pt x="9285" y="1900"/>
                      <a:pt x="9286" y="1913"/>
                      <a:pt x="9287" y="1925"/>
                    </a:cubicBezTo>
                    <a:cubicBezTo>
                      <a:pt x="9288" y="1931"/>
                      <a:pt x="9289" y="1937"/>
                      <a:pt x="9290" y="1942"/>
                    </a:cubicBezTo>
                    <a:cubicBezTo>
                      <a:pt x="9290" y="1945"/>
                      <a:pt x="9291" y="1948"/>
                      <a:pt x="9291" y="1951"/>
                    </a:cubicBezTo>
                    <a:cubicBezTo>
                      <a:pt x="9291" y="1953"/>
                      <a:pt x="9292" y="1956"/>
                      <a:pt x="9292" y="1959"/>
                    </a:cubicBezTo>
                    <a:cubicBezTo>
                      <a:pt x="9294" y="1969"/>
                      <a:pt x="9296" y="1978"/>
                      <a:pt x="9298" y="1988"/>
                    </a:cubicBezTo>
                    <a:cubicBezTo>
                      <a:pt x="9299" y="1990"/>
                      <a:pt x="9299" y="1992"/>
                      <a:pt x="9300" y="1994"/>
                    </a:cubicBezTo>
                    <a:cubicBezTo>
                      <a:pt x="9301" y="1996"/>
                      <a:pt x="9301" y="1998"/>
                      <a:pt x="9302" y="2000"/>
                    </a:cubicBezTo>
                    <a:cubicBezTo>
                      <a:pt x="9303" y="2004"/>
                      <a:pt x="9304" y="2008"/>
                      <a:pt x="9305" y="2012"/>
                    </a:cubicBezTo>
                    <a:cubicBezTo>
                      <a:pt x="9305" y="2013"/>
                      <a:pt x="9306" y="2014"/>
                      <a:pt x="9306" y="2015"/>
                    </a:cubicBezTo>
                    <a:cubicBezTo>
                      <a:pt x="9307" y="2015"/>
                      <a:pt x="9307" y="2016"/>
                      <a:pt x="9307" y="2016"/>
                    </a:cubicBezTo>
                    <a:cubicBezTo>
                      <a:pt x="9307" y="2017"/>
                      <a:pt x="9307" y="2017"/>
                      <a:pt x="9307" y="2018"/>
                    </a:cubicBezTo>
                    <a:cubicBezTo>
                      <a:pt x="9308" y="2018"/>
                      <a:pt x="9308" y="2019"/>
                      <a:pt x="9308" y="2020"/>
                    </a:cubicBezTo>
                    <a:cubicBezTo>
                      <a:pt x="9308" y="2021"/>
                      <a:pt x="9309" y="2022"/>
                      <a:pt x="9309" y="2023"/>
                    </a:cubicBezTo>
                    <a:cubicBezTo>
                      <a:pt x="9309" y="2023"/>
                      <a:pt x="9309" y="2024"/>
                      <a:pt x="9310" y="2024"/>
                    </a:cubicBezTo>
                    <a:cubicBezTo>
                      <a:pt x="9310" y="2025"/>
                      <a:pt x="9310" y="2025"/>
                      <a:pt x="9310" y="2025"/>
                    </a:cubicBezTo>
                    <a:cubicBezTo>
                      <a:pt x="9311" y="2026"/>
                      <a:pt x="9311" y="2027"/>
                      <a:pt x="9312" y="2028"/>
                    </a:cubicBezTo>
                    <a:cubicBezTo>
                      <a:pt x="9312" y="2028"/>
                      <a:pt x="9312" y="2029"/>
                      <a:pt x="9313" y="2030"/>
                    </a:cubicBezTo>
                    <a:cubicBezTo>
                      <a:pt x="9313" y="2030"/>
                      <a:pt x="9313" y="2031"/>
                      <a:pt x="9313" y="2031"/>
                    </a:cubicBezTo>
                    <a:cubicBezTo>
                      <a:pt x="9314" y="2031"/>
                      <a:pt x="9314" y="2032"/>
                      <a:pt x="9314" y="2032"/>
                    </a:cubicBezTo>
                    <a:cubicBezTo>
                      <a:pt x="9314" y="2032"/>
                      <a:pt x="9314" y="2033"/>
                      <a:pt x="9314" y="2033"/>
                    </a:cubicBezTo>
                    <a:cubicBezTo>
                      <a:pt x="9315" y="2033"/>
                      <a:pt x="9315" y="2034"/>
                      <a:pt x="9315" y="2034"/>
                    </a:cubicBezTo>
                    <a:cubicBezTo>
                      <a:pt x="9315" y="2034"/>
                      <a:pt x="9315" y="2035"/>
                      <a:pt x="9315" y="2035"/>
                    </a:cubicBezTo>
                    <a:cubicBezTo>
                      <a:pt x="9315" y="2035"/>
                      <a:pt x="9315" y="2036"/>
                      <a:pt x="9316" y="2036"/>
                    </a:cubicBezTo>
                    <a:cubicBezTo>
                      <a:pt x="9316" y="2036"/>
                      <a:pt x="9316" y="2037"/>
                      <a:pt x="9316" y="2037"/>
                    </a:cubicBezTo>
                    <a:cubicBezTo>
                      <a:pt x="9316" y="2037"/>
                      <a:pt x="9316" y="2038"/>
                      <a:pt x="9317" y="2038"/>
                    </a:cubicBezTo>
                    <a:cubicBezTo>
                      <a:pt x="9317" y="2039"/>
                      <a:pt x="9318" y="2039"/>
                      <a:pt x="9318" y="2040"/>
                    </a:cubicBezTo>
                    <a:cubicBezTo>
                      <a:pt x="9318" y="2040"/>
                      <a:pt x="9318" y="2041"/>
                      <a:pt x="9318" y="2041"/>
                    </a:cubicBezTo>
                    <a:cubicBezTo>
                      <a:pt x="9319" y="2041"/>
                      <a:pt x="9319" y="2041"/>
                      <a:pt x="9319" y="2042"/>
                    </a:cubicBezTo>
                    <a:cubicBezTo>
                      <a:pt x="9319" y="2042"/>
                      <a:pt x="9319" y="2042"/>
                      <a:pt x="9319" y="2043"/>
                    </a:cubicBezTo>
                    <a:cubicBezTo>
                      <a:pt x="9320" y="2043"/>
                      <a:pt x="9320" y="2043"/>
                      <a:pt x="9320" y="2044"/>
                    </a:cubicBezTo>
                    <a:cubicBezTo>
                      <a:pt x="9320" y="2044"/>
                      <a:pt x="9321" y="2044"/>
                      <a:pt x="9321" y="2044"/>
                    </a:cubicBezTo>
                    <a:cubicBezTo>
                      <a:pt x="9321" y="2045"/>
                      <a:pt x="9321" y="2045"/>
                      <a:pt x="9322" y="2045"/>
                    </a:cubicBezTo>
                    <a:cubicBezTo>
                      <a:pt x="9322" y="2046"/>
                      <a:pt x="9322" y="2046"/>
                      <a:pt x="9322" y="2046"/>
                    </a:cubicBezTo>
                    <a:cubicBezTo>
                      <a:pt x="9323" y="2046"/>
                      <a:pt x="9323" y="2047"/>
                      <a:pt x="9323" y="2047"/>
                    </a:cubicBezTo>
                    <a:cubicBezTo>
                      <a:pt x="9325" y="2048"/>
                      <a:pt x="9326" y="2050"/>
                      <a:pt x="9328" y="2051"/>
                    </a:cubicBezTo>
                    <a:cubicBezTo>
                      <a:pt x="9329" y="2052"/>
                      <a:pt x="9331" y="2053"/>
                      <a:pt x="9333" y="2055"/>
                    </a:cubicBezTo>
                    <a:cubicBezTo>
                      <a:pt x="9336" y="2057"/>
                      <a:pt x="9340" y="2060"/>
                      <a:pt x="9343" y="2062"/>
                    </a:cubicBezTo>
                    <a:cubicBezTo>
                      <a:pt x="9345" y="2063"/>
                      <a:pt x="9347" y="2064"/>
                      <a:pt x="9348" y="2065"/>
                    </a:cubicBezTo>
                    <a:cubicBezTo>
                      <a:pt x="9350" y="2066"/>
                      <a:pt x="9352" y="2067"/>
                      <a:pt x="9354" y="2069"/>
                    </a:cubicBezTo>
                    <a:cubicBezTo>
                      <a:pt x="9355" y="2070"/>
                      <a:pt x="9357" y="2071"/>
                      <a:pt x="9359" y="2072"/>
                    </a:cubicBezTo>
                    <a:cubicBezTo>
                      <a:pt x="9361" y="2073"/>
                      <a:pt x="9362" y="2074"/>
                      <a:pt x="9364" y="2075"/>
                    </a:cubicBezTo>
                    <a:cubicBezTo>
                      <a:pt x="9372" y="2079"/>
                      <a:pt x="9380" y="2083"/>
                      <a:pt x="9388" y="2087"/>
                    </a:cubicBezTo>
                    <a:cubicBezTo>
                      <a:pt x="9390" y="2088"/>
                      <a:pt x="9392" y="2089"/>
                      <a:pt x="9395" y="2089"/>
                    </a:cubicBezTo>
                    <a:cubicBezTo>
                      <a:pt x="9397" y="2090"/>
                      <a:pt x="9399" y="2091"/>
                      <a:pt x="9401" y="2092"/>
                    </a:cubicBezTo>
                    <a:cubicBezTo>
                      <a:pt x="9403" y="2093"/>
                      <a:pt x="9405" y="2094"/>
                      <a:pt x="9407" y="2095"/>
                    </a:cubicBezTo>
                    <a:cubicBezTo>
                      <a:pt x="9410" y="2095"/>
                      <a:pt x="9412" y="2096"/>
                      <a:pt x="9414" y="2097"/>
                    </a:cubicBezTo>
                    <a:cubicBezTo>
                      <a:pt x="9416" y="2098"/>
                      <a:pt x="9419" y="2098"/>
                      <a:pt x="9421" y="2099"/>
                    </a:cubicBezTo>
                    <a:cubicBezTo>
                      <a:pt x="9423" y="2099"/>
                      <a:pt x="9426" y="2100"/>
                      <a:pt x="9428" y="2101"/>
                    </a:cubicBezTo>
                    <a:cubicBezTo>
                      <a:pt x="9430" y="2101"/>
                      <a:pt x="9433" y="2102"/>
                      <a:pt x="9435" y="2103"/>
                    </a:cubicBezTo>
                    <a:cubicBezTo>
                      <a:pt x="9437" y="2104"/>
                      <a:pt x="9440" y="2104"/>
                      <a:pt x="9442" y="2105"/>
                    </a:cubicBezTo>
                    <a:cubicBezTo>
                      <a:pt x="9447" y="2106"/>
                      <a:pt x="9453" y="2107"/>
                      <a:pt x="9458" y="2108"/>
                    </a:cubicBezTo>
                    <a:cubicBezTo>
                      <a:pt x="9460" y="2108"/>
                      <a:pt x="9463" y="2108"/>
                      <a:pt x="9465" y="2109"/>
                    </a:cubicBezTo>
                    <a:cubicBezTo>
                      <a:pt x="9468" y="2109"/>
                      <a:pt x="9470" y="2110"/>
                      <a:pt x="9473" y="2110"/>
                    </a:cubicBezTo>
                    <a:cubicBezTo>
                      <a:pt x="9484" y="2111"/>
                      <a:pt x="9496" y="2113"/>
                      <a:pt x="9507" y="2114"/>
                    </a:cubicBezTo>
                    <a:cubicBezTo>
                      <a:pt x="9510" y="2114"/>
                      <a:pt x="9513" y="2114"/>
                      <a:pt x="9516" y="2114"/>
                    </a:cubicBezTo>
                    <a:cubicBezTo>
                      <a:pt x="9519" y="2114"/>
                      <a:pt x="9522" y="2114"/>
                      <a:pt x="9525" y="2115"/>
                    </a:cubicBezTo>
                    <a:cubicBezTo>
                      <a:pt x="9528" y="2115"/>
                      <a:pt x="9531" y="2115"/>
                      <a:pt x="9534" y="2115"/>
                    </a:cubicBezTo>
                    <a:cubicBezTo>
                      <a:pt x="9538" y="2115"/>
                      <a:pt x="9541" y="2115"/>
                      <a:pt x="9544" y="2115"/>
                    </a:cubicBezTo>
                    <a:cubicBezTo>
                      <a:pt x="9572" y="2115"/>
                      <a:pt x="9601" y="2115"/>
                      <a:pt x="9629" y="2115"/>
                    </a:cubicBezTo>
                    <a:cubicBezTo>
                      <a:pt x="9629" y="2132"/>
                      <a:pt x="9629" y="2149"/>
                      <a:pt x="9629" y="2166"/>
                    </a:cubicBezTo>
                    <a:cubicBezTo>
                      <a:pt x="9278" y="2166"/>
                      <a:pt x="8928" y="2166"/>
                      <a:pt x="8577" y="2166"/>
                    </a:cubicBezTo>
                    <a:cubicBezTo>
                      <a:pt x="8577" y="2149"/>
                      <a:pt x="8577" y="2132"/>
                      <a:pt x="8577" y="2115"/>
                    </a:cubicBezTo>
                    <a:cubicBezTo>
                      <a:pt x="8608" y="2115"/>
                      <a:pt x="8639" y="2115"/>
                      <a:pt x="8670" y="2115"/>
                    </a:cubicBezTo>
                    <a:cubicBezTo>
                      <a:pt x="8673" y="2115"/>
                      <a:pt x="8676" y="2115"/>
                      <a:pt x="8679" y="2115"/>
                    </a:cubicBezTo>
                    <a:cubicBezTo>
                      <a:pt x="8682" y="2115"/>
                      <a:pt x="8685" y="2115"/>
                      <a:pt x="8688" y="2115"/>
                    </a:cubicBezTo>
                    <a:cubicBezTo>
                      <a:pt x="8691" y="2114"/>
                      <a:pt x="8694" y="2114"/>
                      <a:pt x="8697" y="2114"/>
                    </a:cubicBezTo>
                    <a:cubicBezTo>
                      <a:pt x="8701" y="2114"/>
                      <a:pt x="8704" y="2114"/>
                      <a:pt x="8707" y="2114"/>
                    </a:cubicBezTo>
                    <a:cubicBezTo>
                      <a:pt x="8718" y="2113"/>
                      <a:pt x="8730" y="2111"/>
                      <a:pt x="8741" y="2110"/>
                    </a:cubicBezTo>
                    <a:cubicBezTo>
                      <a:pt x="8752" y="2108"/>
                      <a:pt x="8762" y="2106"/>
                      <a:pt x="8773" y="2104"/>
                    </a:cubicBezTo>
                    <a:cubicBezTo>
                      <a:pt x="8774" y="2104"/>
                      <a:pt x="8774" y="2104"/>
                      <a:pt x="8775" y="2103"/>
                    </a:cubicBezTo>
                    <a:cubicBezTo>
                      <a:pt x="8776" y="2103"/>
                      <a:pt x="8776" y="2103"/>
                      <a:pt x="8777" y="2103"/>
                    </a:cubicBezTo>
                    <a:cubicBezTo>
                      <a:pt x="8778" y="2102"/>
                      <a:pt x="8779" y="2102"/>
                      <a:pt x="8781" y="2102"/>
                    </a:cubicBezTo>
                    <a:cubicBezTo>
                      <a:pt x="8782" y="2101"/>
                      <a:pt x="8783" y="2101"/>
                      <a:pt x="8784" y="2101"/>
                    </a:cubicBezTo>
                    <a:cubicBezTo>
                      <a:pt x="8786" y="2101"/>
                      <a:pt x="8787" y="2100"/>
                      <a:pt x="8788" y="2100"/>
                    </a:cubicBezTo>
                    <a:cubicBezTo>
                      <a:pt x="8790" y="2099"/>
                      <a:pt x="8793" y="2098"/>
                      <a:pt x="8795" y="2097"/>
                    </a:cubicBezTo>
                    <a:cubicBezTo>
                      <a:pt x="8796" y="2097"/>
                      <a:pt x="8796" y="2097"/>
                      <a:pt x="8797" y="2096"/>
                    </a:cubicBezTo>
                    <a:cubicBezTo>
                      <a:pt x="8797" y="2096"/>
                      <a:pt x="8798" y="2096"/>
                      <a:pt x="8798" y="2096"/>
                    </a:cubicBezTo>
                    <a:cubicBezTo>
                      <a:pt x="8799" y="2096"/>
                      <a:pt x="8800" y="2096"/>
                      <a:pt x="8800" y="2095"/>
                    </a:cubicBezTo>
                    <a:cubicBezTo>
                      <a:pt x="8801" y="2095"/>
                      <a:pt x="8801" y="2095"/>
                      <a:pt x="8802" y="2095"/>
                    </a:cubicBezTo>
                    <a:cubicBezTo>
                      <a:pt x="8807" y="2093"/>
                      <a:pt x="8811" y="2091"/>
                      <a:pt x="8816" y="2089"/>
                    </a:cubicBezTo>
                    <a:cubicBezTo>
                      <a:pt x="8818" y="2088"/>
                      <a:pt x="8820" y="2087"/>
                      <a:pt x="8822" y="2086"/>
                    </a:cubicBezTo>
                    <a:cubicBezTo>
                      <a:pt x="8823" y="2086"/>
                      <a:pt x="8824" y="2085"/>
                      <a:pt x="8825" y="2085"/>
                    </a:cubicBezTo>
                    <a:cubicBezTo>
                      <a:pt x="8827" y="2084"/>
                      <a:pt x="8828" y="2084"/>
                      <a:pt x="8829" y="2083"/>
                    </a:cubicBezTo>
                    <a:cubicBezTo>
                      <a:pt x="8830" y="2083"/>
                      <a:pt x="8830" y="2082"/>
                      <a:pt x="8831" y="2082"/>
                    </a:cubicBezTo>
                    <a:cubicBezTo>
                      <a:pt x="8831" y="2082"/>
                      <a:pt x="8832" y="2082"/>
                      <a:pt x="8832" y="2081"/>
                    </a:cubicBezTo>
                    <a:cubicBezTo>
                      <a:pt x="8833" y="2081"/>
                      <a:pt x="8834" y="2080"/>
                      <a:pt x="8835" y="2080"/>
                    </a:cubicBezTo>
                    <a:cubicBezTo>
                      <a:pt x="8836" y="2079"/>
                      <a:pt x="8837" y="2078"/>
                      <a:pt x="8838" y="2078"/>
                    </a:cubicBezTo>
                    <a:cubicBezTo>
                      <a:pt x="8839" y="2077"/>
                      <a:pt x="8839" y="2077"/>
                      <a:pt x="8840" y="2077"/>
                    </a:cubicBezTo>
                    <a:cubicBezTo>
                      <a:pt x="8840" y="2077"/>
                      <a:pt x="8841" y="2076"/>
                      <a:pt x="8841" y="2076"/>
                    </a:cubicBezTo>
                    <a:cubicBezTo>
                      <a:pt x="8845" y="2073"/>
                      <a:pt x="8848" y="2071"/>
                      <a:pt x="8852" y="2068"/>
                    </a:cubicBezTo>
                    <a:cubicBezTo>
                      <a:pt x="8856" y="2065"/>
                      <a:pt x="8859" y="2063"/>
                      <a:pt x="8863" y="2060"/>
                    </a:cubicBezTo>
                    <a:cubicBezTo>
                      <a:pt x="8864" y="2059"/>
                      <a:pt x="8865" y="2059"/>
                      <a:pt x="8865" y="2058"/>
                    </a:cubicBezTo>
                    <a:cubicBezTo>
                      <a:pt x="8866" y="2057"/>
                      <a:pt x="8867" y="2056"/>
                      <a:pt x="8868" y="2056"/>
                    </a:cubicBezTo>
                    <a:cubicBezTo>
                      <a:pt x="8869" y="2055"/>
                      <a:pt x="8870" y="2054"/>
                      <a:pt x="8871" y="2053"/>
                    </a:cubicBezTo>
                    <a:cubicBezTo>
                      <a:pt x="8871" y="2053"/>
                      <a:pt x="8872" y="2052"/>
                      <a:pt x="8873" y="2051"/>
                    </a:cubicBezTo>
                    <a:cubicBezTo>
                      <a:pt x="8874" y="2050"/>
                      <a:pt x="8875" y="2049"/>
                      <a:pt x="8875" y="2048"/>
                    </a:cubicBezTo>
                    <a:cubicBezTo>
                      <a:pt x="8876" y="2047"/>
                      <a:pt x="8877" y="2046"/>
                      <a:pt x="8878" y="2046"/>
                    </a:cubicBezTo>
                    <a:cubicBezTo>
                      <a:pt x="8878" y="2045"/>
                      <a:pt x="8879" y="2044"/>
                      <a:pt x="8880" y="2043"/>
                    </a:cubicBezTo>
                    <a:cubicBezTo>
                      <a:pt x="8881" y="2043"/>
                      <a:pt x="8881" y="2042"/>
                      <a:pt x="8882" y="2041"/>
                    </a:cubicBezTo>
                    <a:cubicBezTo>
                      <a:pt x="8883" y="2040"/>
                      <a:pt x="8884" y="2039"/>
                      <a:pt x="8884" y="2038"/>
                    </a:cubicBezTo>
                    <a:cubicBezTo>
                      <a:pt x="8885" y="2037"/>
                      <a:pt x="8886" y="2036"/>
                      <a:pt x="8887" y="2036"/>
                    </a:cubicBezTo>
                    <a:cubicBezTo>
                      <a:pt x="8887" y="2035"/>
                      <a:pt x="8888" y="2034"/>
                      <a:pt x="8889" y="2033"/>
                    </a:cubicBezTo>
                    <a:cubicBezTo>
                      <a:pt x="8890" y="2032"/>
                      <a:pt x="8890" y="2031"/>
                      <a:pt x="8891" y="2030"/>
                    </a:cubicBezTo>
                    <a:cubicBezTo>
                      <a:pt x="8891" y="2029"/>
                      <a:pt x="8892" y="2029"/>
                      <a:pt x="8892" y="2028"/>
                    </a:cubicBezTo>
                    <a:cubicBezTo>
                      <a:pt x="8892" y="2028"/>
                      <a:pt x="8893" y="2027"/>
                      <a:pt x="8893" y="2027"/>
                    </a:cubicBezTo>
                    <a:cubicBezTo>
                      <a:pt x="8893" y="2026"/>
                      <a:pt x="8894" y="2025"/>
                      <a:pt x="8894" y="2025"/>
                    </a:cubicBezTo>
                    <a:cubicBezTo>
                      <a:pt x="8894" y="2024"/>
                      <a:pt x="8895" y="2024"/>
                      <a:pt x="8895" y="2023"/>
                    </a:cubicBezTo>
                    <a:cubicBezTo>
                      <a:pt x="8895" y="2023"/>
                      <a:pt x="8895" y="2023"/>
                      <a:pt x="8895" y="2023"/>
                    </a:cubicBezTo>
                    <a:cubicBezTo>
                      <a:pt x="8895" y="2022"/>
                      <a:pt x="8896" y="2022"/>
                      <a:pt x="8896" y="2022"/>
                    </a:cubicBezTo>
                    <a:cubicBezTo>
                      <a:pt x="8896" y="2022"/>
                      <a:pt x="8896" y="2022"/>
                      <a:pt x="8896" y="2021"/>
                    </a:cubicBezTo>
                    <a:cubicBezTo>
                      <a:pt x="8897" y="2021"/>
                      <a:pt x="8897" y="2021"/>
                      <a:pt x="8897" y="2020"/>
                    </a:cubicBezTo>
                    <a:cubicBezTo>
                      <a:pt x="8897" y="2020"/>
                      <a:pt x="8897" y="2020"/>
                      <a:pt x="8898" y="2019"/>
                    </a:cubicBezTo>
                    <a:cubicBezTo>
                      <a:pt x="8898" y="2019"/>
                      <a:pt x="8898" y="2018"/>
                      <a:pt x="8899" y="2017"/>
                    </a:cubicBezTo>
                    <a:cubicBezTo>
                      <a:pt x="8899" y="2017"/>
                      <a:pt x="8899" y="2016"/>
                      <a:pt x="8899" y="2016"/>
                    </a:cubicBezTo>
                    <a:cubicBezTo>
                      <a:pt x="8900" y="2016"/>
                      <a:pt x="8900" y="2015"/>
                      <a:pt x="8900" y="2015"/>
                    </a:cubicBezTo>
                    <a:cubicBezTo>
                      <a:pt x="8900" y="2014"/>
                      <a:pt x="8901" y="2014"/>
                      <a:pt x="8901" y="2013"/>
                    </a:cubicBezTo>
                    <a:cubicBezTo>
                      <a:pt x="8901" y="2012"/>
                      <a:pt x="8901" y="2011"/>
                      <a:pt x="8902" y="2011"/>
                    </a:cubicBezTo>
                    <a:cubicBezTo>
                      <a:pt x="8902" y="2010"/>
                      <a:pt x="8902" y="2010"/>
                      <a:pt x="8902" y="2009"/>
                    </a:cubicBezTo>
                    <a:cubicBezTo>
                      <a:pt x="8902" y="2009"/>
                      <a:pt x="8902" y="2009"/>
                      <a:pt x="8903" y="2008"/>
                    </a:cubicBezTo>
                    <a:cubicBezTo>
                      <a:pt x="8903" y="2008"/>
                      <a:pt x="8903" y="2008"/>
                      <a:pt x="8903" y="2007"/>
                    </a:cubicBezTo>
                    <a:cubicBezTo>
                      <a:pt x="8904" y="2007"/>
                      <a:pt x="8904" y="2006"/>
                      <a:pt x="8904" y="2006"/>
                    </a:cubicBezTo>
                    <a:cubicBezTo>
                      <a:pt x="8904" y="2005"/>
                      <a:pt x="8905" y="2005"/>
                      <a:pt x="8905" y="2004"/>
                    </a:cubicBezTo>
                    <a:cubicBezTo>
                      <a:pt x="8905" y="2003"/>
                      <a:pt x="8905" y="2002"/>
                      <a:pt x="8906" y="2002"/>
                    </a:cubicBezTo>
                    <a:cubicBezTo>
                      <a:pt x="8906" y="2001"/>
                      <a:pt x="8906" y="2001"/>
                      <a:pt x="8906" y="2000"/>
                    </a:cubicBezTo>
                    <a:cubicBezTo>
                      <a:pt x="8906" y="2000"/>
                      <a:pt x="8906" y="2000"/>
                      <a:pt x="8907" y="1999"/>
                    </a:cubicBezTo>
                    <a:cubicBezTo>
                      <a:pt x="8907" y="1999"/>
                      <a:pt x="8907" y="1999"/>
                      <a:pt x="8907" y="1998"/>
                    </a:cubicBezTo>
                    <a:cubicBezTo>
                      <a:pt x="8908" y="1998"/>
                      <a:pt x="8908" y="1997"/>
                      <a:pt x="8908" y="1997"/>
                    </a:cubicBezTo>
                    <a:cubicBezTo>
                      <a:pt x="8909" y="1993"/>
                      <a:pt x="8910" y="1989"/>
                      <a:pt x="8911" y="1985"/>
                    </a:cubicBezTo>
                    <a:cubicBezTo>
                      <a:pt x="8912" y="1983"/>
                      <a:pt x="8912" y="1981"/>
                      <a:pt x="8913" y="1979"/>
                    </a:cubicBezTo>
                    <a:cubicBezTo>
                      <a:pt x="8913" y="1979"/>
                      <a:pt x="8914" y="1978"/>
                      <a:pt x="8914" y="1977"/>
                    </a:cubicBezTo>
                    <a:cubicBezTo>
                      <a:pt x="8914" y="1976"/>
                      <a:pt x="8915" y="1975"/>
                      <a:pt x="8915" y="1974"/>
                    </a:cubicBezTo>
                    <a:cubicBezTo>
                      <a:pt x="8917" y="1965"/>
                      <a:pt x="8919" y="1956"/>
                      <a:pt x="8921" y="1947"/>
                    </a:cubicBezTo>
                    <a:cubicBezTo>
                      <a:pt x="8921" y="1944"/>
                      <a:pt x="8922" y="1942"/>
                      <a:pt x="8922" y="1939"/>
                    </a:cubicBezTo>
                    <a:cubicBezTo>
                      <a:pt x="8923" y="1937"/>
                      <a:pt x="8923" y="1934"/>
                      <a:pt x="8924" y="1932"/>
                    </a:cubicBezTo>
                    <a:cubicBezTo>
                      <a:pt x="8924" y="1929"/>
                      <a:pt x="8924" y="1926"/>
                      <a:pt x="8925" y="1924"/>
                    </a:cubicBezTo>
                    <a:cubicBezTo>
                      <a:pt x="8925" y="1921"/>
                      <a:pt x="8926" y="1919"/>
                      <a:pt x="8926" y="1916"/>
                    </a:cubicBezTo>
                    <a:cubicBezTo>
                      <a:pt x="8927" y="1910"/>
                      <a:pt x="8927" y="1905"/>
                      <a:pt x="8928" y="1899"/>
                    </a:cubicBezTo>
                    <a:cubicBezTo>
                      <a:pt x="8928" y="1896"/>
                      <a:pt x="8928" y="1893"/>
                      <a:pt x="8929" y="1890"/>
                    </a:cubicBezTo>
                    <a:cubicBezTo>
                      <a:pt x="8929" y="1887"/>
                      <a:pt x="8930" y="1884"/>
                      <a:pt x="8930" y="1881"/>
                    </a:cubicBezTo>
                    <a:cubicBezTo>
                      <a:pt x="8930" y="1878"/>
                      <a:pt x="8930" y="1875"/>
                      <a:pt x="8930" y="1872"/>
                    </a:cubicBezTo>
                    <a:cubicBezTo>
                      <a:pt x="8930" y="1869"/>
                      <a:pt x="8930" y="1866"/>
                      <a:pt x="8931" y="1862"/>
                    </a:cubicBezTo>
                    <a:cubicBezTo>
                      <a:pt x="8931" y="1856"/>
                      <a:pt x="8932" y="1849"/>
                      <a:pt x="8932" y="1843"/>
                    </a:cubicBezTo>
                    <a:cubicBezTo>
                      <a:pt x="8932" y="1836"/>
                      <a:pt x="8932" y="1829"/>
                      <a:pt x="8932" y="1822"/>
                    </a:cubicBezTo>
                    <a:cubicBezTo>
                      <a:pt x="8932" y="1818"/>
                      <a:pt x="8932" y="1814"/>
                      <a:pt x="8932" y="1811"/>
                    </a:cubicBezTo>
                    <a:cubicBezTo>
                      <a:pt x="8933" y="1807"/>
                      <a:pt x="8933" y="1804"/>
                      <a:pt x="8933" y="1800"/>
                    </a:cubicBezTo>
                    <a:cubicBezTo>
                      <a:pt x="8933" y="1259"/>
                      <a:pt x="8933" y="719"/>
                      <a:pt x="8933" y="178"/>
                    </a:cubicBezTo>
                    <a:cubicBezTo>
                      <a:pt x="8834" y="178"/>
                      <a:pt x="8735" y="178"/>
                      <a:pt x="8636" y="178"/>
                    </a:cubicBezTo>
                    <a:cubicBezTo>
                      <a:pt x="8608" y="179"/>
                      <a:pt x="8581" y="179"/>
                      <a:pt x="8553" y="180"/>
                    </a:cubicBezTo>
                    <a:cubicBezTo>
                      <a:pt x="8530" y="182"/>
                      <a:pt x="8507" y="183"/>
                      <a:pt x="8484" y="185"/>
                    </a:cubicBezTo>
                    <a:cubicBezTo>
                      <a:pt x="8474" y="186"/>
                      <a:pt x="8464" y="187"/>
                      <a:pt x="8454" y="188"/>
                    </a:cubicBezTo>
                    <a:cubicBezTo>
                      <a:pt x="8452" y="188"/>
                      <a:pt x="8450" y="189"/>
                      <a:pt x="8448" y="189"/>
                    </a:cubicBezTo>
                    <a:cubicBezTo>
                      <a:pt x="8446" y="190"/>
                      <a:pt x="8444" y="190"/>
                      <a:pt x="8442" y="191"/>
                    </a:cubicBezTo>
                    <a:cubicBezTo>
                      <a:pt x="8439" y="191"/>
                      <a:pt x="8437" y="191"/>
                      <a:pt x="8435" y="192"/>
                    </a:cubicBezTo>
                    <a:cubicBezTo>
                      <a:pt x="8433" y="192"/>
                      <a:pt x="8431" y="193"/>
                      <a:pt x="8429" y="193"/>
                    </a:cubicBezTo>
                    <a:cubicBezTo>
                      <a:pt x="8427" y="193"/>
                      <a:pt x="8425" y="194"/>
                      <a:pt x="8424" y="194"/>
                    </a:cubicBezTo>
                    <a:cubicBezTo>
                      <a:pt x="8422" y="194"/>
                      <a:pt x="8420" y="195"/>
                      <a:pt x="8418" y="195"/>
                    </a:cubicBezTo>
                    <a:cubicBezTo>
                      <a:pt x="8415" y="196"/>
                      <a:pt x="8411" y="197"/>
                      <a:pt x="8407" y="198"/>
                    </a:cubicBezTo>
                    <a:cubicBezTo>
                      <a:pt x="8406" y="198"/>
                      <a:pt x="8406" y="198"/>
                      <a:pt x="8405" y="198"/>
                    </a:cubicBezTo>
                    <a:cubicBezTo>
                      <a:pt x="8404" y="199"/>
                      <a:pt x="8403" y="199"/>
                      <a:pt x="8403" y="199"/>
                    </a:cubicBezTo>
                    <a:cubicBezTo>
                      <a:pt x="8401" y="199"/>
                      <a:pt x="8400" y="200"/>
                      <a:pt x="8398" y="200"/>
                    </a:cubicBezTo>
                    <a:cubicBezTo>
                      <a:pt x="8397" y="201"/>
                      <a:pt x="8395" y="201"/>
                      <a:pt x="8394" y="202"/>
                    </a:cubicBezTo>
                    <a:cubicBezTo>
                      <a:pt x="8393" y="202"/>
                      <a:pt x="8391" y="203"/>
                      <a:pt x="8390" y="203"/>
                    </a:cubicBezTo>
                    <a:cubicBezTo>
                      <a:pt x="8388" y="204"/>
                      <a:pt x="8386" y="204"/>
                      <a:pt x="8383" y="205"/>
                    </a:cubicBezTo>
                    <a:cubicBezTo>
                      <a:pt x="8381" y="206"/>
                      <a:pt x="8379" y="206"/>
                      <a:pt x="8377" y="207"/>
                    </a:cubicBezTo>
                    <a:cubicBezTo>
                      <a:pt x="8373" y="208"/>
                      <a:pt x="8369" y="209"/>
                      <a:pt x="8365" y="210"/>
                    </a:cubicBezTo>
                    <a:cubicBezTo>
                      <a:pt x="8357" y="213"/>
                      <a:pt x="8350" y="216"/>
                      <a:pt x="8342" y="219"/>
                    </a:cubicBezTo>
                    <a:cubicBezTo>
                      <a:pt x="8338" y="221"/>
                      <a:pt x="8334" y="223"/>
                      <a:pt x="8331" y="225"/>
                    </a:cubicBezTo>
                    <a:cubicBezTo>
                      <a:pt x="8329" y="225"/>
                      <a:pt x="8327" y="226"/>
                      <a:pt x="8325" y="227"/>
                    </a:cubicBezTo>
                    <a:cubicBezTo>
                      <a:pt x="8324" y="228"/>
                      <a:pt x="8322" y="229"/>
                      <a:pt x="8320" y="230"/>
                    </a:cubicBezTo>
                    <a:cubicBezTo>
                      <a:pt x="8317" y="232"/>
                      <a:pt x="8313" y="234"/>
                      <a:pt x="8310" y="236"/>
                    </a:cubicBezTo>
                    <a:cubicBezTo>
                      <a:pt x="8308" y="237"/>
                      <a:pt x="8306" y="238"/>
                      <a:pt x="8304" y="239"/>
                    </a:cubicBezTo>
                    <a:cubicBezTo>
                      <a:pt x="8303" y="241"/>
                      <a:pt x="8301" y="242"/>
                      <a:pt x="8299" y="243"/>
                    </a:cubicBezTo>
                    <a:cubicBezTo>
                      <a:pt x="8297" y="244"/>
                      <a:pt x="8296" y="245"/>
                      <a:pt x="8294" y="246"/>
                    </a:cubicBezTo>
                    <a:cubicBezTo>
                      <a:pt x="8293" y="247"/>
                      <a:pt x="8291" y="248"/>
                      <a:pt x="8290" y="250"/>
                    </a:cubicBezTo>
                    <a:cubicBezTo>
                      <a:pt x="8288" y="251"/>
                      <a:pt x="8286" y="252"/>
                      <a:pt x="8285" y="253"/>
                    </a:cubicBezTo>
                    <a:cubicBezTo>
                      <a:pt x="8283" y="255"/>
                      <a:pt x="8282" y="256"/>
                      <a:pt x="8280" y="257"/>
                    </a:cubicBezTo>
                    <a:cubicBezTo>
                      <a:pt x="8278" y="258"/>
                      <a:pt x="8277" y="260"/>
                      <a:pt x="8275" y="261"/>
                    </a:cubicBezTo>
                    <a:cubicBezTo>
                      <a:pt x="8274" y="263"/>
                      <a:pt x="8272" y="264"/>
                      <a:pt x="8271" y="266"/>
                    </a:cubicBezTo>
                    <a:cubicBezTo>
                      <a:pt x="8268" y="268"/>
                      <a:pt x="8264" y="271"/>
                      <a:pt x="8261" y="274"/>
                    </a:cubicBezTo>
                    <a:cubicBezTo>
                      <a:pt x="8258" y="277"/>
                      <a:pt x="8256" y="280"/>
                      <a:pt x="8253" y="284"/>
                    </a:cubicBezTo>
                    <a:cubicBezTo>
                      <a:pt x="8251" y="285"/>
                      <a:pt x="8250" y="287"/>
                      <a:pt x="8248" y="288"/>
                    </a:cubicBezTo>
                    <a:cubicBezTo>
                      <a:pt x="8247" y="290"/>
                      <a:pt x="8245" y="291"/>
                      <a:pt x="8244" y="293"/>
                    </a:cubicBezTo>
                    <a:cubicBezTo>
                      <a:pt x="8243" y="295"/>
                      <a:pt x="8241" y="297"/>
                      <a:pt x="8240" y="298"/>
                    </a:cubicBezTo>
                    <a:cubicBezTo>
                      <a:pt x="8239" y="300"/>
                      <a:pt x="8237" y="302"/>
                      <a:pt x="8236" y="304"/>
                    </a:cubicBezTo>
                    <a:cubicBezTo>
                      <a:pt x="8235" y="305"/>
                      <a:pt x="8233" y="307"/>
                      <a:pt x="8232" y="309"/>
                    </a:cubicBezTo>
                    <a:cubicBezTo>
                      <a:pt x="8231" y="311"/>
                      <a:pt x="8229" y="312"/>
                      <a:pt x="8228" y="314"/>
                    </a:cubicBezTo>
                    <a:cubicBezTo>
                      <a:pt x="8225" y="318"/>
                      <a:pt x="8222" y="322"/>
                      <a:pt x="8219" y="326"/>
                    </a:cubicBezTo>
                    <a:cubicBezTo>
                      <a:pt x="8218" y="328"/>
                      <a:pt x="8216" y="330"/>
                      <a:pt x="8215" y="332"/>
                    </a:cubicBezTo>
                    <a:cubicBezTo>
                      <a:pt x="8213" y="333"/>
                      <a:pt x="8212" y="335"/>
                      <a:pt x="8210" y="337"/>
                    </a:cubicBezTo>
                    <a:cubicBezTo>
                      <a:pt x="8209" y="339"/>
                      <a:pt x="8207" y="341"/>
                      <a:pt x="8206" y="343"/>
                    </a:cubicBezTo>
                    <a:cubicBezTo>
                      <a:pt x="8204" y="345"/>
                      <a:pt x="8203" y="347"/>
                      <a:pt x="8202" y="350"/>
                    </a:cubicBezTo>
                    <a:cubicBezTo>
                      <a:pt x="8199" y="354"/>
                      <a:pt x="8197" y="358"/>
                      <a:pt x="8194" y="362"/>
                    </a:cubicBezTo>
                    <a:cubicBezTo>
                      <a:pt x="8193" y="364"/>
                      <a:pt x="8192" y="366"/>
                      <a:pt x="8191" y="369"/>
                    </a:cubicBezTo>
                    <a:cubicBezTo>
                      <a:pt x="8190" y="371"/>
                      <a:pt x="8189" y="373"/>
                      <a:pt x="8188" y="375"/>
                    </a:cubicBezTo>
                    <a:cubicBezTo>
                      <a:pt x="8186" y="377"/>
                      <a:pt x="8185" y="379"/>
                      <a:pt x="8184" y="381"/>
                    </a:cubicBezTo>
                    <a:cubicBezTo>
                      <a:pt x="8183" y="384"/>
                      <a:pt x="8182" y="386"/>
                      <a:pt x="8181" y="388"/>
                    </a:cubicBezTo>
                    <a:cubicBezTo>
                      <a:pt x="8177" y="397"/>
                      <a:pt x="8173" y="407"/>
                      <a:pt x="8169" y="416"/>
                    </a:cubicBezTo>
                    <a:cubicBezTo>
                      <a:pt x="8166" y="426"/>
                      <a:pt x="8163" y="435"/>
                      <a:pt x="8160" y="445"/>
                    </a:cubicBezTo>
                    <a:cubicBezTo>
                      <a:pt x="8159" y="450"/>
                      <a:pt x="8157" y="456"/>
                      <a:pt x="8156" y="461"/>
                    </a:cubicBezTo>
                    <a:cubicBezTo>
                      <a:pt x="8155" y="463"/>
                      <a:pt x="8155" y="466"/>
                      <a:pt x="8154" y="468"/>
                    </a:cubicBezTo>
                    <a:cubicBezTo>
                      <a:pt x="8153" y="471"/>
                      <a:pt x="8153" y="473"/>
                      <a:pt x="8152" y="476"/>
                    </a:cubicBezTo>
                    <a:cubicBezTo>
                      <a:pt x="8152" y="479"/>
                      <a:pt x="8151" y="482"/>
                      <a:pt x="8151" y="484"/>
                    </a:cubicBezTo>
                    <a:cubicBezTo>
                      <a:pt x="8151" y="487"/>
                      <a:pt x="8150" y="490"/>
                      <a:pt x="8150" y="493"/>
                    </a:cubicBezTo>
                    <a:cubicBezTo>
                      <a:pt x="8149" y="498"/>
                      <a:pt x="8148" y="504"/>
                      <a:pt x="8147" y="509"/>
                    </a:cubicBezTo>
                    <a:cubicBezTo>
                      <a:pt x="8147" y="512"/>
                      <a:pt x="8146" y="515"/>
                      <a:pt x="8146" y="517"/>
                    </a:cubicBezTo>
                    <a:cubicBezTo>
                      <a:pt x="8145" y="520"/>
                      <a:pt x="8145" y="523"/>
                      <a:pt x="8145" y="526"/>
                    </a:cubicBezTo>
                    <a:cubicBezTo>
                      <a:pt x="8144" y="532"/>
                      <a:pt x="8144" y="537"/>
                      <a:pt x="8143" y="543"/>
                    </a:cubicBezTo>
                    <a:cubicBezTo>
                      <a:pt x="8120" y="543"/>
                      <a:pt x="8098" y="543"/>
                      <a:pt x="8075" y="543"/>
                    </a:cubicBezTo>
                    <a:cubicBezTo>
                      <a:pt x="8084" y="376"/>
                      <a:pt x="8092" y="209"/>
                      <a:pt x="8101" y="42"/>
                    </a:cubicBezTo>
                    <a:cubicBezTo>
                      <a:pt x="8775" y="42"/>
                      <a:pt x="9448" y="42"/>
                      <a:pt x="10122" y="42"/>
                    </a:cubicBezTo>
                    <a:cubicBezTo>
                      <a:pt x="10130" y="209"/>
                      <a:pt x="10139" y="376"/>
                      <a:pt x="10147" y="543"/>
                    </a:cubicBezTo>
                    <a:close/>
                    <a:moveTo>
                      <a:pt x="7770" y="2166"/>
                    </a:moveTo>
                    <a:cubicBezTo>
                      <a:pt x="7549" y="2166"/>
                      <a:pt x="7328" y="2166"/>
                      <a:pt x="7107" y="2166"/>
                    </a:cubicBezTo>
                    <a:cubicBezTo>
                      <a:pt x="6830" y="1838"/>
                      <a:pt x="6552" y="1509"/>
                      <a:pt x="6275" y="1181"/>
                    </a:cubicBezTo>
                    <a:cubicBezTo>
                      <a:pt x="6224" y="1181"/>
                      <a:pt x="6174" y="1181"/>
                      <a:pt x="6123" y="1181"/>
                    </a:cubicBezTo>
                    <a:cubicBezTo>
                      <a:pt x="6106" y="1181"/>
                      <a:pt x="6088" y="1181"/>
                      <a:pt x="6071" y="1181"/>
                    </a:cubicBezTo>
                    <a:cubicBezTo>
                      <a:pt x="6051" y="1181"/>
                      <a:pt x="6032" y="1181"/>
                      <a:pt x="6012" y="1181"/>
                    </a:cubicBezTo>
                    <a:cubicBezTo>
                      <a:pt x="6012" y="1385"/>
                      <a:pt x="6012" y="1588"/>
                      <a:pt x="6012" y="1792"/>
                    </a:cubicBezTo>
                    <a:cubicBezTo>
                      <a:pt x="6012" y="1808"/>
                      <a:pt x="6012" y="1825"/>
                      <a:pt x="6012" y="1841"/>
                    </a:cubicBezTo>
                    <a:cubicBezTo>
                      <a:pt x="6013" y="1856"/>
                      <a:pt x="6014" y="1870"/>
                      <a:pt x="6015" y="1885"/>
                    </a:cubicBezTo>
                    <a:cubicBezTo>
                      <a:pt x="6016" y="1898"/>
                      <a:pt x="6018" y="1911"/>
                      <a:pt x="6019" y="1924"/>
                    </a:cubicBezTo>
                    <a:cubicBezTo>
                      <a:pt x="6020" y="1930"/>
                      <a:pt x="6021" y="1935"/>
                      <a:pt x="6022" y="1941"/>
                    </a:cubicBezTo>
                    <a:cubicBezTo>
                      <a:pt x="6022" y="1943"/>
                      <a:pt x="6023" y="1946"/>
                      <a:pt x="6023" y="1949"/>
                    </a:cubicBezTo>
                    <a:cubicBezTo>
                      <a:pt x="6023" y="1952"/>
                      <a:pt x="6024" y="1955"/>
                      <a:pt x="6024" y="1958"/>
                    </a:cubicBezTo>
                    <a:cubicBezTo>
                      <a:pt x="6027" y="1968"/>
                      <a:pt x="6029" y="1977"/>
                      <a:pt x="6032" y="1987"/>
                    </a:cubicBezTo>
                    <a:cubicBezTo>
                      <a:pt x="6032" y="1988"/>
                      <a:pt x="6033" y="1989"/>
                      <a:pt x="6033" y="1991"/>
                    </a:cubicBezTo>
                    <a:cubicBezTo>
                      <a:pt x="6033" y="1992"/>
                      <a:pt x="6033" y="1993"/>
                      <a:pt x="6034" y="1994"/>
                    </a:cubicBezTo>
                    <a:cubicBezTo>
                      <a:pt x="6034" y="1994"/>
                      <a:pt x="6034" y="1995"/>
                      <a:pt x="6034" y="1995"/>
                    </a:cubicBezTo>
                    <a:cubicBezTo>
                      <a:pt x="6034" y="1996"/>
                      <a:pt x="6034" y="1996"/>
                      <a:pt x="6035" y="1997"/>
                    </a:cubicBezTo>
                    <a:cubicBezTo>
                      <a:pt x="6035" y="1997"/>
                      <a:pt x="6035" y="1998"/>
                      <a:pt x="6035" y="1998"/>
                    </a:cubicBezTo>
                    <a:cubicBezTo>
                      <a:pt x="6036" y="1999"/>
                      <a:pt x="6036" y="1999"/>
                      <a:pt x="6036" y="2000"/>
                    </a:cubicBezTo>
                    <a:cubicBezTo>
                      <a:pt x="6036" y="2001"/>
                      <a:pt x="6036" y="2001"/>
                      <a:pt x="6036" y="2002"/>
                    </a:cubicBezTo>
                    <a:cubicBezTo>
                      <a:pt x="6037" y="2002"/>
                      <a:pt x="6037" y="2003"/>
                      <a:pt x="6037" y="2003"/>
                    </a:cubicBezTo>
                    <a:cubicBezTo>
                      <a:pt x="6037" y="2004"/>
                      <a:pt x="6038" y="2005"/>
                      <a:pt x="6038" y="2006"/>
                    </a:cubicBezTo>
                    <a:cubicBezTo>
                      <a:pt x="6038" y="2007"/>
                      <a:pt x="6039" y="2008"/>
                      <a:pt x="6039" y="2009"/>
                    </a:cubicBezTo>
                    <a:cubicBezTo>
                      <a:pt x="6039" y="2010"/>
                      <a:pt x="6039" y="2010"/>
                      <a:pt x="6040" y="2011"/>
                    </a:cubicBezTo>
                    <a:cubicBezTo>
                      <a:pt x="6040" y="2011"/>
                      <a:pt x="6040" y="2012"/>
                      <a:pt x="6040" y="2012"/>
                    </a:cubicBezTo>
                    <a:cubicBezTo>
                      <a:pt x="6041" y="2014"/>
                      <a:pt x="6042" y="2016"/>
                      <a:pt x="6043" y="2018"/>
                    </a:cubicBezTo>
                    <a:cubicBezTo>
                      <a:pt x="6043" y="2018"/>
                      <a:pt x="6043" y="2018"/>
                      <a:pt x="6044" y="2019"/>
                    </a:cubicBezTo>
                    <a:cubicBezTo>
                      <a:pt x="6044" y="2019"/>
                      <a:pt x="6044" y="2020"/>
                      <a:pt x="6044" y="2020"/>
                    </a:cubicBezTo>
                    <a:cubicBezTo>
                      <a:pt x="6044" y="2021"/>
                      <a:pt x="6044" y="2021"/>
                      <a:pt x="6045" y="2022"/>
                    </a:cubicBezTo>
                    <a:cubicBezTo>
                      <a:pt x="6045" y="2022"/>
                      <a:pt x="6045" y="2023"/>
                      <a:pt x="6045" y="2023"/>
                    </a:cubicBezTo>
                    <a:cubicBezTo>
                      <a:pt x="6047" y="2026"/>
                      <a:pt x="6049" y="2029"/>
                      <a:pt x="6051" y="2032"/>
                    </a:cubicBezTo>
                    <a:cubicBezTo>
                      <a:pt x="6052" y="2033"/>
                      <a:pt x="6053" y="2035"/>
                      <a:pt x="6054" y="2036"/>
                    </a:cubicBezTo>
                    <a:cubicBezTo>
                      <a:pt x="6054" y="2036"/>
                      <a:pt x="6054" y="2037"/>
                      <a:pt x="6055" y="2037"/>
                    </a:cubicBezTo>
                    <a:cubicBezTo>
                      <a:pt x="6055" y="2037"/>
                      <a:pt x="6055" y="2038"/>
                      <a:pt x="6055" y="2038"/>
                    </a:cubicBezTo>
                    <a:cubicBezTo>
                      <a:pt x="6055" y="2038"/>
                      <a:pt x="6055" y="2039"/>
                      <a:pt x="6056" y="2039"/>
                    </a:cubicBezTo>
                    <a:cubicBezTo>
                      <a:pt x="6056" y="2039"/>
                      <a:pt x="6056" y="2040"/>
                      <a:pt x="6056" y="2040"/>
                    </a:cubicBezTo>
                    <a:cubicBezTo>
                      <a:pt x="6056" y="2040"/>
                      <a:pt x="6057" y="2041"/>
                      <a:pt x="6057" y="2041"/>
                    </a:cubicBezTo>
                    <a:cubicBezTo>
                      <a:pt x="6057" y="2041"/>
                      <a:pt x="6058" y="2041"/>
                      <a:pt x="6058" y="2042"/>
                    </a:cubicBezTo>
                    <a:cubicBezTo>
                      <a:pt x="6058" y="2042"/>
                      <a:pt x="6059" y="2042"/>
                      <a:pt x="6059" y="2043"/>
                    </a:cubicBezTo>
                    <a:cubicBezTo>
                      <a:pt x="6059" y="2043"/>
                      <a:pt x="6060" y="2043"/>
                      <a:pt x="6060" y="2044"/>
                    </a:cubicBezTo>
                    <a:cubicBezTo>
                      <a:pt x="6060" y="2044"/>
                      <a:pt x="6061" y="2045"/>
                      <a:pt x="6061" y="2045"/>
                    </a:cubicBezTo>
                    <a:cubicBezTo>
                      <a:pt x="6062" y="2046"/>
                      <a:pt x="6062" y="2046"/>
                      <a:pt x="6062" y="2046"/>
                    </a:cubicBezTo>
                    <a:cubicBezTo>
                      <a:pt x="6062" y="2046"/>
                      <a:pt x="6063" y="2047"/>
                      <a:pt x="6063" y="2047"/>
                    </a:cubicBezTo>
                    <a:cubicBezTo>
                      <a:pt x="6063" y="2047"/>
                      <a:pt x="6064" y="2048"/>
                      <a:pt x="6064" y="2048"/>
                    </a:cubicBezTo>
                    <a:cubicBezTo>
                      <a:pt x="6064" y="2048"/>
                      <a:pt x="6064" y="2049"/>
                      <a:pt x="6065" y="2049"/>
                    </a:cubicBezTo>
                    <a:cubicBezTo>
                      <a:pt x="6065" y="2049"/>
                      <a:pt x="6065" y="2050"/>
                      <a:pt x="6066" y="2050"/>
                    </a:cubicBezTo>
                    <a:cubicBezTo>
                      <a:pt x="6066" y="2050"/>
                      <a:pt x="6066" y="2051"/>
                      <a:pt x="6067" y="2051"/>
                    </a:cubicBezTo>
                    <a:cubicBezTo>
                      <a:pt x="6067" y="2052"/>
                      <a:pt x="6068" y="2052"/>
                      <a:pt x="6069" y="2053"/>
                    </a:cubicBezTo>
                    <a:cubicBezTo>
                      <a:pt x="6070" y="2054"/>
                      <a:pt x="6070" y="2054"/>
                      <a:pt x="6071" y="2055"/>
                    </a:cubicBezTo>
                    <a:cubicBezTo>
                      <a:pt x="6071" y="2055"/>
                      <a:pt x="6072" y="2056"/>
                      <a:pt x="6072" y="2056"/>
                    </a:cubicBezTo>
                    <a:cubicBezTo>
                      <a:pt x="6073" y="2056"/>
                      <a:pt x="6073" y="2056"/>
                      <a:pt x="6073" y="2057"/>
                    </a:cubicBezTo>
                    <a:cubicBezTo>
                      <a:pt x="6074" y="2057"/>
                      <a:pt x="6075" y="2058"/>
                      <a:pt x="6076" y="2059"/>
                    </a:cubicBezTo>
                    <a:cubicBezTo>
                      <a:pt x="6076" y="2059"/>
                      <a:pt x="6077" y="2060"/>
                      <a:pt x="6078" y="2060"/>
                    </a:cubicBezTo>
                    <a:cubicBezTo>
                      <a:pt x="6078" y="2061"/>
                      <a:pt x="6079" y="2061"/>
                      <a:pt x="6079" y="2061"/>
                    </a:cubicBezTo>
                    <a:cubicBezTo>
                      <a:pt x="6079" y="2061"/>
                      <a:pt x="6080" y="2062"/>
                      <a:pt x="6080" y="2062"/>
                    </a:cubicBezTo>
                    <a:cubicBezTo>
                      <a:pt x="6083" y="2064"/>
                      <a:pt x="6087" y="2067"/>
                      <a:pt x="6090" y="2069"/>
                    </a:cubicBezTo>
                    <a:cubicBezTo>
                      <a:pt x="6091" y="2070"/>
                      <a:pt x="6092" y="2070"/>
                      <a:pt x="6092" y="2071"/>
                    </a:cubicBezTo>
                    <a:cubicBezTo>
                      <a:pt x="6093" y="2071"/>
                      <a:pt x="6094" y="2072"/>
                      <a:pt x="6095" y="2072"/>
                    </a:cubicBezTo>
                    <a:cubicBezTo>
                      <a:pt x="6096" y="2073"/>
                      <a:pt x="6097" y="2073"/>
                      <a:pt x="6098" y="2074"/>
                    </a:cubicBezTo>
                    <a:cubicBezTo>
                      <a:pt x="6098" y="2074"/>
                      <a:pt x="6099" y="2075"/>
                      <a:pt x="6100" y="2075"/>
                    </a:cubicBezTo>
                    <a:cubicBezTo>
                      <a:pt x="6104" y="2077"/>
                      <a:pt x="6108" y="2079"/>
                      <a:pt x="6112" y="2081"/>
                    </a:cubicBezTo>
                    <a:cubicBezTo>
                      <a:pt x="6116" y="2083"/>
                      <a:pt x="6120" y="2085"/>
                      <a:pt x="6124" y="2087"/>
                    </a:cubicBezTo>
                    <a:cubicBezTo>
                      <a:pt x="6128" y="2089"/>
                      <a:pt x="6132" y="2090"/>
                      <a:pt x="6137" y="2092"/>
                    </a:cubicBezTo>
                    <a:cubicBezTo>
                      <a:pt x="6139" y="2093"/>
                      <a:pt x="6141" y="2094"/>
                      <a:pt x="6143" y="2095"/>
                    </a:cubicBezTo>
                    <a:cubicBezTo>
                      <a:pt x="6146" y="2095"/>
                      <a:pt x="6148" y="2096"/>
                      <a:pt x="6150" y="2097"/>
                    </a:cubicBezTo>
                    <a:cubicBezTo>
                      <a:pt x="6152" y="2098"/>
                      <a:pt x="6155" y="2098"/>
                      <a:pt x="6157" y="2099"/>
                    </a:cubicBezTo>
                    <a:cubicBezTo>
                      <a:pt x="6159" y="2099"/>
                      <a:pt x="6161" y="2100"/>
                      <a:pt x="6164" y="2101"/>
                    </a:cubicBezTo>
                    <a:cubicBezTo>
                      <a:pt x="6168" y="2102"/>
                      <a:pt x="6173" y="2104"/>
                      <a:pt x="6178" y="2105"/>
                    </a:cubicBezTo>
                    <a:cubicBezTo>
                      <a:pt x="6181" y="2105"/>
                      <a:pt x="6183" y="2106"/>
                      <a:pt x="6186" y="2106"/>
                    </a:cubicBezTo>
                    <a:cubicBezTo>
                      <a:pt x="6188" y="2107"/>
                      <a:pt x="6191" y="2107"/>
                      <a:pt x="6193" y="2108"/>
                    </a:cubicBezTo>
                    <a:cubicBezTo>
                      <a:pt x="6196" y="2108"/>
                      <a:pt x="6198" y="2108"/>
                      <a:pt x="6201" y="2109"/>
                    </a:cubicBezTo>
                    <a:cubicBezTo>
                      <a:pt x="6203" y="2109"/>
                      <a:pt x="6206" y="2110"/>
                      <a:pt x="6208" y="2110"/>
                    </a:cubicBezTo>
                    <a:cubicBezTo>
                      <a:pt x="6211" y="2110"/>
                      <a:pt x="6214" y="2111"/>
                      <a:pt x="6216" y="2111"/>
                    </a:cubicBezTo>
                    <a:cubicBezTo>
                      <a:pt x="6219" y="2111"/>
                      <a:pt x="6222" y="2112"/>
                      <a:pt x="6225" y="2112"/>
                    </a:cubicBezTo>
                    <a:cubicBezTo>
                      <a:pt x="6227" y="2112"/>
                      <a:pt x="6230" y="2113"/>
                      <a:pt x="6233" y="2113"/>
                    </a:cubicBezTo>
                    <a:cubicBezTo>
                      <a:pt x="6236" y="2113"/>
                      <a:pt x="6238" y="2114"/>
                      <a:pt x="6241" y="2114"/>
                    </a:cubicBezTo>
                    <a:cubicBezTo>
                      <a:pt x="6244" y="2114"/>
                      <a:pt x="6247" y="2114"/>
                      <a:pt x="6249" y="2114"/>
                    </a:cubicBezTo>
                    <a:cubicBezTo>
                      <a:pt x="6252" y="2114"/>
                      <a:pt x="6255" y="2114"/>
                      <a:pt x="6258" y="2115"/>
                    </a:cubicBezTo>
                    <a:cubicBezTo>
                      <a:pt x="6260" y="2115"/>
                      <a:pt x="6263" y="2115"/>
                      <a:pt x="6266" y="2115"/>
                    </a:cubicBezTo>
                    <a:cubicBezTo>
                      <a:pt x="6269" y="2115"/>
                      <a:pt x="6272" y="2115"/>
                      <a:pt x="6275" y="2115"/>
                    </a:cubicBezTo>
                    <a:cubicBezTo>
                      <a:pt x="6306" y="2115"/>
                      <a:pt x="6338" y="2115"/>
                      <a:pt x="6369" y="2115"/>
                    </a:cubicBezTo>
                    <a:cubicBezTo>
                      <a:pt x="6369" y="2132"/>
                      <a:pt x="6369" y="2149"/>
                      <a:pt x="6369" y="2166"/>
                    </a:cubicBezTo>
                    <a:cubicBezTo>
                      <a:pt x="6015" y="2166"/>
                      <a:pt x="5661" y="2166"/>
                      <a:pt x="5307" y="2166"/>
                    </a:cubicBezTo>
                    <a:cubicBezTo>
                      <a:pt x="5307" y="2149"/>
                      <a:pt x="5307" y="2132"/>
                      <a:pt x="5307" y="2115"/>
                    </a:cubicBezTo>
                    <a:cubicBezTo>
                      <a:pt x="5338" y="2115"/>
                      <a:pt x="5370" y="2115"/>
                      <a:pt x="5401" y="2115"/>
                    </a:cubicBezTo>
                    <a:cubicBezTo>
                      <a:pt x="5404" y="2115"/>
                      <a:pt x="5408" y="2115"/>
                      <a:pt x="5411" y="2115"/>
                    </a:cubicBezTo>
                    <a:cubicBezTo>
                      <a:pt x="5414" y="2115"/>
                      <a:pt x="5417" y="2115"/>
                      <a:pt x="5421" y="2114"/>
                    </a:cubicBezTo>
                    <a:cubicBezTo>
                      <a:pt x="5427" y="2114"/>
                      <a:pt x="5434" y="2113"/>
                      <a:pt x="5440" y="2113"/>
                    </a:cubicBezTo>
                    <a:cubicBezTo>
                      <a:pt x="5443" y="2113"/>
                      <a:pt x="5446" y="2112"/>
                      <a:pt x="5449" y="2112"/>
                    </a:cubicBezTo>
                    <a:cubicBezTo>
                      <a:pt x="5452" y="2112"/>
                      <a:pt x="5455" y="2111"/>
                      <a:pt x="5458" y="2111"/>
                    </a:cubicBezTo>
                    <a:cubicBezTo>
                      <a:pt x="5461" y="2111"/>
                      <a:pt x="5464" y="2110"/>
                      <a:pt x="5467" y="2110"/>
                    </a:cubicBezTo>
                    <a:cubicBezTo>
                      <a:pt x="5470" y="2110"/>
                      <a:pt x="5473" y="2109"/>
                      <a:pt x="5476" y="2109"/>
                    </a:cubicBezTo>
                    <a:cubicBezTo>
                      <a:pt x="5479" y="2108"/>
                      <a:pt x="5481" y="2108"/>
                      <a:pt x="5484" y="2107"/>
                    </a:cubicBezTo>
                    <a:cubicBezTo>
                      <a:pt x="5485" y="2107"/>
                      <a:pt x="5487" y="2107"/>
                      <a:pt x="5488" y="2106"/>
                    </a:cubicBezTo>
                    <a:cubicBezTo>
                      <a:pt x="5489" y="2106"/>
                      <a:pt x="5489" y="2106"/>
                      <a:pt x="5490" y="2106"/>
                    </a:cubicBezTo>
                    <a:cubicBezTo>
                      <a:pt x="5491" y="2105"/>
                      <a:pt x="5491" y="2105"/>
                      <a:pt x="5492" y="2105"/>
                    </a:cubicBezTo>
                    <a:cubicBezTo>
                      <a:pt x="5493" y="2105"/>
                      <a:pt x="5495" y="2104"/>
                      <a:pt x="5496" y="2104"/>
                    </a:cubicBezTo>
                    <a:cubicBezTo>
                      <a:pt x="5498" y="2104"/>
                      <a:pt x="5499" y="2104"/>
                      <a:pt x="5500" y="2103"/>
                    </a:cubicBezTo>
                    <a:cubicBezTo>
                      <a:pt x="5501" y="2103"/>
                      <a:pt x="5502" y="2103"/>
                      <a:pt x="5502" y="2103"/>
                    </a:cubicBezTo>
                    <a:cubicBezTo>
                      <a:pt x="5503" y="2103"/>
                      <a:pt x="5504" y="2103"/>
                      <a:pt x="5504" y="2102"/>
                    </a:cubicBezTo>
                    <a:cubicBezTo>
                      <a:pt x="5505" y="2102"/>
                      <a:pt x="5505" y="2102"/>
                      <a:pt x="5506" y="2102"/>
                    </a:cubicBezTo>
                    <a:cubicBezTo>
                      <a:pt x="5507" y="2101"/>
                      <a:pt x="5507" y="2101"/>
                      <a:pt x="5508" y="2101"/>
                    </a:cubicBezTo>
                    <a:cubicBezTo>
                      <a:pt x="5509" y="2101"/>
                      <a:pt x="5509" y="2101"/>
                      <a:pt x="5510" y="2101"/>
                    </a:cubicBezTo>
                    <a:cubicBezTo>
                      <a:pt x="5511" y="2100"/>
                      <a:pt x="5511" y="2100"/>
                      <a:pt x="5512" y="2100"/>
                    </a:cubicBezTo>
                    <a:cubicBezTo>
                      <a:pt x="5513" y="2100"/>
                      <a:pt x="5514" y="2099"/>
                      <a:pt x="5516" y="2099"/>
                    </a:cubicBezTo>
                    <a:cubicBezTo>
                      <a:pt x="5517" y="2098"/>
                      <a:pt x="5518" y="2098"/>
                      <a:pt x="5519" y="2097"/>
                    </a:cubicBezTo>
                    <a:cubicBezTo>
                      <a:pt x="5521" y="2097"/>
                      <a:pt x="5522" y="2096"/>
                      <a:pt x="5523" y="2096"/>
                    </a:cubicBezTo>
                    <a:cubicBezTo>
                      <a:pt x="5524" y="2096"/>
                      <a:pt x="5525" y="2095"/>
                      <a:pt x="5527" y="2095"/>
                    </a:cubicBezTo>
                    <a:cubicBezTo>
                      <a:pt x="5528" y="2094"/>
                      <a:pt x="5529" y="2094"/>
                      <a:pt x="5530" y="2094"/>
                    </a:cubicBezTo>
                    <a:cubicBezTo>
                      <a:pt x="5532" y="2093"/>
                      <a:pt x="5533" y="2093"/>
                      <a:pt x="5534" y="2092"/>
                    </a:cubicBezTo>
                    <a:cubicBezTo>
                      <a:pt x="5534" y="2092"/>
                      <a:pt x="5535" y="2092"/>
                      <a:pt x="5535" y="2092"/>
                    </a:cubicBezTo>
                    <a:cubicBezTo>
                      <a:pt x="5536" y="2091"/>
                      <a:pt x="5536" y="2091"/>
                      <a:pt x="5537" y="2091"/>
                    </a:cubicBezTo>
                    <a:cubicBezTo>
                      <a:pt x="5538" y="2091"/>
                      <a:pt x="5538" y="2090"/>
                      <a:pt x="5539" y="2090"/>
                    </a:cubicBezTo>
                    <a:cubicBezTo>
                      <a:pt x="5539" y="2090"/>
                      <a:pt x="5540" y="2090"/>
                      <a:pt x="5541" y="2089"/>
                    </a:cubicBezTo>
                    <a:cubicBezTo>
                      <a:pt x="5542" y="2089"/>
                      <a:pt x="5543" y="2088"/>
                      <a:pt x="5544" y="2088"/>
                    </a:cubicBezTo>
                    <a:cubicBezTo>
                      <a:pt x="5545" y="2087"/>
                      <a:pt x="5546" y="2086"/>
                      <a:pt x="5547" y="2086"/>
                    </a:cubicBezTo>
                    <a:cubicBezTo>
                      <a:pt x="5548" y="2085"/>
                      <a:pt x="5549" y="2085"/>
                      <a:pt x="5549" y="2085"/>
                    </a:cubicBezTo>
                    <a:cubicBezTo>
                      <a:pt x="5550" y="2085"/>
                      <a:pt x="5550" y="2084"/>
                      <a:pt x="5551" y="2084"/>
                    </a:cubicBezTo>
                    <a:cubicBezTo>
                      <a:pt x="5553" y="2083"/>
                      <a:pt x="5555" y="2082"/>
                      <a:pt x="5558" y="2081"/>
                    </a:cubicBezTo>
                    <a:cubicBezTo>
                      <a:pt x="5558" y="2081"/>
                      <a:pt x="5559" y="2080"/>
                      <a:pt x="5559" y="2080"/>
                    </a:cubicBezTo>
                    <a:cubicBezTo>
                      <a:pt x="5560" y="2080"/>
                      <a:pt x="5560" y="2079"/>
                      <a:pt x="5561" y="2079"/>
                    </a:cubicBezTo>
                    <a:cubicBezTo>
                      <a:pt x="5561" y="2079"/>
                      <a:pt x="5562" y="2078"/>
                      <a:pt x="5562" y="2078"/>
                    </a:cubicBezTo>
                    <a:cubicBezTo>
                      <a:pt x="5563" y="2078"/>
                      <a:pt x="5563" y="2077"/>
                      <a:pt x="5564" y="2077"/>
                    </a:cubicBezTo>
                    <a:cubicBezTo>
                      <a:pt x="5565" y="2077"/>
                      <a:pt x="5565" y="2076"/>
                      <a:pt x="5566" y="2076"/>
                    </a:cubicBezTo>
                    <a:cubicBezTo>
                      <a:pt x="5566" y="2076"/>
                      <a:pt x="5567" y="2076"/>
                      <a:pt x="5567" y="2075"/>
                    </a:cubicBezTo>
                    <a:cubicBezTo>
                      <a:pt x="5568" y="2075"/>
                      <a:pt x="5569" y="2074"/>
                      <a:pt x="5570" y="2074"/>
                    </a:cubicBezTo>
                    <a:cubicBezTo>
                      <a:pt x="5571" y="2073"/>
                      <a:pt x="5572" y="2072"/>
                      <a:pt x="5573" y="2072"/>
                    </a:cubicBezTo>
                    <a:cubicBezTo>
                      <a:pt x="5574" y="2071"/>
                      <a:pt x="5574" y="2071"/>
                      <a:pt x="5575" y="2071"/>
                    </a:cubicBezTo>
                    <a:cubicBezTo>
                      <a:pt x="5575" y="2071"/>
                      <a:pt x="5576" y="2070"/>
                      <a:pt x="5576" y="2070"/>
                    </a:cubicBezTo>
                    <a:cubicBezTo>
                      <a:pt x="5580" y="2067"/>
                      <a:pt x="5584" y="2064"/>
                      <a:pt x="5588" y="2061"/>
                    </a:cubicBezTo>
                    <a:cubicBezTo>
                      <a:pt x="5592" y="2058"/>
                      <a:pt x="5595" y="2056"/>
                      <a:pt x="5599" y="2053"/>
                    </a:cubicBezTo>
                    <a:cubicBezTo>
                      <a:pt x="5601" y="2051"/>
                      <a:pt x="5603" y="2049"/>
                      <a:pt x="5605" y="2048"/>
                    </a:cubicBezTo>
                    <a:cubicBezTo>
                      <a:pt x="5605" y="2047"/>
                      <a:pt x="5606" y="2046"/>
                      <a:pt x="5607" y="2045"/>
                    </a:cubicBezTo>
                    <a:cubicBezTo>
                      <a:pt x="5608" y="2045"/>
                      <a:pt x="5609" y="2044"/>
                      <a:pt x="5610" y="2043"/>
                    </a:cubicBezTo>
                    <a:cubicBezTo>
                      <a:pt x="5613" y="2040"/>
                      <a:pt x="5617" y="2036"/>
                      <a:pt x="5620" y="2033"/>
                    </a:cubicBezTo>
                    <a:cubicBezTo>
                      <a:pt x="5621" y="2032"/>
                      <a:pt x="5622" y="2031"/>
                      <a:pt x="5622" y="2030"/>
                    </a:cubicBezTo>
                    <a:cubicBezTo>
                      <a:pt x="5623" y="2029"/>
                      <a:pt x="5624" y="2028"/>
                      <a:pt x="5625" y="2028"/>
                    </a:cubicBezTo>
                    <a:cubicBezTo>
                      <a:pt x="5626" y="2026"/>
                      <a:pt x="5628" y="2024"/>
                      <a:pt x="5630" y="2022"/>
                    </a:cubicBezTo>
                    <a:cubicBezTo>
                      <a:pt x="5630" y="2021"/>
                      <a:pt x="5631" y="2021"/>
                      <a:pt x="5631" y="2020"/>
                    </a:cubicBezTo>
                    <a:cubicBezTo>
                      <a:pt x="5631" y="2020"/>
                      <a:pt x="5632" y="2019"/>
                      <a:pt x="5632" y="2019"/>
                    </a:cubicBezTo>
                    <a:cubicBezTo>
                      <a:pt x="5632" y="2018"/>
                      <a:pt x="5633" y="2017"/>
                      <a:pt x="5633" y="2017"/>
                    </a:cubicBezTo>
                    <a:cubicBezTo>
                      <a:pt x="5633" y="2016"/>
                      <a:pt x="5634" y="2016"/>
                      <a:pt x="5634" y="2015"/>
                    </a:cubicBezTo>
                    <a:cubicBezTo>
                      <a:pt x="5634" y="2015"/>
                      <a:pt x="5634" y="2015"/>
                      <a:pt x="5634" y="2015"/>
                    </a:cubicBezTo>
                    <a:cubicBezTo>
                      <a:pt x="5634" y="2014"/>
                      <a:pt x="5635" y="2014"/>
                      <a:pt x="5635" y="2014"/>
                    </a:cubicBezTo>
                    <a:cubicBezTo>
                      <a:pt x="5635" y="2014"/>
                      <a:pt x="5635" y="2014"/>
                      <a:pt x="5635" y="2013"/>
                    </a:cubicBezTo>
                    <a:cubicBezTo>
                      <a:pt x="5636" y="2013"/>
                      <a:pt x="5636" y="2013"/>
                      <a:pt x="5636" y="2012"/>
                    </a:cubicBezTo>
                    <a:cubicBezTo>
                      <a:pt x="5636" y="2012"/>
                      <a:pt x="5636" y="2012"/>
                      <a:pt x="5637" y="2011"/>
                    </a:cubicBezTo>
                    <a:cubicBezTo>
                      <a:pt x="5637" y="2011"/>
                      <a:pt x="5637" y="2010"/>
                      <a:pt x="5638" y="2009"/>
                    </a:cubicBezTo>
                    <a:cubicBezTo>
                      <a:pt x="5638" y="2009"/>
                      <a:pt x="5638" y="2008"/>
                      <a:pt x="5638" y="2008"/>
                    </a:cubicBezTo>
                    <a:cubicBezTo>
                      <a:pt x="5639" y="2008"/>
                      <a:pt x="5639" y="2007"/>
                      <a:pt x="5639" y="2007"/>
                    </a:cubicBezTo>
                    <a:cubicBezTo>
                      <a:pt x="5640" y="2004"/>
                      <a:pt x="5641" y="2001"/>
                      <a:pt x="5642" y="1998"/>
                    </a:cubicBezTo>
                    <a:cubicBezTo>
                      <a:pt x="5642" y="1998"/>
                      <a:pt x="5642" y="1997"/>
                      <a:pt x="5643" y="1997"/>
                    </a:cubicBezTo>
                    <a:cubicBezTo>
                      <a:pt x="5643" y="1997"/>
                      <a:pt x="5643" y="1996"/>
                      <a:pt x="5643" y="1996"/>
                    </a:cubicBezTo>
                    <a:cubicBezTo>
                      <a:pt x="5644" y="1995"/>
                      <a:pt x="5644" y="1995"/>
                      <a:pt x="5644" y="1995"/>
                    </a:cubicBezTo>
                    <a:cubicBezTo>
                      <a:pt x="5644" y="1994"/>
                      <a:pt x="5644" y="1994"/>
                      <a:pt x="5644" y="1994"/>
                    </a:cubicBezTo>
                    <a:cubicBezTo>
                      <a:pt x="5645" y="1993"/>
                      <a:pt x="5645" y="1992"/>
                      <a:pt x="5645" y="1991"/>
                    </a:cubicBezTo>
                    <a:cubicBezTo>
                      <a:pt x="5645" y="1991"/>
                      <a:pt x="5646" y="1990"/>
                      <a:pt x="5646" y="1989"/>
                    </a:cubicBezTo>
                    <a:cubicBezTo>
                      <a:pt x="5648" y="1981"/>
                      <a:pt x="5650" y="1974"/>
                      <a:pt x="5652" y="1966"/>
                    </a:cubicBezTo>
                    <a:cubicBezTo>
                      <a:pt x="5652" y="1964"/>
                      <a:pt x="5653" y="1962"/>
                      <a:pt x="5653" y="1959"/>
                    </a:cubicBezTo>
                    <a:cubicBezTo>
                      <a:pt x="5653" y="1957"/>
                      <a:pt x="5654" y="1955"/>
                      <a:pt x="5654" y="1953"/>
                    </a:cubicBezTo>
                    <a:cubicBezTo>
                      <a:pt x="5654" y="1950"/>
                      <a:pt x="5655" y="1948"/>
                      <a:pt x="5655" y="1946"/>
                    </a:cubicBezTo>
                    <a:cubicBezTo>
                      <a:pt x="5655" y="1944"/>
                      <a:pt x="5656" y="1941"/>
                      <a:pt x="5656" y="1939"/>
                    </a:cubicBezTo>
                    <a:cubicBezTo>
                      <a:pt x="5656" y="1936"/>
                      <a:pt x="5657" y="1934"/>
                      <a:pt x="5657" y="1931"/>
                    </a:cubicBezTo>
                    <a:cubicBezTo>
                      <a:pt x="5658" y="1929"/>
                      <a:pt x="5658" y="1926"/>
                      <a:pt x="5658" y="1924"/>
                    </a:cubicBezTo>
                    <a:cubicBezTo>
                      <a:pt x="5659" y="1918"/>
                      <a:pt x="5659" y="1913"/>
                      <a:pt x="5660" y="1908"/>
                    </a:cubicBezTo>
                    <a:cubicBezTo>
                      <a:pt x="5660" y="1905"/>
                      <a:pt x="5660" y="1902"/>
                      <a:pt x="5661" y="1900"/>
                    </a:cubicBezTo>
                    <a:cubicBezTo>
                      <a:pt x="5661" y="1897"/>
                      <a:pt x="5661" y="1894"/>
                      <a:pt x="5661" y="1891"/>
                    </a:cubicBezTo>
                    <a:cubicBezTo>
                      <a:pt x="5661" y="1888"/>
                      <a:pt x="5661" y="1885"/>
                      <a:pt x="5661" y="1882"/>
                    </a:cubicBezTo>
                    <a:cubicBezTo>
                      <a:pt x="5662" y="1879"/>
                      <a:pt x="5662" y="1876"/>
                      <a:pt x="5662" y="1873"/>
                    </a:cubicBezTo>
                    <a:cubicBezTo>
                      <a:pt x="5663" y="1846"/>
                      <a:pt x="5663" y="1819"/>
                      <a:pt x="5664" y="1792"/>
                    </a:cubicBezTo>
                    <a:cubicBezTo>
                      <a:pt x="5664" y="1336"/>
                      <a:pt x="5664" y="880"/>
                      <a:pt x="5664" y="424"/>
                    </a:cubicBezTo>
                    <a:cubicBezTo>
                      <a:pt x="5664" y="420"/>
                      <a:pt x="5664" y="416"/>
                      <a:pt x="5663" y="412"/>
                    </a:cubicBezTo>
                    <a:cubicBezTo>
                      <a:pt x="5663" y="408"/>
                      <a:pt x="5663" y="404"/>
                      <a:pt x="5663" y="400"/>
                    </a:cubicBezTo>
                    <a:cubicBezTo>
                      <a:pt x="5663" y="392"/>
                      <a:pt x="5663" y="384"/>
                      <a:pt x="5663" y="376"/>
                    </a:cubicBezTo>
                    <a:cubicBezTo>
                      <a:pt x="5662" y="361"/>
                      <a:pt x="5661" y="347"/>
                      <a:pt x="5660" y="332"/>
                    </a:cubicBezTo>
                    <a:cubicBezTo>
                      <a:pt x="5659" y="319"/>
                      <a:pt x="5658" y="306"/>
                      <a:pt x="5657" y="293"/>
                    </a:cubicBezTo>
                    <a:cubicBezTo>
                      <a:pt x="5655" y="281"/>
                      <a:pt x="5653" y="270"/>
                      <a:pt x="5651" y="258"/>
                    </a:cubicBezTo>
                    <a:cubicBezTo>
                      <a:pt x="5650" y="253"/>
                      <a:pt x="5649" y="249"/>
                      <a:pt x="5648" y="244"/>
                    </a:cubicBezTo>
                    <a:cubicBezTo>
                      <a:pt x="5647" y="241"/>
                      <a:pt x="5646" y="239"/>
                      <a:pt x="5646" y="236"/>
                    </a:cubicBezTo>
                    <a:cubicBezTo>
                      <a:pt x="5645" y="234"/>
                      <a:pt x="5645" y="231"/>
                      <a:pt x="5644" y="229"/>
                    </a:cubicBezTo>
                    <a:cubicBezTo>
                      <a:pt x="5644" y="228"/>
                      <a:pt x="5644" y="228"/>
                      <a:pt x="5643" y="227"/>
                    </a:cubicBezTo>
                    <a:cubicBezTo>
                      <a:pt x="5643" y="227"/>
                      <a:pt x="5643" y="226"/>
                      <a:pt x="5643" y="226"/>
                    </a:cubicBezTo>
                    <a:cubicBezTo>
                      <a:pt x="5642" y="225"/>
                      <a:pt x="5642" y="225"/>
                      <a:pt x="5642" y="224"/>
                    </a:cubicBezTo>
                    <a:cubicBezTo>
                      <a:pt x="5642" y="224"/>
                      <a:pt x="5642" y="223"/>
                      <a:pt x="5642" y="223"/>
                    </a:cubicBezTo>
                    <a:cubicBezTo>
                      <a:pt x="5641" y="220"/>
                      <a:pt x="5641" y="218"/>
                      <a:pt x="5640" y="216"/>
                    </a:cubicBezTo>
                    <a:cubicBezTo>
                      <a:pt x="5640" y="216"/>
                      <a:pt x="5640" y="215"/>
                      <a:pt x="5639" y="215"/>
                    </a:cubicBezTo>
                    <a:cubicBezTo>
                      <a:pt x="5639" y="214"/>
                      <a:pt x="5639" y="214"/>
                      <a:pt x="5639" y="213"/>
                    </a:cubicBezTo>
                    <a:cubicBezTo>
                      <a:pt x="5638" y="212"/>
                      <a:pt x="5638" y="211"/>
                      <a:pt x="5638" y="210"/>
                    </a:cubicBezTo>
                    <a:cubicBezTo>
                      <a:pt x="5637" y="209"/>
                      <a:pt x="5637" y="208"/>
                      <a:pt x="5636" y="207"/>
                    </a:cubicBezTo>
                    <a:cubicBezTo>
                      <a:pt x="5636" y="207"/>
                      <a:pt x="5636" y="206"/>
                      <a:pt x="5636" y="206"/>
                    </a:cubicBezTo>
                    <a:cubicBezTo>
                      <a:pt x="5635" y="205"/>
                      <a:pt x="5635" y="205"/>
                      <a:pt x="5635" y="204"/>
                    </a:cubicBezTo>
                    <a:cubicBezTo>
                      <a:pt x="5635" y="204"/>
                      <a:pt x="5635" y="203"/>
                      <a:pt x="5634" y="203"/>
                    </a:cubicBezTo>
                    <a:cubicBezTo>
                      <a:pt x="5634" y="202"/>
                      <a:pt x="5634" y="202"/>
                      <a:pt x="5634" y="202"/>
                    </a:cubicBezTo>
                    <a:cubicBezTo>
                      <a:pt x="5633" y="201"/>
                      <a:pt x="5633" y="200"/>
                      <a:pt x="5633" y="199"/>
                    </a:cubicBezTo>
                    <a:cubicBezTo>
                      <a:pt x="5632" y="198"/>
                      <a:pt x="5632" y="197"/>
                      <a:pt x="5631" y="196"/>
                    </a:cubicBezTo>
                    <a:cubicBezTo>
                      <a:pt x="5631" y="196"/>
                      <a:pt x="5631" y="196"/>
                      <a:pt x="5631" y="195"/>
                    </a:cubicBezTo>
                    <a:cubicBezTo>
                      <a:pt x="5630" y="195"/>
                      <a:pt x="5630" y="194"/>
                      <a:pt x="5630" y="194"/>
                    </a:cubicBezTo>
                    <a:cubicBezTo>
                      <a:pt x="5630" y="193"/>
                      <a:pt x="5629" y="192"/>
                      <a:pt x="5629" y="192"/>
                    </a:cubicBezTo>
                    <a:cubicBezTo>
                      <a:pt x="5628" y="191"/>
                      <a:pt x="5628" y="191"/>
                      <a:pt x="5628" y="191"/>
                    </a:cubicBezTo>
                    <a:cubicBezTo>
                      <a:pt x="5628" y="190"/>
                      <a:pt x="5627" y="190"/>
                      <a:pt x="5627" y="189"/>
                    </a:cubicBezTo>
                    <a:cubicBezTo>
                      <a:pt x="5627" y="189"/>
                      <a:pt x="5627" y="189"/>
                      <a:pt x="5626" y="188"/>
                    </a:cubicBezTo>
                    <a:cubicBezTo>
                      <a:pt x="5626" y="188"/>
                      <a:pt x="5626" y="187"/>
                      <a:pt x="5626" y="187"/>
                    </a:cubicBezTo>
                    <a:cubicBezTo>
                      <a:pt x="5626" y="186"/>
                      <a:pt x="5626" y="186"/>
                      <a:pt x="5625" y="185"/>
                    </a:cubicBezTo>
                    <a:cubicBezTo>
                      <a:pt x="5625" y="185"/>
                      <a:pt x="5625" y="184"/>
                      <a:pt x="5625" y="184"/>
                    </a:cubicBezTo>
                    <a:cubicBezTo>
                      <a:pt x="5625" y="184"/>
                      <a:pt x="5625" y="183"/>
                      <a:pt x="5624" y="183"/>
                    </a:cubicBezTo>
                    <a:cubicBezTo>
                      <a:pt x="5624" y="183"/>
                      <a:pt x="5624" y="183"/>
                      <a:pt x="5624" y="182"/>
                    </a:cubicBezTo>
                    <a:cubicBezTo>
                      <a:pt x="5623" y="182"/>
                      <a:pt x="5623" y="181"/>
                      <a:pt x="5622" y="180"/>
                    </a:cubicBezTo>
                    <a:cubicBezTo>
                      <a:pt x="5622" y="180"/>
                      <a:pt x="5621" y="179"/>
                      <a:pt x="5621" y="178"/>
                    </a:cubicBezTo>
                    <a:cubicBezTo>
                      <a:pt x="5620" y="177"/>
                      <a:pt x="5620" y="177"/>
                      <a:pt x="5619" y="176"/>
                    </a:cubicBezTo>
                    <a:cubicBezTo>
                      <a:pt x="5619" y="175"/>
                      <a:pt x="5618" y="175"/>
                      <a:pt x="5618" y="174"/>
                    </a:cubicBezTo>
                    <a:cubicBezTo>
                      <a:pt x="5617" y="174"/>
                      <a:pt x="5617" y="173"/>
                      <a:pt x="5616" y="173"/>
                    </a:cubicBezTo>
                    <a:cubicBezTo>
                      <a:pt x="5616" y="173"/>
                      <a:pt x="5616" y="172"/>
                      <a:pt x="5615" y="172"/>
                    </a:cubicBezTo>
                    <a:cubicBezTo>
                      <a:pt x="5615" y="172"/>
                      <a:pt x="5615" y="171"/>
                      <a:pt x="5615" y="171"/>
                    </a:cubicBezTo>
                    <a:cubicBezTo>
                      <a:pt x="5614" y="171"/>
                      <a:pt x="5614" y="170"/>
                      <a:pt x="5614" y="170"/>
                    </a:cubicBezTo>
                    <a:cubicBezTo>
                      <a:pt x="5614" y="170"/>
                      <a:pt x="5613" y="169"/>
                      <a:pt x="5613" y="169"/>
                    </a:cubicBezTo>
                    <a:cubicBezTo>
                      <a:pt x="5613" y="169"/>
                      <a:pt x="5612" y="168"/>
                      <a:pt x="5612" y="168"/>
                    </a:cubicBezTo>
                    <a:cubicBezTo>
                      <a:pt x="5612" y="168"/>
                      <a:pt x="5611" y="168"/>
                      <a:pt x="5611" y="167"/>
                    </a:cubicBezTo>
                    <a:cubicBezTo>
                      <a:pt x="5610" y="167"/>
                      <a:pt x="5609" y="166"/>
                      <a:pt x="5609" y="165"/>
                    </a:cubicBezTo>
                    <a:cubicBezTo>
                      <a:pt x="5608" y="165"/>
                      <a:pt x="5607" y="164"/>
                      <a:pt x="5606" y="163"/>
                    </a:cubicBezTo>
                    <a:cubicBezTo>
                      <a:pt x="5606" y="162"/>
                      <a:pt x="5605" y="162"/>
                      <a:pt x="5604" y="161"/>
                    </a:cubicBezTo>
                    <a:cubicBezTo>
                      <a:pt x="5604" y="161"/>
                      <a:pt x="5603" y="160"/>
                      <a:pt x="5603" y="160"/>
                    </a:cubicBezTo>
                    <a:cubicBezTo>
                      <a:pt x="5603" y="160"/>
                      <a:pt x="5602" y="160"/>
                      <a:pt x="5602" y="159"/>
                    </a:cubicBezTo>
                    <a:cubicBezTo>
                      <a:pt x="5601" y="159"/>
                      <a:pt x="5600" y="158"/>
                      <a:pt x="5600" y="158"/>
                    </a:cubicBezTo>
                    <a:cubicBezTo>
                      <a:pt x="5599" y="157"/>
                      <a:pt x="5598" y="156"/>
                      <a:pt x="5597" y="156"/>
                    </a:cubicBezTo>
                    <a:cubicBezTo>
                      <a:pt x="5597" y="155"/>
                      <a:pt x="5597" y="155"/>
                      <a:pt x="5596" y="155"/>
                    </a:cubicBezTo>
                    <a:cubicBezTo>
                      <a:pt x="5596" y="155"/>
                      <a:pt x="5595" y="154"/>
                      <a:pt x="5595" y="154"/>
                    </a:cubicBezTo>
                    <a:cubicBezTo>
                      <a:pt x="5592" y="152"/>
                      <a:pt x="5588" y="149"/>
                      <a:pt x="5585" y="147"/>
                    </a:cubicBezTo>
                    <a:cubicBezTo>
                      <a:pt x="5584" y="146"/>
                      <a:pt x="5583" y="146"/>
                      <a:pt x="5583" y="145"/>
                    </a:cubicBezTo>
                    <a:cubicBezTo>
                      <a:pt x="5582" y="145"/>
                      <a:pt x="5581" y="144"/>
                      <a:pt x="5580" y="144"/>
                    </a:cubicBezTo>
                    <a:cubicBezTo>
                      <a:pt x="5579" y="143"/>
                      <a:pt x="5578" y="143"/>
                      <a:pt x="5577" y="142"/>
                    </a:cubicBezTo>
                    <a:cubicBezTo>
                      <a:pt x="5576" y="142"/>
                      <a:pt x="5576" y="141"/>
                      <a:pt x="5575" y="141"/>
                    </a:cubicBezTo>
                    <a:cubicBezTo>
                      <a:pt x="5575" y="141"/>
                      <a:pt x="5574" y="140"/>
                      <a:pt x="5574" y="140"/>
                    </a:cubicBezTo>
                    <a:cubicBezTo>
                      <a:pt x="5573" y="140"/>
                      <a:pt x="5572" y="139"/>
                      <a:pt x="5572" y="139"/>
                    </a:cubicBezTo>
                    <a:cubicBezTo>
                      <a:pt x="5571" y="138"/>
                      <a:pt x="5570" y="138"/>
                      <a:pt x="5569" y="137"/>
                    </a:cubicBezTo>
                    <a:cubicBezTo>
                      <a:pt x="5567" y="136"/>
                      <a:pt x="5565" y="135"/>
                      <a:pt x="5563" y="134"/>
                    </a:cubicBezTo>
                    <a:cubicBezTo>
                      <a:pt x="5563" y="134"/>
                      <a:pt x="5562" y="134"/>
                      <a:pt x="5562" y="134"/>
                    </a:cubicBezTo>
                    <a:cubicBezTo>
                      <a:pt x="5561" y="133"/>
                      <a:pt x="5561" y="133"/>
                      <a:pt x="5560" y="133"/>
                    </a:cubicBezTo>
                    <a:cubicBezTo>
                      <a:pt x="5560" y="133"/>
                      <a:pt x="5559" y="133"/>
                      <a:pt x="5559" y="133"/>
                    </a:cubicBezTo>
                    <a:cubicBezTo>
                      <a:pt x="5558" y="132"/>
                      <a:pt x="5558" y="132"/>
                      <a:pt x="5557" y="132"/>
                    </a:cubicBezTo>
                    <a:cubicBezTo>
                      <a:pt x="5556" y="131"/>
                      <a:pt x="5555" y="131"/>
                      <a:pt x="5554" y="130"/>
                    </a:cubicBezTo>
                    <a:cubicBezTo>
                      <a:pt x="5553" y="130"/>
                      <a:pt x="5552" y="129"/>
                      <a:pt x="5551" y="129"/>
                    </a:cubicBezTo>
                    <a:cubicBezTo>
                      <a:pt x="5547" y="127"/>
                      <a:pt x="5543" y="126"/>
                      <a:pt x="5538" y="124"/>
                    </a:cubicBezTo>
                    <a:cubicBezTo>
                      <a:pt x="5536" y="123"/>
                      <a:pt x="5534" y="122"/>
                      <a:pt x="5532" y="121"/>
                    </a:cubicBezTo>
                    <a:cubicBezTo>
                      <a:pt x="5529" y="121"/>
                      <a:pt x="5527" y="120"/>
                      <a:pt x="5525" y="119"/>
                    </a:cubicBezTo>
                    <a:cubicBezTo>
                      <a:pt x="5523" y="118"/>
                      <a:pt x="5520" y="118"/>
                      <a:pt x="5518" y="117"/>
                    </a:cubicBezTo>
                    <a:cubicBezTo>
                      <a:pt x="5516" y="117"/>
                      <a:pt x="5514" y="116"/>
                      <a:pt x="5511" y="115"/>
                    </a:cubicBezTo>
                    <a:cubicBezTo>
                      <a:pt x="5507" y="114"/>
                      <a:pt x="5502" y="112"/>
                      <a:pt x="5497" y="111"/>
                    </a:cubicBezTo>
                    <a:cubicBezTo>
                      <a:pt x="5495" y="111"/>
                      <a:pt x="5492" y="110"/>
                      <a:pt x="5490" y="110"/>
                    </a:cubicBezTo>
                    <a:cubicBezTo>
                      <a:pt x="5487" y="110"/>
                      <a:pt x="5485" y="109"/>
                      <a:pt x="5482" y="109"/>
                    </a:cubicBezTo>
                    <a:cubicBezTo>
                      <a:pt x="5477" y="108"/>
                      <a:pt x="5472" y="107"/>
                      <a:pt x="5467" y="106"/>
                    </a:cubicBezTo>
                    <a:cubicBezTo>
                      <a:pt x="5462" y="105"/>
                      <a:pt x="5456" y="105"/>
                      <a:pt x="5451" y="104"/>
                    </a:cubicBezTo>
                    <a:cubicBezTo>
                      <a:pt x="5448" y="104"/>
                      <a:pt x="5445" y="104"/>
                      <a:pt x="5443" y="103"/>
                    </a:cubicBezTo>
                    <a:cubicBezTo>
                      <a:pt x="5440" y="103"/>
                      <a:pt x="5438" y="102"/>
                      <a:pt x="5435" y="102"/>
                    </a:cubicBezTo>
                    <a:cubicBezTo>
                      <a:pt x="5429" y="102"/>
                      <a:pt x="5423" y="102"/>
                      <a:pt x="5418" y="102"/>
                    </a:cubicBezTo>
                    <a:cubicBezTo>
                      <a:pt x="5415" y="102"/>
                      <a:pt x="5412" y="102"/>
                      <a:pt x="5409" y="102"/>
                    </a:cubicBezTo>
                    <a:cubicBezTo>
                      <a:pt x="5407" y="101"/>
                      <a:pt x="5404" y="101"/>
                      <a:pt x="5401" y="101"/>
                    </a:cubicBezTo>
                    <a:cubicBezTo>
                      <a:pt x="5370" y="101"/>
                      <a:pt x="5338" y="101"/>
                      <a:pt x="5307" y="101"/>
                    </a:cubicBezTo>
                    <a:cubicBezTo>
                      <a:pt x="5307" y="81"/>
                      <a:pt x="5307" y="62"/>
                      <a:pt x="5307" y="42"/>
                    </a:cubicBezTo>
                    <a:cubicBezTo>
                      <a:pt x="5607" y="42"/>
                      <a:pt x="5907" y="42"/>
                      <a:pt x="6207" y="42"/>
                    </a:cubicBezTo>
                    <a:cubicBezTo>
                      <a:pt x="6268" y="43"/>
                      <a:pt x="6330" y="44"/>
                      <a:pt x="6391" y="45"/>
                    </a:cubicBezTo>
                    <a:cubicBezTo>
                      <a:pt x="6444" y="48"/>
                      <a:pt x="6498" y="52"/>
                      <a:pt x="6551" y="55"/>
                    </a:cubicBezTo>
                    <a:cubicBezTo>
                      <a:pt x="6574" y="57"/>
                      <a:pt x="6598" y="60"/>
                      <a:pt x="6621" y="62"/>
                    </a:cubicBezTo>
                    <a:cubicBezTo>
                      <a:pt x="6642" y="65"/>
                      <a:pt x="6663" y="68"/>
                      <a:pt x="6684" y="71"/>
                    </a:cubicBezTo>
                    <a:cubicBezTo>
                      <a:pt x="6703" y="74"/>
                      <a:pt x="6723" y="78"/>
                      <a:pt x="6742" y="81"/>
                    </a:cubicBezTo>
                    <a:cubicBezTo>
                      <a:pt x="6759" y="85"/>
                      <a:pt x="6776" y="89"/>
                      <a:pt x="6793" y="93"/>
                    </a:cubicBezTo>
                    <a:cubicBezTo>
                      <a:pt x="6797" y="94"/>
                      <a:pt x="6800" y="95"/>
                      <a:pt x="6804" y="97"/>
                    </a:cubicBezTo>
                    <a:cubicBezTo>
                      <a:pt x="6807" y="98"/>
                      <a:pt x="6811" y="99"/>
                      <a:pt x="6815" y="100"/>
                    </a:cubicBezTo>
                    <a:cubicBezTo>
                      <a:pt x="6822" y="102"/>
                      <a:pt x="6830" y="105"/>
                      <a:pt x="6837" y="107"/>
                    </a:cubicBezTo>
                    <a:cubicBezTo>
                      <a:pt x="6851" y="112"/>
                      <a:pt x="6866" y="118"/>
                      <a:pt x="6880" y="123"/>
                    </a:cubicBezTo>
                    <a:cubicBezTo>
                      <a:pt x="6894" y="129"/>
                      <a:pt x="6908" y="136"/>
                      <a:pt x="6922" y="142"/>
                    </a:cubicBezTo>
                    <a:cubicBezTo>
                      <a:pt x="6936" y="149"/>
                      <a:pt x="6949" y="156"/>
                      <a:pt x="6963" y="163"/>
                    </a:cubicBezTo>
                    <a:cubicBezTo>
                      <a:pt x="6976" y="171"/>
                      <a:pt x="6989" y="179"/>
                      <a:pt x="7002" y="187"/>
                    </a:cubicBezTo>
                    <a:cubicBezTo>
                      <a:pt x="7014" y="196"/>
                      <a:pt x="7027" y="204"/>
                      <a:pt x="7039" y="213"/>
                    </a:cubicBezTo>
                    <a:cubicBezTo>
                      <a:pt x="7051" y="222"/>
                      <a:pt x="7062" y="232"/>
                      <a:pt x="7074" y="241"/>
                    </a:cubicBezTo>
                    <a:cubicBezTo>
                      <a:pt x="7085" y="251"/>
                      <a:pt x="7096" y="261"/>
                      <a:pt x="7107" y="271"/>
                    </a:cubicBezTo>
                    <a:cubicBezTo>
                      <a:pt x="7117" y="283"/>
                      <a:pt x="7127" y="295"/>
                      <a:pt x="7137" y="307"/>
                    </a:cubicBezTo>
                    <a:cubicBezTo>
                      <a:pt x="7145" y="319"/>
                      <a:pt x="7154" y="331"/>
                      <a:pt x="7162" y="343"/>
                    </a:cubicBezTo>
                    <a:cubicBezTo>
                      <a:pt x="7169" y="356"/>
                      <a:pt x="7177" y="368"/>
                      <a:pt x="7184" y="381"/>
                    </a:cubicBezTo>
                    <a:cubicBezTo>
                      <a:pt x="7190" y="394"/>
                      <a:pt x="7196" y="407"/>
                      <a:pt x="7202" y="420"/>
                    </a:cubicBezTo>
                    <a:cubicBezTo>
                      <a:pt x="7207" y="434"/>
                      <a:pt x="7212" y="447"/>
                      <a:pt x="7217" y="461"/>
                    </a:cubicBezTo>
                    <a:cubicBezTo>
                      <a:pt x="7219" y="468"/>
                      <a:pt x="7220" y="475"/>
                      <a:pt x="7222" y="482"/>
                    </a:cubicBezTo>
                    <a:cubicBezTo>
                      <a:pt x="7222" y="486"/>
                      <a:pt x="7223" y="489"/>
                      <a:pt x="7224" y="493"/>
                    </a:cubicBezTo>
                    <a:cubicBezTo>
                      <a:pt x="7225" y="496"/>
                      <a:pt x="7226" y="500"/>
                      <a:pt x="7227" y="503"/>
                    </a:cubicBezTo>
                    <a:cubicBezTo>
                      <a:pt x="7229" y="518"/>
                      <a:pt x="7231" y="533"/>
                      <a:pt x="7233" y="548"/>
                    </a:cubicBezTo>
                    <a:cubicBezTo>
                      <a:pt x="7233" y="552"/>
                      <a:pt x="7233" y="556"/>
                      <a:pt x="7233" y="559"/>
                    </a:cubicBezTo>
                    <a:cubicBezTo>
                      <a:pt x="7233" y="563"/>
                      <a:pt x="7233" y="567"/>
                      <a:pt x="7234" y="571"/>
                    </a:cubicBezTo>
                    <a:cubicBezTo>
                      <a:pt x="7234" y="579"/>
                      <a:pt x="7235" y="586"/>
                      <a:pt x="7235" y="594"/>
                    </a:cubicBezTo>
                    <a:cubicBezTo>
                      <a:pt x="7235" y="596"/>
                      <a:pt x="7235" y="598"/>
                      <a:pt x="7234" y="600"/>
                    </a:cubicBezTo>
                    <a:cubicBezTo>
                      <a:pt x="7234" y="602"/>
                      <a:pt x="7234" y="604"/>
                      <a:pt x="7234" y="606"/>
                    </a:cubicBezTo>
                    <a:cubicBezTo>
                      <a:pt x="7234" y="610"/>
                      <a:pt x="7234" y="614"/>
                      <a:pt x="7234" y="618"/>
                    </a:cubicBezTo>
                    <a:cubicBezTo>
                      <a:pt x="7234" y="620"/>
                      <a:pt x="7234" y="622"/>
                      <a:pt x="7233" y="624"/>
                    </a:cubicBezTo>
                    <a:cubicBezTo>
                      <a:pt x="7233" y="626"/>
                      <a:pt x="7233" y="628"/>
                      <a:pt x="7233" y="630"/>
                    </a:cubicBezTo>
                    <a:cubicBezTo>
                      <a:pt x="7233" y="631"/>
                      <a:pt x="7233" y="633"/>
                      <a:pt x="7233" y="635"/>
                    </a:cubicBezTo>
                    <a:cubicBezTo>
                      <a:pt x="7232" y="637"/>
                      <a:pt x="7232" y="639"/>
                      <a:pt x="7232" y="641"/>
                    </a:cubicBezTo>
                    <a:cubicBezTo>
                      <a:pt x="7231" y="649"/>
                      <a:pt x="7230" y="656"/>
                      <a:pt x="7229" y="664"/>
                    </a:cubicBezTo>
                    <a:cubicBezTo>
                      <a:pt x="7229" y="666"/>
                      <a:pt x="7228" y="668"/>
                      <a:pt x="7228" y="670"/>
                    </a:cubicBezTo>
                    <a:cubicBezTo>
                      <a:pt x="7228" y="672"/>
                      <a:pt x="7228" y="674"/>
                      <a:pt x="7227" y="676"/>
                    </a:cubicBezTo>
                    <a:cubicBezTo>
                      <a:pt x="7227" y="677"/>
                      <a:pt x="7227" y="679"/>
                      <a:pt x="7226" y="681"/>
                    </a:cubicBezTo>
                    <a:cubicBezTo>
                      <a:pt x="7226" y="683"/>
                      <a:pt x="7225" y="685"/>
                      <a:pt x="7225" y="687"/>
                    </a:cubicBezTo>
                    <a:cubicBezTo>
                      <a:pt x="7225" y="689"/>
                      <a:pt x="7224" y="691"/>
                      <a:pt x="7224" y="692"/>
                    </a:cubicBezTo>
                    <a:cubicBezTo>
                      <a:pt x="7223" y="694"/>
                      <a:pt x="7223" y="696"/>
                      <a:pt x="7223" y="698"/>
                    </a:cubicBezTo>
                    <a:cubicBezTo>
                      <a:pt x="7222" y="699"/>
                      <a:pt x="7222" y="701"/>
                      <a:pt x="7221" y="703"/>
                    </a:cubicBezTo>
                    <a:cubicBezTo>
                      <a:pt x="7221" y="705"/>
                      <a:pt x="7220" y="707"/>
                      <a:pt x="7220" y="709"/>
                    </a:cubicBezTo>
                    <a:cubicBezTo>
                      <a:pt x="7218" y="716"/>
                      <a:pt x="7216" y="724"/>
                      <a:pt x="7214" y="731"/>
                    </a:cubicBezTo>
                    <a:cubicBezTo>
                      <a:pt x="7208" y="745"/>
                      <a:pt x="7203" y="760"/>
                      <a:pt x="7197" y="774"/>
                    </a:cubicBezTo>
                    <a:cubicBezTo>
                      <a:pt x="7190" y="788"/>
                      <a:pt x="7184" y="801"/>
                      <a:pt x="7177" y="815"/>
                    </a:cubicBezTo>
                    <a:cubicBezTo>
                      <a:pt x="7169" y="829"/>
                      <a:pt x="7160" y="842"/>
                      <a:pt x="7152" y="856"/>
                    </a:cubicBezTo>
                    <a:cubicBezTo>
                      <a:pt x="7143" y="869"/>
                      <a:pt x="7133" y="882"/>
                      <a:pt x="7124" y="895"/>
                    </a:cubicBezTo>
                    <a:cubicBezTo>
                      <a:pt x="7113" y="908"/>
                      <a:pt x="7102" y="921"/>
                      <a:pt x="7091" y="934"/>
                    </a:cubicBezTo>
                    <a:cubicBezTo>
                      <a:pt x="7077" y="945"/>
                      <a:pt x="7064" y="957"/>
                      <a:pt x="7050" y="968"/>
                    </a:cubicBezTo>
                    <a:cubicBezTo>
                      <a:pt x="7035" y="978"/>
                      <a:pt x="7019" y="989"/>
                      <a:pt x="7004" y="999"/>
                    </a:cubicBezTo>
                    <a:cubicBezTo>
                      <a:pt x="6996" y="1004"/>
                      <a:pt x="6987" y="1009"/>
                      <a:pt x="6979" y="1014"/>
                    </a:cubicBezTo>
                    <a:cubicBezTo>
                      <a:pt x="6975" y="1016"/>
                      <a:pt x="6971" y="1019"/>
                      <a:pt x="6967" y="1021"/>
                    </a:cubicBezTo>
                    <a:cubicBezTo>
                      <a:pt x="6962" y="1023"/>
                      <a:pt x="6958" y="1026"/>
                      <a:pt x="6954" y="1028"/>
                    </a:cubicBezTo>
                    <a:cubicBezTo>
                      <a:pt x="6936" y="1037"/>
                      <a:pt x="6917" y="1046"/>
                      <a:pt x="6899" y="1055"/>
                    </a:cubicBezTo>
                    <a:cubicBezTo>
                      <a:pt x="6879" y="1063"/>
                      <a:pt x="6859" y="1071"/>
                      <a:pt x="6839" y="1079"/>
                    </a:cubicBezTo>
                    <a:cubicBezTo>
                      <a:pt x="6818" y="1086"/>
                      <a:pt x="6796" y="1094"/>
                      <a:pt x="6775" y="1101"/>
                    </a:cubicBezTo>
                    <a:cubicBezTo>
                      <a:pt x="6752" y="1108"/>
                      <a:pt x="6729" y="1114"/>
                      <a:pt x="6706" y="1121"/>
                    </a:cubicBezTo>
                    <a:cubicBezTo>
                      <a:pt x="6681" y="1127"/>
                      <a:pt x="6657" y="1132"/>
                      <a:pt x="6632" y="1138"/>
                    </a:cubicBezTo>
                    <a:cubicBezTo>
                      <a:pt x="6673" y="1189"/>
                      <a:pt x="6714" y="1239"/>
                      <a:pt x="6755" y="1290"/>
                    </a:cubicBezTo>
                    <a:cubicBezTo>
                      <a:pt x="6798" y="1340"/>
                      <a:pt x="6840" y="1390"/>
                      <a:pt x="6883" y="1440"/>
                    </a:cubicBezTo>
                    <a:cubicBezTo>
                      <a:pt x="6969" y="1540"/>
                      <a:pt x="7056" y="1641"/>
                      <a:pt x="7142" y="1741"/>
                    </a:cubicBezTo>
                    <a:cubicBezTo>
                      <a:pt x="7155" y="1758"/>
                      <a:pt x="7169" y="1776"/>
                      <a:pt x="7182" y="1793"/>
                    </a:cubicBezTo>
                    <a:cubicBezTo>
                      <a:pt x="7195" y="1809"/>
                      <a:pt x="7209" y="1824"/>
                      <a:pt x="7222" y="1840"/>
                    </a:cubicBezTo>
                    <a:cubicBezTo>
                      <a:pt x="7235" y="1854"/>
                      <a:pt x="7248" y="1868"/>
                      <a:pt x="7261" y="1882"/>
                    </a:cubicBezTo>
                    <a:cubicBezTo>
                      <a:pt x="7267" y="1888"/>
                      <a:pt x="7274" y="1895"/>
                      <a:pt x="7280" y="1901"/>
                    </a:cubicBezTo>
                    <a:cubicBezTo>
                      <a:pt x="7284" y="1904"/>
                      <a:pt x="7287" y="1907"/>
                      <a:pt x="7290" y="1910"/>
                    </a:cubicBezTo>
                    <a:cubicBezTo>
                      <a:pt x="7293" y="1914"/>
                      <a:pt x="7296" y="1917"/>
                      <a:pt x="7299" y="1920"/>
                    </a:cubicBezTo>
                    <a:cubicBezTo>
                      <a:pt x="7311" y="1931"/>
                      <a:pt x="7324" y="1941"/>
                      <a:pt x="7336" y="1952"/>
                    </a:cubicBezTo>
                    <a:cubicBezTo>
                      <a:pt x="7348" y="1961"/>
                      <a:pt x="7359" y="1971"/>
                      <a:pt x="7371" y="1980"/>
                    </a:cubicBezTo>
                    <a:cubicBezTo>
                      <a:pt x="7382" y="1988"/>
                      <a:pt x="7394" y="1996"/>
                      <a:pt x="7405" y="2004"/>
                    </a:cubicBezTo>
                    <a:cubicBezTo>
                      <a:pt x="7416" y="2010"/>
                      <a:pt x="7427" y="2016"/>
                      <a:pt x="7438" y="2022"/>
                    </a:cubicBezTo>
                    <a:cubicBezTo>
                      <a:pt x="7449" y="2028"/>
                      <a:pt x="7460" y="2034"/>
                      <a:pt x="7471" y="2040"/>
                    </a:cubicBezTo>
                    <a:cubicBezTo>
                      <a:pt x="7483" y="2045"/>
                      <a:pt x="7494" y="2051"/>
                      <a:pt x="7506" y="2056"/>
                    </a:cubicBezTo>
                    <a:cubicBezTo>
                      <a:pt x="7509" y="2057"/>
                      <a:pt x="7512" y="2058"/>
                      <a:pt x="7516" y="2059"/>
                    </a:cubicBezTo>
                    <a:cubicBezTo>
                      <a:pt x="7519" y="2060"/>
                      <a:pt x="7522" y="2061"/>
                      <a:pt x="7525" y="2063"/>
                    </a:cubicBezTo>
                    <a:cubicBezTo>
                      <a:pt x="7532" y="2065"/>
                      <a:pt x="7538" y="2067"/>
                      <a:pt x="7544" y="2069"/>
                    </a:cubicBezTo>
                    <a:cubicBezTo>
                      <a:pt x="7557" y="2073"/>
                      <a:pt x="7571" y="2077"/>
                      <a:pt x="7584" y="2081"/>
                    </a:cubicBezTo>
                    <a:cubicBezTo>
                      <a:pt x="7598" y="2085"/>
                      <a:pt x="7613" y="2088"/>
                      <a:pt x="7627" y="2092"/>
                    </a:cubicBezTo>
                    <a:cubicBezTo>
                      <a:pt x="7642" y="2095"/>
                      <a:pt x="7657" y="2098"/>
                      <a:pt x="7672" y="2101"/>
                    </a:cubicBezTo>
                    <a:cubicBezTo>
                      <a:pt x="7705" y="2106"/>
                      <a:pt x="7737" y="2110"/>
                      <a:pt x="7770" y="2115"/>
                    </a:cubicBezTo>
                    <a:cubicBezTo>
                      <a:pt x="7770" y="2132"/>
                      <a:pt x="7770" y="2149"/>
                      <a:pt x="7770" y="2166"/>
                    </a:cubicBezTo>
                    <a:close/>
                    <a:moveTo>
                      <a:pt x="6071" y="1079"/>
                    </a:moveTo>
                    <a:cubicBezTo>
                      <a:pt x="6085" y="1079"/>
                      <a:pt x="6100" y="1079"/>
                      <a:pt x="6114" y="1079"/>
                    </a:cubicBezTo>
                    <a:cubicBezTo>
                      <a:pt x="6143" y="1078"/>
                      <a:pt x="6171" y="1078"/>
                      <a:pt x="6200" y="1077"/>
                    </a:cubicBezTo>
                    <a:cubicBezTo>
                      <a:pt x="6227" y="1075"/>
                      <a:pt x="6253" y="1073"/>
                      <a:pt x="6280" y="1071"/>
                    </a:cubicBezTo>
                    <a:cubicBezTo>
                      <a:pt x="6305" y="1068"/>
                      <a:pt x="6331" y="1064"/>
                      <a:pt x="6356" y="1061"/>
                    </a:cubicBezTo>
                    <a:cubicBezTo>
                      <a:pt x="6379" y="1056"/>
                      <a:pt x="6402" y="1052"/>
                      <a:pt x="6425" y="1047"/>
                    </a:cubicBezTo>
                    <a:cubicBezTo>
                      <a:pt x="6447" y="1041"/>
                      <a:pt x="6468" y="1035"/>
                      <a:pt x="6490" y="1029"/>
                    </a:cubicBezTo>
                    <a:cubicBezTo>
                      <a:pt x="6509" y="1022"/>
                      <a:pt x="6529" y="1014"/>
                      <a:pt x="6548" y="1007"/>
                    </a:cubicBezTo>
                    <a:cubicBezTo>
                      <a:pt x="6557" y="1003"/>
                      <a:pt x="6566" y="999"/>
                      <a:pt x="6575" y="995"/>
                    </a:cubicBezTo>
                    <a:cubicBezTo>
                      <a:pt x="6579" y="993"/>
                      <a:pt x="6584" y="990"/>
                      <a:pt x="6588" y="988"/>
                    </a:cubicBezTo>
                    <a:cubicBezTo>
                      <a:pt x="6591" y="987"/>
                      <a:pt x="6593" y="986"/>
                      <a:pt x="6595" y="985"/>
                    </a:cubicBezTo>
                    <a:cubicBezTo>
                      <a:pt x="6597" y="983"/>
                      <a:pt x="6599" y="982"/>
                      <a:pt x="6601" y="981"/>
                    </a:cubicBezTo>
                    <a:cubicBezTo>
                      <a:pt x="6605" y="979"/>
                      <a:pt x="6609" y="976"/>
                      <a:pt x="6613" y="974"/>
                    </a:cubicBezTo>
                    <a:cubicBezTo>
                      <a:pt x="6615" y="972"/>
                      <a:pt x="6617" y="971"/>
                      <a:pt x="6619" y="970"/>
                    </a:cubicBezTo>
                    <a:cubicBezTo>
                      <a:pt x="6622" y="969"/>
                      <a:pt x="6624" y="968"/>
                      <a:pt x="6626" y="967"/>
                    </a:cubicBezTo>
                    <a:cubicBezTo>
                      <a:pt x="6627" y="966"/>
                      <a:pt x="6628" y="966"/>
                      <a:pt x="6629" y="965"/>
                    </a:cubicBezTo>
                    <a:cubicBezTo>
                      <a:pt x="6630" y="964"/>
                      <a:pt x="6631" y="963"/>
                      <a:pt x="6631" y="963"/>
                    </a:cubicBezTo>
                    <a:cubicBezTo>
                      <a:pt x="6633" y="961"/>
                      <a:pt x="6635" y="960"/>
                      <a:pt x="6637" y="959"/>
                    </a:cubicBezTo>
                    <a:cubicBezTo>
                      <a:pt x="6641" y="956"/>
                      <a:pt x="6645" y="954"/>
                      <a:pt x="6649" y="951"/>
                    </a:cubicBezTo>
                    <a:cubicBezTo>
                      <a:pt x="6663" y="939"/>
                      <a:pt x="6676" y="927"/>
                      <a:pt x="6690" y="915"/>
                    </a:cubicBezTo>
                    <a:cubicBezTo>
                      <a:pt x="6693" y="912"/>
                      <a:pt x="6696" y="909"/>
                      <a:pt x="6700" y="906"/>
                    </a:cubicBezTo>
                    <a:cubicBezTo>
                      <a:pt x="6703" y="903"/>
                      <a:pt x="6706" y="900"/>
                      <a:pt x="6709" y="897"/>
                    </a:cubicBezTo>
                    <a:cubicBezTo>
                      <a:pt x="6715" y="890"/>
                      <a:pt x="6721" y="884"/>
                      <a:pt x="6727" y="878"/>
                    </a:cubicBezTo>
                    <a:cubicBezTo>
                      <a:pt x="6728" y="876"/>
                      <a:pt x="6730" y="875"/>
                      <a:pt x="6731" y="873"/>
                    </a:cubicBezTo>
                    <a:cubicBezTo>
                      <a:pt x="6732" y="871"/>
                      <a:pt x="6733" y="870"/>
                      <a:pt x="6735" y="868"/>
                    </a:cubicBezTo>
                    <a:cubicBezTo>
                      <a:pt x="6737" y="865"/>
                      <a:pt x="6740" y="861"/>
                      <a:pt x="6743" y="858"/>
                    </a:cubicBezTo>
                    <a:cubicBezTo>
                      <a:pt x="6748" y="851"/>
                      <a:pt x="6752" y="845"/>
                      <a:pt x="6757" y="838"/>
                    </a:cubicBezTo>
                    <a:cubicBezTo>
                      <a:pt x="6758" y="836"/>
                      <a:pt x="6759" y="835"/>
                      <a:pt x="6761" y="833"/>
                    </a:cubicBezTo>
                    <a:cubicBezTo>
                      <a:pt x="6762" y="831"/>
                      <a:pt x="6763" y="830"/>
                      <a:pt x="6764" y="828"/>
                    </a:cubicBezTo>
                    <a:cubicBezTo>
                      <a:pt x="6765" y="826"/>
                      <a:pt x="6766" y="825"/>
                      <a:pt x="6767" y="823"/>
                    </a:cubicBezTo>
                    <a:cubicBezTo>
                      <a:pt x="6768" y="821"/>
                      <a:pt x="6769" y="820"/>
                      <a:pt x="6770" y="818"/>
                    </a:cubicBezTo>
                    <a:cubicBezTo>
                      <a:pt x="6774" y="811"/>
                      <a:pt x="6778" y="804"/>
                      <a:pt x="6782" y="797"/>
                    </a:cubicBezTo>
                    <a:cubicBezTo>
                      <a:pt x="6783" y="795"/>
                      <a:pt x="6784" y="794"/>
                      <a:pt x="6785" y="792"/>
                    </a:cubicBezTo>
                    <a:cubicBezTo>
                      <a:pt x="6786" y="790"/>
                      <a:pt x="6787" y="788"/>
                      <a:pt x="6788" y="787"/>
                    </a:cubicBezTo>
                    <a:cubicBezTo>
                      <a:pt x="6788" y="785"/>
                      <a:pt x="6789" y="783"/>
                      <a:pt x="6790" y="781"/>
                    </a:cubicBezTo>
                    <a:cubicBezTo>
                      <a:pt x="6791" y="780"/>
                      <a:pt x="6792" y="778"/>
                      <a:pt x="6793" y="776"/>
                    </a:cubicBezTo>
                    <a:cubicBezTo>
                      <a:pt x="6796" y="769"/>
                      <a:pt x="6799" y="761"/>
                      <a:pt x="6802" y="754"/>
                    </a:cubicBezTo>
                    <a:cubicBezTo>
                      <a:pt x="6803" y="752"/>
                      <a:pt x="6803" y="750"/>
                      <a:pt x="6804" y="748"/>
                    </a:cubicBezTo>
                    <a:cubicBezTo>
                      <a:pt x="6804" y="746"/>
                      <a:pt x="6805" y="744"/>
                      <a:pt x="6806" y="743"/>
                    </a:cubicBezTo>
                    <a:cubicBezTo>
                      <a:pt x="6806" y="741"/>
                      <a:pt x="6807" y="739"/>
                      <a:pt x="6807" y="737"/>
                    </a:cubicBezTo>
                    <a:cubicBezTo>
                      <a:pt x="6808" y="735"/>
                      <a:pt x="6808" y="733"/>
                      <a:pt x="6809" y="731"/>
                    </a:cubicBezTo>
                    <a:cubicBezTo>
                      <a:pt x="6810" y="727"/>
                      <a:pt x="6811" y="724"/>
                      <a:pt x="6812" y="720"/>
                    </a:cubicBezTo>
                    <a:cubicBezTo>
                      <a:pt x="6813" y="718"/>
                      <a:pt x="6813" y="716"/>
                      <a:pt x="6814" y="714"/>
                    </a:cubicBezTo>
                    <a:cubicBezTo>
                      <a:pt x="6815" y="712"/>
                      <a:pt x="6815" y="710"/>
                      <a:pt x="6816" y="708"/>
                    </a:cubicBezTo>
                    <a:cubicBezTo>
                      <a:pt x="6816" y="706"/>
                      <a:pt x="6817" y="704"/>
                      <a:pt x="6817" y="703"/>
                    </a:cubicBezTo>
                    <a:cubicBezTo>
                      <a:pt x="6817" y="701"/>
                      <a:pt x="6818" y="699"/>
                      <a:pt x="6818" y="697"/>
                    </a:cubicBezTo>
                    <a:cubicBezTo>
                      <a:pt x="6818" y="695"/>
                      <a:pt x="6819" y="693"/>
                      <a:pt x="6819" y="691"/>
                    </a:cubicBezTo>
                    <a:cubicBezTo>
                      <a:pt x="6819" y="689"/>
                      <a:pt x="6820" y="687"/>
                      <a:pt x="6820" y="685"/>
                    </a:cubicBezTo>
                    <a:cubicBezTo>
                      <a:pt x="6820" y="683"/>
                      <a:pt x="6821" y="681"/>
                      <a:pt x="6821" y="679"/>
                    </a:cubicBezTo>
                    <a:cubicBezTo>
                      <a:pt x="6822" y="677"/>
                      <a:pt x="6822" y="675"/>
                      <a:pt x="6822" y="673"/>
                    </a:cubicBezTo>
                    <a:cubicBezTo>
                      <a:pt x="6823" y="669"/>
                      <a:pt x="6823" y="665"/>
                      <a:pt x="6824" y="661"/>
                    </a:cubicBezTo>
                    <a:cubicBezTo>
                      <a:pt x="6824" y="659"/>
                      <a:pt x="6824" y="657"/>
                      <a:pt x="6825" y="655"/>
                    </a:cubicBezTo>
                    <a:cubicBezTo>
                      <a:pt x="6825" y="653"/>
                      <a:pt x="6825" y="651"/>
                      <a:pt x="6825" y="649"/>
                    </a:cubicBezTo>
                    <a:cubicBezTo>
                      <a:pt x="6825" y="647"/>
                      <a:pt x="6825" y="645"/>
                      <a:pt x="6825" y="643"/>
                    </a:cubicBezTo>
                    <a:cubicBezTo>
                      <a:pt x="6826" y="640"/>
                      <a:pt x="6826" y="638"/>
                      <a:pt x="6826" y="636"/>
                    </a:cubicBezTo>
                    <a:cubicBezTo>
                      <a:pt x="6826" y="632"/>
                      <a:pt x="6826" y="628"/>
                      <a:pt x="6826" y="624"/>
                    </a:cubicBezTo>
                    <a:cubicBezTo>
                      <a:pt x="6826" y="622"/>
                      <a:pt x="6826" y="620"/>
                      <a:pt x="6826" y="618"/>
                    </a:cubicBezTo>
                    <a:cubicBezTo>
                      <a:pt x="6827" y="615"/>
                      <a:pt x="6827" y="613"/>
                      <a:pt x="6827" y="611"/>
                    </a:cubicBezTo>
                    <a:cubicBezTo>
                      <a:pt x="6826" y="595"/>
                      <a:pt x="6825" y="578"/>
                      <a:pt x="6824" y="562"/>
                    </a:cubicBezTo>
                    <a:cubicBezTo>
                      <a:pt x="6823" y="554"/>
                      <a:pt x="6822" y="546"/>
                      <a:pt x="6821" y="538"/>
                    </a:cubicBezTo>
                    <a:cubicBezTo>
                      <a:pt x="6820" y="534"/>
                      <a:pt x="6820" y="531"/>
                      <a:pt x="6819" y="527"/>
                    </a:cubicBezTo>
                    <a:cubicBezTo>
                      <a:pt x="6819" y="525"/>
                      <a:pt x="6819" y="523"/>
                      <a:pt x="6818" y="521"/>
                    </a:cubicBezTo>
                    <a:cubicBezTo>
                      <a:pt x="6818" y="519"/>
                      <a:pt x="6817" y="517"/>
                      <a:pt x="6817" y="515"/>
                    </a:cubicBezTo>
                    <a:cubicBezTo>
                      <a:pt x="6817" y="513"/>
                      <a:pt x="6816" y="511"/>
                      <a:pt x="6816" y="510"/>
                    </a:cubicBezTo>
                    <a:cubicBezTo>
                      <a:pt x="6815" y="508"/>
                      <a:pt x="6815" y="506"/>
                      <a:pt x="6815" y="504"/>
                    </a:cubicBezTo>
                    <a:cubicBezTo>
                      <a:pt x="6814" y="503"/>
                      <a:pt x="6814" y="501"/>
                      <a:pt x="6813" y="499"/>
                    </a:cubicBezTo>
                    <a:cubicBezTo>
                      <a:pt x="6813" y="497"/>
                      <a:pt x="6812" y="495"/>
                      <a:pt x="6812" y="493"/>
                    </a:cubicBezTo>
                    <a:cubicBezTo>
                      <a:pt x="6810" y="486"/>
                      <a:pt x="6808" y="479"/>
                      <a:pt x="6806" y="472"/>
                    </a:cubicBezTo>
                    <a:cubicBezTo>
                      <a:pt x="6805" y="470"/>
                      <a:pt x="6805" y="469"/>
                      <a:pt x="6804" y="467"/>
                    </a:cubicBezTo>
                    <a:cubicBezTo>
                      <a:pt x="6803" y="465"/>
                      <a:pt x="6803" y="463"/>
                      <a:pt x="6802" y="462"/>
                    </a:cubicBezTo>
                    <a:cubicBezTo>
                      <a:pt x="6801" y="460"/>
                      <a:pt x="6801" y="458"/>
                      <a:pt x="6800" y="456"/>
                    </a:cubicBezTo>
                    <a:cubicBezTo>
                      <a:pt x="6799" y="455"/>
                      <a:pt x="6799" y="453"/>
                      <a:pt x="6798" y="451"/>
                    </a:cubicBezTo>
                    <a:cubicBezTo>
                      <a:pt x="6797" y="448"/>
                      <a:pt x="6795" y="444"/>
                      <a:pt x="6794" y="441"/>
                    </a:cubicBezTo>
                    <a:cubicBezTo>
                      <a:pt x="6793" y="439"/>
                      <a:pt x="6792" y="437"/>
                      <a:pt x="6792" y="436"/>
                    </a:cubicBezTo>
                    <a:cubicBezTo>
                      <a:pt x="6791" y="434"/>
                      <a:pt x="6791" y="433"/>
                      <a:pt x="6790" y="431"/>
                    </a:cubicBezTo>
                    <a:cubicBezTo>
                      <a:pt x="6789" y="429"/>
                      <a:pt x="6788" y="428"/>
                      <a:pt x="6787" y="426"/>
                    </a:cubicBezTo>
                    <a:cubicBezTo>
                      <a:pt x="6786" y="424"/>
                      <a:pt x="6785" y="423"/>
                      <a:pt x="6785" y="421"/>
                    </a:cubicBezTo>
                    <a:cubicBezTo>
                      <a:pt x="6784" y="419"/>
                      <a:pt x="6783" y="418"/>
                      <a:pt x="6782" y="416"/>
                    </a:cubicBezTo>
                    <a:cubicBezTo>
                      <a:pt x="6782" y="414"/>
                      <a:pt x="6781" y="413"/>
                      <a:pt x="6780" y="411"/>
                    </a:cubicBezTo>
                    <a:cubicBezTo>
                      <a:pt x="6780" y="410"/>
                      <a:pt x="6779" y="409"/>
                      <a:pt x="6779" y="409"/>
                    </a:cubicBezTo>
                    <a:cubicBezTo>
                      <a:pt x="6778" y="408"/>
                      <a:pt x="6778" y="407"/>
                      <a:pt x="6777" y="406"/>
                    </a:cubicBezTo>
                    <a:cubicBezTo>
                      <a:pt x="6776" y="405"/>
                      <a:pt x="6775" y="403"/>
                      <a:pt x="6775" y="402"/>
                    </a:cubicBezTo>
                    <a:cubicBezTo>
                      <a:pt x="6774" y="400"/>
                      <a:pt x="6773" y="398"/>
                      <a:pt x="6772" y="397"/>
                    </a:cubicBezTo>
                    <a:cubicBezTo>
                      <a:pt x="6771" y="396"/>
                      <a:pt x="6771" y="395"/>
                      <a:pt x="6770" y="394"/>
                    </a:cubicBezTo>
                    <a:cubicBezTo>
                      <a:pt x="6770" y="394"/>
                      <a:pt x="6769" y="393"/>
                      <a:pt x="6769" y="392"/>
                    </a:cubicBezTo>
                    <a:cubicBezTo>
                      <a:pt x="6767" y="389"/>
                      <a:pt x="6765" y="386"/>
                      <a:pt x="6763" y="383"/>
                    </a:cubicBezTo>
                    <a:cubicBezTo>
                      <a:pt x="6762" y="381"/>
                      <a:pt x="6761" y="380"/>
                      <a:pt x="6760" y="378"/>
                    </a:cubicBezTo>
                    <a:cubicBezTo>
                      <a:pt x="6759" y="376"/>
                      <a:pt x="6758" y="375"/>
                      <a:pt x="6757" y="373"/>
                    </a:cubicBezTo>
                    <a:cubicBezTo>
                      <a:pt x="6755" y="370"/>
                      <a:pt x="6753" y="367"/>
                      <a:pt x="6751" y="364"/>
                    </a:cubicBezTo>
                    <a:cubicBezTo>
                      <a:pt x="6750" y="363"/>
                      <a:pt x="6749" y="361"/>
                      <a:pt x="6748" y="360"/>
                    </a:cubicBezTo>
                    <a:cubicBezTo>
                      <a:pt x="6746" y="358"/>
                      <a:pt x="6745" y="357"/>
                      <a:pt x="6744" y="355"/>
                    </a:cubicBezTo>
                    <a:cubicBezTo>
                      <a:pt x="6735" y="344"/>
                      <a:pt x="6725" y="332"/>
                      <a:pt x="6716" y="321"/>
                    </a:cubicBezTo>
                    <a:cubicBezTo>
                      <a:pt x="6705" y="310"/>
                      <a:pt x="6694" y="299"/>
                      <a:pt x="6683" y="288"/>
                    </a:cubicBezTo>
                    <a:cubicBezTo>
                      <a:pt x="6677" y="283"/>
                      <a:pt x="6671" y="278"/>
                      <a:pt x="6665" y="273"/>
                    </a:cubicBezTo>
                    <a:cubicBezTo>
                      <a:pt x="6663" y="272"/>
                      <a:pt x="6662" y="271"/>
                      <a:pt x="6660" y="269"/>
                    </a:cubicBezTo>
                    <a:cubicBezTo>
                      <a:pt x="6658" y="268"/>
                      <a:pt x="6657" y="267"/>
                      <a:pt x="6655" y="266"/>
                    </a:cubicBezTo>
                    <a:cubicBezTo>
                      <a:pt x="6652" y="263"/>
                      <a:pt x="6649" y="261"/>
                      <a:pt x="6646" y="258"/>
                    </a:cubicBezTo>
                    <a:cubicBezTo>
                      <a:pt x="6644" y="257"/>
                      <a:pt x="6643" y="256"/>
                      <a:pt x="6641" y="255"/>
                    </a:cubicBezTo>
                    <a:cubicBezTo>
                      <a:pt x="6639" y="254"/>
                      <a:pt x="6637" y="253"/>
                      <a:pt x="6636" y="252"/>
                    </a:cubicBezTo>
                    <a:cubicBezTo>
                      <a:pt x="6632" y="249"/>
                      <a:pt x="6629" y="247"/>
                      <a:pt x="6626" y="245"/>
                    </a:cubicBezTo>
                    <a:cubicBezTo>
                      <a:pt x="6619" y="241"/>
                      <a:pt x="6612" y="237"/>
                      <a:pt x="6605" y="233"/>
                    </a:cubicBezTo>
                    <a:cubicBezTo>
                      <a:pt x="6598" y="229"/>
                      <a:pt x="6590" y="225"/>
                      <a:pt x="6583" y="221"/>
                    </a:cubicBezTo>
                    <a:cubicBezTo>
                      <a:pt x="6576" y="218"/>
                      <a:pt x="6568" y="214"/>
                      <a:pt x="6561" y="211"/>
                    </a:cubicBezTo>
                    <a:cubicBezTo>
                      <a:pt x="6545" y="205"/>
                      <a:pt x="6530" y="199"/>
                      <a:pt x="6514" y="193"/>
                    </a:cubicBezTo>
                    <a:cubicBezTo>
                      <a:pt x="6497" y="188"/>
                      <a:pt x="6481" y="184"/>
                      <a:pt x="6464" y="179"/>
                    </a:cubicBezTo>
                    <a:cubicBezTo>
                      <a:pt x="6447" y="176"/>
                      <a:pt x="6429" y="172"/>
                      <a:pt x="6412" y="169"/>
                    </a:cubicBezTo>
                    <a:cubicBezTo>
                      <a:pt x="6394" y="167"/>
                      <a:pt x="6375" y="165"/>
                      <a:pt x="6357" y="163"/>
                    </a:cubicBezTo>
                    <a:cubicBezTo>
                      <a:pt x="6352" y="163"/>
                      <a:pt x="6348" y="163"/>
                      <a:pt x="6343" y="163"/>
                    </a:cubicBezTo>
                    <a:cubicBezTo>
                      <a:pt x="6338" y="163"/>
                      <a:pt x="6333" y="163"/>
                      <a:pt x="6329" y="162"/>
                    </a:cubicBezTo>
                    <a:cubicBezTo>
                      <a:pt x="6319" y="162"/>
                      <a:pt x="6310" y="161"/>
                      <a:pt x="6301" y="161"/>
                    </a:cubicBezTo>
                    <a:cubicBezTo>
                      <a:pt x="6281" y="162"/>
                      <a:pt x="6260" y="162"/>
                      <a:pt x="6240" y="163"/>
                    </a:cubicBezTo>
                    <a:cubicBezTo>
                      <a:pt x="6217" y="165"/>
                      <a:pt x="6195" y="167"/>
                      <a:pt x="6172" y="169"/>
                    </a:cubicBezTo>
                    <a:cubicBezTo>
                      <a:pt x="6147" y="172"/>
                      <a:pt x="6121" y="176"/>
                      <a:pt x="6096" y="179"/>
                    </a:cubicBezTo>
                    <a:cubicBezTo>
                      <a:pt x="6068" y="184"/>
                      <a:pt x="6040" y="190"/>
                      <a:pt x="6012" y="195"/>
                    </a:cubicBezTo>
                    <a:cubicBezTo>
                      <a:pt x="6012" y="490"/>
                      <a:pt x="6012" y="784"/>
                      <a:pt x="6012" y="1079"/>
                    </a:cubicBezTo>
                    <a:cubicBezTo>
                      <a:pt x="6032" y="1079"/>
                      <a:pt x="6051" y="1079"/>
                      <a:pt x="6071" y="1079"/>
                    </a:cubicBezTo>
                    <a:close/>
                    <a:moveTo>
                      <a:pt x="3720" y="1461"/>
                    </a:moveTo>
                    <a:cubicBezTo>
                      <a:pt x="3403" y="1461"/>
                      <a:pt x="3085" y="1461"/>
                      <a:pt x="2768" y="1461"/>
                    </a:cubicBezTo>
                    <a:cubicBezTo>
                      <a:pt x="2739" y="1516"/>
                      <a:pt x="2709" y="1571"/>
                      <a:pt x="2680" y="1626"/>
                    </a:cubicBezTo>
                    <a:cubicBezTo>
                      <a:pt x="2666" y="1654"/>
                      <a:pt x="2652" y="1681"/>
                      <a:pt x="2638" y="1709"/>
                    </a:cubicBezTo>
                    <a:cubicBezTo>
                      <a:pt x="2625" y="1737"/>
                      <a:pt x="2612" y="1764"/>
                      <a:pt x="2599" y="1792"/>
                    </a:cubicBezTo>
                    <a:cubicBezTo>
                      <a:pt x="2594" y="1802"/>
                      <a:pt x="2589" y="1813"/>
                      <a:pt x="2584" y="1823"/>
                    </a:cubicBezTo>
                    <a:cubicBezTo>
                      <a:pt x="2580" y="1832"/>
                      <a:pt x="2575" y="1842"/>
                      <a:pt x="2571" y="1851"/>
                    </a:cubicBezTo>
                    <a:cubicBezTo>
                      <a:pt x="2570" y="1853"/>
                      <a:pt x="2569" y="1855"/>
                      <a:pt x="2569" y="1858"/>
                    </a:cubicBezTo>
                    <a:cubicBezTo>
                      <a:pt x="2568" y="1860"/>
                      <a:pt x="2567" y="1862"/>
                      <a:pt x="2566" y="1864"/>
                    </a:cubicBezTo>
                    <a:cubicBezTo>
                      <a:pt x="2564" y="1869"/>
                      <a:pt x="2563" y="1873"/>
                      <a:pt x="2561" y="1877"/>
                    </a:cubicBezTo>
                    <a:cubicBezTo>
                      <a:pt x="2560" y="1881"/>
                      <a:pt x="2558" y="1885"/>
                      <a:pt x="2557" y="1889"/>
                    </a:cubicBezTo>
                    <a:cubicBezTo>
                      <a:pt x="2556" y="1891"/>
                      <a:pt x="2555" y="1893"/>
                      <a:pt x="2555" y="1895"/>
                    </a:cubicBezTo>
                    <a:cubicBezTo>
                      <a:pt x="2554" y="1897"/>
                      <a:pt x="2554" y="1899"/>
                      <a:pt x="2553" y="1901"/>
                    </a:cubicBezTo>
                    <a:cubicBezTo>
                      <a:pt x="2552" y="1903"/>
                      <a:pt x="2552" y="1905"/>
                      <a:pt x="2551" y="1907"/>
                    </a:cubicBezTo>
                    <a:cubicBezTo>
                      <a:pt x="2551" y="1909"/>
                      <a:pt x="2550" y="1911"/>
                      <a:pt x="2550" y="1912"/>
                    </a:cubicBezTo>
                    <a:cubicBezTo>
                      <a:pt x="2549" y="1914"/>
                      <a:pt x="2549" y="1916"/>
                      <a:pt x="2548" y="1918"/>
                    </a:cubicBezTo>
                    <a:cubicBezTo>
                      <a:pt x="2547" y="1919"/>
                      <a:pt x="2547" y="1921"/>
                      <a:pt x="2546" y="1923"/>
                    </a:cubicBezTo>
                    <a:cubicBezTo>
                      <a:pt x="2545" y="1927"/>
                      <a:pt x="2545" y="1930"/>
                      <a:pt x="2544" y="1934"/>
                    </a:cubicBezTo>
                    <a:cubicBezTo>
                      <a:pt x="2544" y="1935"/>
                      <a:pt x="2544" y="1937"/>
                      <a:pt x="2543" y="1939"/>
                    </a:cubicBezTo>
                    <a:cubicBezTo>
                      <a:pt x="2543" y="1941"/>
                      <a:pt x="2542" y="1942"/>
                      <a:pt x="2542" y="1944"/>
                    </a:cubicBezTo>
                    <a:cubicBezTo>
                      <a:pt x="2542" y="1946"/>
                      <a:pt x="2542" y="1947"/>
                      <a:pt x="2541" y="1949"/>
                    </a:cubicBezTo>
                    <a:cubicBezTo>
                      <a:pt x="2541" y="1950"/>
                      <a:pt x="2541" y="1952"/>
                      <a:pt x="2541" y="1953"/>
                    </a:cubicBezTo>
                    <a:cubicBezTo>
                      <a:pt x="2540" y="1955"/>
                      <a:pt x="2540" y="1956"/>
                      <a:pt x="2540" y="1958"/>
                    </a:cubicBezTo>
                    <a:cubicBezTo>
                      <a:pt x="2540" y="1958"/>
                      <a:pt x="2540" y="1959"/>
                      <a:pt x="2540" y="1960"/>
                    </a:cubicBezTo>
                    <a:cubicBezTo>
                      <a:pt x="2540" y="1961"/>
                      <a:pt x="2540" y="1961"/>
                      <a:pt x="2540" y="1962"/>
                    </a:cubicBezTo>
                    <a:cubicBezTo>
                      <a:pt x="2540" y="1963"/>
                      <a:pt x="2540" y="1963"/>
                      <a:pt x="2540" y="1964"/>
                    </a:cubicBezTo>
                    <a:cubicBezTo>
                      <a:pt x="2540" y="1965"/>
                      <a:pt x="2540" y="1966"/>
                      <a:pt x="2539" y="1966"/>
                    </a:cubicBezTo>
                    <a:cubicBezTo>
                      <a:pt x="2539" y="1968"/>
                      <a:pt x="2539" y="1969"/>
                      <a:pt x="2539" y="1971"/>
                    </a:cubicBezTo>
                    <a:cubicBezTo>
                      <a:pt x="2539" y="1972"/>
                      <a:pt x="2539" y="1973"/>
                      <a:pt x="2539" y="1975"/>
                    </a:cubicBezTo>
                    <a:cubicBezTo>
                      <a:pt x="2539" y="1976"/>
                      <a:pt x="2539" y="1978"/>
                      <a:pt x="2539" y="1979"/>
                    </a:cubicBezTo>
                    <a:cubicBezTo>
                      <a:pt x="2539" y="1981"/>
                      <a:pt x="2539" y="1983"/>
                      <a:pt x="2539" y="1985"/>
                    </a:cubicBezTo>
                    <a:cubicBezTo>
                      <a:pt x="2539" y="1986"/>
                      <a:pt x="2539" y="1986"/>
                      <a:pt x="2539" y="1987"/>
                    </a:cubicBezTo>
                    <a:cubicBezTo>
                      <a:pt x="2539" y="1987"/>
                      <a:pt x="2539" y="1987"/>
                      <a:pt x="2539" y="1987"/>
                    </a:cubicBezTo>
                    <a:cubicBezTo>
                      <a:pt x="2539" y="1988"/>
                      <a:pt x="2539" y="1988"/>
                      <a:pt x="2539" y="1988"/>
                    </a:cubicBezTo>
                    <a:cubicBezTo>
                      <a:pt x="2539" y="1988"/>
                      <a:pt x="2539" y="1989"/>
                      <a:pt x="2539" y="1989"/>
                    </a:cubicBezTo>
                    <a:cubicBezTo>
                      <a:pt x="2539" y="1989"/>
                      <a:pt x="2539" y="1989"/>
                      <a:pt x="2539" y="1990"/>
                    </a:cubicBezTo>
                    <a:cubicBezTo>
                      <a:pt x="2540" y="1990"/>
                      <a:pt x="2540" y="1990"/>
                      <a:pt x="2540" y="1990"/>
                    </a:cubicBezTo>
                    <a:cubicBezTo>
                      <a:pt x="2540" y="1991"/>
                      <a:pt x="2540" y="1991"/>
                      <a:pt x="2540" y="1991"/>
                    </a:cubicBezTo>
                    <a:cubicBezTo>
                      <a:pt x="2540" y="1992"/>
                      <a:pt x="2540" y="1992"/>
                      <a:pt x="2540" y="1993"/>
                    </a:cubicBezTo>
                    <a:cubicBezTo>
                      <a:pt x="2540" y="1993"/>
                      <a:pt x="2540" y="1993"/>
                      <a:pt x="2540" y="1993"/>
                    </a:cubicBezTo>
                    <a:cubicBezTo>
                      <a:pt x="2540" y="1994"/>
                      <a:pt x="2540" y="1994"/>
                      <a:pt x="2540" y="1994"/>
                    </a:cubicBezTo>
                    <a:cubicBezTo>
                      <a:pt x="2540" y="1994"/>
                      <a:pt x="2540" y="1995"/>
                      <a:pt x="2540" y="1995"/>
                    </a:cubicBezTo>
                    <a:cubicBezTo>
                      <a:pt x="2540" y="1995"/>
                      <a:pt x="2540" y="1995"/>
                      <a:pt x="2540" y="1996"/>
                    </a:cubicBezTo>
                    <a:cubicBezTo>
                      <a:pt x="2541" y="1996"/>
                      <a:pt x="2541" y="1996"/>
                      <a:pt x="2541" y="1996"/>
                    </a:cubicBezTo>
                    <a:cubicBezTo>
                      <a:pt x="2541" y="1997"/>
                      <a:pt x="2541" y="1997"/>
                      <a:pt x="2541" y="1997"/>
                    </a:cubicBezTo>
                    <a:cubicBezTo>
                      <a:pt x="2541" y="1997"/>
                      <a:pt x="2541" y="1997"/>
                      <a:pt x="2541" y="1997"/>
                    </a:cubicBezTo>
                    <a:cubicBezTo>
                      <a:pt x="2541" y="1998"/>
                      <a:pt x="2541" y="1998"/>
                      <a:pt x="2541" y="1998"/>
                    </a:cubicBezTo>
                    <a:cubicBezTo>
                      <a:pt x="2541" y="1998"/>
                      <a:pt x="2541" y="1998"/>
                      <a:pt x="2541" y="1999"/>
                    </a:cubicBezTo>
                    <a:cubicBezTo>
                      <a:pt x="2541" y="1999"/>
                      <a:pt x="2541" y="2000"/>
                      <a:pt x="2542" y="2000"/>
                    </a:cubicBezTo>
                    <a:cubicBezTo>
                      <a:pt x="2542" y="2001"/>
                      <a:pt x="2542" y="2001"/>
                      <a:pt x="2542" y="2002"/>
                    </a:cubicBezTo>
                    <a:cubicBezTo>
                      <a:pt x="2542" y="2002"/>
                      <a:pt x="2542" y="2002"/>
                      <a:pt x="2542" y="2002"/>
                    </a:cubicBezTo>
                    <a:cubicBezTo>
                      <a:pt x="2542" y="2002"/>
                      <a:pt x="2542" y="2003"/>
                      <a:pt x="2542" y="2003"/>
                    </a:cubicBezTo>
                    <a:cubicBezTo>
                      <a:pt x="2542" y="2003"/>
                      <a:pt x="2542" y="2003"/>
                      <a:pt x="2542" y="2003"/>
                    </a:cubicBezTo>
                    <a:cubicBezTo>
                      <a:pt x="2542" y="2003"/>
                      <a:pt x="2542" y="2004"/>
                      <a:pt x="2542" y="2004"/>
                    </a:cubicBezTo>
                    <a:cubicBezTo>
                      <a:pt x="2542" y="2004"/>
                      <a:pt x="2543" y="2004"/>
                      <a:pt x="2543" y="2005"/>
                    </a:cubicBezTo>
                    <a:cubicBezTo>
                      <a:pt x="2543" y="2005"/>
                      <a:pt x="2543" y="2006"/>
                      <a:pt x="2543" y="2006"/>
                    </a:cubicBezTo>
                    <a:cubicBezTo>
                      <a:pt x="2543" y="2007"/>
                      <a:pt x="2543" y="2007"/>
                      <a:pt x="2543" y="2008"/>
                    </a:cubicBezTo>
                    <a:cubicBezTo>
                      <a:pt x="2543" y="2008"/>
                      <a:pt x="2544" y="2008"/>
                      <a:pt x="2544" y="2008"/>
                    </a:cubicBezTo>
                    <a:cubicBezTo>
                      <a:pt x="2544" y="2009"/>
                      <a:pt x="2544" y="2009"/>
                      <a:pt x="2544" y="2009"/>
                    </a:cubicBezTo>
                    <a:cubicBezTo>
                      <a:pt x="2544" y="2009"/>
                      <a:pt x="2544" y="2009"/>
                      <a:pt x="2544" y="2009"/>
                    </a:cubicBezTo>
                    <a:cubicBezTo>
                      <a:pt x="2544" y="2009"/>
                      <a:pt x="2544" y="2009"/>
                      <a:pt x="2544" y="2009"/>
                    </a:cubicBezTo>
                    <a:cubicBezTo>
                      <a:pt x="2544" y="2010"/>
                      <a:pt x="2544" y="2010"/>
                      <a:pt x="2544" y="2010"/>
                    </a:cubicBezTo>
                    <a:cubicBezTo>
                      <a:pt x="2545" y="2010"/>
                      <a:pt x="2545" y="2010"/>
                      <a:pt x="2545" y="2010"/>
                    </a:cubicBezTo>
                    <a:cubicBezTo>
                      <a:pt x="2545" y="2010"/>
                      <a:pt x="2545" y="2010"/>
                      <a:pt x="2545" y="2010"/>
                    </a:cubicBezTo>
                    <a:cubicBezTo>
                      <a:pt x="2545" y="2011"/>
                      <a:pt x="2545" y="2011"/>
                      <a:pt x="2545" y="2011"/>
                    </a:cubicBezTo>
                    <a:cubicBezTo>
                      <a:pt x="2545" y="2012"/>
                      <a:pt x="2545" y="2012"/>
                      <a:pt x="2545" y="2013"/>
                    </a:cubicBezTo>
                    <a:cubicBezTo>
                      <a:pt x="2545" y="2013"/>
                      <a:pt x="2546" y="2013"/>
                      <a:pt x="2546" y="2013"/>
                    </a:cubicBezTo>
                    <a:cubicBezTo>
                      <a:pt x="2546" y="2014"/>
                      <a:pt x="2546" y="2014"/>
                      <a:pt x="2546" y="2014"/>
                    </a:cubicBezTo>
                    <a:cubicBezTo>
                      <a:pt x="2546" y="2014"/>
                      <a:pt x="2547" y="2015"/>
                      <a:pt x="2547" y="2015"/>
                    </a:cubicBezTo>
                    <a:cubicBezTo>
                      <a:pt x="2547" y="2016"/>
                      <a:pt x="2547" y="2016"/>
                      <a:pt x="2548" y="2017"/>
                    </a:cubicBezTo>
                    <a:cubicBezTo>
                      <a:pt x="2548" y="2017"/>
                      <a:pt x="2548" y="2017"/>
                      <a:pt x="2548" y="2018"/>
                    </a:cubicBezTo>
                    <a:cubicBezTo>
                      <a:pt x="2548" y="2018"/>
                      <a:pt x="2548" y="2018"/>
                      <a:pt x="2548" y="2018"/>
                    </a:cubicBezTo>
                    <a:cubicBezTo>
                      <a:pt x="2548" y="2018"/>
                      <a:pt x="2549" y="2018"/>
                      <a:pt x="2549" y="2019"/>
                    </a:cubicBezTo>
                    <a:cubicBezTo>
                      <a:pt x="2549" y="2019"/>
                      <a:pt x="2549" y="2019"/>
                      <a:pt x="2549" y="2019"/>
                    </a:cubicBezTo>
                    <a:cubicBezTo>
                      <a:pt x="2549" y="2019"/>
                      <a:pt x="2549" y="2019"/>
                      <a:pt x="2549" y="2019"/>
                    </a:cubicBezTo>
                    <a:cubicBezTo>
                      <a:pt x="2550" y="2021"/>
                      <a:pt x="2551" y="2023"/>
                      <a:pt x="2552" y="2025"/>
                    </a:cubicBezTo>
                    <a:cubicBezTo>
                      <a:pt x="2552" y="2025"/>
                      <a:pt x="2552" y="2025"/>
                      <a:pt x="2552" y="2025"/>
                    </a:cubicBezTo>
                    <a:cubicBezTo>
                      <a:pt x="2552" y="2025"/>
                      <a:pt x="2552" y="2025"/>
                      <a:pt x="2552" y="2025"/>
                    </a:cubicBezTo>
                    <a:cubicBezTo>
                      <a:pt x="2553" y="2026"/>
                      <a:pt x="2553" y="2026"/>
                      <a:pt x="2553" y="2026"/>
                    </a:cubicBezTo>
                    <a:cubicBezTo>
                      <a:pt x="2553" y="2026"/>
                      <a:pt x="2553" y="2026"/>
                      <a:pt x="2553" y="2026"/>
                    </a:cubicBezTo>
                    <a:cubicBezTo>
                      <a:pt x="2553" y="2027"/>
                      <a:pt x="2553" y="2027"/>
                      <a:pt x="2554" y="2027"/>
                    </a:cubicBezTo>
                    <a:cubicBezTo>
                      <a:pt x="2554" y="2028"/>
                      <a:pt x="2554" y="2028"/>
                      <a:pt x="2554" y="2029"/>
                    </a:cubicBezTo>
                    <a:cubicBezTo>
                      <a:pt x="2555" y="2029"/>
                      <a:pt x="2555" y="2030"/>
                      <a:pt x="2555" y="2030"/>
                    </a:cubicBezTo>
                    <a:cubicBezTo>
                      <a:pt x="2555" y="2030"/>
                      <a:pt x="2556" y="2031"/>
                      <a:pt x="2556" y="2031"/>
                    </a:cubicBezTo>
                    <a:cubicBezTo>
                      <a:pt x="2556" y="2031"/>
                      <a:pt x="2557" y="2032"/>
                      <a:pt x="2557" y="2032"/>
                    </a:cubicBezTo>
                    <a:cubicBezTo>
                      <a:pt x="2557" y="2032"/>
                      <a:pt x="2557" y="2033"/>
                      <a:pt x="2558" y="2033"/>
                    </a:cubicBezTo>
                    <a:cubicBezTo>
                      <a:pt x="2558" y="2033"/>
                      <a:pt x="2558" y="2033"/>
                      <a:pt x="2558" y="2034"/>
                    </a:cubicBezTo>
                    <a:cubicBezTo>
                      <a:pt x="2558" y="2034"/>
                      <a:pt x="2558" y="2034"/>
                      <a:pt x="2559" y="2034"/>
                    </a:cubicBezTo>
                    <a:cubicBezTo>
                      <a:pt x="2559" y="2035"/>
                      <a:pt x="2559" y="2035"/>
                      <a:pt x="2559" y="2035"/>
                    </a:cubicBezTo>
                    <a:cubicBezTo>
                      <a:pt x="2559" y="2035"/>
                      <a:pt x="2560" y="2036"/>
                      <a:pt x="2560" y="2036"/>
                    </a:cubicBezTo>
                    <a:cubicBezTo>
                      <a:pt x="2560" y="2036"/>
                      <a:pt x="2561" y="2037"/>
                      <a:pt x="2561" y="2037"/>
                    </a:cubicBezTo>
                    <a:cubicBezTo>
                      <a:pt x="2561" y="2037"/>
                      <a:pt x="2561" y="2038"/>
                      <a:pt x="2562" y="2038"/>
                    </a:cubicBezTo>
                    <a:cubicBezTo>
                      <a:pt x="2562" y="2038"/>
                      <a:pt x="2562" y="2038"/>
                      <a:pt x="2562" y="2039"/>
                    </a:cubicBezTo>
                    <a:cubicBezTo>
                      <a:pt x="2562" y="2039"/>
                      <a:pt x="2562" y="2039"/>
                      <a:pt x="2563" y="2039"/>
                    </a:cubicBezTo>
                    <a:cubicBezTo>
                      <a:pt x="2563" y="2040"/>
                      <a:pt x="2563" y="2040"/>
                      <a:pt x="2563" y="2040"/>
                    </a:cubicBezTo>
                    <a:cubicBezTo>
                      <a:pt x="2563" y="2040"/>
                      <a:pt x="2563" y="2040"/>
                      <a:pt x="2563" y="2040"/>
                    </a:cubicBezTo>
                    <a:cubicBezTo>
                      <a:pt x="2563" y="2040"/>
                      <a:pt x="2564" y="2040"/>
                      <a:pt x="2564" y="2040"/>
                    </a:cubicBezTo>
                    <a:cubicBezTo>
                      <a:pt x="2564" y="2041"/>
                      <a:pt x="2564" y="2041"/>
                      <a:pt x="2564" y="2041"/>
                    </a:cubicBezTo>
                    <a:cubicBezTo>
                      <a:pt x="2564" y="2041"/>
                      <a:pt x="2564" y="2041"/>
                      <a:pt x="2564" y="2041"/>
                    </a:cubicBezTo>
                    <a:cubicBezTo>
                      <a:pt x="2565" y="2041"/>
                      <a:pt x="2565" y="2041"/>
                      <a:pt x="2565" y="2041"/>
                    </a:cubicBezTo>
                    <a:cubicBezTo>
                      <a:pt x="2565" y="2042"/>
                      <a:pt x="2565" y="2042"/>
                      <a:pt x="2566" y="2042"/>
                    </a:cubicBezTo>
                    <a:cubicBezTo>
                      <a:pt x="2566" y="2043"/>
                      <a:pt x="2566" y="2043"/>
                      <a:pt x="2567" y="2044"/>
                    </a:cubicBezTo>
                    <a:cubicBezTo>
                      <a:pt x="2567" y="2044"/>
                      <a:pt x="2567" y="2044"/>
                      <a:pt x="2567" y="2044"/>
                    </a:cubicBezTo>
                    <a:cubicBezTo>
                      <a:pt x="2568" y="2045"/>
                      <a:pt x="2568" y="2045"/>
                      <a:pt x="2568" y="2045"/>
                    </a:cubicBezTo>
                    <a:cubicBezTo>
                      <a:pt x="2568" y="2045"/>
                      <a:pt x="2569" y="2046"/>
                      <a:pt x="2569" y="2046"/>
                    </a:cubicBezTo>
                    <a:cubicBezTo>
                      <a:pt x="2570" y="2047"/>
                      <a:pt x="2570" y="2047"/>
                      <a:pt x="2570" y="2047"/>
                    </a:cubicBezTo>
                    <a:cubicBezTo>
                      <a:pt x="2571" y="2048"/>
                      <a:pt x="2572" y="2049"/>
                      <a:pt x="2573" y="2050"/>
                    </a:cubicBezTo>
                    <a:cubicBezTo>
                      <a:pt x="2575" y="2051"/>
                      <a:pt x="2577" y="2053"/>
                      <a:pt x="2579" y="2054"/>
                    </a:cubicBezTo>
                    <a:cubicBezTo>
                      <a:pt x="2580" y="2055"/>
                      <a:pt x="2581" y="2056"/>
                      <a:pt x="2582" y="2057"/>
                    </a:cubicBezTo>
                    <a:cubicBezTo>
                      <a:pt x="2583" y="2058"/>
                      <a:pt x="2584" y="2059"/>
                      <a:pt x="2585" y="2059"/>
                    </a:cubicBezTo>
                    <a:cubicBezTo>
                      <a:pt x="2587" y="2061"/>
                      <a:pt x="2589" y="2062"/>
                      <a:pt x="2591" y="2064"/>
                    </a:cubicBezTo>
                    <a:cubicBezTo>
                      <a:pt x="2591" y="2064"/>
                      <a:pt x="2592" y="2064"/>
                      <a:pt x="2592" y="2065"/>
                    </a:cubicBezTo>
                    <a:cubicBezTo>
                      <a:pt x="2592" y="2065"/>
                      <a:pt x="2592" y="2065"/>
                      <a:pt x="2593" y="2065"/>
                    </a:cubicBezTo>
                    <a:cubicBezTo>
                      <a:pt x="2593" y="2066"/>
                      <a:pt x="2594" y="2066"/>
                      <a:pt x="2594" y="2067"/>
                    </a:cubicBezTo>
                    <a:cubicBezTo>
                      <a:pt x="2595" y="2067"/>
                      <a:pt x="2595" y="2067"/>
                      <a:pt x="2596" y="2068"/>
                    </a:cubicBezTo>
                    <a:cubicBezTo>
                      <a:pt x="2596" y="2068"/>
                      <a:pt x="2596" y="2068"/>
                      <a:pt x="2596" y="2068"/>
                    </a:cubicBezTo>
                    <a:cubicBezTo>
                      <a:pt x="2597" y="2069"/>
                      <a:pt x="2597" y="2069"/>
                      <a:pt x="2597" y="2069"/>
                    </a:cubicBezTo>
                    <a:cubicBezTo>
                      <a:pt x="2597" y="2069"/>
                      <a:pt x="2598" y="2069"/>
                      <a:pt x="2598" y="2069"/>
                    </a:cubicBezTo>
                    <a:cubicBezTo>
                      <a:pt x="2598" y="2070"/>
                      <a:pt x="2599" y="2070"/>
                      <a:pt x="2599" y="2070"/>
                    </a:cubicBezTo>
                    <a:cubicBezTo>
                      <a:pt x="2600" y="2070"/>
                      <a:pt x="2601" y="2071"/>
                      <a:pt x="2601" y="2071"/>
                    </a:cubicBezTo>
                    <a:cubicBezTo>
                      <a:pt x="2603" y="2072"/>
                      <a:pt x="2604" y="2072"/>
                      <a:pt x="2605" y="2073"/>
                    </a:cubicBezTo>
                    <a:cubicBezTo>
                      <a:pt x="2605" y="2073"/>
                      <a:pt x="2606" y="2073"/>
                      <a:pt x="2606" y="2073"/>
                    </a:cubicBezTo>
                    <a:cubicBezTo>
                      <a:pt x="2607" y="2074"/>
                      <a:pt x="2607" y="2074"/>
                      <a:pt x="2607" y="2074"/>
                    </a:cubicBezTo>
                    <a:cubicBezTo>
                      <a:pt x="2608" y="2074"/>
                      <a:pt x="2609" y="2075"/>
                      <a:pt x="2610" y="2075"/>
                    </a:cubicBezTo>
                    <a:cubicBezTo>
                      <a:pt x="2610" y="2075"/>
                      <a:pt x="2611" y="2076"/>
                      <a:pt x="2612" y="2076"/>
                    </a:cubicBezTo>
                    <a:cubicBezTo>
                      <a:pt x="2612" y="2076"/>
                      <a:pt x="2613" y="2076"/>
                      <a:pt x="2613" y="2077"/>
                    </a:cubicBezTo>
                    <a:cubicBezTo>
                      <a:pt x="2613" y="2077"/>
                      <a:pt x="2614" y="2077"/>
                      <a:pt x="2614" y="2077"/>
                    </a:cubicBezTo>
                    <a:cubicBezTo>
                      <a:pt x="2614" y="2077"/>
                      <a:pt x="2615" y="2077"/>
                      <a:pt x="2615" y="2078"/>
                    </a:cubicBezTo>
                    <a:cubicBezTo>
                      <a:pt x="2616" y="2078"/>
                      <a:pt x="2616" y="2078"/>
                      <a:pt x="2616" y="2078"/>
                    </a:cubicBezTo>
                    <a:cubicBezTo>
                      <a:pt x="2617" y="2079"/>
                      <a:pt x="2617" y="2079"/>
                      <a:pt x="2617" y="2079"/>
                    </a:cubicBezTo>
                    <a:cubicBezTo>
                      <a:pt x="2618" y="2079"/>
                      <a:pt x="2618" y="2079"/>
                      <a:pt x="2619" y="2079"/>
                    </a:cubicBezTo>
                    <a:cubicBezTo>
                      <a:pt x="2619" y="2080"/>
                      <a:pt x="2619" y="2080"/>
                      <a:pt x="2620" y="2080"/>
                    </a:cubicBezTo>
                    <a:cubicBezTo>
                      <a:pt x="2620" y="2080"/>
                      <a:pt x="2621" y="2080"/>
                      <a:pt x="2621" y="2080"/>
                    </a:cubicBezTo>
                    <a:cubicBezTo>
                      <a:pt x="2622" y="2080"/>
                      <a:pt x="2623" y="2081"/>
                      <a:pt x="2624" y="2081"/>
                    </a:cubicBezTo>
                    <a:cubicBezTo>
                      <a:pt x="2625" y="2081"/>
                      <a:pt x="2626" y="2082"/>
                      <a:pt x="2627" y="2082"/>
                    </a:cubicBezTo>
                    <a:cubicBezTo>
                      <a:pt x="2628" y="2082"/>
                      <a:pt x="2628" y="2083"/>
                      <a:pt x="2629" y="2083"/>
                    </a:cubicBezTo>
                    <a:cubicBezTo>
                      <a:pt x="2631" y="2084"/>
                      <a:pt x="2633" y="2084"/>
                      <a:pt x="2635" y="2085"/>
                    </a:cubicBezTo>
                    <a:cubicBezTo>
                      <a:pt x="2637" y="2086"/>
                      <a:pt x="2639" y="2086"/>
                      <a:pt x="2641" y="2087"/>
                    </a:cubicBezTo>
                    <a:cubicBezTo>
                      <a:pt x="2642" y="2087"/>
                      <a:pt x="2642" y="2088"/>
                      <a:pt x="2643" y="2088"/>
                    </a:cubicBezTo>
                    <a:cubicBezTo>
                      <a:pt x="2644" y="2088"/>
                      <a:pt x="2645" y="2089"/>
                      <a:pt x="2646" y="2089"/>
                    </a:cubicBezTo>
                    <a:cubicBezTo>
                      <a:pt x="2651" y="2090"/>
                      <a:pt x="2655" y="2091"/>
                      <a:pt x="2660" y="2092"/>
                    </a:cubicBezTo>
                    <a:cubicBezTo>
                      <a:pt x="2662" y="2093"/>
                      <a:pt x="2664" y="2093"/>
                      <a:pt x="2666" y="2094"/>
                    </a:cubicBezTo>
                    <a:cubicBezTo>
                      <a:pt x="2669" y="2095"/>
                      <a:pt x="2671" y="2095"/>
                      <a:pt x="2673" y="2096"/>
                    </a:cubicBezTo>
                    <a:cubicBezTo>
                      <a:pt x="2683" y="2098"/>
                      <a:pt x="2693" y="2100"/>
                      <a:pt x="2703" y="2102"/>
                    </a:cubicBezTo>
                    <a:cubicBezTo>
                      <a:pt x="2706" y="2102"/>
                      <a:pt x="2709" y="2103"/>
                      <a:pt x="2712" y="2103"/>
                    </a:cubicBezTo>
                    <a:cubicBezTo>
                      <a:pt x="2715" y="2103"/>
                      <a:pt x="2718" y="2104"/>
                      <a:pt x="2721" y="2104"/>
                    </a:cubicBezTo>
                    <a:cubicBezTo>
                      <a:pt x="2726" y="2105"/>
                      <a:pt x="2732" y="2106"/>
                      <a:pt x="2738" y="2107"/>
                    </a:cubicBezTo>
                    <a:cubicBezTo>
                      <a:pt x="2765" y="2110"/>
                      <a:pt x="2792" y="2112"/>
                      <a:pt x="2819" y="2115"/>
                    </a:cubicBezTo>
                    <a:cubicBezTo>
                      <a:pt x="2819" y="2132"/>
                      <a:pt x="2819" y="2149"/>
                      <a:pt x="2819" y="2166"/>
                    </a:cubicBezTo>
                    <a:cubicBezTo>
                      <a:pt x="2562" y="2166"/>
                      <a:pt x="2304" y="2166"/>
                      <a:pt x="2047" y="2166"/>
                    </a:cubicBezTo>
                    <a:cubicBezTo>
                      <a:pt x="2047" y="2149"/>
                      <a:pt x="2047" y="2132"/>
                      <a:pt x="2047" y="2115"/>
                    </a:cubicBezTo>
                    <a:cubicBezTo>
                      <a:pt x="2070" y="2111"/>
                      <a:pt x="2094" y="2106"/>
                      <a:pt x="2117" y="2102"/>
                    </a:cubicBezTo>
                    <a:cubicBezTo>
                      <a:pt x="2122" y="2101"/>
                      <a:pt x="2127" y="2100"/>
                      <a:pt x="2132" y="2099"/>
                    </a:cubicBezTo>
                    <a:cubicBezTo>
                      <a:pt x="2134" y="2098"/>
                      <a:pt x="2137" y="2098"/>
                      <a:pt x="2139" y="2097"/>
                    </a:cubicBezTo>
                    <a:cubicBezTo>
                      <a:pt x="2141" y="2096"/>
                      <a:pt x="2144" y="2096"/>
                      <a:pt x="2146" y="2095"/>
                    </a:cubicBezTo>
                    <a:cubicBezTo>
                      <a:pt x="2151" y="2094"/>
                      <a:pt x="2155" y="2093"/>
                      <a:pt x="2160" y="2092"/>
                    </a:cubicBezTo>
                    <a:cubicBezTo>
                      <a:pt x="2162" y="2091"/>
                      <a:pt x="2164" y="2091"/>
                      <a:pt x="2166" y="2090"/>
                    </a:cubicBezTo>
                    <a:cubicBezTo>
                      <a:pt x="2169" y="2089"/>
                      <a:pt x="2171" y="2089"/>
                      <a:pt x="2173" y="2088"/>
                    </a:cubicBezTo>
                    <a:cubicBezTo>
                      <a:pt x="2177" y="2087"/>
                      <a:pt x="2180" y="2086"/>
                      <a:pt x="2184" y="2085"/>
                    </a:cubicBezTo>
                    <a:cubicBezTo>
                      <a:pt x="2186" y="2084"/>
                      <a:pt x="2188" y="2083"/>
                      <a:pt x="2190" y="2083"/>
                    </a:cubicBezTo>
                    <a:cubicBezTo>
                      <a:pt x="2192" y="2082"/>
                      <a:pt x="2194" y="2082"/>
                      <a:pt x="2196" y="2081"/>
                    </a:cubicBezTo>
                    <a:cubicBezTo>
                      <a:pt x="2198" y="2080"/>
                      <a:pt x="2199" y="2080"/>
                      <a:pt x="2201" y="2079"/>
                    </a:cubicBezTo>
                    <a:cubicBezTo>
                      <a:pt x="2202" y="2078"/>
                      <a:pt x="2204" y="2078"/>
                      <a:pt x="2205" y="2077"/>
                    </a:cubicBezTo>
                    <a:cubicBezTo>
                      <a:pt x="2208" y="2076"/>
                      <a:pt x="2212" y="2074"/>
                      <a:pt x="2215" y="2073"/>
                    </a:cubicBezTo>
                    <a:cubicBezTo>
                      <a:pt x="2216" y="2072"/>
                      <a:pt x="2217" y="2072"/>
                      <a:pt x="2219" y="2071"/>
                    </a:cubicBezTo>
                    <a:cubicBezTo>
                      <a:pt x="2219" y="2071"/>
                      <a:pt x="2220" y="2070"/>
                      <a:pt x="2221" y="2070"/>
                    </a:cubicBezTo>
                    <a:cubicBezTo>
                      <a:pt x="2221" y="2070"/>
                      <a:pt x="2222" y="2070"/>
                      <a:pt x="2222" y="2069"/>
                    </a:cubicBezTo>
                    <a:cubicBezTo>
                      <a:pt x="2222" y="2069"/>
                      <a:pt x="2223" y="2069"/>
                      <a:pt x="2223" y="2069"/>
                    </a:cubicBezTo>
                    <a:cubicBezTo>
                      <a:pt x="2223" y="2069"/>
                      <a:pt x="2223" y="2069"/>
                      <a:pt x="2223" y="2069"/>
                    </a:cubicBezTo>
                    <a:cubicBezTo>
                      <a:pt x="2224" y="2069"/>
                      <a:pt x="2224" y="2068"/>
                      <a:pt x="2224" y="2068"/>
                    </a:cubicBezTo>
                    <a:cubicBezTo>
                      <a:pt x="2224" y="2068"/>
                      <a:pt x="2224" y="2068"/>
                      <a:pt x="2225" y="2068"/>
                    </a:cubicBezTo>
                    <a:cubicBezTo>
                      <a:pt x="2225" y="2067"/>
                      <a:pt x="2226" y="2067"/>
                      <a:pt x="2227" y="2067"/>
                    </a:cubicBezTo>
                    <a:cubicBezTo>
                      <a:pt x="2227" y="2066"/>
                      <a:pt x="2228" y="2066"/>
                      <a:pt x="2228" y="2065"/>
                    </a:cubicBezTo>
                    <a:cubicBezTo>
                      <a:pt x="2229" y="2065"/>
                      <a:pt x="2229" y="2065"/>
                      <a:pt x="2229" y="2065"/>
                    </a:cubicBezTo>
                    <a:cubicBezTo>
                      <a:pt x="2229" y="2065"/>
                      <a:pt x="2229" y="2064"/>
                      <a:pt x="2230" y="2064"/>
                    </a:cubicBezTo>
                    <a:cubicBezTo>
                      <a:pt x="2230" y="2064"/>
                      <a:pt x="2230" y="2064"/>
                      <a:pt x="2230" y="2064"/>
                    </a:cubicBezTo>
                    <a:cubicBezTo>
                      <a:pt x="2230" y="2064"/>
                      <a:pt x="2231" y="2064"/>
                      <a:pt x="2231" y="2064"/>
                    </a:cubicBezTo>
                    <a:cubicBezTo>
                      <a:pt x="2231" y="2063"/>
                      <a:pt x="2231" y="2063"/>
                      <a:pt x="2232" y="2063"/>
                    </a:cubicBezTo>
                    <a:cubicBezTo>
                      <a:pt x="2232" y="2063"/>
                      <a:pt x="2233" y="2062"/>
                      <a:pt x="2233" y="2062"/>
                    </a:cubicBezTo>
                    <a:cubicBezTo>
                      <a:pt x="2234" y="2062"/>
                      <a:pt x="2234" y="2061"/>
                      <a:pt x="2235" y="2061"/>
                    </a:cubicBezTo>
                    <a:cubicBezTo>
                      <a:pt x="2235" y="2061"/>
                      <a:pt x="2235" y="2061"/>
                      <a:pt x="2235" y="2060"/>
                    </a:cubicBezTo>
                    <a:cubicBezTo>
                      <a:pt x="2236" y="2060"/>
                      <a:pt x="2236" y="2060"/>
                      <a:pt x="2236" y="2060"/>
                    </a:cubicBezTo>
                    <a:cubicBezTo>
                      <a:pt x="2236" y="2060"/>
                      <a:pt x="2237" y="2060"/>
                      <a:pt x="2237" y="2059"/>
                    </a:cubicBezTo>
                    <a:cubicBezTo>
                      <a:pt x="2237" y="2059"/>
                      <a:pt x="2237" y="2059"/>
                      <a:pt x="2238" y="2059"/>
                    </a:cubicBezTo>
                    <a:cubicBezTo>
                      <a:pt x="2238" y="2058"/>
                      <a:pt x="2239" y="2058"/>
                      <a:pt x="2239" y="2058"/>
                    </a:cubicBezTo>
                    <a:cubicBezTo>
                      <a:pt x="2240" y="2057"/>
                      <a:pt x="2240" y="2057"/>
                      <a:pt x="2241" y="2056"/>
                    </a:cubicBezTo>
                    <a:cubicBezTo>
                      <a:pt x="2241" y="2056"/>
                      <a:pt x="2241" y="2056"/>
                      <a:pt x="2241" y="2056"/>
                    </a:cubicBezTo>
                    <a:cubicBezTo>
                      <a:pt x="2242" y="2055"/>
                      <a:pt x="2242" y="2055"/>
                      <a:pt x="2242" y="2055"/>
                    </a:cubicBezTo>
                    <a:cubicBezTo>
                      <a:pt x="2243" y="2054"/>
                      <a:pt x="2244" y="2053"/>
                      <a:pt x="2245" y="2053"/>
                    </a:cubicBezTo>
                    <a:cubicBezTo>
                      <a:pt x="2246" y="2052"/>
                      <a:pt x="2247" y="2051"/>
                      <a:pt x="2248" y="2050"/>
                    </a:cubicBezTo>
                    <a:cubicBezTo>
                      <a:pt x="2249" y="2049"/>
                      <a:pt x="2250" y="2048"/>
                      <a:pt x="2251" y="2047"/>
                    </a:cubicBezTo>
                    <a:cubicBezTo>
                      <a:pt x="2252" y="2047"/>
                      <a:pt x="2253" y="2047"/>
                      <a:pt x="2253" y="2046"/>
                    </a:cubicBezTo>
                    <a:cubicBezTo>
                      <a:pt x="2254" y="2046"/>
                      <a:pt x="2254" y="2045"/>
                      <a:pt x="2255" y="2045"/>
                    </a:cubicBezTo>
                    <a:cubicBezTo>
                      <a:pt x="2257" y="2043"/>
                      <a:pt x="2259" y="2041"/>
                      <a:pt x="2261" y="2039"/>
                    </a:cubicBezTo>
                    <a:cubicBezTo>
                      <a:pt x="2262" y="2038"/>
                      <a:pt x="2263" y="2037"/>
                      <a:pt x="2264" y="2036"/>
                    </a:cubicBezTo>
                    <a:cubicBezTo>
                      <a:pt x="2265" y="2036"/>
                      <a:pt x="2265" y="2036"/>
                      <a:pt x="2266" y="2035"/>
                    </a:cubicBezTo>
                    <a:cubicBezTo>
                      <a:pt x="2266" y="2035"/>
                      <a:pt x="2267" y="2034"/>
                      <a:pt x="2267" y="2034"/>
                    </a:cubicBezTo>
                    <a:cubicBezTo>
                      <a:pt x="2276" y="2025"/>
                      <a:pt x="2284" y="2016"/>
                      <a:pt x="2293" y="2007"/>
                    </a:cubicBezTo>
                    <a:cubicBezTo>
                      <a:pt x="2295" y="2004"/>
                      <a:pt x="2297" y="2002"/>
                      <a:pt x="2300" y="1999"/>
                    </a:cubicBezTo>
                    <a:cubicBezTo>
                      <a:pt x="2302" y="1997"/>
                      <a:pt x="2304" y="1994"/>
                      <a:pt x="2306" y="1992"/>
                    </a:cubicBezTo>
                    <a:cubicBezTo>
                      <a:pt x="2308" y="1989"/>
                      <a:pt x="2310" y="1986"/>
                      <a:pt x="2312" y="1984"/>
                    </a:cubicBezTo>
                    <a:cubicBezTo>
                      <a:pt x="2315" y="1981"/>
                      <a:pt x="2317" y="1979"/>
                      <a:pt x="2319" y="1976"/>
                    </a:cubicBezTo>
                    <a:cubicBezTo>
                      <a:pt x="2328" y="1964"/>
                      <a:pt x="2336" y="1951"/>
                      <a:pt x="2345" y="1939"/>
                    </a:cubicBezTo>
                    <a:cubicBezTo>
                      <a:pt x="2354" y="1925"/>
                      <a:pt x="2362" y="1912"/>
                      <a:pt x="2371" y="1898"/>
                    </a:cubicBezTo>
                    <a:cubicBezTo>
                      <a:pt x="2380" y="1882"/>
                      <a:pt x="2389" y="1867"/>
                      <a:pt x="2398" y="1851"/>
                    </a:cubicBezTo>
                    <a:cubicBezTo>
                      <a:pt x="2417" y="1814"/>
                      <a:pt x="2435" y="1778"/>
                      <a:pt x="2454" y="1741"/>
                    </a:cubicBezTo>
                    <a:cubicBezTo>
                      <a:pt x="2743" y="1161"/>
                      <a:pt x="3032" y="580"/>
                      <a:pt x="3321" y="0"/>
                    </a:cubicBezTo>
                    <a:cubicBezTo>
                      <a:pt x="3341" y="0"/>
                      <a:pt x="3360" y="0"/>
                      <a:pt x="3380" y="0"/>
                    </a:cubicBezTo>
                    <a:cubicBezTo>
                      <a:pt x="3666" y="589"/>
                      <a:pt x="3952" y="1178"/>
                      <a:pt x="4238" y="1767"/>
                    </a:cubicBezTo>
                    <a:cubicBezTo>
                      <a:pt x="4246" y="1784"/>
                      <a:pt x="4255" y="1801"/>
                      <a:pt x="4263" y="1818"/>
                    </a:cubicBezTo>
                    <a:cubicBezTo>
                      <a:pt x="4265" y="1822"/>
                      <a:pt x="4267" y="1826"/>
                      <a:pt x="4269" y="1830"/>
                    </a:cubicBezTo>
                    <a:cubicBezTo>
                      <a:pt x="4271" y="1834"/>
                      <a:pt x="4273" y="1838"/>
                      <a:pt x="4276" y="1841"/>
                    </a:cubicBezTo>
                    <a:cubicBezTo>
                      <a:pt x="4280" y="1849"/>
                      <a:pt x="4284" y="1856"/>
                      <a:pt x="4288" y="1864"/>
                    </a:cubicBezTo>
                    <a:cubicBezTo>
                      <a:pt x="4290" y="1867"/>
                      <a:pt x="4292" y="1871"/>
                      <a:pt x="4294" y="1874"/>
                    </a:cubicBezTo>
                    <a:cubicBezTo>
                      <a:pt x="4296" y="1878"/>
                      <a:pt x="4298" y="1881"/>
                      <a:pt x="4301" y="1885"/>
                    </a:cubicBezTo>
                    <a:cubicBezTo>
                      <a:pt x="4303" y="1888"/>
                      <a:pt x="4305" y="1891"/>
                      <a:pt x="4307" y="1895"/>
                    </a:cubicBezTo>
                    <a:cubicBezTo>
                      <a:pt x="4309" y="1898"/>
                      <a:pt x="4311" y="1902"/>
                      <a:pt x="4313" y="1905"/>
                    </a:cubicBezTo>
                    <a:cubicBezTo>
                      <a:pt x="4321" y="1917"/>
                      <a:pt x="4330" y="1929"/>
                      <a:pt x="4338" y="1941"/>
                    </a:cubicBezTo>
                    <a:cubicBezTo>
                      <a:pt x="4346" y="1951"/>
                      <a:pt x="4354" y="1962"/>
                      <a:pt x="4362" y="1972"/>
                    </a:cubicBezTo>
                    <a:cubicBezTo>
                      <a:pt x="4370" y="1981"/>
                      <a:pt x="4378" y="1989"/>
                      <a:pt x="4386" y="1998"/>
                    </a:cubicBezTo>
                    <a:cubicBezTo>
                      <a:pt x="4388" y="2000"/>
                      <a:pt x="4390" y="2002"/>
                      <a:pt x="4392" y="2004"/>
                    </a:cubicBezTo>
                    <a:cubicBezTo>
                      <a:pt x="4394" y="2006"/>
                      <a:pt x="4396" y="2008"/>
                      <a:pt x="4398" y="2009"/>
                    </a:cubicBezTo>
                    <a:cubicBezTo>
                      <a:pt x="4402" y="2013"/>
                      <a:pt x="4406" y="2016"/>
                      <a:pt x="4410" y="2020"/>
                    </a:cubicBezTo>
                    <a:cubicBezTo>
                      <a:pt x="4412" y="2022"/>
                      <a:pt x="4414" y="2023"/>
                      <a:pt x="4415" y="2025"/>
                    </a:cubicBezTo>
                    <a:cubicBezTo>
                      <a:pt x="4417" y="2026"/>
                      <a:pt x="4419" y="2028"/>
                      <a:pt x="4421" y="2029"/>
                    </a:cubicBezTo>
                    <a:cubicBezTo>
                      <a:pt x="4425" y="2032"/>
                      <a:pt x="4429" y="2035"/>
                      <a:pt x="4433" y="2038"/>
                    </a:cubicBezTo>
                    <a:cubicBezTo>
                      <a:pt x="4433" y="2038"/>
                      <a:pt x="4434" y="2039"/>
                      <a:pt x="4434" y="2039"/>
                    </a:cubicBezTo>
                    <a:cubicBezTo>
                      <a:pt x="4435" y="2039"/>
                      <a:pt x="4435" y="2040"/>
                      <a:pt x="4435" y="2040"/>
                    </a:cubicBezTo>
                    <a:cubicBezTo>
                      <a:pt x="4436" y="2041"/>
                      <a:pt x="4437" y="2041"/>
                      <a:pt x="4438" y="2042"/>
                    </a:cubicBezTo>
                    <a:cubicBezTo>
                      <a:pt x="4439" y="2043"/>
                      <a:pt x="4441" y="2045"/>
                      <a:pt x="4443" y="2046"/>
                    </a:cubicBezTo>
                    <a:cubicBezTo>
                      <a:pt x="4446" y="2048"/>
                      <a:pt x="4450" y="2051"/>
                      <a:pt x="4453" y="2053"/>
                    </a:cubicBezTo>
                    <a:cubicBezTo>
                      <a:pt x="4454" y="2053"/>
                      <a:pt x="4454" y="2054"/>
                      <a:pt x="4455" y="2054"/>
                    </a:cubicBezTo>
                    <a:cubicBezTo>
                      <a:pt x="4455" y="2054"/>
                      <a:pt x="4456" y="2055"/>
                      <a:pt x="4456" y="2055"/>
                    </a:cubicBezTo>
                    <a:cubicBezTo>
                      <a:pt x="4457" y="2056"/>
                      <a:pt x="4458" y="2056"/>
                      <a:pt x="4459" y="2057"/>
                    </a:cubicBezTo>
                    <a:cubicBezTo>
                      <a:pt x="4460" y="2057"/>
                      <a:pt x="4461" y="2058"/>
                      <a:pt x="4462" y="2058"/>
                    </a:cubicBezTo>
                    <a:cubicBezTo>
                      <a:pt x="4463" y="2059"/>
                      <a:pt x="4464" y="2059"/>
                      <a:pt x="4465" y="2060"/>
                    </a:cubicBezTo>
                    <a:cubicBezTo>
                      <a:pt x="4466" y="2060"/>
                      <a:pt x="4466" y="2061"/>
                      <a:pt x="4467" y="2061"/>
                    </a:cubicBezTo>
                    <a:cubicBezTo>
                      <a:pt x="4467" y="2061"/>
                      <a:pt x="4468" y="2062"/>
                      <a:pt x="4468" y="2062"/>
                    </a:cubicBezTo>
                    <a:cubicBezTo>
                      <a:pt x="4469" y="2063"/>
                      <a:pt x="4470" y="2063"/>
                      <a:pt x="4471" y="2064"/>
                    </a:cubicBezTo>
                    <a:cubicBezTo>
                      <a:pt x="4472" y="2064"/>
                      <a:pt x="4473" y="2065"/>
                      <a:pt x="4474" y="2065"/>
                    </a:cubicBezTo>
                    <a:cubicBezTo>
                      <a:pt x="4475" y="2066"/>
                      <a:pt x="4476" y="2066"/>
                      <a:pt x="4477" y="2067"/>
                    </a:cubicBezTo>
                    <a:cubicBezTo>
                      <a:pt x="4486" y="2071"/>
                      <a:pt x="4494" y="2075"/>
                      <a:pt x="4503" y="2079"/>
                    </a:cubicBezTo>
                    <a:cubicBezTo>
                      <a:pt x="4505" y="2080"/>
                      <a:pt x="4508" y="2081"/>
                      <a:pt x="4510" y="2081"/>
                    </a:cubicBezTo>
                    <a:cubicBezTo>
                      <a:pt x="4513" y="2082"/>
                      <a:pt x="4515" y="2083"/>
                      <a:pt x="4517" y="2084"/>
                    </a:cubicBezTo>
                    <a:cubicBezTo>
                      <a:pt x="4520" y="2085"/>
                      <a:pt x="4522" y="2086"/>
                      <a:pt x="4524" y="2087"/>
                    </a:cubicBezTo>
                    <a:cubicBezTo>
                      <a:pt x="4526" y="2087"/>
                      <a:pt x="4529" y="2088"/>
                      <a:pt x="4531" y="2089"/>
                    </a:cubicBezTo>
                    <a:cubicBezTo>
                      <a:pt x="4541" y="2092"/>
                      <a:pt x="4552" y="2095"/>
                      <a:pt x="4562" y="2098"/>
                    </a:cubicBezTo>
                    <a:cubicBezTo>
                      <a:pt x="4565" y="2099"/>
                      <a:pt x="4567" y="2099"/>
                      <a:pt x="4570" y="2100"/>
                    </a:cubicBezTo>
                    <a:cubicBezTo>
                      <a:pt x="4573" y="2100"/>
                      <a:pt x="4575" y="2101"/>
                      <a:pt x="4578" y="2102"/>
                    </a:cubicBezTo>
                    <a:cubicBezTo>
                      <a:pt x="4581" y="2102"/>
                      <a:pt x="4583" y="2103"/>
                      <a:pt x="4586" y="2103"/>
                    </a:cubicBezTo>
                    <a:cubicBezTo>
                      <a:pt x="4589" y="2104"/>
                      <a:pt x="4591" y="2104"/>
                      <a:pt x="4594" y="2105"/>
                    </a:cubicBezTo>
                    <a:cubicBezTo>
                      <a:pt x="4605" y="2107"/>
                      <a:pt x="4616" y="2109"/>
                      <a:pt x="4627" y="2111"/>
                    </a:cubicBezTo>
                    <a:cubicBezTo>
                      <a:pt x="4630" y="2111"/>
                      <a:pt x="4633" y="2112"/>
                      <a:pt x="4636" y="2112"/>
                    </a:cubicBezTo>
                    <a:cubicBezTo>
                      <a:pt x="4639" y="2112"/>
                      <a:pt x="4642" y="2113"/>
                      <a:pt x="4645" y="2113"/>
                    </a:cubicBezTo>
                    <a:cubicBezTo>
                      <a:pt x="4647" y="2113"/>
                      <a:pt x="4650" y="2114"/>
                      <a:pt x="4653" y="2114"/>
                    </a:cubicBezTo>
                    <a:cubicBezTo>
                      <a:pt x="4656" y="2114"/>
                      <a:pt x="4659" y="2115"/>
                      <a:pt x="4662" y="2115"/>
                    </a:cubicBezTo>
                    <a:cubicBezTo>
                      <a:pt x="4662" y="2132"/>
                      <a:pt x="4662" y="2149"/>
                      <a:pt x="4662" y="2166"/>
                    </a:cubicBezTo>
                    <a:cubicBezTo>
                      <a:pt x="4339" y="2166"/>
                      <a:pt x="4017" y="2166"/>
                      <a:pt x="3694" y="2166"/>
                    </a:cubicBezTo>
                    <a:cubicBezTo>
                      <a:pt x="3694" y="2149"/>
                      <a:pt x="3694" y="2132"/>
                      <a:pt x="3694" y="2115"/>
                    </a:cubicBezTo>
                    <a:cubicBezTo>
                      <a:pt x="3716" y="2113"/>
                      <a:pt x="3737" y="2110"/>
                      <a:pt x="3759" y="2108"/>
                    </a:cubicBezTo>
                    <a:cubicBezTo>
                      <a:pt x="3764" y="2107"/>
                      <a:pt x="3769" y="2107"/>
                      <a:pt x="3774" y="2106"/>
                    </a:cubicBezTo>
                    <a:cubicBezTo>
                      <a:pt x="3776" y="2106"/>
                      <a:pt x="3778" y="2106"/>
                      <a:pt x="3781" y="2105"/>
                    </a:cubicBezTo>
                    <a:cubicBezTo>
                      <a:pt x="3783" y="2105"/>
                      <a:pt x="3786" y="2104"/>
                      <a:pt x="3788" y="2104"/>
                    </a:cubicBezTo>
                    <a:cubicBezTo>
                      <a:pt x="3790" y="2104"/>
                      <a:pt x="3792" y="2103"/>
                      <a:pt x="3794" y="2103"/>
                    </a:cubicBezTo>
                    <a:cubicBezTo>
                      <a:pt x="3796" y="2103"/>
                      <a:pt x="3798" y="2102"/>
                      <a:pt x="3801" y="2102"/>
                    </a:cubicBezTo>
                    <a:cubicBezTo>
                      <a:pt x="3803" y="2102"/>
                      <a:pt x="3805" y="2101"/>
                      <a:pt x="3807" y="2101"/>
                    </a:cubicBezTo>
                    <a:cubicBezTo>
                      <a:pt x="3810" y="2101"/>
                      <a:pt x="3812" y="2100"/>
                      <a:pt x="3814" y="2100"/>
                    </a:cubicBezTo>
                    <a:cubicBezTo>
                      <a:pt x="3815" y="2100"/>
                      <a:pt x="3816" y="2100"/>
                      <a:pt x="3817" y="2099"/>
                    </a:cubicBezTo>
                    <a:cubicBezTo>
                      <a:pt x="3818" y="2099"/>
                      <a:pt x="3819" y="2099"/>
                      <a:pt x="3819" y="2099"/>
                    </a:cubicBezTo>
                    <a:cubicBezTo>
                      <a:pt x="3821" y="2098"/>
                      <a:pt x="3823" y="2098"/>
                      <a:pt x="3825" y="2098"/>
                    </a:cubicBezTo>
                    <a:cubicBezTo>
                      <a:pt x="3827" y="2097"/>
                      <a:pt x="3829" y="2097"/>
                      <a:pt x="3831" y="2096"/>
                    </a:cubicBezTo>
                    <a:cubicBezTo>
                      <a:pt x="3833" y="2096"/>
                      <a:pt x="3835" y="2095"/>
                      <a:pt x="3837" y="2095"/>
                    </a:cubicBezTo>
                    <a:cubicBezTo>
                      <a:pt x="3844" y="2093"/>
                      <a:pt x="3850" y="2091"/>
                      <a:pt x="3857" y="2089"/>
                    </a:cubicBezTo>
                    <a:cubicBezTo>
                      <a:pt x="3858" y="2089"/>
                      <a:pt x="3859" y="2088"/>
                      <a:pt x="3859" y="2088"/>
                    </a:cubicBezTo>
                    <a:cubicBezTo>
                      <a:pt x="3860" y="2088"/>
                      <a:pt x="3861" y="2088"/>
                      <a:pt x="3862" y="2087"/>
                    </a:cubicBezTo>
                    <a:cubicBezTo>
                      <a:pt x="3862" y="2087"/>
                      <a:pt x="3862" y="2087"/>
                      <a:pt x="3863" y="2087"/>
                    </a:cubicBezTo>
                    <a:cubicBezTo>
                      <a:pt x="3863" y="2087"/>
                      <a:pt x="3863" y="2087"/>
                      <a:pt x="3864" y="2086"/>
                    </a:cubicBezTo>
                    <a:cubicBezTo>
                      <a:pt x="3864" y="2086"/>
                      <a:pt x="3865" y="2086"/>
                      <a:pt x="3865" y="2086"/>
                    </a:cubicBezTo>
                    <a:cubicBezTo>
                      <a:pt x="3865" y="2085"/>
                      <a:pt x="3866" y="2085"/>
                      <a:pt x="3866" y="2085"/>
                    </a:cubicBezTo>
                    <a:cubicBezTo>
                      <a:pt x="3867" y="2085"/>
                      <a:pt x="3869" y="2084"/>
                      <a:pt x="3870" y="2084"/>
                    </a:cubicBezTo>
                    <a:cubicBezTo>
                      <a:pt x="3871" y="2083"/>
                      <a:pt x="3872" y="2083"/>
                      <a:pt x="3872" y="2083"/>
                    </a:cubicBezTo>
                    <a:cubicBezTo>
                      <a:pt x="3873" y="2083"/>
                      <a:pt x="3873" y="2083"/>
                      <a:pt x="3873" y="2082"/>
                    </a:cubicBezTo>
                    <a:cubicBezTo>
                      <a:pt x="3873" y="2082"/>
                      <a:pt x="3874" y="2082"/>
                      <a:pt x="3874" y="2082"/>
                    </a:cubicBezTo>
                    <a:cubicBezTo>
                      <a:pt x="3875" y="2082"/>
                      <a:pt x="3875" y="2081"/>
                      <a:pt x="3876" y="2081"/>
                    </a:cubicBezTo>
                    <a:cubicBezTo>
                      <a:pt x="3876" y="2080"/>
                      <a:pt x="3877" y="2080"/>
                      <a:pt x="3877" y="2080"/>
                    </a:cubicBezTo>
                    <a:cubicBezTo>
                      <a:pt x="3877" y="2080"/>
                      <a:pt x="3878" y="2080"/>
                      <a:pt x="3878" y="2080"/>
                    </a:cubicBezTo>
                    <a:cubicBezTo>
                      <a:pt x="3878" y="2079"/>
                      <a:pt x="3879" y="2079"/>
                      <a:pt x="3879" y="2079"/>
                    </a:cubicBezTo>
                    <a:cubicBezTo>
                      <a:pt x="3879" y="2079"/>
                      <a:pt x="3880" y="2079"/>
                      <a:pt x="3880" y="2079"/>
                    </a:cubicBezTo>
                    <a:cubicBezTo>
                      <a:pt x="3880" y="2079"/>
                      <a:pt x="3881" y="2079"/>
                      <a:pt x="3881" y="2078"/>
                    </a:cubicBezTo>
                    <a:cubicBezTo>
                      <a:pt x="3881" y="2078"/>
                      <a:pt x="3882" y="2078"/>
                      <a:pt x="3882" y="2078"/>
                    </a:cubicBezTo>
                    <a:cubicBezTo>
                      <a:pt x="3882" y="2078"/>
                      <a:pt x="3883" y="2078"/>
                      <a:pt x="3883" y="2077"/>
                    </a:cubicBezTo>
                    <a:cubicBezTo>
                      <a:pt x="3883" y="2077"/>
                      <a:pt x="3883" y="2077"/>
                      <a:pt x="3884" y="2077"/>
                    </a:cubicBezTo>
                    <a:cubicBezTo>
                      <a:pt x="3884" y="2076"/>
                      <a:pt x="3884" y="2076"/>
                      <a:pt x="3884" y="2076"/>
                    </a:cubicBezTo>
                    <a:cubicBezTo>
                      <a:pt x="3885" y="2076"/>
                      <a:pt x="3885" y="2076"/>
                      <a:pt x="3885" y="2076"/>
                    </a:cubicBezTo>
                    <a:cubicBezTo>
                      <a:pt x="3886" y="2075"/>
                      <a:pt x="3888" y="2074"/>
                      <a:pt x="3889" y="2073"/>
                    </a:cubicBezTo>
                    <a:cubicBezTo>
                      <a:pt x="3890" y="2072"/>
                      <a:pt x="3891" y="2071"/>
                      <a:pt x="3892" y="2071"/>
                    </a:cubicBezTo>
                    <a:cubicBezTo>
                      <a:pt x="3893" y="2070"/>
                      <a:pt x="3894" y="2069"/>
                      <a:pt x="3895" y="2068"/>
                    </a:cubicBezTo>
                    <a:cubicBezTo>
                      <a:pt x="3896" y="2067"/>
                      <a:pt x="3897" y="2066"/>
                      <a:pt x="3898" y="2065"/>
                    </a:cubicBezTo>
                    <a:cubicBezTo>
                      <a:pt x="3899" y="2065"/>
                      <a:pt x="3900" y="2064"/>
                      <a:pt x="3901" y="2063"/>
                    </a:cubicBezTo>
                    <a:cubicBezTo>
                      <a:pt x="3901" y="2063"/>
                      <a:pt x="3901" y="2063"/>
                      <a:pt x="3901" y="2062"/>
                    </a:cubicBezTo>
                    <a:cubicBezTo>
                      <a:pt x="3902" y="2062"/>
                      <a:pt x="3902" y="2062"/>
                      <a:pt x="3902" y="2062"/>
                    </a:cubicBezTo>
                    <a:cubicBezTo>
                      <a:pt x="3902" y="2061"/>
                      <a:pt x="3902" y="2061"/>
                      <a:pt x="3902" y="2061"/>
                    </a:cubicBezTo>
                    <a:cubicBezTo>
                      <a:pt x="3903" y="2061"/>
                      <a:pt x="3903" y="2060"/>
                      <a:pt x="3903" y="2060"/>
                    </a:cubicBezTo>
                    <a:cubicBezTo>
                      <a:pt x="3903" y="2060"/>
                      <a:pt x="3904" y="2060"/>
                      <a:pt x="3904" y="2059"/>
                    </a:cubicBezTo>
                    <a:cubicBezTo>
                      <a:pt x="3904" y="2059"/>
                      <a:pt x="3904" y="2059"/>
                      <a:pt x="3905" y="2059"/>
                    </a:cubicBezTo>
                    <a:cubicBezTo>
                      <a:pt x="3905" y="2059"/>
                      <a:pt x="3905" y="2059"/>
                      <a:pt x="3905" y="2058"/>
                    </a:cubicBezTo>
                    <a:cubicBezTo>
                      <a:pt x="3906" y="2058"/>
                      <a:pt x="3906" y="2058"/>
                      <a:pt x="3906" y="2058"/>
                    </a:cubicBezTo>
                    <a:cubicBezTo>
                      <a:pt x="3906" y="2058"/>
                      <a:pt x="3906" y="2058"/>
                      <a:pt x="3907" y="2057"/>
                    </a:cubicBezTo>
                    <a:cubicBezTo>
                      <a:pt x="3907" y="2057"/>
                      <a:pt x="3907" y="2057"/>
                      <a:pt x="3907" y="2057"/>
                    </a:cubicBezTo>
                    <a:cubicBezTo>
                      <a:pt x="3908" y="2056"/>
                      <a:pt x="3908" y="2056"/>
                      <a:pt x="3909" y="2055"/>
                    </a:cubicBezTo>
                    <a:cubicBezTo>
                      <a:pt x="3909" y="2055"/>
                      <a:pt x="3909" y="2054"/>
                      <a:pt x="3910" y="2054"/>
                    </a:cubicBezTo>
                    <a:cubicBezTo>
                      <a:pt x="3910" y="2053"/>
                      <a:pt x="3910" y="2053"/>
                      <a:pt x="3910" y="2053"/>
                    </a:cubicBezTo>
                    <a:cubicBezTo>
                      <a:pt x="3911" y="2053"/>
                      <a:pt x="3911" y="2052"/>
                      <a:pt x="3911" y="2052"/>
                    </a:cubicBezTo>
                    <a:cubicBezTo>
                      <a:pt x="3911" y="2052"/>
                      <a:pt x="3911" y="2052"/>
                      <a:pt x="3912" y="2051"/>
                    </a:cubicBezTo>
                    <a:cubicBezTo>
                      <a:pt x="3912" y="2051"/>
                      <a:pt x="3912" y="2051"/>
                      <a:pt x="3912" y="2051"/>
                    </a:cubicBezTo>
                    <a:cubicBezTo>
                      <a:pt x="3913" y="2050"/>
                      <a:pt x="3913" y="2050"/>
                      <a:pt x="3914" y="2049"/>
                    </a:cubicBezTo>
                    <a:cubicBezTo>
                      <a:pt x="3914" y="2049"/>
                      <a:pt x="3914" y="2049"/>
                      <a:pt x="3914" y="2048"/>
                    </a:cubicBezTo>
                    <a:cubicBezTo>
                      <a:pt x="3914" y="2048"/>
                      <a:pt x="3914" y="2048"/>
                      <a:pt x="3915" y="2048"/>
                    </a:cubicBezTo>
                    <a:cubicBezTo>
                      <a:pt x="3915" y="2048"/>
                      <a:pt x="3915" y="2048"/>
                      <a:pt x="3915" y="2048"/>
                    </a:cubicBezTo>
                    <a:cubicBezTo>
                      <a:pt x="3915" y="2048"/>
                      <a:pt x="3915" y="2048"/>
                      <a:pt x="3915" y="2047"/>
                    </a:cubicBezTo>
                    <a:cubicBezTo>
                      <a:pt x="3915" y="2047"/>
                      <a:pt x="3916" y="2047"/>
                      <a:pt x="3916" y="2047"/>
                    </a:cubicBezTo>
                    <a:cubicBezTo>
                      <a:pt x="3916" y="2047"/>
                      <a:pt x="3916" y="2047"/>
                      <a:pt x="3916" y="2047"/>
                    </a:cubicBezTo>
                    <a:cubicBezTo>
                      <a:pt x="3916" y="2047"/>
                      <a:pt x="3917" y="2046"/>
                      <a:pt x="3917" y="2046"/>
                    </a:cubicBezTo>
                    <a:cubicBezTo>
                      <a:pt x="3917" y="2045"/>
                      <a:pt x="3917" y="2045"/>
                      <a:pt x="3917" y="2045"/>
                    </a:cubicBezTo>
                    <a:cubicBezTo>
                      <a:pt x="3917" y="2045"/>
                      <a:pt x="3917" y="2044"/>
                      <a:pt x="3918" y="2044"/>
                    </a:cubicBezTo>
                    <a:cubicBezTo>
                      <a:pt x="3918" y="2044"/>
                      <a:pt x="3918" y="2044"/>
                      <a:pt x="3918" y="2043"/>
                    </a:cubicBezTo>
                    <a:cubicBezTo>
                      <a:pt x="3918" y="2043"/>
                      <a:pt x="3918" y="2043"/>
                      <a:pt x="3919" y="2043"/>
                    </a:cubicBezTo>
                    <a:cubicBezTo>
                      <a:pt x="3919" y="2042"/>
                      <a:pt x="3919" y="2042"/>
                      <a:pt x="3919" y="2042"/>
                    </a:cubicBezTo>
                    <a:cubicBezTo>
                      <a:pt x="3920" y="2042"/>
                      <a:pt x="3920" y="2041"/>
                      <a:pt x="3920" y="2041"/>
                    </a:cubicBezTo>
                    <a:cubicBezTo>
                      <a:pt x="3920" y="2041"/>
                      <a:pt x="3921" y="2040"/>
                      <a:pt x="3921" y="2040"/>
                    </a:cubicBezTo>
                    <a:cubicBezTo>
                      <a:pt x="3921" y="2039"/>
                      <a:pt x="3921" y="2039"/>
                      <a:pt x="3921" y="2039"/>
                    </a:cubicBezTo>
                    <a:cubicBezTo>
                      <a:pt x="3921" y="2039"/>
                      <a:pt x="3921" y="2038"/>
                      <a:pt x="3922" y="2038"/>
                    </a:cubicBezTo>
                    <a:cubicBezTo>
                      <a:pt x="3922" y="2038"/>
                      <a:pt x="3922" y="2038"/>
                      <a:pt x="3922" y="2037"/>
                    </a:cubicBezTo>
                    <a:cubicBezTo>
                      <a:pt x="3922" y="2037"/>
                      <a:pt x="3922" y="2037"/>
                      <a:pt x="3923" y="2037"/>
                    </a:cubicBezTo>
                    <a:cubicBezTo>
                      <a:pt x="3923" y="2036"/>
                      <a:pt x="3923" y="2036"/>
                      <a:pt x="3923" y="2036"/>
                    </a:cubicBezTo>
                    <a:cubicBezTo>
                      <a:pt x="3924" y="2036"/>
                      <a:pt x="3924" y="2035"/>
                      <a:pt x="3924" y="2035"/>
                    </a:cubicBezTo>
                    <a:cubicBezTo>
                      <a:pt x="3925" y="2033"/>
                      <a:pt x="3926" y="2031"/>
                      <a:pt x="3927" y="2029"/>
                    </a:cubicBezTo>
                    <a:cubicBezTo>
                      <a:pt x="3928" y="2027"/>
                      <a:pt x="3929" y="2025"/>
                      <a:pt x="3930" y="2023"/>
                    </a:cubicBezTo>
                    <a:cubicBezTo>
                      <a:pt x="3931" y="2021"/>
                      <a:pt x="3932" y="2019"/>
                      <a:pt x="3933" y="2017"/>
                    </a:cubicBezTo>
                    <a:cubicBezTo>
                      <a:pt x="3933" y="2017"/>
                      <a:pt x="3933" y="2017"/>
                      <a:pt x="3933" y="2017"/>
                    </a:cubicBezTo>
                    <a:cubicBezTo>
                      <a:pt x="3933" y="2017"/>
                      <a:pt x="3933" y="2016"/>
                      <a:pt x="3933" y="2016"/>
                    </a:cubicBezTo>
                    <a:cubicBezTo>
                      <a:pt x="3933" y="2016"/>
                      <a:pt x="3933" y="2016"/>
                      <a:pt x="3933" y="2016"/>
                    </a:cubicBezTo>
                    <a:cubicBezTo>
                      <a:pt x="3933" y="2015"/>
                      <a:pt x="3933" y="2015"/>
                      <a:pt x="3933" y="2015"/>
                    </a:cubicBezTo>
                    <a:cubicBezTo>
                      <a:pt x="3933" y="2015"/>
                      <a:pt x="3934" y="2014"/>
                      <a:pt x="3934" y="2014"/>
                    </a:cubicBezTo>
                    <a:cubicBezTo>
                      <a:pt x="3934" y="2014"/>
                      <a:pt x="3934" y="2014"/>
                      <a:pt x="3934" y="2013"/>
                    </a:cubicBezTo>
                    <a:cubicBezTo>
                      <a:pt x="3934" y="2013"/>
                      <a:pt x="3934" y="2013"/>
                      <a:pt x="3934" y="2013"/>
                    </a:cubicBezTo>
                    <a:cubicBezTo>
                      <a:pt x="3935" y="2012"/>
                      <a:pt x="3935" y="2012"/>
                      <a:pt x="3935" y="2011"/>
                    </a:cubicBezTo>
                    <a:cubicBezTo>
                      <a:pt x="3935" y="2011"/>
                      <a:pt x="3935" y="2011"/>
                      <a:pt x="3935" y="2011"/>
                    </a:cubicBezTo>
                    <a:cubicBezTo>
                      <a:pt x="3935" y="2010"/>
                      <a:pt x="3935" y="2010"/>
                      <a:pt x="3935" y="2010"/>
                    </a:cubicBezTo>
                    <a:cubicBezTo>
                      <a:pt x="3935" y="2010"/>
                      <a:pt x="3935" y="2010"/>
                      <a:pt x="3935" y="2009"/>
                    </a:cubicBezTo>
                    <a:cubicBezTo>
                      <a:pt x="3935" y="2009"/>
                      <a:pt x="3935" y="2009"/>
                      <a:pt x="3935" y="2009"/>
                    </a:cubicBezTo>
                    <a:cubicBezTo>
                      <a:pt x="3935" y="2008"/>
                      <a:pt x="3936" y="2008"/>
                      <a:pt x="3936" y="2008"/>
                    </a:cubicBezTo>
                    <a:cubicBezTo>
                      <a:pt x="3936" y="2007"/>
                      <a:pt x="3937" y="2005"/>
                      <a:pt x="3937" y="2004"/>
                    </a:cubicBezTo>
                    <a:cubicBezTo>
                      <a:pt x="3937" y="2004"/>
                      <a:pt x="3937" y="2003"/>
                      <a:pt x="3937" y="2003"/>
                    </a:cubicBezTo>
                    <a:cubicBezTo>
                      <a:pt x="3937" y="2002"/>
                      <a:pt x="3937" y="2002"/>
                      <a:pt x="3937" y="2002"/>
                    </a:cubicBezTo>
                    <a:cubicBezTo>
                      <a:pt x="3937" y="2002"/>
                      <a:pt x="3937" y="2001"/>
                      <a:pt x="3937" y="2001"/>
                    </a:cubicBezTo>
                    <a:cubicBezTo>
                      <a:pt x="3937" y="2001"/>
                      <a:pt x="3937" y="2001"/>
                      <a:pt x="3937" y="2000"/>
                    </a:cubicBezTo>
                    <a:cubicBezTo>
                      <a:pt x="3937" y="2000"/>
                      <a:pt x="3937" y="2000"/>
                      <a:pt x="3937" y="2000"/>
                    </a:cubicBezTo>
                    <a:cubicBezTo>
                      <a:pt x="3938" y="1999"/>
                      <a:pt x="3938" y="1999"/>
                      <a:pt x="3938" y="1999"/>
                    </a:cubicBezTo>
                    <a:cubicBezTo>
                      <a:pt x="3938" y="1999"/>
                      <a:pt x="3938" y="1998"/>
                      <a:pt x="3938" y="1998"/>
                    </a:cubicBezTo>
                    <a:cubicBezTo>
                      <a:pt x="3938" y="1998"/>
                      <a:pt x="3938" y="1998"/>
                      <a:pt x="3938" y="1998"/>
                    </a:cubicBezTo>
                    <a:cubicBezTo>
                      <a:pt x="3938" y="1998"/>
                      <a:pt x="3938" y="1997"/>
                      <a:pt x="3938" y="1997"/>
                    </a:cubicBezTo>
                    <a:cubicBezTo>
                      <a:pt x="3938" y="1997"/>
                      <a:pt x="3938" y="1997"/>
                      <a:pt x="3938" y="1997"/>
                    </a:cubicBezTo>
                    <a:cubicBezTo>
                      <a:pt x="3938" y="1996"/>
                      <a:pt x="3938" y="1996"/>
                      <a:pt x="3939" y="1995"/>
                    </a:cubicBezTo>
                    <a:cubicBezTo>
                      <a:pt x="3939" y="1995"/>
                      <a:pt x="3939" y="1994"/>
                      <a:pt x="3939" y="1994"/>
                    </a:cubicBezTo>
                    <a:cubicBezTo>
                      <a:pt x="3939" y="1993"/>
                      <a:pt x="3939" y="1993"/>
                      <a:pt x="3939" y="1993"/>
                    </a:cubicBezTo>
                    <a:cubicBezTo>
                      <a:pt x="3939" y="1993"/>
                      <a:pt x="3939" y="1993"/>
                      <a:pt x="3939" y="1992"/>
                    </a:cubicBezTo>
                    <a:cubicBezTo>
                      <a:pt x="3939" y="1992"/>
                      <a:pt x="3939" y="1992"/>
                      <a:pt x="3939" y="1992"/>
                    </a:cubicBezTo>
                    <a:cubicBezTo>
                      <a:pt x="3939" y="1991"/>
                      <a:pt x="3939" y="1991"/>
                      <a:pt x="3939" y="1990"/>
                    </a:cubicBezTo>
                    <a:cubicBezTo>
                      <a:pt x="3939" y="1990"/>
                      <a:pt x="3939" y="1990"/>
                      <a:pt x="3939" y="1990"/>
                    </a:cubicBezTo>
                    <a:cubicBezTo>
                      <a:pt x="3939" y="1989"/>
                      <a:pt x="3939" y="1989"/>
                      <a:pt x="3939" y="1989"/>
                    </a:cubicBezTo>
                    <a:cubicBezTo>
                      <a:pt x="3939" y="1989"/>
                      <a:pt x="3939" y="1988"/>
                      <a:pt x="3939" y="1988"/>
                    </a:cubicBezTo>
                    <a:cubicBezTo>
                      <a:pt x="3939" y="1988"/>
                      <a:pt x="3939" y="1987"/>
                      <a:pt x="3939" y="1987"/>
                    </a:cubicBezTo>
                    <a:cubicBezTo>
                      <a:pt x="3940" y="1987"/>
                      <a:pt x="3940" y="1986"/>
                      <a:pt x="3940" y="1986"/>
                    </a:cubicBezTo>
                    <a:cubicBezTo>
                      <a:pt x="3940" y="1986"/>
                      <a:pt x="3940" y="1985"/>
                      <a:pt x="3940" y="1985"/>
                    </a:cubicBezTo>
                    <a:cubicBezTo>
                      <a:pt x="3940" y="1983"/>
                      <a:pt x="3940" y="1981"/>
                      <a:pt x="3940" y="1979"/>
                    </a:cubicBezTo>
                    <a:cubicBezTo>
                      <a:pt x="3940" y="1978"/>
                      <a:pt x="3940" y="1978"/>
                      <a:pt x="3940" y="1977"/>
                    </a:cubicBezTo>
                    <a:cubicBezTo>
                      <a:pt x="3940" y="1976"/>
                      <a:pt x="3940" y="1976"/>
                      <a:pt x="3940" y="1976"/>
                    </a:cubicBezTo>
                    <a:cubicBezTo>
                      <a:pt x="3940" y="1975"/>
                      <a:pt x="3940" y="1975"/>
                      <a:pt x="3940" y="1975"/>
                    </a:cubicBezTo>
                    <a:cubicBezTo>
                      <a:pt x="3940" y="1974"/>
                      <a:pt x="3940" y="1974"/>
                      <a:pt x="3940" y="1974"/>
                    </a:cubicBezTo>
                    <a:cubicBezTo>
                      <a:pt x="3940" y="1973"/>
                      <a:pt x="3940" y="1973"/>
                      <a:pt x="3940" y="1973"/>
                    </a:cubicBezTo>
                    <a:cubicBezTo>
                      <a:pt x="3940" y="1973"/>
                      <a:pt x="3940" y="1972"/>
                      <a:pt x="3939" y="1972"/>
                    </a:cubicBezTo>
                    <a:cubicBezTo>
                      <a:pt x="3939" y="1972"/>
                      <a:pt x="3939" y="1972"/>
                      <a:pt x="3939" y="1972"/>
                    </a:cubicBezTo>
                    <a:cubicBezTo>
                      <a:pt x="3939" y="1972"/>
                      <a:pt x="3939" y="1972"/>
                      <a:pt x="3939" y="1971"/>
                    </a:cubicBezTo>
                    <a:cubicBezTo>
                      <a:pt x="3939" y="1971"/>
                      <a:pt x="3939" y="1971"/>
                      <a:pt x="3939" y="1971"/>
                    </a:cubicBezTo>
                    <a:cubicBezTo>
                      <a:pt x="3939" y="1968"/>
                      <a:pt x="3939" y="1964"/>
                      <a:pt x="3939" y="1961"/>
                    </a:cubicBezTo>
                    <a:cubicBezTo>
                      <a:pt x="3939" y="1960"/>
                      <a:pt x="3939" y="1959"/>
                      <a:pt x="3938" y="1959"/>
                    </a:cubicBezTo>
                    <a:cubicBezTo>
                      <a:pt x="3938" y="1958"/>
                      <a:pt x="3938" y="1957"/>
                      <a:pt x="3938" y="1956"/>
                    </a:cubicBezTo>
                    <a:cubicBezTo>
                      <a:pt x="3937" y="1955"/>
                      <a:pt x="3937" y="1953"/>
                      <a:pt x="3937" y="1951"/>
                    </a:cubicBezTo>
                    <a:cubicBezTo>
                      <a:pt x="3936" y="1950"/>
                      <a:pt x="3936" y="1948"/>
                      <a:pt x="3936" y="1946"/>
                    </a:cubicBezTo>
                    <a:cubicBezTo>
                      <a:pt x="3936" y="1944"/>
                      <a:pt x="3935" y="1943"/>
                      <a:pt x="3935" y="1941"/>
                    </a:cubicBezTo>
                    <a:cubicBezTo>
                      <a:pt x="3934" y="1937"/>
                      <a:pt x="3933" y="1933"/>
                      <a:pt x="3932" y="1929"/>
                    </a:cubicBezTo>
                    <a:cubicBezTo>
                      <a:pt x="3932" y="1927"/>
                      <a:pt x="3931" y="1925"/>
                      <a:pt x="3931" y="1923"/>
                    </a:cubicBezTo>
                    <a:cubicBezTo>
                      <a:pt x="3931" y="1922"/>
                      <a:pt x="3930" y="1920"/>
                      <a:pt x="3930" y="1918"/>
                    </a:cubicBezTo>
                    <a:cubicBezTo>
                      <a:pt x="3929" y="1914"/>
                      <a:pt x="3927" y="1909"/>
                      <a:pt x="3926" y="1905"/>
                    </a:cubicBezTo>
                    <a:cubicBezTo>
                      <a:pt x="3925" y="1902"/>
                      <a:pt x="3924" y="1900"/>
                      <a:pt x="3924" y="1898"/>
                    </a:cubicBezTo>
                    <a:cubicBezTo>
                      <a:pt x="3923" y="1896"/>
                      <a:pt x="3923" y="1894"/>
                      <a:pt x="3922" y="1892"/>
                    </a:cubicBezTo>
                    <a:cubicBezTo>
                      <a:pt x="3921" y="1890"/>
                      <a:pt x="3920" y="1887"/>
                      <a:pt x="3920" y="1885"/>
                    </a:cubicBezTo>
                    <a:cubicBezTo>
                      <a:pt x="3919" y="1882"/>
                      <a:pt x="3918" y="1880"/>
                      <a:pt x="3917" y="1878"/>
                    </a:cubicBezTo>
                    <a:cubicBezTo>
                      <a:pt x="3916" y="1875"/>
                      <a:pt x="3915" y="1873"/>
                      <a:pt x="3914" y="1871"/>
                    </a:cubicBezTo>
                    <a:cubicBezTo>
                      <a:pt x="3914" y="1869"/>
                      <a:pt x="3913" y="1866"/>
                      <a:pt x="3912" y="1864"/>
                    </a:cubicBezTo>
                    <a:cubicBezTo>
                      <a:pt x="3910" y="1859"/>
                      <a:pt x="3908" y="1854"/>
                      <a:pt x="3906" y="1849"/>
                    </a:cubicBezTo>
                    <a:cubicBezTo>
                      <a:pt x="3905" y="1846"/>
                      <a:pt x="3904" y="1843"/>
                      <a:pt x="3903" y="1841"/>
                    </a:cubicBezTo>
                    <a:cubicBezTo>
                      <a:pt x="3903" y="1838"/>
                      <a:pt x="3902" y="1836"/>
                      <a:pt x="3901" y="1833"/>
                    </a:cubicBezTo>
                    <a:cubicBezTo>
                      <a:pt x="3891" y="1811"/>
                      <a:pt x="3882" y="1789"/>
                      <a:pt x="3872" y="1767"/>
                    </a:cubicBezTo>
                    <a:cubicBezTo>
                      <a:pt x="3821" y="1665"/>
                      <a:pt x="3771" y="1563"/>
                      <a:pt x="3720" y="1461"/>
                    </a:cubicBezTo>
                    <a:close/>
                    <a:moveTo>
                      <a:pt x="3253" y="484"/>
                    </a:moveTo>
                    <a:cubicBezTo>
                      <a:pt x="3108" y="770"/>
                      <a:pt x="2964" y="1056"/>
                      <a:pt x="2819" y="1342"/>
                    </a:cubicBezTo>
                    <a:cubicBezTo>
                      <a:pt x="3102" y="1342"/>
                      <a:pt x="3385" y="1342"/>
                      <a:pt x="3668" y="1342"/>
                    </a:cubicBezTo>
                    <a:cubicBezTo>
                      <a:pt x="3530" y="1056"/>
                      <a:pt x="3391" y="770"/>
                      <a:pt x="3253" y="484"/>
                    </a:cubicBezTo>
                    <a:close/>
                    <a:moveTo>
                      <a:pt x="705" y="1172"/>
                    </a:moveTo>
                    <a:cubicBezTo>
                      <a:pt x="705" y="1379"/>
                      <a:pt x="705" y="1585"/>
                      <a:pt x="705" y="1792"/>
                    </a:cubicBezTo>
                    <a:cubicBezTo>
                      <a:pt x="705" y="1800"/>
                      <a:pt x="705" y="1808"/>
                      <a:pt x="705" y="1816"/>
                    </a:cubicBezTo>
                    <a:cubicBezTo>
                      <a:pt x="705" y="1820"/>
                      <a:pt x="705" y="1824"/>
                      <a:pt x="705" y="1828"/>
                    </a:cubicBezTo>
                    <a:cubicBezTo>
                      <a:pt x="706" y="1833"/>
                      <a:pt x="706" y="1837"/>
                      <a:pt x="706" y="1841"/>
                    </a:cubicBezTo>
                    <a:cubicBezTo>
                      <a:pt x="707" y="1856"/>
                      <a:pt x="707" y="1870"/>
                      <a:pt x="708" y="1885"/>
                    </a:cubicBezTo>
                    <a:cubicBezTo>
                      <a:pt x="708" y="1888"/>
                      <a:pt x="709" y="1892"/>
                      <a:pt x="709" y="1895"/>
                    </a:cubicBezTo>
                    <a:cubicBezTo>
                      <a:pt x="710" y="1898"/>
                      <a:pt x="710" y="1901"/>
                      <a:pt x="710" y="1905"/>
                    </a:cubicBezTo>
                    <a:cubicBezTo>
                      <a:pt x="711" y="1911"/>
                      <a:pt x="711" y="1918"/>
                      <a:pt x="712" y="1924"/>
                    </a:cubicBezTo>
                    <a:cubicBezTo>
                      <a:pt x="714" y="1935"/>
                      <a:pt x="716" y="1947"/>
                      <a:pt x="718" y="1958"/>
                    </a:cubicBezTo>
                    <a:cubicBezTo>
                      <a:pt x="719" y="1960"/>
                      <a:pt x="719" y="1963"/>
                      <a:pt x="720" y="1965"/>
                    </a:cubicBezTo>
                    <a:cubicBezTo>
                      <a:pt x="720" y="1968"/>
                      <a:pt x="721" y="1970"/>
                      <a:pt x="722" y="1973"/>
                    </a:cubicBezTo>
                    <a:cubicBezTo>
                      <a:pt x="722" y="1975"/>
                      <a:pt x="723" y="1977"/>
                      <a:pt x="723" y="1980"/>
                    </a:cubicBezTo>
                    <a:cubicBezTo>
                      <a:pt x="724" y="1982"/>
                      <a:pt x="724" y="1985"/>
                      <a:pt x="725" y="1987"/>
                    </a:cubicBezTo>
                    <a:cubicBezTo>
                      <a:pt x="725" y="1988"/>
                      <a:pt x="726" y="1989"/>
                      <a:pt x="726" y="1991"/>
                    </a:cubicBezTo>
                    <a:cubicBezTo>
                      <a:pt x="727" y="1992"/>
                      <a:pt x="727" y="1993"/>
                      <a:pt x="727" y="1994"/>
                    </a:cubicBezTo>
                    <a:cubicBezTo>
                      <a:pt x="728" y="1995"/>
                      <a:pt x="728" y="1996"/>
                      <a:pt x="728" y="1997"/>
                    </a:cubicBezTo>
                    <a:cubicBezTo>
                      <a:pt x="728" y="1998"/>
                      <a:pt x="729" y="1999"/>
                      <a:pt x="729" y="2000"/>
                    </a:cubicBezTo>
                    <a:cubicBezTo>
                      <a:pt x="729" y="2001"/>
                      <a:pt x="729" y="2001"/>
                      <a:pt x="730" y="2002"/>
                    </a:cubicBezTo>
                    <a:cubicBezTo>
                      <a:pt x="730" y="2002"/>
                      <a:pt x="730" y="2003"/>
                      <a:pt x="730" y="2003"/>
                    </a:cubicBezTo>
                    <a:cubicBezTo>
                      <a:pt x="731" y="2004"/>
                      <a:pt x="731" y="2005"/>
                      <a:pt x="732" y="2006"/>
                    </a:cubicBezTo>
                    <a:cubicBezTo>
                      <a:pt x="732" y="2007"/>
                      <a:pt x="732" y="2008"/>
                      <a:pt x="733" y="2009"/>
                    </a:cubicBezTo>
                    <a:cubicBezTo>
                      <a:pt x="733" y="2010"/>
                      <a:pt x="733" y="2010"/>
                      <a:pt x="733" y="2011"/>
                    </a:cubicBezTo>
                    <a:cubicBezTo>
                      <a:pt x="734" y="2011"/>
                      <a:pt x="734" y="2012"/>
                      <a:pt x="734" y="2012"/>
                    </a:cubicBezTo>
                    <a:cubicBezTo>
                      <a:pt x="734" y="2013"/>
                      <a:pt x="735" y="2014"/>
                      <a:pt x="735" y="2015"/>
                    </a:cubicBezTo>
                    <a:cubicBezTo>
                      <a:pt x="736" y="2016"/>
                      <a:pt x="736" y="2017"/>
                      <a:pt x="737" y="2018"/>
                    </a:cubicBezTo>
                    <a:cubicBezTo>
                      <a:pt x="737" y="2018"/>
                      <a:pt x="737" y="2019"/>
                      <a:pt x="738" y="2020"/>
                    </a:cubicBezTo>
                    <a:cubicBezTo>
                      <a:pt x="738" y="2021"/>
                      <a:pt x="739" y="2022"/>
                      <a:pt x="739" y="2023"/>
                    </a:cubicBezTo>
                    <a:cubicBezTo>
                      <a:pt x="739" y="2023"/>
                      <a:pt x="739" y="2024"/>
                      <a:pt x="740" y="2024"/>
                    </a:cubicBezTo>
                    <a:cubicBezTo>
                      <a:pt x="740" y="2025"/>
                      <a:pt x="740" y="2025"/>
                      <a:pt x="740" y="2025"/>
                    </a:cubicBezTo>
                    <a:cubicBezTo>
                      <a:pt x="741" y="2026"/>
                      <a:pt x="741" y="2027"/>
                      <a:pt x="742" y="2028"/>
                    </a:cubicBezTo>
                    <a:cubicBezTo>
                      <a:pt x="742" y="2028"/>
                      <a:pt x="742" y="2029"/>
                      <a:pt x="743" y="2030"/>
                    </a:cubicBezTo>
                    <a:cubicBezTo>
                      <a:pt x="743" y="2030"/>
                      <a:pt x="743" y="2031"/>
                      <a:pt x="743" y="2031"/>
                    </a:cubicBezTo>
                    <a:cubicBezTo>
                      <a:pt x="744" y="2031"/>
                      <a:pt x="744" y="2032"/>
                      <a:pt x="744" y="2032"/>
                    </a:cubicBezTo>
                    <a:cubicBezTo>
                      <a:pt x="744" y="2032"/>
                      <a:pt x="745" y="2033"/>
                      <a:pt x="745" y="2033"/>
                    </a:cubicBezTo>
                    <a:cubicBezTo>
                      <a:pt x="745" y="2033"/>
                      <a:pt x="745" y="2034"/>
                      <a:pt x="746" y="2034"/>
                    </a:cubicBezTo>
                    <a:cubicBezTo>
                      <a:pt x="746" y="2035"/>
                      <a:pt x="747" y="2035"/>
                      <a:pt x="747" y="2036"/>
                    </a:cubicBezTo>
                    <a:cubicBezTo>
                      <a:pt x="748" y="2037"/>
                      <a:pt x="748" y="2037"/>
                      <a:pt x="749" y="2038"/>
                    </a:cubicBezTo>
                    <a:cubicBezTo>
                      <a:pt x="749" y="2038"/>
                      <a:pt x="749" y="2039"/>
                      <a:pt x="749" y="2039"/>
                    </a:cubicBezTo>
                    <a:cubicBezTo>
                      <a:pt x="750" y="2039"/>
                      <a:pt x="750" y="2040"/>
                      <a:pt x="750" y="2040"/>
                    </a:cubicBezTo>
                    <a:cubicBezTo>
                      <a:pt x="750" y="2040"/>
                      <a:pt x="751" y="2041"/>
                      <a:pt x="751" y="2041"/>
                    </a:cubicBezTo>
                    <a:cubicBezTo>
                      <a:pt x="751" y="2041"/>
                      <a:pt x="751" y="2041"/>
                      <a:pt x="752" y="2042"/>
                    </a:cubicBezTo>
                    <a:cubicBezTo>
                      <a:pt x="752" y="2042"/>
                      <a:pt x="753" y="2043"/>
                      <a:pt x="753" y="2044"/>
                    </a:cubicBezTo>
                    <a:cubicBezTo>
                      <a:pt x="754" y="2044"/>
                      <a:pt x="754" y="2045"/>
                      <a:pt x="755" y="2045"/>
                    </a:cubicBezTo>
                    <a:cubicBezTo>
                      <a:pt x="755" y="2046"/>
                      <a:pt x="755" y="2046"/>
                      <a:pt x="755" y="2046"/>
                    </a:cubicBezTo>
                    <a:cubicBezTo>
                      <a:pt x="756" y="2046"/>
                      <a:pt x="756" y="2047"/>
                      <a:pt x="756" y="2047"/>
                    </a:cubicBezTo>
                    <a:cubicBezTo>
                      <a:pt x="759" y="2050"/>
                      <a:pt x="761" y="2052"/>
                      <a:pt x="764" y="2055"/>
                    </a:cubicBezTo>
                    <a:cubicBezTo>
                      <a:pt x="764" y="2055"/>
                      <a:pt x="765" y="2056"/>
                      <a:pt x="765" y="2056"/>
                    </a:cubicBezTo>
                    <a:cubicBezTo>
                      <a:pt x="766" y="2056"/>
                      <a:pt x="766" y="2056"/>
                      <a:pt x="766" y="2057"/>
                    </a:cubicBezTo>
                    <a:cubicBezTo>
                      <a:pt x="767" y="2057"/>
                      <a:pt x="768" y="2058"/>
                      <a:pt x="769" y="2059"/>
                    </a:cubicBezTo>
                    <a:cubicBezTo>
                      <a:pt x="769" y="2059"/>
                      <a:pt x="770" y="2060"/>
                      <a:pt x="771" y="2060"/>
                    </a:cubicBezTo>
                    <a:cubicBezTo>
                      <a:pt x="771" y="2061"/>
                      <a:pt x="772" y="2061"/>
                      <a:pt x="772" y="2061"/>
                    </a:cubicBezTo>
                    <a:cubicBezTo>
                      <a:pt x="772" y="2061"/>
                      <a:pt x="773" y="2062"/>
                      <a:pt x="773" y="2062"/>
                    </a:cubicBezTo>
                    <a:cubicBezTo>
                      <a:pt x="776" y="2064"/>
                      <a:pt x="780" y="2067"/>
                      <a:pt x="783" y="2069"/>
                    </a:cubicBezTo>
                    <a:cubicBezTo>
                      <a:pt x="785" y="2070"/>
                      <a:pt x="786" y="2071"/>
                      <a:pt x="788" y="2072"/>
                    </a:cubicBezTo>
                    <a:cubicBezTo>
                      <a:pt x="788" y="2073"/>
                      <a:pt x="789" y="2073"/>
                      <a:pt x="790" y="2074"/>
                    </a:cubicBezTo>
                    <a:cubicBezTo>
                      <a:pt x="791" y="2074"/>
                      <a:pt x="792" y="2075"/>
                      <a:pt x="793" y="2075"/>
                    </a:cubicBezTo>
                    <a:cubicBezTo>
                      <a:pt x="794" y="2076"/>
                      <a:pt x="795" y="2076"/>
                      <a:pt x="795" y="2077"/>
                    </a:cubicBezTo>
                    <a:cubicBezTo>
                      <a:pt x="796" y="2077"/>
                      <a:pt x="797" y="2078"/>
                      <a:pt x="798" y="2078"/>
                    </a:cubicBezTo>
                    <a:cubicBezTo>
                      <a:pt x="799" y="2079"/>
                      <a:pt x="800" y="2079"/>
                      <a:pt x="801" y="2080"/>
                    </a:cubicBezTo>
                    <a:cubicBezTo>
                      <a:pt x="801" y="2080"/>
                      <a:pt x="802" y="2081"/>
                      <a:pt x="803" y="2081"/>
                    </a:cubicBezTo>
                    <a:cubicBezTo>
                      <a:pt x="807" y="2083"/>
                      <a:pt x="811" y="2085"/>
                      <a:pt x="815" y="2087"/>
                    </a:cubicBezTo>
                    <a:cubicBezTo>
                      <a:pt x="816" y="2087"/>
                      <a:pt x="816" y="2087"/>
                      <a:pt x="817" y="2088"/>
                    </a:cubicBezTo>
                    <a:cubicBezTo>
                      <a:pt x="817" y="2088"/>
                      <a:pt x="818" y="2088"/>
                      <a:pt x="818" y="2088"/>
                    </a:cubicBezTo>
                    <a:cubicBezTo>
                      <a:pt x="819" y="2089"/>
                      <a:pt x="820" y="2089"/>
                      <a:pt x="821" y="2090"/>
                    </a:cubicBezTo>
                    <a:cubicBezTo>
                      <a:pt x="822" y="2090"/>
                      <a:pt x="823" y="2090"/>
                      <a:pt x="824" y="2091"/>
                    </a:cubicBezTo>
                    <a:cubicBezTo>
                      <a:pt x="825" y="2091"/>
                      <a:pt x="825" y="2091"/>
                      <a:pt x="826" y="2091"/>
                    </a:cubicBezTo>
                    <a:cubicBezTo>
                      <a:pt x="826" y="2092"/>
                      <a:pt x="827" y="2092"/>
                      <a:pt x="827" y="2092"/>
                    </a:cubicBezTo>
                    <a:cubicBezTo>
                      <a:pt x="828" y="2092"/>
                      <a:pt x="828" y="2092"/>
                      <a:pt x="829" y="2093"/>
                    </a:cubicBezTo>
                    <a:cubicBezTo>
                      <a:pt x="829" y="2093"/>
                      <a:pt x="830" y="2093"/>
                      <a:pt x="830" y="2093"/>
                    </a:cubicBezTo>
                    <a:cubicBezTo>
                      <a:pt x="831" y="2094"/>
                      <a:pt x="832" y="2094"/>
                      <a:pt x="833" y="2095"/>
                    </a:cubicBezTo>
                    <a:cubicBezTo>
                      <a:pt x="834" y="2095"/>
                      <a:pt x="835" y="2095"/>
                      <a:pt x="836" y="2096"/>
                    </a:cubicBezTo>
                    <a:cubicBezTo>
                      <a:pt x="837" y="2096"/>
                      <a:pt x="837" y="2096"/>
                      <a:pt x="838" y="2096"/>
                    </a:cubicBezTo>
                    <a:cubicBezTo>
                      <a:pt x="838" y="2097"/>
                      <a:pt x="839" y="2097"/>
                      <a:pt x="839" y="2097"/>
                    </a:cubicBezTo>
                    <a:cubicBezTo>
                      <a:pt x="841" y="2098"/>
                      <a:pt x="844" y="2098"/>
                      <a:pt x="846" y="2099"/>
                    </a:cubicBezTo>
                    <a:cubicBezTo>
                      <a:pt x="848" y="2099"/>
                      <a:pt x="850" y="2100"/>
                      <a:pt x="853" y="2101"/>
                    </a:cubicBezTo>
                    <a:cubicBezTo>
                      <a:pt x="857" y="2102"/>
                      <a:pt x="862" y="2104"/>
                      <a:pt x="866" y="2105"/>
                    </a:cubicBezTo>
                    <a:cubicBezTo>
                      <a:pt x="868" y="2105"/>
                      <a:pt x="871" y="2106"/>
                      <a:pt x="873" y="2106"/>
                    </a:cubicBezTo>
                    <a:cubicBezTo>
                      <a:pt x="875" y="2107"/>
                      <a:pt x="878" y="2107"/>
                      <a:pt x="880" y="2108"/>
                    </a:cubicBezTo>
                    <a:cubicBezTo>
                      <a:pt x="883" y="2108"/>
                      <a:pt x="885" y="2108"/>
                      <a:pt x="888" y="2109"/>
                    </a:cubicBezTo>
                    <a:cubicBezTo>
                      <a:pt x="890" y="2109"/>
                      <a:pt x="893" y="2110"/>
                      <a:pt x="895" y="2110"/>
                    </a:cubicBezTo>
                    <a:cubicBezTo>
                      <a:pt x="898" y="2110"/>
                      <a:pt x="900" y="2111"/>
                      <a:pt x="903" y="2111"/>
                    </a:cubicBezTo>
                    <a:cubicBezTo>
                      <a:pt x="905" y="2111"/>
                      <a:pt x="908" y="2112"/>
                      <a:pt x="911" y="2112"/>
                    </a:cubicBezTo>
                    <a:cubicBezTo>
                      <a:pt x="913" y="2112"/>
                      <a:pt x="916" y="2113"/>
                      <a:pt x="918" y="2113"/>
                    </a:cubicBezTo>
                    <a:cubicBezTo>
                      <a:pt x="921" y="2113"/>
                      <a:pt x="923" y="2114"/>
                      <a:pt x="926" y="2114"/>
                    </a:cubicBezTo>
                    <a:cubicBezTo>
                      <a:pt x="929" y="2114"/>
                      <a:pt x="932" y="2114"/>
                      <a:pt x="934" y="2114"/>
                    </a:cubicBezTo>
                    <a:cubicBezTo>
                      <a:pt x="937" y="2114"/>
                      <a:pt x="940" y="2114"/>
                      <a:pt x="943" y="2115"/>
                    </a:cubicBezTo>
                    <a:cubicBezTo>
                      <a:pt x="946" y="2115"/>
                      <a:pt x="949" y="2115"/>
                      <a:pt x="952" y="2115"/>
                    </a:cubicBezTo>
                    <a:cubicBezTo>
                      <a:pt x="954" y="2115"/>
                      <a:pt x="957" y="2115"/>
                      <a:pt x="960" y="2115"/>
                    </a:cubicBezTo>
                    <a:cubicBezTo>
                      <a:pt x="991" y="2115"/>
                      <a:pt x="1022" y="2115"/>
                      <a:pt x="1053" y="2115"/>
                    </a:cubicBezTo>
                    <a:cubicBezTo>
                      <a:pt x="1053" y="2132"/>
                      <a:pt x="1053" y="2149"/>
                      <a:pt x="1053" y="2166"/>
                    </a:cubicBezTo>
                    <a:cubicBezTo>
                      <a:pt x="702" y="2166"/>
                      <a:pt x="351" y="2166"/>
                      <a:pt x="0" y="2166"/>
                    </a:cubicBezTo>
                    <a:cubicBezTo>
                      <a:pt x="0" y="2149"/>
                      <a:pt x="0" y="2132"/>
                      <a:pt x="0" y="2115"/>
                    </a:cubicBezTo>
                    <a:cubicBezTo>
                      <a:pt x="31" y="2115"/>
                      <a:pt x="63" y="2115"/>
                      <a:pt x="94" y="2115"/>
                    </a:cubicBezTo>
                    <a:cubicBezTo>
                      <a:pt x="97" y="2115"/>
                      <a:pt x="100" y="2115"/>
                      <a:pt x="103" y="2115"/>
                    </a:cubicBezTo>
                    <a:cubicBezTo>
                      <a:pt x="106" y="2115"/>
                      <a:pt x="109" y="2115"/>
                      <a:pt x="113" y="2114"/>
                    </a:cubicBezTo>
                    <a:cubicBezTo>
                      <a:pt x="119" y="2114"/>
                      <a:pt x="125" y="2113"/>
                      <a:pt x="131" y="2113"/>
                    </a:cubicBezTo>
                    <a:cubicBezTo>
                      <a:pt x="142" y="2112"/>
                      <a:pt x="154" y="2110"/>
                      <a:pt x="165" y="2109"/>
                    </a:cubicBezTo>
                    <a:cubicBezTo>
                      <a:pt x="166" y="2109"/>
                      <a:pt x="168" y="2108"/>
                      <a:pt x="169" y="2108"/>
                    </a:cubicBezTo>
                    <a:cubicBezTo>
                      <a:pt x="171" y="2108"/>
                      <a:pt x="172" y="2108"/>
                      <a:pt x="174" y="2107"/>
                    </a:cubicBezTo>
                    <a:cubicBezTo>
                      <a:pt x="175" y="2107"/>
                      <a:pt x="176" y="2107"/>
                      <a:pt x="178" y="2106"/>
                    </a:cubicBezTo>
                    <a:cubicBezTo>
                      <a:pt x="179" y="2106"/>
                      <a:pt x="181" y="2105"/>
                      <a:pt x="182" y="2105"/>
                    </a:cubicBezTo>
                    <a:cubicBezTo>
                      <a:pt x="183" y="2105"/>
                      <a:pt x="185" y="2104"/>
                      <a:pt x="186" y="2104"/>
                    </a:cubicBezTo>
                    <a:cubicBezTo>
                      <a:pt x="187" y="2104"/>
                      <a:pt x="188" y="2104"/>
                      <a:pt x="190" y="2103"/>
                    </a:cubicBezTo>
                    <a:cubicBezTo>
                      <a:pt x="191" y="2103"/>
                      <a:pt x="192" y="2103"/>
                      <a:pt x="193" y="2102"/>
                    </a:cubicBezTo>
                    <a:cubicBezTo>
                      <a:pt x="194" y="2102"/>
                      <a:pt x="195" y="2102"/>
                      <a:pt x="195" y="2102"/>
                    </a:cubicBezTo>
                    <a:cubicBezTo>
                      <a:pt x="196" y="2101"/>
                      <a:pt x="196" y="2101"/>
                      <a:pt x="197" y="2101"/>
                    </a:cubicBezTo>
                    <a:cubicBezTo>
                      <a:pt x="198" y="2101"/>
                      <a:pt x="198" y="2101"/>
                      <a:pt x="199" y="2101"/>
                    </a:cubicBezTo>
                    <a:cubicBezTo>
                      <a:pt x="200" y="2100"/>
                      <a:pt x="200" y="2100"/>
                      <a:pt x="201" y="2100"/>
                    </a:cubicBezTo>
                    <a:cubicBezTo>
                      <a:pt x="202" y="2100"/>
                      <a:pt x="203" y="2099"/>
                      <a:pt x="205" y="2099"/>
                    </a:cubicBezTo>
                    <a:cubicBezTo>
                      <a:pt x="206" y="2098"/>
                      <a:pt x="207" y="2098"/>
                      <a:pt x="208" y="2097"/>
                    </a:cubicBezTo>
                    <a:cubicBezTo>
                      <a:pt x="210" y="2097"/>
                      <a:pt x="211" y="2096"/>
                      <a:pt x="212" y="2096"/>
                    </a:cubicBezTo>
                    <a:cubicBezTo>
                      <a:pt x="213" y="2096"/>
                      <a:pt x="214" y="2095"/>
                      <a:pt x="216" y="2095"/>
                    </a:cubicBezTo>
                    <a:cubicBezTo>
                      <a:pt x="217" y="2094"/>
                      <a:pt x="218" y="2094"/>
                      <a:pt x="219" y="2094"/>
                    </a:cubicBezTo>
                    <a:cubicBezTo>
                      <a:pt x="221" y="2093"/>
                      <a:pt x="222" y="2093"/>
                      <a:pt x="223" y="2092"/>
                    </a:cubicBezTo>
                    <a:cubicBezTo>
                      <a:pt x="223" y="2092"/>
                      <a:pt x="224" y="2092"/>
                      <a:pt x="224" y="2092"/>
                    </a:cubicBezTo>
                    <a:cubicBezTo>
                      <a:pt x="225" y="2091"/>
                      <a:pt x="225" y="2091"/>
                      <a:pt x="226" y="2091"/>
                    </a:cubicBezTo>
                    <a:cubicBezTo>
                      <a:pt x="227" y="2091"/>
                      <a:pt x="227" y="2090"/>
                      <a:pt x="228" y="2090"/>
                    </a:cubicBezTo>
                    <a:cubicBezTo>
                      <a:pt x="228" y="2090"/>
                      <a:pt x="229" y="2090"/>
                      <a:pt x="230" y="2089"/>
                    </a:cubicBezTo>
                    <a:cubicBezTo>
                      <a:pt x="231" y="2089"/>
                      <a:pt x="232" y="2088"/>
                      <a:pt x="233" y="2088"/>
                    </a:cubicBezTo>
                    <a:cubicBezTo>
                      <a:pt x="234" y="2087"/>
                      <a:pt x="235" y="2086"/>
                      <a:pt x="236" y="2086"/>
                    </a:cubicBezTo>
                    <a:cubicBezTo>
                      <a:pt x="237" y="2085"/>
                      <a:pt x="238" y="2085"/>
                      <a:pt x="238" y="2085"/>
                    </a:cubicBezTo>
                    <a:cubicBezTo>
                      <a:pt x="239" y="2085"/>
                      <a:pt x="239" y="2084"/>
                      <a:pt x="240" y="2084"/>
                    </a:cubicBezTo>
                    <a:cubicBezTo>
                      <a:pt x="242" y="2083"/>
                      <a:pt x="244" y="2082"/>
                      <a:pt x="246" y="2081"/>
                    </a:cubicBezTo>
                    <a:cubicBezTo>
                      <a:pt x="247" y="2080"/>
                      <a:pt x="248" y="2080"/>
                      <a:pt x="249" y="2079"/>
                    </a:cubicBezTo>
                    <a:cubicBezTo>
                      <a:pt x="251" y="2078"/>
                      <a:pt x="252" y="2078"/>
                      <a:pt x="253" y="2077"/>
                    </a:cubicBezTo>
                    <a:cubicBezTo>
                      <a:pt x="254" y="2077"/>
                      <a:pt x="254" y="2076"/>
                      <a:pt x="255" y="2076"/>
                    </a:cubicBezTo>
                    <a:cubicBezTo>
                      <a:pt x="255" y="2076"/>
                      <a:pt x="256" y="2076"/>
                      <a:pt x="256" y="2075"/>
                    </a:cubicBezTo>
                    <a:cubicBezTo>
                      <a:pt x="257" y="2075"/>
                      <a:pt x="258" y="2074"/>
                      <a:pt x="259" y="2074"/>
                    </a:cubicBezTo>
                    <a:cubicBezTo>
                      <a:pt x="260" y="2073"/>
                      <a:pt x="261" y="2072"/>
                      <a:pt x="262" y="2072"/>
                    </a:cubicBezTo>
                    <a:cubicBezTo>
                      <a:pt x="263" y="2071"/>
                      <a:pt x="263" y="2071"/>
                      <a:pt x="264" y="2071"/>
                    </a:cubicBezTo>
                    <a:cubicBezTo>
                      <a:pt x="264" y="2071"/>
                      <a:pt x="265" y="2070"/>
                      <a:pt x="265" y="2070"/>
                    </a:cubicBezTo>
                    <a:cubicBezTo>
                      <a:pt x="266" y="2069"/>
                      <a:pt x="267" y="2069"/>
                      <a:pt x="268" y="2068"/>
                    </a:cubicBezTo>
                    <a:cubicBezTo>
                      <a:pt x="269" y="2067"/>
                      <a:pt x="270" y="2066"/>
                      <a:pt x="271" y="2066"/>
                    </a:cubicBezTo>
                    <a:cubicBezTo>
                      <a:pt x="271" y="2065"/>
                      <a:pt x="272" y="2064"/>
                      <a:pt x="273" y="2063"/>
                    </a:cubicBezTo>
                    <a:cubicBezTo>
                      <a:pt x="274" y="2063"/>
                      <a:pt x="275" y="2062"/>
                      <a:pt x="276" y="2061"/>
                    </a:cubicBezTo>
                    <a:cubicBezTo>
                      <a:pt x="280" y="2058"/>
                      <a:pt x="283" y="2056"/>
                      <a:pt x="287" y="2053"/>
                    </a:cubicBezTo>
                    <a:cubicBezTo>
                      <a:pt x="287" y="2053"/>
                      <a:pt x="288" y="2052"/>
                      <a:pt x="288" y="2052"/>
                    </a:cubicBezTo>
                    <a:cubicBezTo>
                      <a:pt x="289" y="2051"/>
                      <a:pt x="289" y="2051"/>
                      <a:pt x="289" y="2050"/>
                    </a:cubicBezTo>
                    <a:cubicBezTo>
                      <a:pt x="290" y="2050"/>
                      <a:pt x="290" y="2049"/>
                      <a:pt x="290" y="2049"/>
                    </a:cubicBezTo>
                    <a:cubicBezTo>
                      <a:pt x="291" y="2048"/>
                      <a:pt x="291" y="2048"/>
                      <a:pt x="292" y="2048"/>
                    </a:cubicBezTo>
                    <a:cubicBezTo>
                      <a:pt x="292" y="2047"/>
                      <a:pt x="292" y="2047"/>
                      <a:pt x="293" y="2046"/>
                    </a:cubicBezTo>
                    <a:cubicBezTo>
                      <a:pt x="293" y="2046"/>
                      <a:pt x="294" y="2046"/>
                      <a:pt x="294" y="2045"/>
                    </a:cubicBezTo>
                    <a:cubicBezTo>
                      <a:pt x="295" y="2045"/>
                      <a:pt x="295" y="2045"/>
                      <a:pt x="296" y="2044"/>
                    </a:cubicBezTo>
                    <a:cubicBezTo>
                      <a:pt x="296" y="2044"/>
                      <a:pt x="297" y="2043"/>
                      <a:pt x="297" y="2043"/>
                    </a:cubicBezTo>
                    <a:cubicBezTo>
                      <a:pt x="298" y="2042"/>
                      <a:pt x="299" y="2041"/>
                      <a:pt x="299" y="2041"/>
                    </a:cubicBezTo>
                    <a:cubicBezTo>
                      <a:pt x="300" y="2040"/>
                      <a:pt x="301" y="2039"/>
                      <a:pt x="302" y="2038"/>
                    </a:cubicBezTo>
                    <a:cubicBezTo>
                      <a:pt x="302" y="2037"/>
                      <a:pt x="303" y="2036"/>
                      <a:pt x="304" y="2035"/>
                    </a:cubicBezTo>
                    <a:cubicBezTo>
                      <a:pt x="305" y="2035"/>
                      <a:pt x="305" y="2034"/>
                      <a:pt x="306" y="2033"/>
                    </a:cubicBezTo>
                    <a:cubicBezTo>
                      <a:pt x="306" y="2033"/>
                      <a:pt x="307" y="2032"/>
                      <a:pt x="307" y="2032"/>
                    </a:cubicBezTo>
                    <a:cubicBezTo>
                      <a:pt x="307" y="2031"/>
                      <a:pt x="307" y="2031"/>
                      <a:pt x="308" y="2030"/>
                    </a:cubicBezTo>
                    <a:cubicBezTo>
                      <a:pt x="308" y="2030"/>
                      <a:pt x="308" y="2029"/>
                      <a:pt x="309" y="2029"/>
                    </a:cubicBezTo>
                    <a:cubicBezTo>
                      <a:pt x="309" y="2028"/>
                      <a:pt x="309" y="2028"/>
                      <a:pt x="310" y="2028"/>
                    </a:cubicBezTo>
                    <a:cubicBezTo>
                      <a:pt x="311" y="2026"/>
                      <a:pt x="313" y="2024"/>
                      <a:pt x="314" y="2022"/>
                    </a:cubicBezTo>
                    <a:cubicBezTo>
                      <a:pt x="314" y="2022"/>
                      <a:pt x="314" y="2021"/>
                      <a:pt x="314" y="2021"/>
                    </a:cubicBezTo>
                    <a:cubicBezTo>
                      <a:pt x="315" y="2021"/>
                      <a:pt x="315" y="2021"/>
                      <a:pt x="315" y="2020"/>
                    </a:cubicBezTo>
                    <a:cubicBezTo>
                      <a:pt x="315" y="2020"/>
                      <a:pt x="315" y="2020"/>
                      <a:pt x="315" y="2019"/>
                    </a:cubicBezTo>
                    <a:cubicBezTo>
                      <a:pt x="316" y="2019"/>
                      <a:pt x="316" y="2019"/>
                      <a:pt x="316" y="2019"/>
                    </a:cubicBezTo>
                    <a:cubicBezTo>
                      <a:pt x="316" y="2018"/>
                      <a:pt x="317" y="2018"/>
                      <a:pt x="317" y="2018"/>
                    </a:cubicBezTo>
                    <a:cubicBezTo>
                      <a:pt x="317" y="2017"/>
                      <a:pt x="317" y="2017"/>
                      <a:pt x="318" y="2017"/>
                    </a:cubicBezTo>
                    <a:cubicBezTo>
                      <a:pt x="318" y="2016"/>
                      <a:pt x="318" y="2016"/>
                      <a:pt x="318" y="2016"/>
                    </a:cubicBezTo>
                    <a:cubicBezTo>
                      <a:pt x="319" y="2016"/>
                      <a:pt x="319" y="2015"/>
                      <a:pt x="319" y="2015"/>
                    </a:cubicBezTo>
                    <a:cubicBezTo>
                      <a:pt x="320" y="2014"/>
                      <a:pt x="320" y="2013"/>
                      <a:pt x="321" y="2011"/>
                    </a:cubicBezTo>
                    <a:cubicBezTo>
                      <a:pt x="321" y="2011"/>
                      <a:pt x="321" y="2010"/>
                      <a:pt x="322" y="2009"/>
                    </a:cubicBezTo>
                    <a:cubicBezTo>
                      <a:pt x="322" y="2009"/>
                      <a:pt x="322" y="2008"/>
                      <a:pt x="322" y="2008"/>
                    </a:cubicBezTo>
                    <a:cubicBezTo>
                      <a:pt x="323" y="2008"/>
                      <a:pt x="323" y="2007"/>
                      <a:pt x="323" y="2007"/>
                    </a:cubicBezTo>
                    <a:cubicBezTo>
                      <a:pt x="323" y="2006"/>
                      <a:pt x="324" y="2006"/>
                      <a:pt x="324" y="2005"/>
                    </a:cubicBezTo>
                    <a:cubicBezTo>
                      <a:pt x="324" y="2004"/>
                      <a:pt x="324" y="2003"/>
                      <a:pt x="325" y="2003"/>
                    </a:cubicBezTo>
                    <a:cubicBezTo>
                      <a:pt x="325" y="2002"/>
                      <a:pt x="325" y="2002"/>
                      <a:pt x="325" y="2001"/>
                    </a:cubicBezTo>
                    <a:cubicBezTo>
                      <a:pt x="325" y="2001"/>
                      <a:pt x="325" y="2001"/>
                      <a:pt x="326" y="2000"/>
                    </a:cubicBezTo>
                    <a:cubicBezTo>
                      <a:pt x="326" y="2000"/>
                      <a:pt x="326" y="2000"/>
                      <a:pt x="326" y="1999"/>
                    </a:cubicBezTo>
                    <a:cubicBezTo>
                      <a:pt x="327" y="1999"/>
                      <a:pt x="327" y="1998"/>
                      <a:pt x="327" y="1998"/>
                    </a:cubicBezTo>
                    <a:cubicBezTo>
                      <a:pt x="328" y="1995"/>
                      <a:pt x="329" y="1992"/>
                      <a:pt x="330" y="1989"/>
                    </a:cubicBezTo>
                    <a:cubicBezTo>
                      <a:pt x="332" y="1981"/>
                      <a:pt x="334" y="1974"/>
                      <a:pt x="336" y="1966"/>
                    </a:cubicBezTo>
                    <a:cubicBezTo>
                      <a:pt x="337" y="1962"/>
                      <a:pt x="338" y="1957"/>
                      <a:pt x="339" y="1953"/>
                    </a:cubicBezTo>
                    <a:cubicBezTo>
                      <a:pt x="339" y="1950"/>
                      <a:pt x="340" y="1948"/>
                      <a:pt x="340" y="1946"/>
                    </a:cubicBezTo>
                    <a:cubicBezTo>
                      <a:pt x="340" y="1944"/>
                      <a:pt x="341" y="1941"/>
                      <a:pt x="341" y="1939"/>
                    </a:cubicBezTo>
                    <a:cubicBezTo>
                      <a:pt x="342" y="1934"/>
                      <a:pt x="342" y="1929"/>
                      <a:pt x="343" y="1924"/>
                    </a:cubicBezTo>
                    <a:cubicBezTo>
                      <a:pt x="343" y="1921"/>
                      <a:pt x="343" y="1918"/>
                      <a:pt x="344" y="1916"/>
                    </a:cubicBezTo>
                    <a:cubicBezTo>
                      <a:pt x="344" y="1913"/>
                      <a:pt x="345" y="1911"/>
                      <a:pt x="345" y="1908"/>
                    </a:cubicBezTo>
                    <a:cubicBezTo>
                      <a:pt x="345" y="1905"/>
                      <a:pt x="345" y="1902"/>
                      <a:pt x="345" y="1900"/>
                    </a:cubicBezTo>
                    <a:cubicBezTo>
                      <a:pt x="345" y="1897"/>
                      <a:pt x="345" y="1894"/>
                      <a:pt x="346" y="1891"/>
                    </a:cubicBezTo>
                    <a:cubicBezTo>
                      <a:pt x="346" y="1885"/>
                      <a:pt x="347" y="1879"/>
                      <a:pt x="347" y="1873"/>
                    </a:cubicBezTo>
                    <a:cubicBezTo>
                      <a:pt x="348" y="1846"/>
                      <a:pt x="348" y="1819"/>
                      <a:pt x="349" y="1792"/>
                    </a:cubicBezTo>
                    <a:cubicBezTo>
                      <a:pt x="349" y="1336"/>
                      <a:pt x="349" y="880"/>
                      <a:pt x="349" y="424"/>
                    </a:cubicBezTo>
                    <a:cubicBezTo>
                      <a:pt x="348" y="393"/>
                      <a:pt x="348" y="363"/>
                      <a:pt x="347" y="332"/>
                    </a:cubicBezTo>
                    <a:cubicBezTo>
                      <a:pt x="346" y="319"/>
                      <a:pt x="345" y="306"/>
                      <a:pt x="344" y="293"/>
                    </a:cubicBezTo>
                    <a:cubicBezTo>
                      <a:pt x="344" y="290"/>
                      <a:pt x="343" y="287"/>
                      <a:pt x="343" y="284"/>
                    </a:cubicBezTo>
                    <a:cubicBezTo>
                      <a:pt x="343" y="281"/>
                      <a:pt x="342" y="278"/>
                      <a:pt x="342" y="276"/>
                    </a:cubicBezTo>
                    <a:cubicBezTo>
                      <a:pt x="342" y="273"/>
                      <a:pt x="341" y="270"/>
                      <a:pt x="341" y="267"/>
                    </a:cubicBezTo>
                    <a:cubicBezTo>
                      <a:pt x="341" y="264"/>
                      <a:pt x="340" y="261"/>
                      <a:pt x="340" y="258"/>
                    </a:cubicBezTo>
                    <a:cubicBezTo>
                      <a:pt x="338" y="248"/>
                      <a:pt x="336" y="239"/>
                      <a:pt x="334" y="229"/>
                    </a:cubicBezTo>
                    <a:cubicBezTo>
                      <a:pt x="333" y="225"/>
                      <a:pt x="332" y="220"/>
                      <a:pt x="331" y="216"/>
                    </a:cubicBezTo>
                    <a:cubicBezTo>
                      <a:pt x="331" y="216"/>
                      <a:pt x="331" y="215"/>
                      <a:pt x="331" y="215"/>
                    </a:cubicBezTo>
                    <a:cubicBezTo>
                      <a:pt x="330" y="214"/>
                      <a:pt x="330" y="214"/>
                      <a:pt x="330" y="213"/>
                    </a:cubicBezTo>
                    <a:cubicBezTo>
                      <a:pt x="330" y="212"/>
                      <a:pt x="329" y="211"/>
                      <a:pt x="329" y="210"/>
                    </a:cubicBezTo>
                    <a:cubicBezTo>
                      <a:pt x="329" y="209"/>
                      <a:pt x="328" y="208"/>
                      <a:pt x="328" y="207"/>
                    </a:cubicBezTo>
                    <a:cubicBezTo>
                      <a:pt x="328" y="207"/>
                      <a:pt x="328" y="206"/>
                      <a:pt x="327" y="206"/>
                    </a:cubicBezTo>
                    <a:cubicBezTo>
                      <a:pt x="327" y="205"/>
                      <a:pt x="327" y="205"/>
                      <a:pt x="327" y="204"/>
                    </a:cubicBezTo>
                    <a:cubicBezTo>
                      <a:pt x="327" y="204"/>
                      <a:pt x="327" y="203"/>
                      <a:pt x="326" y="203"/>
                    </a:cubicBezTo>
                    <a:cubicBezTo>
                      <a:pt x="326" y="202"/>
                      <a:pt x="326" y="202"/>
                      <a:pt x="326" y="202"/>
                    </a:cubicBezTo>
                    <a:cubicBezTo>
                      <a:pt x="325" y="201"/>
                      <a:pt x="325" y="200"/>
                      <a:pt x="325" y="199"/>
                    </a:cubicBezTo>
                    <a:cubicBezTo>
                      <a:pt x="324" y="198"/>
                      <a:pt x="324" y="197"/>
                      <a:pt x="323" y="196"/>
                    </a:cubicBezTo>
                    <a:cubicBezTo>
                      <a:pt x="323" y="196"/>
                      <a:pt x="323" y="196"/>
                      <a:pt x="323" y="195"/>
                    </a:cubicBezTo>
                    <a:cubicBezTo>
                      <a:pt x="322" y="195"/>
                      <a:pt x="322" y="194"/>
                      <a:pt x="322" y="194"/>
                    </a:cubicBezTo>
                    <a:cubicBezTo>
                      <a:pt x="322" y="194"/>
                      <a:pt x="322" y="193"/>
                      <a:pt x="322" y="193"/>
                    </a:cubicBezTo>
                    <a:cubicBezTo>
                      <a:pt x="321" y="192"/>
                      <a:pt x="321" y="192"/>
                      <a:pt x="321" y="192"/>
                    </a:cubicBezTo>
                    <a:cubicBezTo>
                      <a:pt x="321" y="191"/>
                      <a:pt x="320" y="190"/>
                      <a:pt x="320" y="189"/>
                    </a:cubicBezTo>
                    <a:cubicBezTo>
                      <a:pt x="319" y="188"/>
                      <a:pt x="318" y="186"/>
                      <a:pt x="317" y="184"/>
                    </a:cubicBezTo>
                    <a:cubicBezTo>
                      <a:pt x="317" y="184"/>
                      <a:pt x="317" y="183"/>
                      <a:pt x="317" y="183"/>
                    </a:cubicBezTo>
                    <a:cubicBezTo>
                      <a:pt x="316" y="183"/>
                      <a:pt x="316" y="183"/>
                      <a:pt x="316" y="182"/>
                    </a:cubicBezTo>
                    <a:cubicBezTo>
                      <a:pt x="316" y="182"/>
                      <a:pt x="315" y="181"/>
                      <a:pt x="315" y="180"/>
                    </a:cubicBezTo>
                    <a:cubicBezTo>
                      <a:pt x="314" y="179"/>
                      <a:pt x="313" y="177"/>
                      <a:pt x="312" y="176"/>
                    </a:cubicBezTo>
                    <a:cubicBezTo>
                      <a:pt x="312" y="175"/>
                      <a:pt x="311" y="175"/>
                      <a:pt x="311" y="174"/>
                    </a:cubicBezTo>
                    <a:cubicBezTo>
                      <a:pt x="310" y="174"/>
                      <a:pt x="310" y="173"/>
                      <a:pt x="309" y="173"/>
                    </a:cubicBezTo>
                    <a:cubicBezTo>
                      <a:pt x="309" y="173"/>
                      <a:pt x="309" y="172"/>
                      <a:pt x="308" y="172"/>
                    </a:cubicBezTo>
                    <a:cubicBezTo>
                      <a:pt x="308" y="172"/>
                      <a:pt x="308" y="171"/>
                      <a:pt x="308" y="171"/>
                    </a:cubicBezTo>
                    <a:cubicBezTo>
                      <a:pt x="307" y="171"/>
                      <a:pt x="307" y="170"/>
                      <a:pt x="307" y="170"/>
                    </a:cubicBezTo>
                    <a:cubicBezTo>
                      <a:pt x="307" y="170"/>
                      <a:pt x="306" y="169"/>
                      <a:pt x="306" y="169"/>
                    </a:cubicBezTo>
                    <a:cubicBezTo>
                      <a:pt x="299" y="164"/>
                      <a:pt x="293" y="159"/>
                      <a:pt x="286" y="154"/>
                    </a:cubicBezTo>
                    <a:cubicBezTo>
                      <a:pt x="284" y="153"/>
                      <a:pt x="283" y="152"/>
                      <a:pt x="281" y="150"/>
                    </a:cubicBezTo>
                    <a:cubicBezTo>
                      <a:pt x="279" y="149"/>
                      <a:pt x="277" y="148"/>
                      <a:pt x="276" y="147"/>
                    </a:cubicBezTo>
                    <a:cubicBezTo>
                      <a:pt x="274" y="146"/>
                      <a:pt x="272" y="145"/>
                      <a:pt x="270" y="144"/>
                    </a:cubicBezTo>
                    <a:cubicBezTo>
                      <a:pt x="269" y="142"/>
                      <a:pt x="267" y="141"/>
                      <a:pt x="265" y="140"/>
                    </a:cubicBezTo>
                    <a:cubicBezTo>
                      <a:pt x="263" y="139"/>
                      <a:pt x="261" y="138"/>
                      <a:pt x="259" y="138"/>
                    </a:cubicBezTo>
                    <a:cubicBezTo>
                      <a:pt x="257" y="137"/>
                      <a:pt x="255" y="136"/>
                      <a:pt x="253" y="135"/>
                    </a:cubicBezTo>
                    <a:cubicBezTo>
                      <a:pt x="251" y="134"/>
                      <a:pt x="249" y="133"/>
                      <a:pt x="247" y="132"/>
                    </a:cubicBezTo>
                    <a:cubicBezTo>
                      <a:pt x="246" y="131"/>
                      <a:pt x="244" y="130"/>
                      <a:pt x="242" y="129"/>
                    </a:cubicBezTo>
                    <a:cubicBezTo>
                      <a:pt x="240" y="128"/>
                      <a:pt x="238" y="127"/>
                      <a:pt x="235" y="127"/>
                    </a:cubicBezTo>
                    <a:cubicBezTo>
                      <a:pt x="233" y="126"/>
                      <a:pt x="231" y="125"/>
                      <a:pt x="229" y="124"/>
                    </a:cubicBezTo>
                    <a:cubicBezTo>
                      <a:pt x="227" y="123"/>
                      <a:pt x="225" y="122"/>
                      <a:pt x="223" y="121"/>
                    </a:cubicBezTo>
                    <a:cubicBezTo>
                      <a:pt x="220" y="121"/>
                      <a:pt x="218" y="120"/>
                      <a:pt x="216" y="119"/>
                    </a:cubicBezTo>
                    <a:cubicBezTo>
                      <a:pt x="214" y="118"/>
                      <a:pt x="212" y="118"/>
                      <a:pt x="209" y="117"/>
                    </a:cubicBezTo>
                    <a:cubicBezTo>
                      <a:pt x="207" y="117"/>
                      <a:pt x="205" y="116"/>
                      <a:pt x="203" y="115"/>
                    </a:cubicBezTo>
                    <a:cubicBezTo>
                      <a:pt x="198" y="114"/>
                      <a:pt x="194" y="112"/>
                      <a:pt x="189" y="111"/>
                    </a:cubicBezTo>
                    <a:cubicBezTo>
                      <a:pt x="187" y="111"/>
                      <a:pt x="184" y="110"/>
                      <a:pt x="182" y="110"/>
                    </a:cubicBezTo>
                    <a:cubicBezTo>
                      <a:pt x="179" y="110"/>
                      <a:pt x="177" y="109"/>
                      <a:pt x="174" y="109"/>
                    </a:cubicBezTo>
                    <a:cubicBezTo>
                      <a:pt x="172" y="108"/>
                      <a:pt x="169" y="108"/>
                      <a:pt x="167" y="107"/>
                    </a:cubicBezTo>
                    <a:cubicBezTo>
                      <a:pt x="165" y="107"/>
                      <a:pt x="162" y="106"/>
                      <a:pt x="160" y="106"/>
                    </a:cubicBezTo>
                    <a:cubicBezTo>
                      <a:pt x="155" y="105"/>
                      <a:pt x="149" y="105"/>
                      <a:pt x="144" y="104"/>
                    </a:cubicBezTo>
                    <a:cubicBezTo>
                      <a:pt x="141" y="104"/>
                      <a:pt x="138" y="104"/>
                      <a:pt x="136" y="103"/>
                    </a:cubicBezTo>
                    <a:cubicBezTo>
                      <a:pt x="133" y="103"/>
                      <a:pt x="131" y="102"/>
                      <a:pt x="128" y="102"/>
                    </a:cubicBezTo>
                    <a:cubicBezTo>
                      <a:pt x="122" y="102"/>
                      <a:pt x="117" y="102"/>
                      <a:pt x="111" y="102"/>
                    </a:cubicBezTo>
                    <a:cubicBezTo>
                      <a:pt x="108" y="102"/>
                      <a:pt x="105" y="102"/>
                      <a:pt x="102" y="102"/>
                    </a:cubicBezTo>
                    <a:cubicBezTo>
                      <a:pt x="100" y="101"/>
                      <a:pt x="97" y="101"/>
                      <a:pt x="94" y="101"/>
                    </a:cubicBezTo>
                    <a:cubicBezTo>
                      <a:pt x="63" y="101"/>
                      <a:pt x="31" y="101"/>
                      <a:pt x="0" y="101"/>
                    </a:cubicBezTo>
                    <a:cubicBezTo>
                      <a:pt x="0" y="81"/>
                      <a:pt x="0" y="62"/>
                      <a:pt x="0" y="42"/>
                    </a:cubicBezTo>
                    <a:cubicBezTo>
                      <a:pt x="300" y="42"/>
                      <a:pt x="600" y="42"/>
                      <a:pt x="900" y="42"/>
                    </a:cubicBezTo>
                    <a:cubicBezTo>
                      <a:pt x="953" y="44"/>
                      <a:pt x="1005" y="45"/>
                      <a:pt x="1058" y="47"/>
                    </a:cubicBezTo>
                    <a:cubicBezTo>
                      <a:pt x="1105" y="51"/>
                      <a:pt x="1152" y="55"/>
                      <a:pt x="1199" y="59"/>
                    </a:cubicBezTo>
                    <a:cubicBezTo>
                      <a:pt x="1220" y="62"/>
                      <a:pt x="1242" y="65"/>
                      <a:pt x="1263" y="68"/>
                    </a:cubicBezTo>
                    <a:cubicBezTo>
                      <a:pt x="1283" y="71"/>
                      <a:pt x="1302" y="75"/>
                      <a:pt x="1322" y="78"/>
                    </a:cubicBezTo>
                    <a:cubicBezTo>
                      <a:pt x="1340" y="82"/>
                      <a:pt x="1359" y="85"/>
                      <a:pt x="1377" y="89"/>
                    </a:cubicBezTo>
                    <a:cubicBezTo>
                      <a:pt x="1394" y="93"/>
                      <a:pt x="1410" y="97"/>
                      <a:pt x="1427" y="101"/>
                    </a:cubicBezTo>
                    <a:cubicBezTo>
                      <a:pt x="1443" y="107"/>
                      <a:pt x="1458" y="113"/>
                      <a:pt x="1474" y="119"/>
                    </a:cubicBezTo>
                    <a:cubicBezTo>
                      <a:pt x="1489" y="125"/>
                      <a:pt x="1504" y="132"/>
                      <a:pt x="1519" y="138"/>
                    </a:cubicBezTo>
                    <a:cubicBezTo>
                      <a:pt x="1523" y="140"/>
                      <a:pt x="1526" y="142"/>
                      <a:pt x="1530" y="144"/>
                    </a:cubicBezTo>
                    <a:cubicBezTo>
                      <a:pt x="1533" y="146"/>
                      <a:pt x="1537" y="148"/>
                      <a:pt x="1541" y="149"/>
                    </a:cubicBezTo>
                    <a:cubicBezTo>
                      <a:pt x="1548" y="153"/>
                      <a:pt x="1555" y="156"/>
                      <a:pt x="1562" y="160"/>
                    </a:cubicBezTo>
                    <a:cubicBezTo>
                      <a:pt x="1576" y="168"/>
                      <a:pt x="1590" y="176"/>
                      <a:pt x="1604" y="184"/>
                    </a:cubicBezTo>
                    <a:cubicBezTo>
                      <a:pt x="1617" y="193"/>
                      <a:pt x="1631" y="202"/>
                      <a:pt x="1644" y="211"/>
                    </a:cubicBezTo>
                    <a:cubicBezTo>
                      <a:pt x="1656" y="221"/>
                      <a:pt x="1669" y="230"/>
                      <a:pt x="1681" y="240"/>
                    </a:cubicBezTo>
                    <a:cubicBezTo>
                      <a:pt x="1693" y="251"/>
                      <a:pt x="1705" y="261"/>
                      <a:pt x="1717" y="272"/>
                    </a:cubicBezTo>
                    <a:cubicBezTo>
                      <a:pt x="1728" y="283"/>
                      <a:pt x="1739" y="294"/>
                      <a:pt x="1750" y="305"/>
                    </a:cubicBezTo>
                    <a:cubicBezTo>
                      <a:pt x="1760" y="317"/>
                      <a:pt x="1770" y="329"/>
                      <a:pt x="1780" y="341"/>
                    </a:cubicBezTo>
                    <a:cubicBezTo>
                      <a:pt x="1782" y="344"/>
                      <a:pt x="1784" y="347"/>
                      <a:pt x="1786" y="351"/>
                    </a:cubicBezTo>
                    <a:cubicBezTo>
                      <a:pt x="1788" y="354"/>
                      <a:pt x="1790" y="357"/>
                      <a:pt x="1793" y="360"/>
                    </a:cubicBezTo>
                    <a:cubicBezTo>
                      <a:pt x="1797" y="366"/>
                      <a:pt x="1802" y="373"/>
                      <a:pt x="1806" y="379"/>
                    </a:cubicBezTo>
                    <a:cubicBezTo>
                      <a:pt x="1813" y="392"/>
                      <a:pt x="1820" y="404"/>
                      <a:pt x="1827" y="417"/>
                    </a:cubicBezTo>
                    <a:cubicBezTo>
                      <a:pt x="1833" y="430"/>
                      <a:pt x="1839" y="444"/>
                      <a:pt x="1845" y="457"/>
                    </a:cubicBezTo>
                    <a:cubicBezTo>
                      <a:pt x="1850" y="471"/>
                      <a:pt x="1854" y="485"/>
                      <a:pt x="1859" y="499"/>
                    </a:cubicBezTo>
                    <a:cubicBezTo>
                      <a:pt x="1862" y="513"/>
                      <a:pt x="1866" y="527"/>
                      <a:pt x="1869" y="541"/>
                    </a:cubicBezTo>
                    <a:cubicBezTo>
                      <a:pt x="1871" y="555"/>
                      <a:pt x="1873" y="570"/>
                      <a:pt x="1875" y="584"/>
                    </a:cubicBezTo>
                    <a:cubicBezTo>
                      <a:pt x="1875" y="588"/>
                      <a:pt x="1875" y="591"/>
                      <a:pt x="1875" y="595"/>
                    </a:cubicBezTo>
                    <a:cubicBezTo>
                      <a:pt x="1875" y="599"/>
                      <a:pt x="1875" y="602"/>
                      <a:pt x="1876" y="606"/>
                    </a:cubicBezTo>
                    <a:cubicBezTo>
                      <a:pt x="1876" y="613"/>
                      <a:pt x="1877" y="621"/>
                      <a:pt x="1877" y="628"/>
                    </a:cubicBezTo>
                    <a:cubicBezTo>
                      <a:pt x="1876" y="650"/>
                      <a:pt x="1875" y="671"/>
                      <a:pt x="1874" y="693"/>
                    </a:cubicBezTo>
                    <a:cubicBezTo>
                      <a:pt x="1873" y="698"/>
                      <a:pt x="1873" y="704"/>
                      <a:pt x="1872" y="709"/>
                    </a:cubicBezTo>
                    <a:cubicBezTo>
                      <a:pt x="1872" y="711"/>
                      <a:pt x="1872" y="714"/>
                      <a:pt x="1871" y="716"/>
                    </a:cubicBezTo>
                    <a:cubicBezTo>
                      <a:pt x="1871" y="719"/>
                      <a:pt x="1870" y="721"/>
                      <a:pt x="1870" y="724"/>
                    </a:cubicBezTo>
                    <a:cubicBezTo>
                      <a:pt x="1870" y="727"/>
                      <a:pt x="1869" y="729"/>
                      <a:pt x="1869" y="732"/>
                    </a:cubicBezTo>
                    <a:cubicBezTo>
                      <a:pt x="1869" y="734"/>
                      <a:pt x="1868" y="737"/>
                      <a:pt x="1868" y="739"/>
                    </a:cubicBezTo>
                    <a:cubicBezTo>
                      <a:pt x="1867" y="744"/>
                      <a:pt x="1866" y="750"/>
                      <a:pt x="1865" y="755"/>
                    </a:cubicBezTo>
                    <a:cubicBezTo>
                      <a:pt x="1863" y="765"/>
                      <a:pt x="1861" y="774"/>
                      <a:pt x="1859" y="784"/>
                    </a:cubicBezTo>
                    <a:cubicBezTo>
                      <a:pt x="1858" y="786"/>
                      <a:pt x="1858" y="789"/>
                      <a:pt x="1857" y="791"/>
                    </a:cubicBezTo>
                    <a:cubicBezTo>
                      <a:pt x="1856" y="793"/>
                      <a:pt x="1856" y="796"/>
                      <a:pt x="1855" y="798"/>
                    </a:cubicBezTo>
                    <a:cubicBezTo>
                      <a:pt x="1854" y="800"/>
                      <a:pt x="1854" y="803"/>
                      <a:pt x="1853" y="805"/>
                    </a:cubicBezTo>
                    <a:cubicBezTo>
                      <a:pt x="1852" y="807"/>
                      <a:pt x="1852" y="810"/>
                      <a:pt x="1851" y="812"/>
                    </a:cubicBezTo>
                    <a:cubicBezTo>
                      <a:pt x="1849" y="817"/>
                      <a:pt x="1848" y="821"/>
                      <a:pt x="1846" y="826"/>
                    </a:cubicBezTo>
                    <a:cubicBezTo>
                      <a:pt x="1846" y="828"/>
                      <a:pt x="1845" y="830"/>
                      <a:pt x="1844" y="833"/>
                    </a:cubicBezTo>
                    <a:cubicBezTo>
                      <a:pt x="1843" y="835"/>
                      <a:pt x="1842" y="838"/>
                      <a:pt x="1841" y="840"/>
                    </a:cubicBezTo>
                    <a:cubicBezTo>
                      <a:pt x="1840" y="842"/>
                      <a:pt x="1839" y="844"/>
                      <a:pt x="1839" y="846"/>
                    </a:cubicBezTo>
                    <a:cubicBezTo>
                      <a:pt x="1838" y="848"/>
                      <a:pt x="1837" y="850"/>
                      <a:pt x="1836" y="853"/>
                    </a:cubicBezTo>
                    <a:cubicBezTo>
                      <a:pt x="1834" y="857"/>
                      <a:pt x="1832" y="862"/>
                      <a:pt x="1830" y="866"/>
                    </a:cubicBezTo>
                    <a:cubicBezTo>
                      <a:pt x="1829" y="868"/>
                      <a:pt x="1828" y="870"/>
                      <a:pt x="1827" y="873"/>
                    </a:cubicBezTo>
                    <a:cubicBezTo>
                      <a:pt x="1826" y="875"/>
                      <a:pt x="1825" y="877"/>
                      <a:pt x="1824" y="879"/>
                    </a:cubicBezTo>
                    <a:cubicBezTo>
                      <a:pt x="1823" y="881"/>
                      <a:pt x="1822" y="883"/>
                      <a:pt x="1821" y="885"/>
                    </a:cubicBezTo>
                    <a:cubicBezTo>
                      <a:pt x="1819" y="888"/>
                      <a:pt x="1818" y="890"/>
                      <a:pt x="1817" y="892"/>
                    </a:cubicBezTo>
                    <a:cubicBezTo>
                      <a:pt x="1816" y="894"/>
                      <a:pt x="1815" y="896"/>
                      <a:pt x="1814" y="898"/>
                    </a:cubicBezTo>
                    <a:cubicBezTo>
                      <a:pt x="1813" y="900"/>
                      <a:pt x="1812" y="902"/>
                      <a:pt x="1810" y="905"/>
                    </a:cubicBezTo>
                    <a:cubicBezTo>
                      <a:pt x="1809" y="907"/>
                      <a:pt x="1808" y="909"/>
                      <a:pt x="1807" y="911"/>
                    </a:cubicBezTo>
                    <a:cubicBezTo>
                      <a:pt x="1805" y="913"/>
                      <a:pt x="1804" y="915"/>
                      <a:pt x="1803" y="917"/>
                    </a:cubicBezTo>
                    <a:cubicBezTo>
                      <a:pt x="1802" y="919"/>
                      <a:pt x="1800" y="921"/>
                      <a:pt x="1799" y="923"/>
                    </a:cubicBezTo>
                    <a:cubicBezTo>
                      <a:pt x="1798" y="925"/>
                      <a:pt x="1796" y="927"/>
                      <a:pt x="1795" y="929"/>
                    </a:cubicBezTo>
                    <a:cubicBezTo>
                      <a:pt x="1794" y="931"/>
                      <a:pt x="1792" y="933"/>
                      <a:pt x="1791" y="935"/>
                    </a:cubicBezTo>
                    <a:cubicBezTo>
                      <a:pt x="1790" y="937"/>
                      <a:pt x="1788" y="939"/>
                      <a:pt x="1787" y="941"/>
                    </a:cubicBezTo>
                    <a:cubicBezTo>
                      <a:pt x="1781" y="949"/>
                      <a:pt x="1775" y="957"/>
                      <a:pt x="1769" y="965"/>
                    </a:cubicBezTo>
                    <a:cubicBezTo>
                      <a:pt x="1767" y="967"/>
                      <a:pt x="1766" y="969"/>
                      <a:pt x="1764" y="971"/>
                    </a:cubicBezTo>
                    <a:cubicBezTo>
                      <a:pt x="1763" y="973"/>
                      <a:pt x="1761" y="975"/>
                      <a:pt x="1760" y="977"/>
                    </a:cubicBezTo>
                    <a:cubicBezTo>
                      <a:pt x="1758" y="978"/>
                      <a:pt x="1756" y="980"/>
                      <a:pt x="1755" y="982"/>
                    </a:cubicBezTo>
                    <a:cubicBezTo>
                      <a:pt x="1753" y="984"/>
                      <a:pt x="1752" y="986"/>
                      <a:pt x="1750" y="988"/>
                    </a:cubicBezTo>
                    <a:cubicBezTo>
                      <a:pt x="1743" y="995"/>
                      <a:pt x="1736" y="1003"/>
                      <a:pt x="1729" y="1010"/>
                    </a:cubicBezTo>
                    <a:cubicBezTo>
                      <a:pt x="1721" y="1017"/>
                      <a:pt x="1714" y="1025"/>
                      <a:pt x="1706" y="1032"/>
                    </a:cubicBezTo>
                    <a:cubicBezTo>
                      <a:pt x="1704" y="1034"/>
                      <a:pt x="1702" y="1036"/>
                      <a:pt x="1699" y="1037"/>
                    </a:cubicBezTo>
                    <a:cubicBezTo>
                      <a:pt x="1697" y="1039"/>
                      <a:pt x="1695" y="1041"/>
                      <a:pt x="1693" y="1043"/>
                    </a:cubicBezTo>
                    <a:cubicBezTo>
                      <a:pt x="1689" y="1046"/>
                      <a:pt x="1685" y="1050"/>
                      <a:pt x="1681" y="1053"/>
                    </a:cubicBezTo>
                    <a:cubicBezTo>
                      <a:pt x="1679" y="1055"/>
                      <a:pt x="1677" y="1056"/>
                      <a:pt x="1675" y="1058"/>
                    </a:cubicBezTo>
                    <a:cubicBezTo>
                      <a:pt x="1673" y="1060"/>
                      <a:pt x="1671" y="1062"/>
                      <a:pt x="1669" y="1063"/>
                    </a:cubicBezTo>
                    <a:cubicBezTo>
                      <a:pt x="1664" y="1067"/>
                      <a:pt x="1660" y="1070"/>
                      <a:pt x="1656" y="1073"/>
                    </a:cubicBezTo>
                    <a:cubicBezTo>
                      <a:pt x="1654" y="1075"/>
                      <a:pt x="1652" y="1076"/>
                      <a:pt x="1649" y="1078"/>
                    </a:cubicBezTo>
                    <a:cubicBezTo>
                      <a:pt x="1647" y="1079"/>
                      <a:pt x="1645" y="1081"/>
                      <a:pt x="1643" y="1083"/>
                    </a:cubicBezTo>
                    <a:cubicBezTo>
                      <a:pt x="1641" y="1084"/>
                      <a:pt x="1639" y="1086"/>
                      <a:pt x="1637" y="1087"/>
                    </a:cubicBezTo>
                    <a:cubicBezTo>
                      <a:pt x="1634" y="1089"/>
                      <a:pt x="1632" y="1090"/>
                      <a:pt x="1630" y="1092"/>
                    </a:cubicBezTo>
                    <a:cubicBezTo>
                      <a:pt x="1621" y="1098"/>
                      <a:pt x="1611" y="1104"/>
                      <a:pt x="1602" y="1110"/>
                    </a:cubicBezTo>
                    <a:cubicBezTo>
                      <a:pt x="1597" y="1113"/>
                      <a:pt x="1593" y="1115"/>
                      <a:pt x="1588" y="1118"/>
                    </a:cubicBezTo>
                    <a:cubicBezTo>
                      <a:pt x="1585" y="1119"/>
                      <a:pt x="1583" y="1121"/>
                      <a:pt x="1580" y="1122"/>
                    </a:cubicBezTo>
                    <a:cubicBezTo>
                      <a:pt x="1578" y="1123"/>
                      <a:pt x="1575" y="1125"/>
                      <a:pt x="1573" y="1126"/>
                    </a:cubicBezTo>
                    <a:cubicBezTo>
                      <a:pt x="1552" y="1136"/>
                      <a:pt x="1532" y="1145"/>
                      <a:pt x="1511" y="1155"/>
                    </a:cubicBezTo>
                    <a:cubicBezTo>
                      <a:pt x="1488" y="1163"/>
                      <a:pt x="1465" y="1171"/>
                      <a:pt x="1442" y="1179"/>
                    </a:cubicBezTo>
                    <a:cubicBezTo>
                      <a:pt x="1418" y="1185"/>
                      <a:pt x="1393" y="1192"/>
                      <a:pt x="1369" y="1198"/>
                    </a:cubicBezTo>
                    <a:cubicBezTo>
                      <a:pt x="1343" y="1203"/>
                      <a:pt x="1317" y="1207"/>
                      <a:pt x="1291" y="1212"/>
                    </a:cubicBezTo>
                    <a:cubicBezTo>
                      <a:pt x="1263" y="1215"/>
                      <a:pt x="1236" y="1217"/>
                      <a:pt x="1208" y="1220"/>
                    </a:cubicBezTo>
                    <a:cubicBezTo>
                      <a:pt x="1179" y="1221"/>
                      <a:pt x="1150" y="1222"/>
                      <a:pt x="1121" y="1223"/>
                    </a:cubicBezTo>
                    <a:cubicBezTo>
                      <a:pt x="1104" y="1223"/>
                      <a:pt x="1088" y="1222"/>
                      <a:pt x="1071" y="1222"/>
                    </a:cubicBezTo>
                    <a:cubicBezTo>
                      <a:pt x="1067" y="1222"/>
                      <a:pt x="1063" y="1221"/>
                      <a:pt x="1059" y="1221"/>
                    </a:cubicBezTo>
                    <a:cubicBezTo>
                      <a:pt x="1055" y="1220"/>
                      <a:pt x="1051" y="1220"/>
                      <a:pt x="1047" y="1220"/>
                    </a:cubicBezTo>
                    <a:cubicBezTo>
                      <a:pt x="1039" y="1219"/>
                      <a:pt x="1031" y="1219"/>
                      <a:pt x="1023" y="1218"/>
                    </a:cubicBezTo>
                    <a:cubicBezTo>
                      <a:pt x="991" y="1214"/>
                      <a:pt x="958" y="1210"/>
                      <a:pt x="926" y="1206"/>
                    </a:cubicBezTo>
                    <a:cubicBezTo>
                      <a:pt x="890" y="1201"/>
                      <a:pt x="855" y="1197"/>
                      <a:pt x="819" y="1192"/>
                    </a:cubicBezTo>
                    <a:cubicBezTo>
                      <a:pt x="800" y="1189"/>
                      <a:pt x="781" y="1186"/>
                      <a:pt x="762" y="1183"/>
                    </a:cubicBezTo>
                    <a:cubicBezTo>
                      <a:pt x="743" y="1179"/>
                      <a:pt x="724" y="1176"/>
                      <a:pt x="705" y="1172"/>
                    </a:cubicBezTo>
                    <a:close/>
                    <a:moveTo>
                      <a:pt x="875" y="1112"/>
                    </a:moveTo>
                    <a:cubicBezTo>
                      <a:pt x="877" y="1112"/>
                      <a:pt x="878" y="1112"/>
                      <a:pt x="880" y="1112"/>
                    </a:cubicBezTo>
                    <a:cubicBezTo>
                      <a:pt x="881" y="1112"/>
                      <a:pt x="883" y="1112"/>
                      <a:pt x="884" y="1112"/>
                    </a:cubicBezTo>
                    <a:cubicBezTo>
                      <a:pt x="886" y="1112"/>
                      <a:pt x="887" y="1112"/>
                      <a:pt x="889" y="1112"/>
                    </a:cubicBezTo>
                    <a:cubicBezTo>
                      <a:pt x="891" y="1113"/>
                      <a:pt x="892" y="1113"/>
                      <a:pt x="894" y="1113"/>
                    </a:cubicBezTo>
                    <a:cubicBezTo>
                      <a:pt x="896" y="1113"/>
                      <a:pt x="897" y="1113"/>
                      <a:pt x="899" y="1113"/>
                    </a:cubicBezTo>
                    <a:cubicBezTo>
                      <a:pt x="900" y="1113"/>
                      <a:pt x="902" y="1113"/>
                      <a:pt x="903" y="1113"/>
                    </a:cubicBezTo>
                    <a:cubicBezTo>
                      <a:pt x="905" y="1113"/>
                      <a:pt x="906" y="1113"/>
                      <a:pt x="908" y="1113"/>
                    </a:cubicBezTo>
                    <a:cubicBezTo>
                      <a:pt x="908" y="1114"/>
                      <a:pt x="909" y="1114"/>
                      <a:pt x="910" y="1114"/>
                    </a:cubicBezTo>
                    <a:cubicBezTo>
                      <a:pt x="911" y="1114"/>
                      <a:pt x="911" y="1114"/>
                      <a:pt x="912" y="1114"/>
                    </a:cubicBezTo>
                    <a:cubicBezTo>
                      <a:pt x="923" y="1115"/>
                      <a:pt x="934" y="1116"/>
                      <a:pt x="945" y="1117"/>
                    </a:cubicBezTo>
                    <a:cubicBezTo>
                      <a:pt x="955" y="1118"/>
                      <a:pt x="965" y="1119"/>
                      <a:pt x="975" y="1120"/>
                    </a:cubicBezTo>
                    <a:cubicBezTo>
                      <a:pt x="976" y="1120"/>
                      <a:pt x="977" y="1120"/>
                      <a:pt x="979" y="1120"/>
                    </a:cubicBezTo>
                    <a:cubicBezTo>
                      <a:pt x="980" y="1120"/>
                      <a:pt x="981" y="1120"/>
                      <a:pt x="982" y="1120"/>
                    </a:cubicBezTo>
                    <a:cubicBezTo>
                      <a:pt x="983" y="1120"/>
                      <a:pt x="983" y="1120"/>
                      <a:pt x="984" y="1120"/>
                    </a:cubicBezTo>
                    <a:cubicBezTo>
                      <a:pt x="984" y="1120"/>
                      <a:pt x="985" y="1120"/>
                      <a:pt x="985" y="1120"/>
                    </a:cubicBezTo>
                    <a:cubicBezTo>
                      <a:pt x="986" y="1121"/>
                      <a:pt x="987" y="1121"/>
                      <a:pt x="987" y="1121"/>
                    </a:cubicBezTo>
                    <a:cubicBezTo>
                      <a:pt x="988" y="1121"/>
                      <a:pt x="988" y="1121"/>
                      <a:pt x="989" y="1121"/>
                    </a:cubicBezTo>
                    <a:cubicBezTo>
                      <a:pt x="993" y="1121"/>
                      <a:pt x="998" y="1121"/>
                      <a:pt x="1002" y="1121"/>
                    </a:cubicBezTo>
                    <a:cubicBezTo>
                      <a:pt x="1018" y="1120"/>
                      <a:pt x="1033" y="1120"/>
                      <a:pt x="1049" y="1119"/>
                    </a:cubicBezTo>
                    <a:cubicBezTo>
                      <a:pt x="1064" y="1117"/>
                      <a:pt x="1079" y="1115"/>
                      <a:pt x="1094" y="1113"/>
                    </a:cubicBezTo>
                    <a:cubicBezTo>
                      <a:pt x="1101" y="1111"/>
                      <a:pt x="1109" y="1110"/>
                      <a:pt x="1116" y="1108"/>
                    </a:cubicBezTo>
                    <a:cubicBezTo>
                      <a:pt x="1120" y="1108"/>
                      <a:pt x="1123" y="1107"/>
                      <a:pt x="1127" y="1106"/>
                    </a:cubicBezTo>
                    <a:cubicBezTo>
                      <a:pt x="1131" y="1105"/>
                      <a:pt x="1134" y="1104"/>
                      <a:pt x="1138" y="1103"/>
                    </a:cubicBezTo>
                    <a:cubicBezTo>
                      <a:pt x="1145" y="1101"/>
                      <a:pt x="1152" y="1099"/>
                      <a:pt x="1159" y="1097"/>
                    </a:cubicBezTo>
                    <a:cubicBezTo>
                      <a:pt x="1161" y="1096"/>
                      <a:pt x="1162" y="1096"/>
                      <a:pt x="1164" y="1095"/>
                    </a:cubicBezTo>
                    <a:cubicBezTo>
                      <a:pt x="1166" y="1094"/>
                      <a:pt x="1168" y="1094"/>
                      <a:pt x="1169" y="1093"/>
                    </a:cubicBezTo>
                    <a:cubicBezTo>
                      <a:pt x="1171" y="1092"/>
                      <a:pt x="1173" y="1092"/>
                      <a:pt x="1174" y="1091"/>
                    </a:cubicBezTo>
                    <a:cubicBezTo>
                      <a:pt x="1175" y="1091"/>
                      <a:pt x="1176" y="1090"/>
                      <a:pt x="1177" y="1090"/>
                    </a:cubicBezTo>
                    <a:cubicBezTo>
                      <a:pt x="1177" y="1090"/>
                      <a:pt x="1178" y="1089"/>
                      <a:pt x="1179" y="1089"/>
                    </a:cubicBezTo>
                    <a:cubicBezTo>
                      <a:pt x="1181" y="1088"/>
                      <a:pt x="1183" y="1088"/>
                      <a:pt x="1184" y="1087"/>
                    </a:cubicBezTo>
                    <a:cubicBezTo>
                      <a:pt x="1186" y="1087"/>
                      <a:pt x="1188" y="1086"/>
                      <a:pt x="1190" y="1085"/>
                    </a:cubicBezTo>
                    <a:cubicBezTo>
                      <a:pt x="1193" y="1084"/>
                      <a:pt x="1197" y="1082"/>
                      <a:pt x="1200" y="1081"/>
                    </a:cubicBezTo>
                    <a:cubicBezTo>
                      <a:pt x="1203" y="1079"/>
                      <a:pt x="1206" y="1078"/>
                      <a:pt x="1210" y="1076"/>
                    </a:cubicBezTo>
                    <a:cubicBezTo>
                      <a:pt x="1211" y="1076"/>
                      <a:pt x="1213" y="1075"/>
                      <a:pt x="1214" y="1074"/>
                    </a:cubicBezTo>
                    <a:cubicBezTo>
                      <a:pt x="1215" y="1073"/>
                      <a:pt x="1216" y="1073"/>
                      <a:pt x="1217" y="1072"/>
                    </a:cubicBezTo>
                    <a:cubicBezTo>
                      <a:pt x="1217" y="1072"/>
                      <a:pt x="1218" y="1071"/>
                      <a:pt x="1219" y="1071"/>
                    </a:cubicBezTo>
                    <a:cubicBezTo>
                      <a:pt x="1225" y="1068"/>
                      <a:pt x="1232" y="1064"/>
                      <a:pt x="1238" y="1061"/>
                    </a:cubicBezTo>
                    <a:cubicBezTo>
                      <a:pt x="1241" y="1059"/>
                      <a:pt x="1244" y="1057"/>
                      <a:pt x="1247" y="1055"/>
                    </a:cubicBezTo>
                    <a:cubicBezTo>
                      <a:pt x="1249" y="1054"/>
                      <a:pt x="1250" y="1053"/>
                      <a:pt x="1252" y="1052"/>
                    </a:cubicBezTo>
                    <a:cubicBezTo>
                      <a:pt x="1254" y="1051"/>
                      <a:pt x="1255" y="1050"/>
                      <a:pt x="1257" y="1049"/>
                    </a:cubicBezTo>
                    <a:cubicBezTo>
                      <a:pt x="1258" y="1048"/>
                      <a:pt x="1260" y="1047"/>
                      <a:pt x="1261" y="1046"/>
                    </a:cubicBezTo>
                    <a:cubicBezTo>
                      <a:pt x="1262" y="1045"/>
                      <a:pt x="1264" y="1044"/>
                      <a:pt x="1265" y="1043"/>
                    </a:cubicBezTo>
                    <a:cubicBezTo>
                      <a:pt x="1268" y="1041"/>
                      <a:pt x="1271" y="1039"/>
                      <a:pt x="1274" y="1037"/>
                    </a:cubicBezTo>
                    <a:cubicBezTo>
                      <a:pt x="1276" y="1036"/>
                      <a:pt x="1277" y="1035"/>
                      <a:pt x="1279" y="1033"/>
                    </a:cubicBezTo>
                    <a:cubicBezTo>
                      <a:pt x="1280" y="1032"/>
                      <a:pt x="1282" y="1031"/>
                      <a:pt x="1283" y="1030"/>
                    </a:cubicBezTo>
                    <a:cubicBezTo>
                      <a:pt x="1285" y="1029"/>
                      <a:pt x="1286" y="1028"/>
                      <a:pt x="1288" y="1027"/>
                    </a:cubicBezTo>
                    <a:cubicBezTo>
                      <a:pt x="1289" y="1025"/>
                      <a:pt x="1291" y="1024"/>
                      <a:pt x="1292" y="1023"/>
                    </a:cubicBezTo>
                    <a:cubicBezTo>
                      <a:pt x="1293" y="1022"/>
                      <a:pt x="1293" y="1022"/>
                      <a:pt x="1294" y="1021"/>
                    </a:cubicBezTo>
                    <a:cubicBezTo>
                      <a:pt x="1295" y="1021"/>
                      <a:pt x="1295" y="1020"/>
                      <a:pt x="1296" y="1019"/>
                    </a:cubicBezTo>
                    <a:cubicBezTo>
                      <a:pt x="1297" y="1018"/>
                      <a:pt x="1299" y="1017"/>
                      <a:pt x="1300" y="1016"/>
                    </a:cubicBezTo>
                    <a:cubicBezTo>
                      <a:pt x="1303" y="1014"/>
                      <a:pt x="1306" y="1011"/>
                      <a:pt x="1309" y="1009"/>
                    </a:cubicBezTo>
                    <a:cubicBezTo>
                      <a:pt x="1312" y="1006"/>
                      <a:pt x="1314" y="1004"/>
                      <a:pt x="1317" y="1001"/>
                    </a:cubicBezTo>
                    <a:cubicBezTo>
                      <a:pt x="1318" y="1000"/>
                      <a:pt x="1319" y="998"/>
                      <a:pt x="1321" y="997"/>
                    </a:cubicBezTo>
                    <a:cubicBezTo>
                      <a:pt x="1321" y="996"/>
                      <a:pt x="1322" y="996"/>
                      <a:pt x="1323" y="995"/>
                    </a:cubicBezTo>
                    <a:cubicBezTo>
                      <a:pt x="1324" y="994"/>
                      <a:pt x="1324" y="994"/>
                      <a:pt x="1325" y="993"/>
                    </a:cubicBezTo>
                    <a:cubicBezTo>
                      <a:pt x="1336" y="982"/>
                      <a:pt x="1347" y="971"/>
                      <a:pt x="1358" y="960"/>
                    </a:cubicBezTo>
                    <a:cubicBezTo>
                      <a:pt x="1359" y="959"/>
                      <a:pt x="1361" y="957"/>
                      <a:pt x="1362" y="956"/>
                    </a:cubicBezTo>
                    <a:cubicBezTo>
                      <a:pt x="1363" y="954"/>
                      <a:pt x="1364" y="953"/>
                      <a:pt x="1366" y="952"/>
                    </a:cubicBezTo>
                    <a:cubicBezTo>
                      <a:pt x="1367" y="950"/>
                      <a:pt x="1368" y="949"/>
                      <a:pt x="1369" y="947"/>
                    </a:cubicBezTo>
                    <a:cubicBezTo>
                      <a:pt x="1371" y="946"/>
                      <a:pt x="1372" y="944"/>
                      <a:pt x="1373" y="943"/>
                    </a:cubicBezTo>
                    <a:cubicBezTo>
                      <a:pt x="1374" y="942"/>
                      <a:pt x="1375" y="940"/>
                      <a:pt x="1377" y="939"/>
                    </a:cubicBezTo>
                    <a:cubicBezTo>
                      <a:pt x="1378" y="937"/>
                      <a:pt x="1379" y="936"/>
                      <a:pt x="1380" y="934"/>
                    </a:cubicBezTo>
                    <a:cubicBezTo>
                      <a:pt x="1381" y="933"/>
                      <a:pt x="1382" y="931"/>
                      <a:pt x="1383" y="930"/>
                    </a:cubicBezTo>
                    <a:cubicBezTo>
                      <a:pt x="1385" y="928"/>
                      <a:pt x="1386" y="927"/>
                      <a:pt x="1387" y="925"/>
                    </a:cubicBezTo>
                    <a:cubicBezTo>
                      <a:pt x="1391" y="919"/>
                      <a:pt x="1396" y="912"/>
                      <a:pt x="1400" y="906"/>
                    </a:cubicBezTo>
                    <a:cubicBezTo>
                      <a:pt x="1404" y="900"/>
                      <a:pt x="1408" y="893"/>
                      <a:pt x="1412" y="887"/>
                    </a:cubicBezTo>
                    <a:cubicBezTo>
                      <a:pt x="1412" y="886"/>
                      <a:pt x="1413" y="885"/>
                      <a:pt x="1413" y="884"/>
                    </a:cubicBezTo>
                    <a:cubicBezTo>
                      <a:pt x="1414" y="884"/>
                      <a:pt x="1414" y="883"/>
                      <a:pt x="1414" y="882"/>
                    </a:cubicBezTo>
                    <a:cubicBezTo>
                      <a:pt x="1415" y="880"/>
                      <a:pt x="1416" y="879"/>
                      <a:pt x="1417" y="877"/>
                    </a:cubicBezTo>
                    <a:cubicBezTo>
                      <a:pt x="1418" y="875"/>
                      <a:pt x="1419" y="874"/>
                      <a:pt x="1420" y="872"/>
                    </a:cubicBezTo>
                    <a:cubicBezTo>
                      <a:pt x="1420" y="871"/>
                      <a:pt x="1420" y="870"/>
                      <a:pt x="1421" y="870"/>
                    </a:cubicBezTo>
                    <a:cubicBezTo>
                      <a:pt x="1421" y="869"/>
                      <a:pt x="1422" y="868"/>
                      <a:pt x="1422" y="867"/>
                    </a:cubicBezTo>
                    <a:cubicBezTo>
                      <a:pt x="1423" y="865"/>
                      <a:pt x="1424" y="864"/>
                      <a:pt x="1425" y="862"/>
                    </a:cubicBezTo>
                    <a:cubicBezTo>
                      <a:pt x="1426" y="860"/>
                      <a:pt x="1427" y="859"/>
                      <a:pt x="1427" y="857"/>
                    </a:cubicBezTo>
                    <a:cubicBezTo>
                      <a:pt x="1428" y="855"/>
                      <a:pt x="1429" y="854"/>
                      <a:pt x="1430" y="852"/>
                    </a:cubicBezTo>
                    <a:cubicBezTo>
                      <a:pt x="1430" y="850"/>
                      <a:pt x="1431" y="849"/>
                      <a:pt x="1432" y="847"/>
                    </a:cubicBezTo>
                    <a:cubicBezTo>
                      <a:pt x="1435" y="840"/>
                      <a:pt x="1438" y="833"/>
                      <a:pt x="1441" y="826"/>
                    </a:cubicBezTo>
                    <a:cubicBezTo>
                      <a:pt x="1442" y="824"/>
                      <a:pt x="1442" y="822"/>
                      <a:pt x="1443" y="821"/>
                    </a:cubicBezTo>
                    <a:cubicBezTo>
                      <a:pt x="1443" y="819"/>
                      <a:pt x="1444" y="817"/>
                      <a:pt x="1445" y="815"/>
                    </a:cubicBezTo>
                    <a:cubicBezTo>
                      <a:pt x="1445" y="813"/>
                      <a:pt x="1446" y="811"/>
                      <a:pt x="1446" y="809"/>
                    </a:cubicBezTo>
                    <a:cubicBezTo>
                      <a:pt x="1447" y="808"/>
                      <a:pt x="1447" y="806"/>
                      <a:pt x="1448" y="804"/>
                    </a:cubicBezTo>
                    <a:cubicBezTo>
                      <a:pt x="1450" y="797"/>
                      <a:pt x="1452" y="789"/>
                      <a:pt x="1454" y="782"/>
                    </a:cubicBezTo>
                    <a:cubicBezTo>
                      <a:pt x="1456" y="774"/>
                      <a:pt x="1458" y="767"/>
                      <a:pt x="1460" y="759"/>
                    </a:cubicBezTo>
                    <a:cubicBezTo>
                      <a:pt x="1461" y="755"/>
                      <a:pt x="1461" y="752"/>
                      <a:pt x="1462" y="748"/>
                    </a:cubicBezTo>
                    <a:cubicBezTo>
                      <a:pt x="1462" y="746"/>
                      <a:pt x="1462" y="744"/>
                      <a:pt x="1463" y="742"/>
                    </a:cubicBezTo>
                    <a:cubicBezTo>
                      <a:pt x="1463" y="740"/>
                      <a:pt x="1464" y="738"/>
                      <a:pt x="1464" y="736"/>
                    </a:cubicBezTo>
                    <a:cubicBezTo>
                      <a:pt x="1464" y="732"/>
                      <a:pt x="1465" y="728"/>
                      <a:pt x="1465" y="724"/>
                    </a:cubicBezTo>
                    <a:cubicBezTo>
                      <a:pt x="1466" y="722"/>
                      <a:pt x="1466" y="720"/>
                      <a:pt x="1466" y="718"/>
                    </a:cubicBezTo>
                    <a:cubicBezTo>
                      <a:pt x="1466" y="716"/>
                      <a:pt x="1466" y="714"/>
                      <a:pt x="1466" y="712"/>
                    </a:cubicBezTo>
                    <a:cubicBezTo>
                      <a:pt x="1467" y="695"/>
                      <a:pt x="1468" y="679"/>
                      <a:pt x="1469" y="662"/>
                    </a:cubicBezTo>
                    <a:cubicBezTo>
                      <a:pt x="1469" y="659"/>
                      <a:pt x="1469" y="656"/>
                      <a:pt x="1468" y="654"/>
                    </a:cubicBezTo>
                    <a:cubicBezTo>
                      <a:pt x="1468" y="651"/>
                      <a:pt x="1468" y="648"/>
                      <a:pt x="1468" y="645"/>
                    </a:cubicBezTo>
                    <a:cubicBezTo>
                      <a:pt x="1468" y="639"/>
                      <a:pt x="1468" y="634"/>
                      <a:pt x="1468" y="628"/>
                    </a:cubicBezTo>
                    <a:cubicBezTo>
                      <a:pt x="1468" y="625"/>
                      <a:pt x="1467" y="622"/>
                      <a:pt x="1467" y="619"/>
                    </a:cubicBezTo>
                    <a:cubicBezTo>
                      <a:pt x="1467" y="616"/>
                      <a:pt x="1466" y="613"/>
                      <a:pt x="1466" y="611"/>
                    </a:cubicBezTo>
                    <a:cubicBezTo>
                      <a:pt x="1466" y="608"/>
                      <a:pt x="1465" y="605"/>
                      <a:pt x="1465" y="602"/>
                    </a:cubicBezTo>
                    <a:cubicBezTo>
                      <a:pt x="1465" y="600"/>
                      <a:pt x="1464" y="597"/>
                      <a:pt x="1464" y="594"/>
                    </a:cubicBezTo>
                    <a:cubicBezTo>
                      <a:pt x="1464" y="591"/>
                      <a:pt x="1463" y="589"/>
                      <a:pt x="1463" y="586"/>
                    </a:cubicBezTo>
                    <a:cubicBezTo>
                      <a:pt x="1462" y="583"/>
                      <a:pt x="1462" y="580"/>
                      <a:pt x="1462" y="578"/>
                    </a:cubicBezTo>
                    <a:cubicBezTo>
                      <a:pt x="1461" y="575"/>
                      <a:pt x="1461" y="572"/>
                      <a:pt x="1460" y="569"/>
                    </a:cubicBezTo>
                    <a:cubicBezTo>
                      <a:pt x="1460" y="567"/>
                      <a:pt x="1459" y="564"/>
                      <a:pt x="1459" y="561"/>
                    </a:cubicBezTo>
                    <a:cubicBezTo>
                      <a:pt x="1458" y="556"/>
                      <a:pt x="1456" y="550"/>
                      <a:pt x="1455" y="545"/>
                    </a:cubicBezTo>
                    <a:cubicBezTo>
                      <a:pt x="1454" y="542"/>
                      <a:pt x="1454" y="539"/>
                      <a:pt x="1453" y="537"/>
                    </a:cubicBezTo>
                    <a:cubicBezTo>
                      <a:pt x="1452" y="534"/>
                      <a:pt x="1452" y="532"/>
                      <a:pt x="1451" y="529"/>
                    </a:cubicBezTo>
                    <a:cubicBezTo>
                      <a:pt x="1450" y="526"/>
                      <a:pt x="1449" y="524"/>
                      <a:pt x="1449" y="521"/>
                    </a:cubicBezTo>
                    <a:cubicBezTo>
                      <a:pt x="1448" y="518"/>
                      <a:pt x="1447" y="516"/>
                      <a:pt x="1446" y="513"/>
                    </a:cubicBezTo>
                    <a:cubicBezTo>
                      <a:pt x="1445" y="510"/>
                      <a:pt x="1444" y="508"/>
                      <a:pt x="1443" y="505"/>
                    </a:cubicBezTo>
                    <a:cubicBezTo>
                      <a:pt x="1443" y="502"/>
                      <a:pt x="1442" y="500"/>
                      <a:pt x="1441" y="497"/>
                    </a:cubicBezTo>
                    <a:cubicBezTo>
                      <a:pt x="1439" y="492"/>
                      <a:pt x="1437" y="487"/>
                      <a:pt x="1435" y="482"/>
                    </a:cubicBezTo>
                    <a:cubicBezTo>
                      <a:pt x="1434" y="479"/>
                      <a:pt x="1433" y="477"/>
                      <a:pt x="1432" y="474"/>
                    </a:cubicBezTo>
                    <a:cubicBezTo>
                      <a:pt x="1432" y="471"/>
                      <a:pt x="1431" y="469"/>
                      <a:pt x="1430" y="466"/>
                    </a:cubicBezTo>
                    <a:cubicBezTo>
                      <a:pt x="1429" y="464"/>
                      <a:pt x="1428" y="461"/>
                      <a:pt x="1426" y="459"/>
                    </a:cubicBezTo>
                    <a:cubicBezTo>
                      <a:pt x="1425" y="456"/>
                      <a:pt x="1424" y="454"/>
                      <a:pt x="1423" y="451"/>
                    </a:cubicBezTo>
                    <a:cubicBezTo>
                      <a:pt x="1422" y="449"/>
                      <a:pt x="1421" y="446"/>
                      <a:pt x="1420" y="444"/>
                    </a:cubicBezTo>
                    <a:cubicBezTo>
                      <a:pt x="1418" y="441"/>
                      <a:pt x="1417" y="439"/>
                      <a:pt x="1416" y="436"/>
                    </a:cubicBezTo>
                    <a:cubicBezTo>
                      <a:pt x="1411" y="426"/>
                      <a:pt x="1406" y="417"/>
                      <a:pt x="1401" y="407"/>
                    </a:cubicBezTo>
                    <a:cubicBezTo>
                      <a:pt x="1400" y="405"/>
                      <a:pt x="1398" y="402"/>
                      <a:pt x="1397" y="400"/>
                    </a:cubicBezTo>
                    <a:cubicBezTo>
                      <a:pt x="1395" y="398"/>
                      <a:pt x="1394" y="396"/>
                      <a:pt x="1393" y="393"/>
                    </a:cubicBezTo>
                    <a:cubicBezTo>
                      <a:pt x="1390" y="389"/>
                      <a:pt x="1387" y="384"/>
                      <a:pt x="1384" y="379"/>
                    </a:cubicBezTo>
                    <a:cubicBezTo>
                      <a:pt x="1381" y="375"/>
                      <a:pt x="1378" y="371"/>
                      <a:pt x="1375" y="366"/>
                    </a:cubicBezTo>
                    <a:cubicBezTo>
                      <a:pt x="1373" y="364"/>
                      <a:pt x="1371" y="362"/>
                      <a:pt x="1370" y="360"/>
                    </a:cubicBezTo>
                    <a:cubicBezTo>
                      <a:pt x="1368" y="357"/>
                      <a:pt x="1367" y="355"/>
                      <a:pt x="1365" y="353"/>
                    </a:cubicBezTo>
                    <a:cubicBezTo>
                      <a:pt x="1358" y="345"/>
                      <a:pt x="1351" y="337"/>
                      <a:pt x="1344" y="329"/>
                    </a:cubicBezTo>
                    <a:cubicBezTo>
                      <a:pt x="1336" y="321"/>
                      <a:pt x="1328" y="313"/>
                      <a:pt x="1320" y="305"/>
                    </a:cubicBezTo>
                    <a:cubicBezTo>
                      <a:pt x="1312" y="298"/>
                      <a:pt x="1304" y="291"/>
                      <a:pt x="1296" y="284"/>
                    </a:cubicBezTo>
                    <a:cubicBezTo>
                      <a:pt x="1292" y="281"/>
                      <a:pt x="1287" y="277"/>
                      <a:pt x="1283" y="274"/>
                    </a:cubicBezTo>
                    <a:cubicBezTo>
                      <a:pt x="1280" y="272"/>
                      <a:pt x="1278" y="271"/>
                      <a:pt x="1276" y="269"/>
                    </a:cubicBezTo>
                    <a:cubicBezTo>
                      <a:pt x="1274" y="267"/>
                      <a:pt x="1272" y="266"/>
                      <a:pt x="1270" y="264"/>
                    </a:cubicBezTo>
                    <a:cubicBezTo>
                      <a:pt x="1261" y="258"/>
                      <a:pt x="1251" y="252"/>
                      <a:pt x="1242" y="246"/>
                    </a:cubicBezTo>
                    <a:cubicBezTo>
                      <a:pt x="1240" y="245"/>
                      <a:pt x="1237" y="243"/>
                      <a:pt x="1235" y="242"/>
                    </a:cubicBezTo>
                    <a:cubicBezTo>
                      <a:pt x="1233" y="240"/>
                      <a:pt x="1230" y="239"/>
                      <a:pt x="1228" y="238"/>
                    </a:cubicBezTo>
                    <a:cubicBezTo>
                      <a:pt x="1226" y="236"/>
                      <a:pt x="1223" y="235"/>
                      <a:pt x="1221" y="233"/>
                    </a:cubicBezTo>
                    <a:cubicBezTo>
                      <a:pt x="1219" y="232"/>
                      <a:pt x="1216" y="230"/>
                      <a:pt x="1214" y="229"/>
                    </a:cubicBezTo>
                    <a:cubicBezTo>
                      <a:pt x="1209" y="227"/>
                      <a:pt x="1203" y="224"/>
                      <a:pt x="1198" y="222"/>
                    </a:cubicBezTo>
                    <a:cubicBezTo>
                      <a:pt x="1195" y="220"/>
                      <a:pt x="1193" y="219"/>
                      <a:pt x="1190" y="218"/>
                    </a:cubicBezTo>
                    <a:cubicBezTo>
                      <a:pt x="1187" y="217"/>
                      <a:pt x="1185" y="216"/>
                      <a:pt x="1182" y="215"/>
                    </a:cubicBezTo>
                    <a:cubicBezTo>
                      <a:pt x="1179" y="214"/>
                      <a:pt x="1177" y="213"/>
                      <a:pt x="1174" y="211"/>
                    </a:cubicBezTo>
                    <a:cubicBezTo>
                      <a:pt x="1172" y="210"/>
                      <a:pt x="1169" y="209"/>
                      <a:pt x="1166" y="208"/>
                    </a:cubicBezTo>
                    <a:cubicBezTo>
                      <a:pt x="1161" y="206"/>
                      <a:pt x="1155" y="204"/>
                      <a:pt x="1150" y="202"/>
                    </a:cubicBezTo>
                    <a:cubicBezTo>
                      <a:pt x="1145" y="200"/>
                      <a:pt x="1140" y="199"/>
                      <a:pt x="1134" y="197"/>
                    </a:cubicBezTo>
                    <a:cubicBezTo>
                      <a:pt x="1132" y="196"/>
                      <a:pt x="1129" y="195"/>
                      <a:pt x="1126" y="194"/>
                    </a:cubicBezTo>
                    <a:cubicBezTo>
                      <a:pt x="1123" y="194"/>
                      <a:pt x="1121" y="193"/>
                      <a:pt x="1118" y="192"/>
                    </a:cubicBezTo>
                    <a:cubicBezTo>
                      <a:pt x="1113" y="191"/>
                      <a:pt x="1107" y="189"/>
                      <a:pt x="1102" y="188"/>
                    </a:cubicBezTo>
                    <a:cubicBezTo>
                      <a:pt x="1099" y="187"/>
                      <a:pt x="1096" y="186"/>
                      <a:pt x="1093" y="186"/>
                    </a:cubicBezTo>
                    <a:cubicBezTo>
                      <a:pt x="1091" y="185"/>
                      <a:pt x="1088" y="185"/>
                      <a:pt x="1085" y="184"/>
                    </a:cubicBezTo>
                    <a:cubicBezTo>
                      <a:pt x="1082" y="183"/>
                      <a:pt x="1079" y="183"/>
                      <a:pt x="1077" y="182"/>
                    </a:cubicBezTo>
                    <a:cubicBezTo>
                      <a:pt x="1074" y="181"/>
                      <a:pt x="1071" y="181"/>
                      <a:pt x="1068" y="180"/>
                    </a:cubicBezTo>
                    <a:cubicBezTo>
                      <a:pt x="1063" y="179"/>
                      <a:pt x="1057" y="178"/>
                      <a:pt x="1051" y="177"/>
                    </a:cubicBezTo>
                    <a:cubicBezTo>
                      <a:pt x="1045" y="176"/>
                      <a:pt x="1040" y="176"/>
                      <a:pt x="1034" y="175"/>
                    </a:cubicBezTo>
                    <a:cubicBezTo>
                      <a:pt x="1031" y="175"/>
                      <a:pt x="1028" y="174"/>
                      <a:pt x="1025" y="174"/>
                    </a:cubicBezTo>
                    <a:cubicBezTo>
                      <a:pt x="1022" y="174"/>
                      <a:pt x="1019" y="173"/>
                      <a:pt x="1016" y="173"/>
                    </a:cubicBezTo>
                    <a:cubicBezTo>
                      <a:pt x="1004" y="172"/>
                      <a:pt x="992" y="171"/>
                      <a:pt x="980" y="170"/>
                    </a:cubicBezTo>
                    <a:cubicBezTo>
                      <a:pt x="974" y="170"/>
                      <a:pt x="968" y="170"/>
                      <a:pt x="962" y="170"/>
                    </a:cubicBezTo>
                    <a:cubicBezTo>
                      <a:pt x="958" y="170"/>
                      <a:pt x="955" y="170"/>
                      <a:pt x="952" y="170"/>
                    </a:cubicBezTo>
                    <a:cubicBezTo>
                      <a:pt x="949" y="169"/>
                      <a:pt x="946" y="169"/>
                      <a:pt x="943" y="169"/>
                    </a:cubicBezTo>
                    <a:cubicBezTo>
                      <a:pt x="941" y="169"/>
                      <a:pt x="939" y="169"/>
                      <a:pt x="936" y="169"/>
                    </a:cubicBezTo>
                    <a:cubicBezTo>
                      <a:pt x="934" y="169"/>
                      <a:pt x="932" y="169"/>
                      <a:pt x="930" y="170"/>
                    </a:cubicBezTo>
                    <a:cubicBezTo>
                      <a:pt x="928" y="170"/>
                      <a:pt x="926" y="170"/>
                      <a:pt x="924" y="170"/>
                    </a:cubicBezTo>
                    <a:cubicBezTo>
                      <a:pt x="921" y="170"/>
                      <a:pt x="919" y="170"/>
                      <a:pt x="917" y="170"/>
                    </a:cubicBezTo>
                    <a:cubicBezTo>
                      <a:pt x="915" y="170"/>
                      <a:pt x="913" y="170"/>
                      <a:pt x="910" y="170"/>
                    </a:cubicBezTo>
                    <a:cubicBezTo>
                      <a:pt x="908" y="170"/>
                      <a:pt x="906" y="170"/>
                      <a:pt x="904" y="171"/>
                    </a:cubicBezTo>
                    <a:cubicBezTo>
                      <a:pt x="901" y="171"/>
                      <a:pt x="899" y="171"/>
                      <a:pt x="897" y="171"/>
                    </a:cubicBezTo>
                    <a:cubicBezTo>
                      <a:pt x="895" y="171"/>
                      <a:pt x="892" y="171"/>
                      <a:pt x="890" y="171"/>
                    </a:cubicBezTo>
                    <a:cubicBezTo>
                      <a:pt x="885" y="171"/>
                      <a:pt x="881" y="172"/>
                      <a:pt x="876" y="172"/>
                    </a:cubicBezTo>
                    <a:cubicBezTo>
                      <a:pt x="874" y="173"/>
                      <a:pt x="872" y="173"/>
                      <a:pt x="869" y="173"/>
                    </a:cubicBezTo>
                    <a:cubicBezTo>
                      <a:pt x="867" y="173"/>
                      <a:pt x="864" y="173"/>
                      <a:pt x="862" y="173"/>
                    </a:cubicBezTo>
                    <a:cubicBezTo>
                      <a:pt x="860" y="173"/>
                      <a:pt x="857" y="174"/>
                      <a:pt x="855" y="174"/>
                    </a:cubicBezTo>
                    <a:cubicBezTo>
                      <a:pt x="853" y="175"/>
                      <a:pt x="850" y="175"/>
                      <a:pt x="848" y="175"/>
                    </a:cubicBezTo>
                    <a:cubicBezTo>
                      <a:pt x="843" y="176"/>
                      <a:pt x="839" y="176"/>
                      <a:pt x="834" y="177"/>
                    </a:cubicBezTo>
                    <a:cubicBezTo>
                      <a:pt x="832" y="177"/>
                      <a:pt x="829" y="178"/>
                      <a:pt x="827" y="178"/>
                    </a:cubicBezTo>
                    <a:cubicBezTo>
                      <a:pt x="824" y="178"/>
                      <a:pt x="822" y="179"/>
                      <a:pt x="819" y="179"/>
                    </a:cubicBezTo>
                    <a:cubicBezTo>
                      <a:pt x="814" y="180"/>
                      <a:pt x="809" y="181"/>
                      <a:pt x="804" y="182"/>
                    </a:cubicBezTo>
                    <a:cubicBezTo>
                      <a:pt x="801" y="182"/>
                      <a:pt x="799" y="183"/>
                      <a:pt x="796" y="183"/>
                    </a:cubicBezTo>
                    <a:cubicBezTo>
                      <a:pt x="793" y="183"/>
                      <a:pt x="791" y="184"/>
                      <a:pt x="788" y="184"/>
                    </a:cubicBezTo>
                    <a:cubicBezTo>
                      <a:pt x="783" y="185"/>
                      <a:pt x="777" y="186"/>
                      <a:pt x="772" y="187"/>
                    </a:cubicBezTo>
                    <a:cubicBezTo>
                      <a:pt x="750" y="192"/>
                      <a:pt x="727" y="198"/>
                      <a:pt x="705" y="203"/>
                    </a:cubicBezTo>
                    <a:cubicBezTo>
                      <a:pt x="705" y="498"/>
                      <a:pt x="705" y="792"/>
                      <a:pt x="705" y="1087"/>
                    </a:cubicBezTo>
                    <a:cubicBezTo>
                      <a:pt x="762" y="1095"/>
                      <a:pt x="818" y="1104"/>
                      <a:pt x="875" y="1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" name="Freeform 3"/>
            <p:cNvSpPr>
              <a:spLocks noChangeArrowheads="1"/>
            </p:cNvSpPr>
            <p:nvPr/>
          </p:nvSpPr>
          <p:spPr bwMode="auto">
            <a:xfrm>
              <a:off x="9585734" y="2440615"/>
              <a:ext cx="279819" cy="282865"/>
            </a:xfrm>
            <a:custGeom>
              <a:avLst/>
              <a:gdLst>
                <a:gd name="T0" fmla="*/ 205 w 777"/>
                <a:gd name="T1" fmla="*/ 195 h 784"/>
                <a:gd name="T2" fmla="*/ 261 w 777"/>
                <a:gd name="T3" fmla="*/ 250 h 784"/>
                <a:gd name="T4" fmla="*/ 261 w 777"/>
                <a:gd name="T5" fmla="*/ 525 h 784"/>
                <a:gd name="T6" fmla="*/ 205 w 777"/>
                <a:gd name="T7" fmla="*/ 578 h 784"/>
                <a:gd name="T8" fmla="*/ 205 w 777"/>
                <a:gd name="T9" fmla="*/ 595 h 784"/>
                <a:gd name="T10" fmla="*/ 389 w 777"/>
                <a:gd name="T11" fmla="*/ 595 h 784"/>
                <a:gd name="T12" fmla="*/ 389 w 777"/>
                <a:gd name="T13" fmla="*/ 578 h 784"/>
                <a:gd name="T14" fmla="*/ 334 w 777"/>
                <a:gd name="T15" fmla="*/ 525 h 784"/>
                <a:gd name="T16" fmla="*/ 334 w 777"/>
                <a:gd name="T17" fmla="*/ 412 h 784"/>
                <a:gd name="T18" fmla="*/ 387 w 777"/>
                <a:gd name="T19" fmla="*/ 412 h 784"/>
                <a:gd name="T20" fmla="*/ 446 w 777"/>
                <a:gd name="T21" fmla="*/ 505 h 784"/>
                <a:gd name="T22" fmla="*/ 526 w 777"/>
                <a:gd name="T23" fmla="*/ 595 h 784"/>
                <a:gd name="T24" fmla="*/ 597 w 777"/>
                <a:gd name="T25" fmla="*/ 595 h 784"/>
                <a:gd name="T26" fmla="*/ 597 w 777"/>
                <a:gd name="T27" fmla="*/ 587 h 784"/>
                <a:gd name="T28" fmla="*/ 510 w 777"/>
                <a:gd name="T29" fmla="*/ 489 h 784"/>
                <a:gd name="T30" fmla="*/ 446 w 777"/>
                <a:gd name="T31" fmla="*/ 401 h 784"/>
                <a:gd name="T32" fmla="*/ 537 w 777"/>
                <a:gd name="T33" fmla="*/ 281 h 784"/>
                <a:gd name="T34" fmla="*/ 407 w 777"/>
                <a:gd name="T35" fmla="*/ 177 h 784"/>
                <a:gd name="T36" fmla="*/ 205 w 777"/>
                <a:gd name="T37" fmla="*/ 177 h 784"/>
                <a:gd name="T38" fmla="*/ 205 w 777"/>
                <a:gd name="T39" fmla="*/ 195 h 784"/>
                <a:gd name="T40" fmla="*/ 334 w 777"/>
                <a:gd name="T41" fmla="*/ 199 h 784"/>
                <a:gd name="T42" fmla="*/ 380 w 777"/>
                <a:gd name="T43" fmla="*/ 199 h 784"/>
                <a:gd name="T44" fmla="*/ 460 w 777"/>
                <a:gd name="T45" fmla="*/ 290 h 784"/>
                <a:gd name="T46" fmla="*/ 382 w 777"/>
                <a:gd name="T47" fmla="*/ 390 h 784"/>
                <a:gd name="T48" fmla="*/ 334 w 777"/>
                <a:gd name="T49" fmla="*/ 390 h 784"/>
                <a:gd name="T50" fmla="*/ 334 w 777"/>
                <a:gd name="T51" fmla="*/ 199 h 784"/>
                <a:gd name="T52" fmla="*/ 389 w 777"/>
                <a:gd name="T53" fmla="*/ 0 h 784"/>
                <a:gd name="T54" fmla="*/ 0 w 777"/>
                <a:gd name="T55" fmla="*/ 394 h 784"/>
                <a:gd name="T56" fmla="*/ 389 w 777"/>
                <a:gd name="T57" fmla="*/ 783 h 784"/>
                <a:gd name="T58" fmla="*/ 776 w 777"/>
                <a:gd name="T59" fmla="*/ 399 h 784"/>
                <a:gd name="T60" fmla="*/ 389 w 777"/>
                <a:gd name="T61" fmla="*/ 0 h 784"/>
                <a:gd name="T62" fmla="*/ 389 w 777"/>
                <a:gd name="T63" fmla="*/ 49 h 784"/>
                <a:gd name="T64" fmla="*/ 714 w 777"/>
                <a:gd name="T65" fmla="*/ 399 h 784"/>
                <a:gd name="T66" fmla="*/ 389 w 777"/>
                <a:gd name="T67" fmla="*/ 737 h 784"/>
                <a:gd name="T68" fmla="*/ 62 w 777"/>
                <a:gd name="T69" fmla="*/ 394 h 784"/>
                <a:gd name="T70" fmla="*/ 389 w 777"/>
                <a:gd name="T71" fmla="*/ 49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7" h="784">
                  <a:moveTo>
                    <a:pt x="205" y="195"/>
                  </a:moveTo>
                  <a:cubicBezTo>
                    <a:pt x="261" y="199"/>
                    <a:pt x="261" y="199"/>
                    <a:pt x="261" y="250"/>
                  </a:cubicBezTo>
                  <a:lnTo>
                    <a:pt x="261" y="525"/>
                  </a:lnTo>
                  <a:cubicBezTo>
                    <a:pt x="261" y="573"/>
                    <a:pt x="261" y="573"/>
                    <a:pt x="205" y="578"/>
                  </a:cubicBezTo>
                  <a:lnTo>
                    <a:pt x="205" y="595"/>
                  </a:lnTo>
                  <a:lnTo>
                    <a:pt x="389" y="595"/>
                  </a:lnTo>
                  <a:lnTo>
                    <a:pt x="389" y="578"/>
                  </a:lnTo>
                  <a:cubicBezTo>
                    <a:pt x="334" y="573"/>
                    <a:pt x="334" y="573"/>
                    <a:pt x="334" y="525"/>
                  </a:cubicBezTo>
                  <a:lnTo>
                    <a:pt x="334" y="412"/>
                  </a:lnTo>
                  <a:lnTo>
                    <a:pt x="387" y="412"/>
                  </a:lnTo>
                  <a:cubicBezTo>
                    <a:pt x="429" y="476"/>
                    <a:pt x="433" y="483"/>
                    <a:pt x="446" y="505"/>
                  </a:cubicBezTo>
                  <a:cubicBezTo>
                    <a:pt x="477" y="564"/>
                    <a:pt x="506" y="595"/>
                    <a:pt x="526" y="595"/>
                  </a:cubicBezTo>
                  <a:lnTo>
                    <a:pt x="597" y="595"/>
                  </a:lnTo>
                  <a:lnTo>
                    <a:pt x="597" y="587"/>
                  </a:lnTo>
                  <a:cubicBezTo>
                    <a:pt x="570" y="564"/>
                    <a:pt x="544" y="533"/>
                    <a:pt x="510" y="489"/>
                  </a:cubicBezTo>
                  <a:lnTo>
                    <a:pt x="446" y="401"/>
                  </a:lnTo>
                  <a:cubicBezTo>
                    <a:pt x="506" y="376"/>
                    <a:pt x="537" y="337"/>
                    <a:pt x="537" y="281"/>
                  </a:cubicBezTo>
                  <a:cubicBezTo>
                    <a:pt x="537" y="219"/>
                    <a:pt x="486" y="177"/>
                    <a:pt x="407" y="177"/>
                  </a:cubicBezTo>
                  <a:lnTo>
                    <a:pt x="205" y="177"/>
                  </a:lnTo>
                  <a:lnTo>
                    <a:pt x="205" y="195"/>
                  </a:lnTo>
                  <a:close/>
                  <a:moveTo>
                    <a:pt x="334" y="199"/>
                  </a:moveTo>
                  <a:lnTo>
                    <a:pt x="380" y="199"/>
                  </a:lnTo>
                  <a:cubicBezTo>
                    <a:pt x="433" y="199"/>
                    <a:pt x="460" y="230"/>
                    <a:pt x="460" y="290"/>
                  </a:cubicBezTo>
                  <a:cubicBezTo>
                    <a:pt x="460" y="354"/>
                    <a:pt x="431" y="390"/>
                    <a:pt x="382" y="390"/>
                  </a:cubicBezTo>
                  <a:lnTo>
                    <a:pt x="334" y="390"/>
                  </a:lnTo>
                  <a:lnTo>
                    <a:pt x="334" y="199"/>
                  </a:lnTo>
                  <a:close/>
                  <a:moveTo>
                    <a:pt x="389" y="0"/>
                  </a:moveTo>
                  <a:cubicBezTo>
                    <a:pt x="172" y="0"/>
                    <a:pt x="0" y="175"/>
                    <a:pt x="0" y="394"/>
                  </a:cubicBezTo>
                  <a:cubicBezTo>
                    <a:pt x="0" y="611"/>
                    <a:pt x="172" y="783"/>
                    <a:pt x="389" y="783"/>
                  </a:cubicBezTo>
                  <a:cubicBezTo>
                    <a:pt x="601" y="783"/>
                    <a:pt x="776" y="611"/>
                    <a:pt x="776" y="399"/>
                  </a:cubicBezTo>
                  <a:cubicBezTo>
                    <a:pt x="776" y="175"/>
                    <a:pt x="608" y="0"/>
                    <a:pt x="389" y="0"/>
                  </a:cubicBezTo>
                  <a:close/>
                  <a:moveTo>
                    <a:pt x="389" y="49"/>
                  </a:moveTo>
                  <a:cubicBezTo>
                    <a:pt x="568" y="49"/>
                    <a:pt x="714" y="204"/>
                    <a:pt x="714" y="399"/>
                  </a:cubicBezTo>
                  <a:cubicBezTo>
                    <a:pt x="714" y="580"/>
                    <a:pt x="564" y="737"/>
                    <a:pt x="389" y="737"/>
                  </a:cubicBezTo>
                  <a:cubicBezTo>
                    <a:pt x="210" y="737"/>
                    <a:pt x="62" y="580"/>
                    <a:pt x="62" y="394"/>
                  </a:cubicBezTo>
                  <a:cubicBezTo>
                    <a:pt x="62" y="206"/>
                    <a:pt x="210" y="49"/>
                    <a:pt x="389" y="49"/>
                  </a:cubicBezTo>
                  <a:close/>
                </a:path>
              </a:pathLst>
            </a:custGeom>
            <a:grpFill/>
            <a:ln w="9525" cap="flat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789767" y="4096823"/>
            <a:ext cx="454859" cy="433406"/>
            <a:chOff x="773113" y="965200"/>
            <a:chExt cx="2154237" cy="2052638"/>
          </a:xfrm>
          <a:solidFill>
            <a:srgbClr val="000000"/>
          </a:solidFill>
        </p:grpSpPr>
        <p:sp>
          <p:nvSpPr>
            <p:cNvPr id="98" name="Freeform 1"/>
            <p:cNvSpPr>
              <a:spLocks noChangeArrowheads="1"/>
            </p:cNvSpPr>
            <p:nvPr/>
          </p:nvSpPr>
          <p:spPr bwMode="auto">
            <a:xfrm>
              <a:off x="773113" y="965200"/>
              <a:ext cx="355600" cy="2052638"/>
            </a:xfrm>
            <a:custGeom>
              <a:avLst/>
              <a:gdLst>
                <a:gd name="T0" fmla="*/ 986 w 987"/>
                <a:gd name="T1" fmla="*/ 3175 h 5700"/>
                <a:gd name="T2" fmla="*/ 986 w 987"/>
                <a:gd name="T3" fmla="*/ 0 h 5700"/>
                <a:gd name="T4" fmla="*/ 0 w 987"/>
                <a:gd name="T5" fmla="*/ 0 h 5700"/>
                <a:gd name="T6" fmla="*/ 0 w 987"/>
                <a:gd name="T7" fmla="*/ 5699 h 5700"/>
                <a:gd name="T8" fmla="*/ 986 w 987"/>
                <a:gd name="T9" fmla="*/ 3175 h 5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7" h="5700">
                  <a:moveTo>
                    <a:pt x="986" y="3175"/>
                  </a:moveTo>
                  <a:lnTo>
                    <a:pt x="986" y="0"/>
                  </a:lnTo>
                  <a:lnTo>
                    <a:pt x="0" y="0"/>
                  </a:lnTo>
                  <a:lnTo>
                    <a:pt x="0" y="5699"/>
                  </a:lnTo>
                  <a:lnTo>
                    <a:pt x="986" y="31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2"/>
            <p:cNvSpPr>
              <a:spLocks noChangeArrowheads="1"/>
            </p:cNvSpPr>
            <p:nvPr/>
          </p:nvSpPr>
          <p:spPr bwMode="auto">
            <a:xfrm>
              <a:off x="906463" y="990600"/>
              <a:ext cx="1328737" cy="2027238"/>
            </a:xfrm>
            <a:custGeom>
              <a:avLst/>
              <a:gdLst>
                <a:gd name="T0" fmla="*/ 1598 w 3691"/>
                <a:gd name="T1" fmla="*/ 4181 h 5633"/>
                <a:gd name="T2" fmla="*/ 3690 w 3691"/>
                <a:gd name="T3" fmla="*/ 4181 h 5633"/>
                <a:gd name="T4" fmla="*/ 3362 w 3691"/>
                <a:gd name="T5" fmla="*/ 3306 h 5633"/>
                <a:gd name="T6" fmla="*/ 1887 w 3691"/>
                <a:gd name="T7" fmla="*/ 3306 h 5633"/>
                <a:gd name="T8" fmla="*/ 2667 w 3691"/>
                <a:gd name="T9" fmla="*/ 1282 h 5633"/>
                <a:gd name="T10" fmla="*/ 2183 w 3691"/>
                <a:gd name="T11" fmla="*/ 0 h 5633"/>
                <a:gd name="T12" fmla="*/ 0 w 3691"/>
                <a:gd name="T13" fmla="*/ 5632 h 5633"/>
                <a:gd name="T14" fmla="*/ 1119 w 3691"/>
                <a:gd name="T15" fmla="*/ 5632 h 5633"/>
                <a:gd name="T16" fmla="*/ 1598 w 3691"/>
                <a:gd name="T17" fmla="*/ 4181 h 5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91" h="5633">
                  <a:moveTo>
                    <a:pt x="1598" y="4181"/>
                  </a:moveTo>
                  <a:lnTo>
                    <a:pt x="3690" y="4181"/>
                  </a:lnTo>
                  <a:lnTo>
                    <a:pt x="3362" y="3306"/>
                  </a:lnTo>
                  <a:lnTo>
                    <a:pt x="1887" y="3306"/>
                  </a:lnTo>
                  <a:lnTo>
                    <a:pt x="2667" y="1282"/>
                  </a:lnTo>
                  <a:lnTo>
                    <a:pt x="2183" y="0"/>
                  </a:lnTo>
                  <a:lnTo>
                    <a:pt x="0" y="5632"/>
                  </a:lnTo>
                  <a:lnTo>
                    <a:pt x="1119" y="5632"/>
                  </a:lnTo>
                  <a:lnTo>
                    <a:pt x="1598" y="418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3"/>
            <p:cNvSpPr>
              <a:spLocks noChangeArrowheads="1"/>
            </p:cNvSpPr>
            <p:nvPr/>
          </p:nvSpPr>
          <p:spPr bwMode="auto">
            <a:xfrm>
              <a:off x="1809750" y="965200"/>
              <a:ext cx="1117600" cy="2052638"/>
            </a:xfrm>
            <a:custGeom>
              <a:avLst/>
              <a:gdLst>
                <a:gd name="T0" fmla="*/ 931 w 3104"/>
                <a:gd name="T1" fmla="*/ 0 h 5700"/>
                <a:gd name="T2" fmla="*/ 0 w 3104"/>
                <a:gd name="T3" fmla="*/ 0 h 5700"/>
                <a:gd name="T4" fmla="*/ 2060 w 3104"/>
                <a:gd name="T5" fmla="*/ 5699 h 5700"/>
                <a:gd name="T6" fmla="*/ 3103 w 3104"/>
                <a:gd name="T7" fmla="*/ 5699 h 5700"/>
                <a:gd name="T8" fmla="*/ 931 w 3104"/>
                <a:gd name="T9" fmla="*/ 0 h 5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4" h="5700">
                  <a:moveTo>
                    <a:pt x="931" y="0"/>
                  </a:moveTo>
                  <a:lnTo>
                    <a:pt x="0" y="0"/>
                  </a:lnTo>
                  <a:lnTo>
                    <a:pt x="2060" y="5699"/>
                  </a:lnTo>
                  <a:lnTo>
                    <a:pt x="3103" y="5699"/>
                  </a:lnTo>
                  <a:lnTo>
                    <a:pt x="9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789622" y="4200788"/>
            <a:ext cx="1877104" cy="225477"/>
            <a:chOff x="1189038" y="3979863"/>
            <a:chExt cx="7969250" cy="957262"/>
          </a:xfrm>
          <a:solidFill>
            <a:srgbClr val="000000"/>
          </a:solidFill>
        </p:grpSpPr>
        <p:sp>
          <p:nvSpPr>
            <p:cNvPr id="102" name="Freeform 4"/>
            <p:cNvSpPr>
              <a:spLocks noChangeArrowheads="1"/>
            </p:cNvSpPr>
            <p:nvPr/>
          </p:nvSpPr>
          <p:spPr bwMode="auto">
            <a:xfrm>
              <a:off x="1189038" y="3979863"/>
              <a:ext cx="482600" cy="946150"/>
            </a:xfrm>
            <a:custGeom>
              <a:avLst/>
              <a:gdLst>
                <a:gd name="T0" fmla="*/ 0 w 1341"/>
                <a:gd name="T1" fmla="*/ 2625 h 2626"/>
                <a:gd name="T2" fmla="*/ 0 w 1341"/>
                <a:gd name="T3" fmla="*/ 0 h 2626"/>
                <a:gd name="T4" fmla="*/ 299 w 1341"/>
                <a:gd name="T5" fmla="*/ 0 h 2626"/>
                <a:gd name="T6" fmla="*/ 299 w 1341"/>
                <a:gd name="T7" fmla="*/ 1581 h 2626"/>
                <a:gd name="T8" fmla="*/ 306 w 1341"/>
                <a:gd name="T9" fmla="*/ 1581 h 2626"/>
                <a:gd name="T10" fmla="*/ 867 w 1341"/>
                <a:gd name="T11" fmla="*/ 790 h 2626"/>
                <a:gd name="T12" fmla="*/ 1231 w 1341"/>
                <a:gd name="T13" fmla="*/ 790 h 2626"/>
                <a:gd name="T14" fmla="*/ 619 w 1341"/>
                <a:gd name="T15" fmla="*/ 1578 h 2626"/>
                <a:gd name="T16" fmla="*/ 1340 w 1341"/>
                <a:gd name="T17" fmla="*/ 2625 h 2626"/>
                <a:gd name="T18" fmla="*/ 962 w 1341"/>
                <a:gd name="T19" fmla="*/ 2625 h 2626"/>
                <a:gd name="T20" fmla="*/ 306 w 1341"/>
                <a:gd name="T21" fmla="*/ 1596 h 2626"/>
                <a:gd name="T22" fmla="*/ 299 w 1341"/>
                <a:gd name="T23" fmla="*/ 1596 h 2626"/>
                <a:gd name="T24" fmla="*/ 299 w 1341"/>
                <a:gd name="T25" fmla="*/ 2625 h 2626"/>
                <a:gd name="T26" fmla="*/ 0 w 1341"/>
                <a:gd name="T27" fmla="*/ 2625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1" h="2626">
                  <a:moveTo>
                    <a:pt x="0" y="2625"/>
                  </a:moveTo>
                  <a:lnTo>
                    <a:pt x="0" y="0"/>
                  </a:lnTo>
                  <a:lnTo>
                    <a:pt x="299" y="0"/>
                  </a:lnTo>
                  <a:lnTo>
                    <a:pt x="299" y="1581"/>
                  </a:lnTo>
                  <a:lnTo>
                    <a:pt x="306" y="1581"/>
                  </a:lnTo>
                  <a:lnTo>
                    <a:pt x="867" y="790"/>
                  </a:lnTo>
                  <a:lnTo>
                    <a:pt x="1231" y="790"/>
                  </a:lnTo>
                  <a:lnTo>
                    <a:pt x="619" y="1578"/>
                  </a:lnTo>
                  <a:lnTo>
                    <a:pt x="1340" y="2625"/>
                  </a:lnTo>
                  <a:lnTo>
                    <a:pt x="962" y="2625"/>
                  </a:lnTo>
                  <a:lnTo>
                    <a:pt x="306" y="1596"/>
                  </a:lnTo>
                  <a:lnTo>
                    <a:pt x="299" y="1596"/>
                  </a:lnTo>
                  <a:lnTo>
                    <a:pt x="299" y="2625"/>
                  </a:lnTo>
                  <a:lnTo>
                    <a:pt x="0" y="26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5"/>
            <p:cNvSpPr>
              <a:spLocks noChangeArrowheads="1"/>
            </p:cNvSpPr>
            <p:nvPr/>
          </p:nvSpPr>
          <p:spPr bwMode="auto">
            <a:xfrm>
              <a:off x="1795463" y="3979863"/>
              <a:ext cx="468312" cy="946150"/>
            </a:xfrm>
            <a:custGeom>
              <a:avLst/>
              <a:gdLst>
                <a:gd name="T0" fmla="*/ 1001 w 1301"/>
                <a:gd name="T1" fmla="*/ 1381 h 2626"/>
                <a:gd name="T2" fmla="*/ 674 w 1301"/>
                <a:gd name="T3" fmla="*/ 997 h 2626"/>
                <a:gd name="T4" fmla="*/ 299 w 1301"/>
                <a:gd name="T5" fmla="*/ 1545 h 2626"/>
                <a:gd name="T6" fmla="*/ 299 w 1301"/>
                <a:gd name="T7" fmla="*/ 2625 h 2626"/>
                <a:gd name="T8" fmla="*/ 0 w 1301"/>
                <a:gd name="T9" fmla="*/ 2625 h 2626"/>
                <a:gd name="T10" fmla="*/ 0 w 1301"/>
                <a:gd name="T11" fmla="*/ 0 h 2626"/>
                <a:gd name="T12" fmla="*/ 299 w 1301"/>
                <a:gd name="T13" fmla="*/ 0 h 2626"/>
                <a:gd name="T14" fmla="*/ 299 w 1301"/>
                <a:gd name="T15" fmla="*/ 1026 h 2626"/>
                <a:gd name="T16" fmla="*/ 313 w 1301"/>
                <a:gd name="T17" fmla="*/ 1026 h 2626"/>
                <a:gd name="T18" fmla="*/ 812 w 1301"/>
                <a:gd name="T19" fmla="*/ 753 h 2626"/>
                <a:gd name="T20" fmla="*/ 1300 w 1301"/>
                <a:gd name="T21" fmla="*/ 1323 h 2626"/>
                <a:gd name="T22" fmla="*/ 1300 w 1301"/>
                <a:gd name="T23" fmla="*/ 2625 h 2626"/>
                <a:gd name="T24" fmla="*/ 1001 w 1301"/>
                <a:gd name="T25" fmla="*/ 2625 h 2626"/>
                <a:gd name="T26" fmla="*/ 1001 w 1301"/>
                <a:gd name="T27" fmla="*/ 1381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1" h="2626">
                  <a:moveTo>
                    <a:pt x="1001" y="1381"/>
                  </a:moveTo>
                  <a:cubicBezTo>
                    <a:pt x="1001" y="1157"/>
                    <a:pt x="928" y="997"/>
                    <a:pt x="674" y="997"/>
                  </a:cubicBezTo>
                  <a:cubicBezTo>
                    <a:pt x="375" y="997"/>
                    <a:pt x="299" y="1237"/>
                    <a:pt x="299" y="1545"/>
                  </a:cubicBezTo>
                  <a:lnTo>
                    <a:pt x="299" y="2625"/>
                  </a:lnTo>
                  <a:lnTo>
                    <a:pt x="0" y="2625"/>
                  </a:lnTo>
                  <a:lnTo>
                    <a:pt x="0" y="0"/>
                  </a:lnTo>
                  <a:lnTo>
                    <a:pt x="299" y="0"/>
                  </a:lnTo>
                  <a:lnTo>
                    <a:pt x="299" y="1026"/>
                  </a:lnTo>
                  <a:lnTo>
                    <a:pt x="313" y="1026"/>
                  </a:lnTo>
                  <a:cubicBezTo>
                    <a:pt x="433" y="811"/>
                    <a:pt x="572" y="753"/>
                    <a:pt x="812" y="753"/>
                  </a:cubicBezTo>
                  <a:cubicBezTo>
                    <a:pt x="1125" y="753"/>
                    <a:pt x="1300" y="910"/>
                    <a:pt x="1300" y="1323"/>
                  </a:cubicBezTo>
                  <a:lnTo>
                    <a:pt x="1300" y="2625"/>
                  </a:lnTo>
                  <a:lnTo>
                    <a:pt x="1001" y="2625"/>
                  </a:lnTo>
                  <a:lnTo>
                    <a:pt x="1001" y="138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6"/>
            <p:cNvSpPr>
              <a:spLocks noChangeArrowheads="1"/>
            </p:cNvSpPr>
            <p:nvPr/>
          </p:nvSpPr>
          <p:spPr bwMode="auto">
            <a:xfrm>
              <a:off x="2381250" y="4249738"/>
              <a:ext cx="503238" cy="687387"/>
            </a:xfrm>
            <a:custGeom>
              <a:avLst/>
              <a:gdLst>
                <a:gd name="T0" fmla="*/ 1084 w 1399"/>
                <a:gd name="T1" fmla="*/ 854 h 1910"/>
                <a:gd name="T2" fmla="*/ 699 w 1399"/>
                <a:gd name="T3" fmla="*/ 244 h 1910"/>
                <a:gd name="T4" fmla="*/ 313 w 1399"/>
                <a:gd name="T5" fmla="*/ 854 h 1910"/>
                <a:gd name="T6" fmla="*/ 699 w 1399"/>
                <a:gd name="T7" fmla="*/ 1665 h 1910"/>
                <a:gd name="T8" fmla="*/ 1084 w 1399"/>
                <a:gd name="T9" fmla="*/ 854 h 1910"/>
                <a:gd name="T10" fmla="*/ 699 w 1399"/>
                <a:gd name="T11" fmla="*/ 0 h 1910"/>
                <a:gd name="T12" fmla="*/ 1398 w 1399"/>
                <a:gd name="T13" fmla="*/ 981 h 1910"/>
                <a:gd name="T14" fmla="*/ 699 w 1399"/>
                <a:gd name="T15" fmla="*/ 1909 h 1910"/>
                <a:gd name="T16" fmla="*/ 0 w 1399"/>
                <a:gd name="T17" fmla="*/ 981 h 1910"/>
                <a:gd name="T18" fmla="*/ 699 w 1399"/>
                <a:gd name="T19" fmla="*/ 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9" h="1910">
                  <a:moveTo>
                    <a:pt x="1084" y="854"/>
                  </a:moveTo>
                  <a:cubicBezTo>
                    <a:pt x="1084" y="353"/>
                    <a:pt x="928" y="244"/>
                    <a:pt x="699" y="244"/>
                  </a:cubicBezTo>
                  <a:cubicBezTo>
                    <a:pt x="469" y="244"/>
                    <a:pt x="313" y="353"/>
                    <a:pt x="313" y="854"/>
                  </a:cubicBezTo>
                  <a:cubicBezTo>
                    <a:pt x="313" y="1450"/>
                    <a:pt x="389" y="1665"/>
                    <a:pt x="699" y="1665"/>
                  </a:cubicBezTo>
                  <a:cubicBezTo>
                    <a:pt x="1008" y="1665"/>
                    <a:pt x="1084" y="1450"/>
                    <a:pt x="1084" y="854"/>
                  </a:cubicBezTo>
                  <a:close/>
                  <a:moveTo>
                    <a:pt x="699" y="0"/>
                  </a:moveTo>
                  <a:cubicBezTo>
                    <a:pt x="1336" y="0"/>
                    <a:pt x="1398" y="444"/>
                    <a:pt x="1398" y="981"/>
                  </a:cubicBezTo>
                  <a:cubicBezTo>
                    <a:pt x="1398" y="1792"/>
                    <a:pt x="1088" y="1909"/>
                    <a:pt x="699" y="1909"/>
                  </a:cubicBezTo>
                  <a:cubicBezTo>
                    <a:pt x="309" y="1909"/>
                    <a:pt x="0" y="1792"/>
                    <a:pt x="0" y="981"/>
                  </a:cubicBezTo>
                  <a:cubicBezTo>
                    <a:pt x="0" y="444"/>
                    <a:pt x="61" y="0"/>
                    <a:pt x="69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Freeform 7"/>
            <p:cNvSpPr>
              <a:spLocks noChangeArrowheads="1"/>
            </p:cNvSpPr>
            <p:nvPr/>
          </p:nvSpPr>
          <p:spPr bwMode="auto">
            <a:xfrm>
              <a:off x="2992438" y="4249738"/>
              <a:ext cx="466725" cy="687387"/>
            </a:xfrm>
            <a:custGeom>
              <a:avLst/>
              <a:gdLst>
                <a:gd name="T0" fmla="*/ 11 w 1297"/>
                <a:gd name="T1" fmla="*/ 1312 h 1910"/>
                <a:gd name="T2" fmla="*/ 350 w 1297"/>
                <a:gd name="T3" fmla="*/ 1312 h 1910"/>
                <a:gd name="T4" fmla="*/ 656 w 1297"/>
                <a:gd name="T5" fmla="*/ 1665 h 1910"/>
                <a:gd name="T6" fmla="*/ 972 w 1297"/>
                <a:gd name="T7" fmla="*/ 1385 h 1910"/>
                <a:gd name="T8" fmla="*/ 55 w 1297"/>
                <a:gd name="T9" fmla="*/ 502 h 1910"/>
                <a:gd name="T10" fmla="*/ 688 w 1297"/>
                <a:gd name="T11" fmla="*/ 0 h 1910"/>
                <a:gd name="T12" fmla="*/ 1271 w 1297"/>
                <a:gd name="T13" fmla="*/ 520 h 1910"/>
                <a:gd name="T14" fmla="*/ 940 w 1297"/>
                <a:gd name="T15" fmla="*/ 520 h 1910"/>
                <a:gd name="T16" fmla="*/ 652 w 1297"/>
                <a:gd name="T17" fmla="*/ 226 h 1910"/>
                <a:gd name="T18" fmla="*/ 368 w 1297"/>
                <a:gd name="T19" fmla="*/ 473 h 1910"/>
                <a:gd name="T20" fmla="*/ 1285 w 1297"/>
                <a:gd name="T21" fmla="*/ 1349 h 1910"/>
                <a:gd name="T22" fmla="*/ 645 w 1297"/>
                <a:gd name="T23" fmla="*/ 1909 h 1910"/>
                <a:gd name="T24" fmla="*/ 11 w 1297"/>
                <a:gd name="T25" fmla="*/ 1312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7" h="1910">
                  <a:moveTo>
                    <a:pt x="11" y="1312"/>
                  </a:moveTo>
                  <a:lnTo>
                    <a:pt x="350" y="1312"/>
                  </a:lnTo>
                  <a:cubicBezTo>
                    <a:pt x="350" y="1418"/>
                    <a:pt x="353" y="1665"/>
                    <a:pt x="656" y="1665"/>
                  </a:cubicBezTo>
                  <a:cubicBezTo>
                    <a:pt x="834" y="1665"/>
                    <a:pt x="972" y="1574"/>
                    <a:pt x="972" y="1385"/>
                  </a:cubicBezTo>
                  <a:cubicBezTo>
                    <a:pt x="972" y="1058"/>
                    <a:pt x="55" y="1050"/>
                    <a:pt x="55" y="502"/>
                  </a:cubicBezTo>
                  <a:cubicBezTo>
                    <a:pt x="55" y="309"/>
                    <a:pt x="171" y="0"/>
                    <a:pt x="688" y="0"/>
                  </a:cubicBezTo>
                  <a:cubicBezTo>
                    <a:pt x="1016" y="0"/>
                    <a:pt x="1296" y="157"/>
                    <a:pt x="1271" y="520"/>
                  </a:cubicBezTo>
                  <a:lnTo>
                    <a:pt x="940" y="520"/>
                  </a:lnTo>
                  <a:cubicBezTo>
                    <a:pt x="943" y="328"/>
                    <a:pt x="841" y="226"/>
                    <a:pt x="652" y="226"/>
                  </a:cubicBezTo>
                  <a:cubicBezTo>
                    <a:pt x="492" y="226"/>
                    <a:pt x="368" y="313"/>
                    <a:pt x="368" y="473"/>
                  </a:cubicBezTo>
                  <a:cubicBezTo>
                    <a:pt x="368" y="796"/>
                    <a:pt x="1285" y="789"/>
                    <a:pt x="1285" y="1349"/>
                  </a:cubicBezTo>
                  <a:cubicBezTo>
                    <a:pt x="1285" y="1752"/>
                    <a:pt x="1009" y="1909"/>
                    <a:pt x="645" y="1909"/>
                  </a:cubicBezTo>
                  <a:cubicBezTo>
                    <a:pt x="248" y="1909"/>
                    <a:pt x="0" y="1734"/>
                    <a:pt x="11" y="13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Freeform 8"/>
            <p:cNvSpPr>
              <a:spLocks noChangeArrowheads="1"/>
            </p:cNvSpPr>
            <p:nvPr/>
          </p:nvSpPr>
          <p:spPr bwMode="auto">
            <a:xfrm>
              <a:off x="3621088" y="3979863"/>
              <a:ext cx="107950" cy="946150"/>
            </a:xfrm>
            <a:custGeom>
              <a:avLst/>
              <a:gdLst>
                <a:gd name="T0" fmla="*/ 0 w 299"/>
                <a:gd name="T1" fmla="*/ 0 h 2626"/>
                <a:gd name="T2" fmla="*/ 298 w 299"/>
                <a:gd name="T3" fmla="*/ 0 h 2626"/>
                <a:gd name="T4" fmla="*/ 298 w 299"/>
                <a:gd name="T5" fmla="*/ 2625 h 2626"/>
                <a:gd name="T6" fmla="*/ 0 w 299"/>
                <a:gd name="T7" fmla="*/ 2625 h 2626"/>
                <a:gd name="T8" fmla="*/ 0 w 299"/>
                <a:gd name="T9" fmla="*/ 0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626">
                  <a:moveTo>
                    <a:pt x="0" y="0"/>
                  </a:moveTo>
                  <a:lnTo>
                    <a:pt x="298" y="0"/>
                  </a:lnTo>
                  <a:lnTo>
                    <a:pt x="298" y="2625"/>
                  </a:lnTo>
                  <a:lnTo>
                    <a:pt x="0" y="262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Freeform 9"/>
            <p:cNvSpPr>
              <a:spLocks noChangeArrowheads="1"/>
            </p:cNvSpPr>
            <p:nvPr/>
          </p:nvSpPr>
          <p:spPr bwMode="auto">
            <a:xfrm>
              <a:off x="3886200" y="4249738"/>
              <a:ext cx="468313" cy="687387"/>
            </a:xfrm>
            <a:custGeom>
              <a:avLst/>
              <a:gdLst>
                <a:gd name="T0" fmla="*/ 299 w 1301"/>
                <a:gd name="T1" fmla="*/ 1327 h 1910"/>
                <a:gd name="T2" fmla="*/ 586 w 1301"/>
                <a:gd name="T3" fmla="*/ 1665 h 1910"/>
                <a:gd name="T4" fmla="*/ 965 w 1301"/>
                <a:gd name="T5" fmla="*/ 959 h 1910"/>
                <a:gd name="T6" fmla="*/ 299 w 1301"/>
                <a:gd name="T7" fmla="*/ 1327 h 1910"/>
                <a:gd name="T8" fmla="*/ 965 w 1301"/>
                <a:gd name="T9" fmla="*/ 1607 h 1910"/>
                <a:gd name="T10" fmla="*/ 503 w 1301"/>
                <a:gd name="T11" fmla="*/ 1909 h 1910"/>
                <a:gd name="T12" fmla="*/ 0 w 1301"/>
                <a:gd name="T13" fmla="*/ 1305 h 1910"/>
                <a:gd name="T14" fmla="*/ 965 w 1301"/>
                <a:gd name="T15" fmla="*/ 734 h 1910"/>
                <a:gd name="T16" fmla="*/ 656 w 1301"/>
                <a:gd name="T17" fmla="*/ 226 h 1910"/>
                <a:gd name="T18" fmla="*/ 368 w 1301"/>
                <a:gd name="T19" fmla="*/ 553 h 1910"/>
                <a:gd name="T20" fmla="*/ 44 w 1301"/>
                <a:gd name="T21" fmla="*/ 553 h 1910"/>
                <a:gd name="T22" fmla="*/ 667 w 1301"/>
                <a:gd name="T23" fmla="*/ 0 h 1910"/>
                <a:gd name="T24" fmla="*/ 1264 w 1301"/>
                <a:gd name="T25" fmla="*/ 553 h 1910"/>
                <a:gd name="T26" fmla="*/ 1264 w 1301"/>
                <a:gd name="T27" fmla="*/ 1436 h 1910"/>
                <a:gd name="T28" fmla="*/ 1300 w 1301"/>
                <a:gd name="T29" fmla="*/ 1872 h 1910"/>
                <a:gd name="T30" fmla="*/ 972 w 1301"/>
                <a:gd name="T31" fmla="*/ 1872 h 1910"/>
                <a:gd name="T32" fmla="*/ 972 w 1301"/>
                <a:gd name="T33" fmla="*/ 1607 h 1910"/>
                <a:gd name="T34" fmla="*/ 965 w 1301"/>
                <a:gd name="T35" fmla="*/ 1607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1" h="1910">
                  <a:moveTo>
                    <a:pt x="299" y="1327"/>
                  </a:moveTo>
                  <a:cubicBezTo>
                    <a:pt x="299" y="1505"/>
                    <a:pt x="386" y="1665"/>
                    <a:pt x="586" y="1665"/>
                  </a:cubicBezTo>
                  <a:cubicBezTo>
                    <a:pt x="769" y="1665"/>
                    <a:pt x="994" y="1552"/>
                    <a:pt x="965" y="959"/>
                  </a:cubicBezTo>
                  <a:cubicBezTo>
                    <a:pt x="681" y="963"/>
                    <a:pt x="299" y="938"/>
                    <a:pt x="299" y="1327"/>
                  </a:cubicBezTo>
                  <a:close/>
                  <a:moveTo>
                    <a:pt x="965" y="1607"/>
                  </a:moveTo>
                  <a:cubicBezTo>
                    <a:pt x="874" y="1818"/>
                    <a:pt x="732" y="1909"/>
                    <a:pt x="503" y="1909"/>
                  </a:cubicBezTo>
                  <a:cubicBezTo>
                    <a:pt x="113" y="1909"/>
                    <a:pt x="0" y="1658"/>
                    <a:pt x="0" y="1305"/>
                  </a:cubicBezTo>
                  <a:cubicBezTo>
                    <a:pt x="0" y="748"/>
                    <a:pt x="546" y="723"/>
                    <a:pt x="965" y="734"/>
                  </a:cubicBezTo>
                  <a:cubicBezTo>
                    <a:pt x="972" y="491"/>
                    <a:pt x="976" y="226"/>
                    <a:pt x="656" y="226"/>
                  </a:cubicBezTo>
                  <a:cubicBezTo>
                    <a:pt x="455" y="226"/>
                    <a:pt x="350" y="360"/>
                    <a:pt x="368" y="553"/>
                  </a:cubicBezTo>
                  <a:lnTo>
                    <a:pt x="44" y="553"/>
                  </a:lnTo>
                  <a:cubicBezTo>
                    <a:pt x="59" y="142"/>
                    <a:pt x="277" y="0"/>
                    <a:pt x="667" y="0"/>
                  </a:cubicBezTo>
                  <a:cubicBezTo>
                    <a:pt x="1140" y="0"/>
                    <a:pt x="1264" y="244"/>
                    <a:pt x="1264" y="553"/>
                  </a:cubicBezTo>
                  <a:lnTo>
                    <a:pt x="1264" y="1436"/>
                  </a:lnTo>
                  <a:cubicBezTo>
                    <a:pt x="1264" y="1581"/>
                    <a:pt x="1278" y="1730"/>
                    <a:pt x="1300" y="1872"/>
                  </a:cubicBezTo>
                  <a:lnTo>
                    <a:pt x="972" y="1872"/>
                  </a:lnTo>
                  <a:lnTo>
                    <a:pt x="972" y="1607"/>
                  </a:lnTo>
                  <a:lnTo>
                    <a:pt x="965" y="160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Freeform 10"/>
            <p:cNvSpPr>
              <a:spLocks noChangeArrowheads="1"/>
            </p:cNvSpPr>
            <p:nvPr/>
          </p:nvSpPr>
          <p:spPr bwMode="auto">
            <a:xfrm>
              <a:off x="4765675" y="4264025"/>
              <a:ext cx="544513" cy="660400"/>
            </a:xfrm>
            <a:custGeom>
              <a:avLst/>
              <a:gdLst>
                <a:gd name="T0" fmla="*/ 335 w 1511"/>
                <a:gd name="T1" fmla="*/ 0 h 1836"/>
                <a:gd name="T2" fmla="*/ 747 w 1511"/>
                <a:gd name="T3" fmla="*/ 1555 h 1836"/>
                <a:gd name="T4" fmla="*/ 754 w 1511"/>
                <a:gd name="T5" fmla="*/ 1555 h 1836"/>
                <a:gd name="T6" fmla="*/ 1197 w 1511"/>
                <a:gd name="T7" fmla="*/ 0 h 1836"/>
                <a:gd name="T8" fmla="*/ 1510 w 1511"/>
                <a:gd name="T9" fmla="*/ 0 h 1836"/>
                <a:gd name="T10" fmla="*/ 936 w 1511"/>
                <a:gd name="T11" fmla="*/ 1835 h 1836"/>
                <a:gd name="T12" fmla="*/ 546 w 1511"/>
                <a:gd name="T13" fmla="*/ 1835 h 1836"/>
                <a:gd name="T14" fmla="*/ 0 w 1511"/>
                <a:gd name="T15" fmla="*/ 0 h 1836"/>
                <a:gd name="T16" fmla="*/ 335 w 1511"/>
                <a:gd name="T17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1" h="1836">
                  <a:moveTo>
                    <a:pt x="335" y="0"/>
                  </a:moveTo>
                  <a:lnTo>
                    <a:pt x="747" y="1555"/>
                  </a:lnTo>
                  <a:lnTo>
                    <a:pt x="754" y="1555"/>
                  </a:lnTo>
                  <a:lnTo>
                    <a:pt x="1197" y="0"/>
                  </a:lnTo>
                  <a:lnTo>
                    <a:pt x="1510" y="0"/>
                  </a:lnTo>
                  <a:lnTo>
                    <a:pt x="936" y="1835"/>
                  </a:lnTo>
                  <a:lnTo>
                    <a:pt x="546" y="1835"/>
                  </a:lnTo>
                  <a:lnTo>
                    <a:pt x="0" y="0"/>
                  </a:lnTo>
                  <a:lnTo>
                    <a:pt x="3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Freeform 11"/>
            <p:cNvSpPr>
              <a:spLocks noChangeArrowheads="1"/>
            </p:cNvSpPr>
            <p:nvPr/>
          </p:nvSpPr>
          <p:spPr bwMode="auto">
            <a:xfrm>
              <a:off x="5373688" y="4249738"/>
              <a:ext cx="488950" cy="687387"/>
            </a:xfrm>
            <a:custGeom>
              <a:avLst/>
              <a:gdLst>
                <a:gd name="T0" fmla="*/ 1038 w 1356"/>
                <a:gd name="T1" fmla="*/ 825 h 1910"/>
                <a:gd name="T2" fmla="*/ 670 w 1356"/>
                <a:gd name="T3" fmla="*/ 226 h 1910"/>
                <a:gd name="T4" fmla="*/ 321 w 1356"/>
                <a:gd name="T5" fmla="*/ 825 h 1910"/>
                <a:gd name="T6" fmla="*/ 1038 w 1356"/>
                <a:gd name="T7" fmla="*/ 825 h 1910"/>
                <a:gd name="T8" fmla="*/ 692 w 1356"/>
                <a:gd name="T9" fmla="*/ 1665 h 1910"/>
                <a:gd name="T10" fmla="*/ 1013 w 1356"/>
                <a:gd name="T11" fmla="*/ 1316 h 1910"/>
                <a:gd name="T12" fmla="*/ 1340 w 1356"/>
                <a:gd name="T13" fmla="*/ 1316 h 1910"/>
                <a:gd name="T14" fmla="*/ 700 w 1356"/>
                <a:gd name="T15" fmla="*/ 1909 h 1910"/>
                <a:gd name="T16" fmla="*/ 0 w 1356"/>
                <a:gd name="T17" fmla="*/ 981 h 1910"/>
                <a:gd name="T18" fmla="*/ 700 w 1356"/>
                <a:gd name="T19" fmla="*/ 0 h 1910"/>
                <a:gd name="T20" fmla="*/ 1355 w 1356"/>
                <a:gd name="T21" fmla="*/ 894 h 1910"/>
                <a:gd name="T22" fmla="*/ 1355 w 1356"/>
                <a:gd name="T23" fmla="*/ 1050 h 1910"/>
                <a:gd name="T24" fmla="*/ 321 w 1356"/>
                <a:gd name="T25" fmla="*/ 1050 h 1910"/>
                <a:gd name="T26" fmla="*/ 692 w 1356"/>
                <a:gd name="T27" fmla="*/ 1665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6" h="1910">
                  <a:moveTo>
                    <a:pt x="1038" y="825"/>
                  </a:moveTo>
                  <a:cubicBezTo>
                    <a:pt x="1038" y="291"/>
                    <a:pt x="889" y="226"/>
                    <a:pt x="670" y="226"/>
                  </a:cubicBezTo>
                  <a:cubicBezTo>
                    <a:pt x="481" y="226"/>
                    <a:pt x="325" y="317"/>
                    <a:pt x="321" y="825"/>
                  </a:cubicBezTo>
                  <a:lnTo>
                    <a:pt x="1038" y="825"/>
                  </a:lnTo>
                  <a:close/>
                  <a:moveTo>
                    <a:pt x="692" y="1665"/>
                  </a:moveTo>
                  <a:cubicBezTo>
                    <a:pt x="896" y="1665"/>
                    <a:pt x="1002" y="1501"/>
                    <a:pt x="1013" y="1316"/>
                  </a:cubicBezTo>
                  <a:lnTo>
                    <a:pt x="1340" y="1316"/>
                  </a:lnTo>
                  <a:cubicBezTo>
                    <a:pt x="1337" y="1723"/>
                    <a:pt x="1085" y="1909"/>
                    <a:pt x="700" y="1909"/>
                  </a:cubicBezTo>
                  <a:cubicBezTo>
                    <a:pt x="310" y="1909"/>
                    <a:pt x="0" y="1792"/>
                    <a:pt x="0" y="981"/>
                  </a:cubicBezTo>
                  <a:cubicBezTo>
                    <a:pt x="0" y="444"/>
                    <a:pt x="62" y="0"/>
                    <a:pt x="700" y="0"/>
                  </a:cubicBezTo>
                  <a:cubicBezTo>
                    <a:pt x="1224" y="0"/>
                    <a:pt x="1355" y="288"/>
                    <a:pt x="1355" y="894"/>
                  </a:cubicBezTo>
                  <a:lnTo>
                    <a:pt x="1355" y="1050"/>
                  </a:lnTo>
                  <a:lnTo>
                    <a:pt x="321" y="1050"/>
                  </a:lnTo>
                  <a:cubicBezTo>
                    <a:pt x="321" y="1563"/>
                    <a:pt x="459" y="1665"/>
                    <a:pt x="692" y="166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12"/>
            <p:cNvSpPr>
              <a:spLocks noChangeArrowheads="1"/>
            </p:cNvSpPr>
            <p:nvPr/>
          </p:nvSpPr>
          <p:spPr bwMode="auto">
            <a:xfrm>
              <a:off x="6007100" y="4249738"/>
              <a:ext cx="473075" cy="674687"/>
            </a:xfrm>
            <a:custGeom>
              <a:avLst/>
              <a:gdLst>
                <a:gd name="T0" fmla="*/ 1016 w 1316"/>
                <a:gd name="T1" fmla="*/ 599 h 1873"/>
                <a:gd name="T2" fmla="*/ 692 w 1316"/>
                <a:gd name="T3" fmla="*/ 244 h 1873"/>
                <a:gd name="T4" fmla="*/ 317 w 1316"/>
                <a:gd name="T5" fmla="*/ 785 h 1873"/>
                <a:gd name="T6" fmla="*/ 317 w 1316"/>
                <a:gd name="T7" fmla="*/ 1872 h 1873"/>
                <a:gd name="T8" fmla="*/ 18 w 1316"/>
                <a:gd name="T9" fmla="*/ 1872 h 1873"/>
                <a:gd name="T10" fmla="*/ 18 w 1316"/>
                <a:gd name="T11" fmla="*/ 418 h 1873"/>
                <a:gd name="T12" fmla="*/ 0 w 1316"/>
                <a:gd name="T13" fmla="*/ 37 h 1873"/>
                <a:gd name="T14" fmla="*/ 317 w 1316"/>
                <a:gd name="T15" fmla="*/ 37 h 1873"/>
                <a:gd name="T16" fmla="*/ 317 w 1316"/>
                <a:gd name="T17" fmla="*/ 273 h 1873"/>
                <a:gd name="T18" fmla="*/ 331 w 1316"/>
                <a:gd name="T19" fmla="*/ 273 h 1873"/>
                <a:gd name="T20" fmla="*/ 823 w 1316"/>
                <a:gd name="T21" fmla="*/ 0 h 1873"/>
                <a:gd name="T22" fmla="*/ 1315 w 1316"/>
                <a:gd name="T23" fmla="*/ 599 h 1873"/>
                <a:gd name="T24" fmla="*/ 1315 w 1316"/>
                <a:gd name="T25" fmla="*/ 1872 h 1873"/>
                <a:gd name="T26" fmla="*/ 1016 w 1316"/>
                <a:gd name="T27" fmla="*/ 1872 h 1873"/>
                <a:gd name="T28" fmla="*/ 1016 w 1316"/>
                <a:gd name="T29" fmla="*/ 599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6" h="1873">
                  <a:moveTo>
                    <a:pt x="1016" y="599"/>
                  </a:moveTo>
                  <a:cubicBezTo>
                    <a:pt x="1016" y="404"/>
                    <a:pt x="947" y="244"/>
                    <a:pt x="692" y="244"/>
                  </a:cubicBezTo>
                  <a:cubicBezTo>
                    <a:pt x="364" y="244"/>
                    <a:pt x="317" y="535"/>
                    <a:pt x="317" y="785"/>
                  </a:cubicBezTo>
                  <a:lnTo>
                    <a:pt x="317" y="1872"/>
                  </a:lnTo>
                  <a:lnTo>
                    <a:pt x="18" y="1872"/>
                  </a:lnTo>
                  <a:lnTo>
                    <a:pt x="18" y="418"/>
                  </a:lnTo>
                  <a:cubicBezTo>
                    <a:pt x="18" y="291"/>
                    <a:pt x="11" y="164"/>
                    <a:pt x="0" y="37"/>
                  </a:cubicBezTo>
                  <a:lnTo>
                    <a:pt x="317" y="37"/>
                  </a:lnTo>
                  <a:lnTo>
                    <a:pt x="317" y="273"/>
                  </a:lnTo>
                  <a:lnTo>
                    <a:pt x="331" y="273"/>
                  </a:lnTo>
                  <a:cubicBezTo>
                    <a:pt x="448" y="66"/>
                    <a:pt x="586" y="0"/>
                    <a:pt x="823" y="0"/>
                  </a:cubicBezTo>
                  <a:cubicBezTo>
                    <a:pt x="1216" y="0"/>
                    <a:pt x="1315" y="237"/>
                    <a:pt x="1315" y="599"/>
                  </a:cubicBezTo>
                  <a:lnTo>
                    <a:pt x="1315" y="1872"/>
                  </a:lnTo>
                  <a:lnTo>
                    <a:pt x="1016" y="1872"/>
                  </a:lnTo>
                  <a:lnTo>
                    <a:pt x="1016" y="5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 noChangeArrowheads="1"/>
            </p:cNvSpPr>
            <p:nvPr/>
          </p:nvSpPr>
          <p:spPr bwMode="auto">
            <a:xfrm>
              <a:off x="6597650" y="4087813"/>
              <a:ext cx="363538" cy="844550"/>
            </a:xfrm>
            <a:custGeom>
              <a:avLst/>
              <a:gdLst>
                <a:gd name="T0" fmla="*/ 302 w 1010"/>
                <a:gd name="T1" fmla="*/ 135 h 2346"/>
                <a:gd name="T2" fmla="*/ 601 w 1010"/>
                <a:gd name="T3" fmla="*/ 0 h 2346"/>
                <a:gd name="T4" fmla="*/ 601 w 1010"/>
                <a:gd name="T5" fmla="*/ 488 h 2346"/>
                <a:gd name="T6" fmla="*/ 1001 w 1010"/>
                <a:gd name="T7" fmla="*/ 488 h 2346"/>
                <a:gd name="T8" fmla="*/ 1001 w 1010"/>
                <a:gd name="T9" fmla="*/ 713 h 2346"/>
                <a:gd name="T10" fmla="*/ 601 w 1010"/>
                <a:gd name="T11" fmla="*/ 713 h 2346"/>
                <a:gd name="T12" fmla="*/ 601 w 1010"/>
                <a:gd name="T13" fmla="*/ 1836 h 2346"/>
                <a:gd name="T14" fmla="*/ 874 w 1010"/>
                <a:gd name="T15" fmla="*/ 2101 h 2346"/>
                <a:gd name="T16" fmla="*/ 1009 w 1010"/>
                <a:gd name="T17" fmla="*/ 2087 h 2346"/>
                <a:gd name="T18" fmla="*/ 1009 w 1010"/>
                <a:gd name="T19" fmla="*/ 2316 h 2346"/>
                <a:gd name="T20" fmla="*/ 714 w 1010"/>
                <a:gd name="T21" fmla="*/ 2345 h 2346"/>
                <a:gd name="T22" fmla="*/ 302 w 1010"/>
                <a:gd name="T23" fmla="*/ 2018 h 2346"/>
                <a:gd name="T24" fmla="*/ 302 w 1010"/>
                <a:gd name="T25" fmla="*/ 713 h 2346"/>
                <a:gd name="T26" fmla="*/ 0 w 1010"/>
                <a:gd name="T27" fmla="*/ 713 h 2346"/>
                <a:gd name="T28" fmla="*/ 0 w 1010"/>
                <a:gd name="T29" fmla="*/ 488 h 2346"/>
                <a:gd name="T30" fmla="*/ 302 w 1010"/>
                <a:gd name="T31" fmla="*/ 488 h 2346"/>
                <a:gd name="T32" fmla="*/ 302 w 1010"/>
                <a:gd name="T33" fmla="*/ 135 h 2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0" h="2346">
                  <a:moveTo>
                    <a:pt x="302" y="135"/>
                  </a:moveTo>
                  <a:lnTo>
                    <a:pt x="601" y="0"/>
                  </a:lnTo>
                  <a:lnTo>
                    <a:pt x="601" y="488"/>
                  </a:lnTo>
                  <a:lnTo>
                    <a:pt x="1001" y="488"/>
                  </a:lnTo>
                  <a:lnTo>
                    <a:pt x="1001" y="713"/>
                  </a:lnTo>
                  <a:lnTo>
                    <a:pt x="601" y="713"/>
                  </a:lnTo>
                  <a:lnTo>
                    <a:pt x="601" y="1836"/>
                  </a:lnTo>
                  <a:cubicBezTo>
                    <a:pt x="601" y="1952"/>
                    <a:pt x="601" y="2101"/>
                    <a:pt x="874" y="2101"/>
                  </a:cubicBezTo>
                  <a:cubicBezTo>
                    <a:pt x="896" y="2101"/>
                    <a:pt x="943" y="2094"/>
                    <a:pt x="1009" y="2087"/>
                  </a:cubicBezTo>
                  <a:lnTo>
                    <a:pt x="1009" y="2316"/>
                  </a:lnTo>
                  <a:cubicBezTo>
                    <a:pt x="910" y="2323"/>
                    <a:pt x="812" y="2345"/>
                    <a:pt x="714" y="2345"/>
                  </a:cubicBezTo>
                  <a:cubicBezTo>
                    <a:pt x="430" y="2345"/>
                    <a:pt x="302" y="2229"/>
                    <a:pt x="302" y="2018"/>
                  </a:cubicBezTo>
                  <a:lnTo>
                    <a:pt x="302" y="713"/>
                  </a:lnTo>
                  <a:lnTo>
                    <a:pt x="0" y="713"/>
                  </a:lnTo>
                  <a:lnTo>
                    <a:pt x="0" y="488"/>
                  </a:lnTo>
                  <a:lnTo>
                    <a:pt x="302" y="488"/>
                  </a:lnTo>
                  <a:lnTo>
                    <a:pt x="302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 noChangeArrowheads="1"/>
            </p:cNvSpPr>
            <p:nvPr/>
          </p:nvSpPr>
          <p:spPr bwMode="auto">
            <a:xfrm>
              <a:off x="7089775" y="4264025"/>
              <a:ext cx="465138" cy="673100"/>
            </a:xfrm>
            <a:custGeom>
              <a:avLst/>
              <a:gdLst>
                <a:gd name="T0" fmla="*/ 399 w 1290"/>
                <a:gd name="T1" fmla="*/ 1867 h 1868"/>
                <a:gd name="T2" fmla="*/ 0 w 1290"/>
                <a:gd name="T3" fmla="*/ 1399 h 1868"/>
                <a:gd name="T4" fmla="*/ 0 w 1290"/>
                <a:gd name="T5" fmla="*/ 0 h 1868"/>
                <a:gd name="T6" fmla="*/ 299 w 1290"/>
                <a:gd name="T7" fmla="*/ 0 h 1868"/>
                <a:gd name="T8" fmla="*/ 299 w 1290"/>
                <a:gd name="T9" fmla="*/ 1272 h 1868"/>
                <a:gd name="T10" fmla="*/ 612 w 1290"/>
                <a:gd name="T11" fmla="*/ 1642 h 1868"/>
                <a:gd name="T12" fmla="*/ 973 w 1290"/>
                <a:gd name="T13" fmla="*/ 1217 h 1868"/>
                <a:gd name="T14" fmla="*/ 973 w 1290"/>
                <a:gd name="T15" fmla="*/ 0 h 1868"/>
                <a:gd name="T16" fmla="*/ 1271 w 1290"/>
                <a:gd name="T17" fmla="*/ 0 h 1868"/>
                <a:gd name="T18" fmla="*/ 1271 w 1290"/>
                <a:gd name="T19" fmla="*/ 1453 h 1868"/>
                <a:gd name="T20" fmla="*/ 1289 w 1290"/>
                <a:gd name="T21" fmla="*/ 1835 h 1868"/>
                <a:gd name="T22" fmla="*/ 973 w 1290"/>
                <a:gd name="T23" fmla="*/ 1835 h 1868"/>
                <a:gd name="T24" fmla="*/ 973 w 1290"/>
                <a:gd name="T25" fmla="*/ 1613 h 1868"/>
                <a:gd name="T26" fmla="*/ 962 w 1290"/>
                <a:gd name="T27" fmla="*/ 1613 h 1868"/>
                <a:gd name="T28" fmla="*/ 577 w 1290"/>
                <a:gd name="T29" fmla="*/ 1867 h 1868"/>
                <a:gd name="T30" fmla="*/ 399 w 1290"/>
                <a:gd name="T31" fmla="*/ 1867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0" h="1868">
                  <a:moveTo>
                    <a:pt x="399" y="1867"/>
                  </a:moveTo>
                  <a:cubicBezTo>
                    <a:pt x="140" y="1836"/>
                    <a:pt x="0" y="1679"/>
                    <a:pt x="0" y="1399"/>
                  </a:cubicBezTo>
                  <a:lnTo>
                    <a:pt x="0" y="0"/>
                  </a:lnTo>
                  <a:lnTo>
                    <a:pt x="299" y="0"/>
                  </a:lnTo>
                  <a:lnTo>
                    <a:pt x="299" y="1272"/>
                  </a:lnTo>
                  <a:cubicBezTo>
                    <a:pt x="299" y="1493"/>
                    <a:pt x="401" y="1642"/>
                    <a:pt x="612" y="1642"/>
                  </a:cubicBezTo>
                  <a:cubicBezTo>
                    <a:pt x="772" y="1642"/>
                    <a:pt x="973" y="1522"/>
                    <a:pt x="973" y="1217"/>
                  </a:cubicBezTo>
                  <a:lnTo>
                    <a:pt x="973" y="0"/>
                  </a:lnTo>
                  <a:lnTo>
                    <a:pt x="1271" y="0"/>
                  </a:lnTo>
                  <a:lnTo>
                    <a:pt x="1271" y="1453"/>
                  </a:lnTo>
                  <a:cubicBezTo>
                    <a:pt x="1271" y="1581"/>
                    <a:pt x="1278" y="1708"/>
                    <a:pt x="1289" y="1835"/>
                  </a:cubicBezTo>
                  <a:lnTo>
                    <a:pt x="973" y="1835"/>
                  </a:lnTo>
                  <a:lnTo>
                    <a:pt x="973" y="1613"/>
                  </a:lnTo>
                  <a:lnTo>
                    <a:pt x="962" y="1613"/>
                  </a:lnTo>
                  <a:cubicBezTo>
                    <a:pt x="877" y="1757"/>
                    <a:pt x="737" y="1845"/>
                    <a:pt x="577" y="1867"/>
                  </a:cubicBezTo>
                  <a:lnTo>
                    <a:pt x="399" y="18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 noChangeArrowheads="1"/>
            </p:cNvSpPr>
            <p:nvPr/>
          </p:nvSpPr>
          <p:spPr bwMode="auto">
            <a:xfrm>
              <a:off x="7770813" y="4249738"/>
              <a:ext cx="314325" cy="674687"/>
            </a:xfrm>
            <a:custGeom>
              <a:avLst/>
              <a:gdLst>
                <a:gd name="T0" fmla="*/ 306 w 875"/>
                <a:gd name="T1" fmla="*/ 313 h 1873"/>
                <a:gd name="T2" fmla="*/ 874 w 875"/>
                <a:gd name="T3" fmla="*/ 0 h 1873"/>
                <a:gd name="T4" fmla="*/ 874 w 875"/>
                <a:gd name="T5" fmla="*/ 309 h 1873"/>
                <a:gd name="T6" fmla="*/ 713 w 875"/>
                <a:gd name="T7" fmla="*/ 291 h 1873"/>
                <a:gd name="T8" fmla="*/ 298 w 875"/>
                <a:gd name="T9" fmla="*/ 789 h 1873"/>
                <a:gd name="T10" fmla="*/ 298 w 875"/>
                <a:gd name="T11" fmla="*/ 1872 h 1873"/>
                <a:gd name="T12" fmla="*/ 0 w 875"/>
                <a:gd name="T13" fmla="*/ 1872 h 1873"/>
                <a:gd name="T14" fmla="*/ 0 w 875"/>
                <a:gd name="T15" fmla="*/ 37 h 1873"/>
                <a:gd name="T16" fmla="*/ 298 w 875"/>
                <a:gd name="T17" fmla="*/ 37 h 1873"/>
                <a:gd name="T18" fmla="*/ 298 w 875"/>
                <a:gd name="T19" fmla="*/ 313 h 1873"/>
                <a:gd name="T20" fmla="*/ 306 w 875"/>
                <a:gd name="T21" fmla="*/ 313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5" h="1873">
                  <a:moveTo>
                    <a:pt x="306" y="313"/>
                  </a:moveTo>
                  <a:cubicBezTo>
                    <a:pt x="429" y="33"/>
                    <a:pt x="582" y="0"/>
                    <a:pt x="874" y="0"/>
                  </a:cubicBezTo>
                  <a:lnTo>
                    <a:pt x="874" y="309"/>
                  </a:lnTo>
                  <a:cubicBezTo>
                    <a:pt x="819" y="302"/>
                    <a:pt x="768" y="291"/>
                    <a:pt x="713" y="291"/>
                  </a:cubicBezTo>
                  <a:cubicBezTo>
                    <a:pt x="382" y="291"/>
                    <a:pt x="298" y="542"/>
                    <a:pt x="298" y="789"/>
                  </a:cubicBezTo>
                  <a:lnTo>
                    <a:pt x="298" y="1872"/>
                  </a:lnTo>
                  <a:lnTo>
                    <a:pt x="0" y="1872"/>
                  </a:lnTo>
                  <a:lnTo>
                    <a:pt x="0" y="37"/>
                  </a:lnTo>
                  <a:lnTo>
                    <a:pt x="298" y="37"/>
                  </a:lnTo>
                  <a:lnTo>
                    <a:pt x="298" y="313"/>
                  </a:lnTo>
                  <a:lnTo>
                    <a:pt x="306" y="3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 noChangeArrowheads="1"/>
            </p:cNvSpPr>
            <p:nvPr/>
          </p:nvSpPr>
          <p:spPr bwMode="auto">
            <a:xfrm>
              <a:off x="8113713" y="4249738"/>
              <a:ext cx="487362" cy="685800"/>
            </a:xfrm>
            <a:custGeom>
              <a:avLst/>
              <a:gdLst>
                <a:gd name="T0" fmla="*/ 569 w 1355"/>
                <a:gd name="T1" fmla="*/ 1904 h 1905"/>
                <a:gd name="T2" fmla="*/ 0 w 1355"/>
                <a:gd name="T3" fmla="*/ 981 h 1905"/>
                <a:gd name="T4" fmla="*/ 699 w 1355"/>
                <a:gd name="T5" fmla="*/ 0 h 1905"/>
                <a:gd name="T6" fmla="*/ 1354 w 1355"/>
                <a:gd name="T7" fmla="*/ 894 h 1905"/>
                <a:gd name="T8" fmla="*/ 1354 w 1355"/>
                <a:gd name="T9" fmla="*/ 1050 h 1905"/>
                <a:gd name="T10" fmla="*/ 320 w 1355"/>
                <a:gd name="T11" fmla="*/ 1050 h 1905"/>
                <a:gd name="T12" fmla="*/ 692 w 1355"/>
                <a:gd name="T13" fmla="*/ 1665 h 1905"/>
                <a:gd name="T14" fmla="*/ 1012 w 1355"/>
                <a:gd name="T15" fmla="*/ 1316 h 1905"/>
                <a:gd name="T16" fmla="*/ 1340 w 1355"/>
                <a:gd name="T17" fmla="*/ 1316 h 1905"/>
                <a:gd name="T18" fmla="*/ 809 w 1355"/>
                <a:gd name="T19" fmla="*/ 1904 h 1905"/>
                <a:gd name="T20" fmla="*/ 569 w 1355"/>
                <a:gd name="T21" fmla="*/ 1904 h 1905"/>
                <a:gd name="T22" fmla="*/ 1037 w 1355"/>
                <a:gd name="T23" fmla="*/ 825 h 1905"/>
                <a:gd name="T24" fmla="*/ 670 w 1355"/>
                <a:gd name="T25" fmla="*/ 226 h 1905"/>
                <a:gd name="T26" fmla="*/ 320 w 1355"/>
                <a:gd name="T27" fmla="*/ 825 h 1905"/>
                <a:gd name="T28" fmla="*/ 1037 w 1355"/>
                <a:gd name="T29" fmla="*/ 82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55" h="1905">
                  <a:moveTo>
                    <a:pt x="569" y="1904"/>
                  </a:moveTo>
                  <a:cubicBezTo>
                    <a:pt x="242" y="1873"/>
                    <a:pt x="0" y="1699"/>
                    <a:pt x="0" y="981"/>
                  </a:cubicBezTo>
                  <a:cubicBezTo>
                    <a:pt x="0" y="444"/>
                    <a:pt x="62" y="0"/>
                    <a:pt x="699" y="0"/>
                  </a:cubicBezTo>
                  <a:cubicBezTo>
                    <a:pt x="1223" y="0"/>
                    <a:pt x="1354" y="288"/>
                    <a:pt x="1354" y="894"/>
                  </a:cubicBezTo>
                  <a:lnTo>
                    <a:pt x="1354" y="1050"/>
                  </a:lnTo>
                  <a:lnTo>
                    <a:pt x="320" y="1050"/>
                  </a:lnTo>
                  <a:cubicBezTo>
                    <a:pt x="320" y="1563"/>
                    <a:pt x="459" y="1665"/>
                    <a:pt x="692" y="1665"/>
                  </a:cubicBezTo>
                  <a:cubicBezTo>
                    <a:pt x="895" y="1665"/>
                    <a:pt x="1001" y="1501"/>
                    <a:pt x="1012" y="1316"/>
                  </a:cubicBezTo>
                  <a:lnTo>
                    <a:pt x="1340" y="1316"/>
                  </a:lnTo>
                  <a:cubicBezTo>
                    <a:pt x="1336" y="1683"/>
                    <a:pt x="1132" y="1870"/>
                    <a:pt x="809" y="1904"/>
                  </a:cubicBezTo>
                  <a:lnTo>
                    <a:pt x="569" y="1904"/>
                  </a:lnTo>
                  <a:close/>
                  <a:moveTo>
                    <a:pt x="1037" y="825"/>
                  </a:moveTo>
                  <a:cubicBezTo>
                    <a:pt x="1037" y="291"/>
                    <a:pt x="888" y="226"/>
                    <a:pt x="670" y="226"/>
                  </a:cubicBezTo>
                  <a:cubicBezTo>
                    <a:pt x="480" y="226"/>
                    <a:pt x="324" y="317"/>
                    <a:pt x="320" y="825"/>
                  </a:cubicBezTo>
                  <a:lnTo>
                    <a:pt x="1037" y="8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17"/>
            <p:cNvSpPr>
              <a:spLocks noChangeArrowheads="1"/>
            </p:cNvSpPr>
            <p:nvPr/>
          </p:nvSpPr>
          <p:spPr bwMode="auto">
            <a:xfrm>
              <a:off x="8691563" y="4249738"/>
              <a:ext cx="466725" cy="685800"/>
            </a:xfrm>
            <a:custGeom>
              <a:avLst/>
              <a:gdLst>
                <a:gd name="T0" fmla="*/ 1284 w 1296"/>
                <a:gd name="T1" fmla="*/ 1350 h 1905"/>
                <a:gd name="T2" fmla="*/ 756 w 1296"/>
                <a:gd name="T3" fmla="*/ 1904 h 1905"/>
                <a:gd name="T4" fmla="*/ 527 w 1296"/>
                <a:gd name="T5" fmla="*/ 1904 h 1905"/>
                <a:gd name="T6" fmla="*/ 10 w 1296"/>
                <a:gd name="T7" fmla="*/ 1312 h 1905"/>
                <a:gd name="T8" fmla="*/ 348 w 1296"/>
                <a:gd name="T9" fmla="*/ 1312 h 1905"/>
                <a:gd name="T10" fmla="*/ 654 w 1296"/>
                <a:gd name="T11" fmla="*/ 1665 h 1905"/>
                <a:gd name="T12" fmla="*/ 971 w 1296"/>
                <a:gd name="T13" fmla="*/ 1385 h 1905"/>
                <a:gd name="T14" fmla="*/ 53 w 1296"/>
                <a:gd name="T15" fmla="*/ 502 h 1905"/>
                <a:gd name="T16" fmla="*/ 687 w 1296"/>
                <a:gd name="T17" fmla="*/ 0 h 1905"/>
                <a:gd name="T18" fmla="*/ 1269 w 1296"/>
                <a:gd name="T19" fmla="*/ 520 h 1905"/>
                <a:gd name="T20" fmla="*/ 938 w 1296"/>
                <a:gd name="T21" fmla="*/ 520 h 1905"/>
                <a:gd name="T22" fmla="*/ 650 w 1296"/>
                <a:gd name="T23" fmla="*/ 226 h 1905"/>
                <a:gd name="T24" fmla="*/ 366 w 1296"/>
                <a:gd name="T25" fmla="*/ 473 h 1905"/>
                <a:gd name="T26" fmla="*/ 1284 w 1296"/>
                <a:gd name="T27" fmla="*/ 1349 h 1905"/>
                <a:gd name="T28" fmla="*/ 1284 w 1296"/>
                <a:gd name="T29" fmla="*/ 135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6" h="1905">
                  <a:moveTo>
                    <a:pt x="1284" y="1350"/>
                  </a:moveTo>
                  <a:cubicBezTo>
                    <a:pt x="1284" y="1709"/>
                    <a:pt x="1063" y="1873"/>
                    <a:pt x="756" y="1904"/>
                  </a:cubicBezTo>
                  <a:lnTo>
                    <a:pt x="527" y="1904"/>
                  </a:lnTo>
                  <a:cubicBezTo>
                    <a:pt x="199" y="1871"/>
                    <a:pt x="0" y="1691"/>
                    <a:pt x="10" y="1312"/>
                  </a:cubicBezTo>
                  <a:lnTo>
                    <a:pt x="348" y="1312"/>
                  </a:lnTo>
                  <a:cubicBezTo>
                    <a:pt x="348" y="1418"/>
                    <a:pt x="352" y="1665"/>
                    <a:pt x="654" y="1665"/>
                  </a:cubicBezTo>
                  <a:cubicBezTo>
                    <a:pt x="832" y="1665"/>
                    <a:pt x="971" y="1574"/>
                    <a:pt x="971" y="1385"/>
                  </a:cubicBezTo>
                  <a:cubicBezTo>
                    <a:pt x="971" y="1058"/>
                    <a:pt x="53" y="1050"/>
                    <a:pt x="53" y="502"/>
                  </a:cubicBezTo>
                  <a:cubicBezTo>
                    <a:pt x="53" y="309"/>
                    <a:pt x="170" y="0"/>
                    <a:pt x="687" y="0"/>
                  </a:cubicBezTo>
                  <a:cubicBezTo>
                    <a:pt x="1014" y="0"/>
                    <a:pt x="1295" y="157"/>
                    <a:pt x="1269" y="520"/>
                  </a:cubicBezTo>
                  <a:lnTo>
                    <a:pt x="938" y="520"/>
                  </a:lnTo>
                  <a:cubicBezTo>
                    <a:pt x="942" y="328"/>
                    <a:pt x="840" y="226"/>
                    <a:pt x="650" y="226"/>
                  </a:cubicBezTo>
                  <a:cubicBezTo>
                    <a:pt x="490" y="226"/>
                    <a:pt x="366" y="313"/>
                    <a:pt x="366" y="473"/>
                  </a:cubicBezTo>
                  <a:cubicBezTo>
                    <a:pt x="366" y="796"/>
                    <a:pt x="1284" y="789"/>
                    <a:pt x="1284" y="1349"/>
                  </a:cubicBezTo>
                  <a:lnTo>
                    <a:pt x="1284" y="13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787481" y="4038772"/>
            <a:ext cx="549509" cy="549509"/>
            <a:chOff x="1547813" y="1365250"/>
            <a:chExt cx="2012950" cy="2012950"/>
          </a:xfrm>
          <a:solidFill>
            <a:schemeClr val="tx1"/>
          </a:solidFill>
        </p:grpSpPr>
        <p:sp>
          <p:nvSpPr>
            <p:cNvPr id="117" name="Freeform 2"/>
            <p:cNvSpPr>
              <a:spLocks noChangeArrowheads="1"/>
            </p:cNvSpPr>
            <p:nvPr/>
          </p:nvSpPr>
          <p:spPr bwMode="auto">
            <a:xfrm>
              <a:off x="2847975" y="2803525"/>
              <a:ext cx="158750" cy="252413"/>
            </a:xfrm>
            <a:custGeom>
              <a:avLst/>
              <a:gdLst>
                <a:gd name="T0" fmla="*/ 438 w 439"/>
                <a:gd name="T1" fmla="*/ 131 h 702"/>
                <a:gd name="T2" fmla="*/ 163 w 439"/>
                <a:gd name="T3" fmla="*/ 131 h 702"/>
                <a:gd name="T4" fmla="*/ 163 w 439"/>
                <a:gd name="T5" fmla="*/ 303 h 702"/>
                <a:gd name="T6" fmla="*/ 421 w 439"/>
                <a:gd name="T7" fmla="*/ 303 h 702"/>
                <a:gd name="T8" fmla="*/ 421 w 439"/>
                <a:gd name="T9" fmla="*/ 434 h 702"/>
                <a:gd name="T10" fmla="*/ 163 w 439"/>
                <a:gd name="T11" fmla="*/ 434 h 702"/>
                <a:gd name="T12" fmla="*/ 163 w 439"/>
                <a:gd name="T13" fmla="*/ 701 h 702"/>
                <a:gd name="T14" fmla="*/ 0 w 439"/>
                <a:gd name="T15" fmla="*/ 701 h 702"/>
                <a:gd name="T16" fmla="*/ 0 w 439"/>
                <a:gd name="T17" fmla="*/ 0 h 702"/>
                <a:gd name="T18" fmla="*/ 438 w 439"/>
                <a:gd name="T19" fmla="*/ 0 h 702"/>
                <a:gd name="T20" fmla="*/ 438 w 439"/>
                <a:gd name="T21" fmla="*/ 13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" h="702">
                  <a:moveTo>
                    <a:pt x="438" y="131"/>
                  </a:moveTo>
                  <a:lnTo>
                    <a:pt x="163" y="131"/>
                  </a:lnTo>
                  <a:lnTo>
                    <a:pt x="163" y="303"/>
                  </a:lnTo>
                  <a:lnTo>
                    <a:pt x="421" y="303"/>
                  </a:lnTo>
                  <a:lnTo>
                    <a:pt x="421" y="434"/>
                  </a:lnTo>
                  <a:lnTo>
                    <a:pt x="163" y="434"/>
                  </a:lnTo>
                  <a:lnTo>
                    <a:pt x="163" y="701"/>
                  </a:lnTo>
                  <a:lnTo>
                    <a:pt x="0" y="701"/>
                  </a:lnTo>
                  <a:lnTo>
                    <a:pt x="0" y="0"/>
                  </a:lnTo>
                  <a:lnTo>
                    <a:pt x="438" y="0"/>
                  </a:lnTo>
                  <a:lnTo>
                    <a:pt x="438" y="1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Freeform 3"/>
            <p:cNvSpPr>
              <a:spLocks noChangeArrowheads="1"/>
            </p:cNvSpPr>
            <p:nvPr/>
          </p:nvSpPr>
          <p:spPr bwMode="auto">
            <a:xfrm>
              <a:off x="3033713" y="2794000"/>
              <a:ext cx="66675" cy="261938"/>
            </a:xfrm>
            <a:custGeom>
              <a:avLst/>
              <a:gdLst>
                <a:gd name="T0" fmla="*/ 173 w 185"/>
                <a:gd name="T1" fmla="*/ 727 h 728"/>
                <a:gd name="T2" fmla="*/ 11 w 185"/>
                <a:gd name="T3" fmla="*/ 727 h 728"/>
                <a:gd name="T4" fmla="*/ 11 w 185"/>
                <a:gd name="T5" fmla="*/ 226 h 728"/>
                <a:gd name="T6" fmla="*/ 173 w 185"/>
                <a:gd name="T7" fmla="*/ 226 h 728"/>
                <a:gd name="T8" fmla="*/ 173 w 185"/>
                <a:gd name="T9" fmla="*/ 727 h 728"/>
                <a:gd name="T10" fmla="*/ 0 w 185"/>
                <a:gd name="T11" fmla="*/ 84 h 728"/>
                <a:gd name="T12" fmla="*/ 92 w 185"/>
                <a:gd name="T13" fmla="*/ 0 h 728"/>
                <a:gd name="T14" fmla="*/ 184 w 185"/>
                <a:gd name="T15" fmla="*/ 84 h 728"/>
                <a:gd name="T16" fmla="*/ 92 w 185"/>
                <a:gd name="T17" fmla="*/ 168 h 728"/>
                <a:gd name="T18" fmla="*/ 0 w 185"/>
                <a:gd name="T19" fmla="*/ 84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728">
                  <a:moveTo>
                    <a:pt x="173" y="727"/>
                  </a:moveTo>
                  <a:lnTo>
                    <a:pt x="11" y="727"/>
                  </a:lnTo>
                  <a:lnTo>
                    <a:pt x="11" y="226"/>
                  </a:lnTo>
                  <a:lnTo>
                    <a:pt x="173" y="226"/>
                  </a:lnTo>
                  <a:lnTo>
                    <a:pt x="173" y="727"/>
                  </a:lnTo>
                  <a:close/>
                  <a:moveTo>
                    <a:pt x="0" y="84"/>
                  </a:moveTo>
                  <a:cubicBezTo>
                    <a:pt x="0" y="34"/>
                    <a:pt x="37" y="0"/>
                    <a:pt x="92" y="0"/>
                  </a:cubicBezTo>
                  <a:cubicBezTo>
                    <a:pt x="147" y="0"/>
                    <a:pt x="184" y="34"/>
                    <a:pt x="184" y="84"/>
                  </a:cubicBezTo>
                  <a:cubicBezTo>
                    <a:pt x="184" y="135"/>
                    <a:pt x="147" y="168"/>
                    <a:pt x="92" y="168"/>
                  </a:cubicBezTo>
                  <a:cubicBezTo>
                    <a:pt x="37" y="168"/>
                    <a:pt x="0" y="135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Freeform 4"/>
            <p:cNvSpPr>
              <a:spLocks noChangeArrowheads="1"/>
            </p:cNvSpPr>
            <p:nvPr/>
          </p:nvSpPr>
          <p:spPr bwMode="auto">
            <a:xfrm>
              <a:off x="3135313" y="2873375"/>
              <a:ext cx="122237" cy="184150"/>
            </a:xfrm>
            <a:custGeom>
              <a:avLst/>
              <a:gdLst>
                <a:gd name="T0" fmla="*/ 329 w 339"/>
                <a:gd name="T1" fmla="*/ 159 h 511"/>
                <a:gd name="T2" fmla="*/ 322 w 339"/>
                <a:gd name="T3" fmla="*/ 159 h 511"/>
                <a:gd name="T4" fmla="*/ 263 w 339"/>
                <a:gd name="T5" fmla="*/ 146 h 511"/>
                <a:gd name="T6" fmla="*/ 188 w 339"/>
                <a:gd name="T7" fmla="*/ 183 h 511"/>
                <a:gd name="T8" fmla="*/ 162 w 339"/>
                <a:gd name="T9" fmla="*/ 287 h 511"/>
                <a:gd name="T10" fmla="*/ 162 w 339"/>
                <a:gd name="T11" fmla="*/ 510 h 511"/>
                <a:gd name="T12" fmla="*/ 0 w 339"/>
                <a:gd name="T13" fmla="*/ 510 h 511"/>
                <a:gd name="T14" fmla="*/ 0 w 339"/>
                <a:gd name="T15" fmla="*/ 9 h 511"/>
                <a:gd name="T16" fmla="*/ 162 w 339"/>
                <a:gd name="T17" fmla="*/ 9 h 511"/>
                <a:gd name="T18" fmla="*/ 161 w 339"/>
                <a:gd name="T19" fmla="*/ 80 h 511"/>
                <a:gd name="T20" fmla="*/ 163 w 339"/>
                <a:gd name="T21" fmla="*/ 80 h 511"/>
                <a:gd name="T22" fmla="*/ 287 w 339"/>
                <a:gd name="T23" fmla="*/ 0 h 511"/>
                <a:gd name="T24" fmla="*/ 338 w 339"/>
                <a:gd name="T25" fmla="*/ 9 h 511"/>
                <a:gd name="T26" fmla="*/ 329 w 339"/>
                <a:gd name="T27" fmla="*/ 159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9" h="511">
                  <a:moveTo>
                    <a:pt x="329" y="159"/>
                  </a:moveTo>
                  <a:lnTo>
                    <a:pt x="322" y="159"/>
                  </a:lnTo>
                  <a:cubicBezTo>
                    <a:pt x="313" y="153"/>
                    <a:pt x="291" y="146"/>
                    <a:pt x="263" y="146"/>
                  </a:cubicBezTo>
                  <a:cubicBezTo>
                    <a:pt x="226" y="146"/>
                    <a:pt x="200" y="167"/>
                    <a:pt x="188" y="183"/>
                  </a:cubicBezTo>
                  <a:cubicBezTo>
                    <a:pt x="176" y="199"/>
                    <a:pt x="162" y="232"/>
                    <a:pt x="162" y="287"/>
                  </a:cubicBezTo>
                  <a:lnTo>
                    <a:pt x="162" y="510"/>
                  </a:lnTo>
                  <a:lnTo>
                    <a:pt x="0" y="510"/>
                  </a:lnTo>
                  <a:lnTo>
                    <a:pt x="0" y="9"/>
                  </a:lnTo>
                  <a:lnTo>
                    <a:pt x="162" y="9"/>
                  </a:lnTo>
                  <a:lnTo>
                    <a:pt x="161" y="80"/>
                  </a:lnTo>
                  <a:lnTo>
                    <a:pt x="163" y="80"/>
                  </a:lnTo>
                  <a:cubicBezTo>
                    <a:pt x="192" y="25"/>
                    <a:pt x="233" y="0"/>
                    <a:pt x="287" y="0"/>
                  </a:cubicBezTo>
                  <a:cubicBezTo>
                    <a:pt x="321" y="0"/>
                    <a:pt x="338" y="9"/>
                    <a:pt x="338" y="9"/>
                  </a:cubicBezTo>
                  <a:lnTo>
                    <a:pt x="329" y="1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Freeform 5"/>
            <p:cNvSpPr>
              <a:spLocks noChangeArrowheads="1"/>
            </p:cNvSpPr>
            <p:nvPr/>
          </p:nvSpPr>
          <p:spPr bwMode="auto">
            <a:xfrm>
              <a:off x="3267075" y="2871788"/>
              <a:ext cx="152400" cy="188912"/>
            </a:xfrm>
            <a:custGeom>
              <a:avLst/>
              <a:gdLst>
                <a:gd name="T0" fmla="*/ 212 w 425"/>
                <a:gd name="T1" fmla="*/ 522 h 523"/>
                <a:gd name="T2" fmla="*/ 0 w 425"/>
                <a:gd name="T3" fmla="*/ 445 h 523"/>
                <a:gd name="T4" fmla="*/ 61 w 425"/>
                <a:gd name="T5" fmla="*/ 348 h 523"/>
                <a:gd name="T6" fmla="*/ 210 w 425"/>
                <a:gd name="T7" fmla="*/ 409 h 523"/>
                <a:gd name="T8" fmla="*/ 279 w 425"/>
                <a:gd name="T9" fmla="*/ 367 h 523"/>
                <a:gd name="T10" fmla="*/ 187 w 425"/>
                <a:gd name="T11" fmla="*/ 312 h 523"/>
                <a:gd name="T12" fmla="*/ 116 w 425"/>
                <a:gd name="T13" fmla="*/ 288 h 523"/>
                <a:gd name="T14" fmla="*/ 31 w 425"/>
                <a:gd name="T15" fmla="*/ 157 h 523"/>
                <a:gd name="T16" fmla="*/ 221 w 425"/>
                <a:gd name="T17" fmla="*/ 0 h 523"/>
                <a:gd name="T18" fmla="*/ 413 w 425"/>
                <a:gd name="T19" fmla="*/ 62 h 523"/>
                <a:gd name="T20" fmla="*/ 360 w 425"/>
                <a:gd name="T21" fmla="*/ 157 h 523"/>
                <a:gd name="T22" fmla="*/ 234 w 425"/>
                <a:gd name="T23" fmla="*/ 109 h 523"/>
                <a:gd name="T24" fmla="*/ 174 w 425"/>
                <a:gd name="T25" fmla="*/ 145 h 523"/>
                <a:gd name="T26" fmla="*/ 247 w 425"/>
                <a:gd name="T27" fmla="*/ 194 h 523"/>
                <a:gd name="T28" fmla="*/ 318 w 425"/>
                <a:gd name="T29" fmla="*/ 217 h 523"/>
                <a:gd name="T30" fmla="*/ 383 w 425"/>
                <a:gd name="T31" fmla="*/ 255 h 523"/>
                <a:gd name="T32" fmla="*/ 424 w 425"/>
                <a:gd name="T33" fmla="*/ 357 h 523"/>
                <a:gd name="T34" fmla="*/ 365 w 425"/>
                <a:gd name="T35" fmla="*/ 478 h 523"/>
                <a:gd name="T36" fmla="*/ 212 w 425"/>
                <a:gd name="T37" fmla="*/ 522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5" h="523">
                  <a:moveTo>
                    <a:pt x="212" y="522"/>
                  </a:moveTo>
                  <a:cubicBezTo>
                    <a:pt x="137" y="522"/>
                    <a:pt x="57" y="499"/>
                    <a:pt x="0" y="445"/>
                  </a:cubicBezTo>
                  <a:lnTo>
                    <a:pt x="61" y="348"/>
                  </a:lnTo>
                  <a:cubicBezTo>
                    <a:pt x="102" y="383"/>
                    <a:pt x="169" y="409"/>
                    <a:pt x="210" y="409"/>
                  </a:cubicBezTo>
                  <a:cubicBezTo>
                    <a:pt x="250" y="409"/>
                    <a:pt x="279" y="399"/>
                    <a:pt x="279" y="367"/>
                  </a:cubicBezTo>
                  <a:cubicBezTo>
                    <a:pt x="279" y="334"/>
                    <a:pt x="206" y="318"/>
                    <a:pt x="187" y="312"/>
                  </a:cubicBezTo>
                  <a:cubicBezTo>
                    <a:pt x="168" y="307"/>
                    <a:pt x="140" y="299"/>
                    <a:pt x="116" y="288"/>
                  </a:cubicBezTo>
                  <a:cubicBezTo>
                    <a:pt x="93" y="278"/>
                    <a:pt x="31" y="247"/>
                    <a:pt x="31" y="157"/>
                  </a:cubicBezTo>
                  <a:cubicBezTo>
                    <a:pt x="31" y="60"/>
                    <a:pt x="116" y="0"/>
                    <a:pt x="221" y="0"/>
                  </a:cubicBezTo>
                  <a:cubicBezTo>
                    <a:pt x="325" y="0"/>
                    <a:pt x="384" y="39"/>
                    <a:pt x="413" y="62"/>
                  </a:cubicBezTo>
                  <a:lnTo>
                    <a:pt x="360" y="157"/>
                  </a:lnTo>
                  <a:cubicBezTo>
                    <a:pt x="332" y="135"/>
                    <a:pt x="275" y="109"/>
                    <a:pt x="234" y="109"/>
                  </a:cubicBezTo>
                  <a:cubicBezTo>
                    <a:pt x="195" y="109"/>
                    <a:pt x="174" y="119"/>
                    <a:pt x="174" y="145"/>
                  </a:cubicBezTo>
                  <a:cubicBezTo>
                    <a:pt x="174" y="172"/>
                    <a:pt x="213" y="184"/>
                    <a:pt x="247" y="194"/>
                  </a:cubicBezTo>
                  <a:cubicBezTo>
                    <a:pt x="282" y="204"/>
                    <a:pt x="297" y="209"/>
                    <a:pt x="318" y="217"/>
                  </a:cubicBezTo>
                  <a:cubicBezTo>
                    <a:pt x="341" y="226"/>
                    <a:pt x="366" y="239"/>
                    <a:pt x="383" y="255"/>
                  </a:cubicBezTo>
                  <a:cubicBezTo>
                    <a:pt x="400" y="271"/>
                    <a:pt x="424" y="304"/>
                    <a:pt x="424" y="357"/>
                  </a:cubicBezTo>
                  <a:cubicBezTo>
                    <a:pt x="424" y="408"/>
                    <a:pt x="402" y="449"/>
                    <a:pt x="365" y="478"/>
                  </a:cubicBezTo>
                  <a:cubicBezTo>
                    <a:pt x="328" y="507"/>
                    <a:pt x="279" y="522"/>
                    <a:pt x="212" y="5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6"/>
            <p:cNvSpPr>
              <a:spLocks noChangeArrowheads="1"/>
            </p:cNvSpPr>
            <p:nvPr/>
          </p:nvSpPr>
          <p:spPr bwMode="auto">
            <a:xfrm>
              <a:off x="3436938" y="2827338"/>
              <a:ext cx="123825" cy="233362"/>
            </a:xfrm>
            <a:custGeom>
              <a:avLst/>
              <a:gdLst>
                <a:gd name="T0" fmla="*/ 345 w 346"/>
                <a:gd name="T1" fmla="*/ 259 h 648"/>
                <a:gd name="T2" fmla="*/ 234 w 346"/>
                <a:gd name="T3" fmla="*/ 259 h 648"/>
                <a:gd name="T4" fmla="*/ 234 w 346"/>
                <a:gd name="T5" fmla="*/ 439 h 648"/>
                <a:gd name="T6" fmla="*/ 248 w 346"/>
                <a:gd name="T7" fmla="*/ 501 h 648"/>
                <a:gd name="T8" fmla="*/ 287 w 346"/>
                <a:gd name="T9" fmla="*/ 513 h 648"/>
                <a:gd name="T10" fmla="*/ 336 w 346"/>
                <a:gd name="T11" fmla="*/ 504 h 648"/>
                <a:gd name="T12" fmla="*/ 344 w 346"/>
                <a:gd name="T13" fmla="*/ 631 h 648"/>
                <a:gd name="T14" fmla="*/ 228 w 346"/>
                <a:gd name="T15" fmla="*/ 647 h 648"/>
                <a:gd name="T16" fmla="*/ 106 w 346"/>
                <a:gd name="T17" fmla="*/ 600 h 648"/>
                <a:gd name="T18" fmla="*/ 71 w 346"/>
                <a:gd name="T19" fmla="*/ 453 h 648"/>
                <a:gd name="T20" fmla="*/ 71 w 346"/>
                <a:gd name="T21" fmla="*/ 259 h 648"/>
                <a:gd name="T22" fmla="*/ 0 w 346"/>
                <a:gd name="T23" fmla="*/ 259 h 648"/>
                <a:gd name="T24" fmla="*/ 0 w 346"/>
                <a:gd name="T25" fmla="*/ 136 h 648"/>
                <a:gd name="T26" fmla="*/ 71 w 346"/>
                <a:gd name="T27" fmla="*/ 136 h 648"/>
                <a:gd name="T28" fmla="*/ 71 w 346"/>
                <a:gd name="T29" fmla="*/ 0 h 648"/>
                <a:gd name="T30" fmla="*/ 234 w 346"/>
                <a:gd name="T31" fmla="*/ 0 h 648"/>
                <a:gd name="T32" fmla="*/ 234 w 346"/>
                <a:gd name="T33" fmla="*/ 136 h 648"/>
                <a:gd name="T34" fmla="*/ 345 w 346"/>
                <a:gd name="T35" fmla="*/ 136 h 648"/>
                <a:gd name="T36" fmla="*/ 345 w 346"/>
                <a:gd name="T37" fmla="*/ 25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6" h="648">
                  <a:moveTo>
                    <a:pt x="345" y="259"/>
                  </a:moveTo>
                  <a:lnTo>
                    <a:pt x="234" y="259"/>
                  </a:lnTo>
                  <a:lnTo>
                    <a:pt x="234" y="439"/>
                  </a:lnTo>
                  <a:cubicBezTo>
                    <a:pt x="234" y="482"/>
                    <a:pt x="240" y="492"/>
                    <a:pt x="248" y="501"/>
                  </a:cubicBezTo>
                  <a:cubicBezTo>
                    <a:pt x="256" y="509"/>
                    <a:pt x="266" y="513"/>
                    <a:pt x="287" y="513"/>
                  </a:cubicBezTo>
                  <a:cubicBezTo>
                    <a:pt x="312" y="513"/>
                    <a:pt x="336" y="504"/>
                    <a:pt x="336" y="504"/>
                  </a:cubicBezTo>
                  <a:lnTo>
                    <a:pt x="344" y="631"/>
                  </a:lnTo>
                  <a:cubicBezTo>
                    <a:pt x="332" y="634"/>
                    <a:pt x="287" y="647"/>
                    <a:pt x="228" y="647"/>
                  </a:cubicBezTo>
                  <a:cubicBezTo>
                    <a:pt x="170" y="647"/>
                    <a:pt x="132" y="630"/>
                    <a:pt x="106" y="600"/>
                  </a:cubicBezTo>
                  <a:cubicBezTo>
                    <a:pt x="81" y="571"/>
                    <a:pt x="71" y="529"/>
                    <a:pt x="71" y="453"/>
                  </a:cubicBezTo>
                  <a:lnTo>
                    <a:pt x="71" y="259"/>
                  </a:lnTo>
                  <a:lnTo>
                    <a:pt x="0" y="259"/>
                  </a:lnTo>
                  <a:lnTo>
                    <a:pt x="0" y="136"/>
                  </a:lnTo>
                  <a:lnTo>
                    <a:pt x="71" y="136"/>
                  </a:lnTo>
                  <a:lnTo>
                    <a:pt x="71" y="0"/>
                  </a:lnTo>
                  <a:lnTo>
                    <a:pt x="234" y="0"/>
                  </a:lnTo>
                  <a:lnTo>
                    <a:pt x="234" y="136"/>
                  </a:lnTo>
                  <a:lnTo>
                    <a:pt x="345" y="136"/>
                  </a:lnTo>
                  <a:lnTo>
                    <a:pt x="345" y="2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7"/>
            <p:cNvSpPr>
              <a:spLocks noChangeArrowheads="1"/>
            </p:cNvSpPr>
            <p:nvPr/>
          </p:nvSpPr>
          <p:spPr bwMode="auto">
            <a:xfrm>
              <a:off x="2505075" y="3121025"/>
              <a:ext cx="200025" cy="252413"/>
            </a:xfrm>
            <a:custGeom>
              <a:avLst/>
              <a:gdLst>
                <a:gd name="T0" fmla="*/ 227 w 554"/>
                <a:gd name="T1" fmla="*/ 307 h 702"/>
                <a:gd name="T2" fmla="*/ 162 w 554"/>
                <a:gd name="T3" fmla="*/ 307 h 702"/>
                <a:gd name="T4" fmla="*/ 162 w 554"/>
                <a:gd name="T5" fmla="*/ 127 h 702"/>
                <a:gd name="T6" fmla="*/ 227 w 554"/>
                <a:gd name="T7" fmla="*/ 127 h 702"/>
                <a:gd name="T8" fmla="*/ 312 w 554"/>
                <a:gd name="T9" fmla="*/ 145 h 702"/>
                <a:gd name="T10" fmla="*/ 347 w 554"/>
                <a:gd name="T11" fmla="*/ 216 h 702"/>
                <a:gd name="T12" fmla="*/ 312 w 554"/>
                <a:gd name="T13" fmla="*/ 287 h 702"/>
                <a:gd name="T14" fmla="*/ 227 w 554"/>
                <a:gd name="T15" fmla="*/ 307 h 702"/>
                <a:gd name="T16" fmla="*/ 376 w 554"/>
                <a:gd name="T17" fmla="*/ 411 h 702"/>
                <a:gd name="T18" fmla="*/ 513 w 554"/>
                <a:gd name="T19" fmla="*/ 210 h 702"/>
                <a:gd name="T20" fmla="*/ 436 w 554"/>
                <a:gd name="T21" fmla="*/ 50 h 702"/>
                <a:gd name="T22" fmla="*/ 251 w 554"/>
                <a:gd name="T23" fmla="*/ 0 h 702"/>
                <a:gd name="T24" fmla="*/ 0 w 554"/>
                <a:gd name="T25" fmla="*/ 0 h 702"/>
                <a:gd name="T26" fmla="*/ 0 w 554"/>
                <a:gd name="T27" fmla="*/ 701 h 702"/>
                <a:gd name="T28" fmla="*/ 163 w 554"/>
                <a:gd name="T29" fmla="*/ 701 h 702"/>
                <a:gd name="T30" fmla="*/ 163 w 554"/>
                <a:gd name="T31" fmla="*/ 433 h 702"/>
                <a:gd name="T32" fmla="*/ 215 w 554"/>
                <a:gd name="T33" fmla="*/ 433 h 702"/>
                <a:gd name="T34" fmla="*/ 362 w 554"/>
                <a:gd name="T35" fmla="*/ 701 h 702"/>
                <a:gd name="T36" fmla="*/ 553 w 554"/>
                <a:gd name="T37" fmla="*/ 701 h 702"/>
                <a:gd name="T38" fmla="*/ 376 w 554"/>
                <a:gd name="T39" fmla="*/ 41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4" h="702">
                  <a:moveTo>
                    <a:pt x="227" y="307"/>
                  </a:moveTo>
                  <a:lnTo>
                    <a:pt x="162" y="307"/>
                  </a:lnTo>
                  <a:lnTo>
                    <a:pt x="162" y="127"/>
                  </a:lnTo>
                  <a:lnTo>
                    <a:pt x="227" y="127"/>
                  </a:lnTo>
                  <a:cubicBezTo>
                    <a:pt x="265" y="127"/>
                    <a:pt x="291" y="130"/>
                    <a:pt x="312" y="145"/>
                  </a:cubicBezTo>
                  <a:cubicBezTo>
                    <a:pt x="333" y="160"/>
                    <a:pt x="347" y="181"/>
                    <a:pt x="347" y="216"/>
                  </a:cubicBezTo>
                  <a:cubicBezTo>
                    <a:pt x="347" y="253"/>
                    <a:pt x="333" y="272"/>
                    <a:pt x="312" y="287"/>
                  </a:cubicBezTo>
                  <a:cubicBezTo>
                    <a:pt x="291" y="303"/>
                    <a:pt x="265" y="307"/>
                    <a:pt x="227" y="307"/>
                  </a:cubicBezTo>
                  <a:close/>
                  <a:moveTo>
                    <a:pt x="376" y="411"/>
                  </a:moveTo>
                  <a:cubicBezTo>
                    <a:pt x="427" y="395"/>
                    <a:pt x="513" y="343"/>
                    <a:pt x="513" y="210"/>
                  </a:cubicBezTo>
                  <a:cubicBezTo>
                    <a:pt x="513" y="140"/>
                    <a:pt x="482" y="84"/>
                    <a:pt x="436" y="50"/>
                  </a:cubicBezTo>
                  <a:cubicBezTo>
                    <a:pt x="390" y="16"/>
                    <a:pt x="329" y="0"/>
                    <a:pt x="251" y="0"/>
                  </a:cubicBezTo>
                  <a:lnTo>
                    <a:pt x="0" y="0"/>
                  </a:lnTo>
                  <a:lnTo>
                    <a:pt x="0" y="701"/>
                  </a:lnTo>
                  <a:lnTo>
                    <a:pt x="163" y="701"/>
                  </a:lnTo>
                  <a:lnTo>
                    <a:pt x="163" y="433"/>
                  </a:lnTo>
                  <a:lnTo>
                    <a:pt x="215" y="433"/>
                  </a:lnTo>
                  <a:lnTo>
                    <a:pt x="362" y="701"/>
                  </a:lnTo>
                  <a:lnTo>
                    <a:pt x="553" y="701"/>
                  </a:lnTo>
                  <a:lnTo>
                    <a:pt x="376" y="4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8"/>
            <p:cNvSpPr>
              <a:spLocks noChangeArrowheads="1"/>
            </p:cNvSpPr>
            <p:nvPr/>
          </p:nvSpPr>
          <p:spPr bwMode="auto">
            <a:xfrm>
              <a:off x="2708275" y="3190875"/>
              <a:ext cx="200025" cy="187325"/>
            </a:xfrm>
            <a:custGeom>
              <a:avLst/>
              <a:gdLst>
                <a:gd name="T0" fmla="*/ 165 w 557"/>
                <a:gd name="T1" fmla="*/ 258 h 522"/>
                <a:gd name="T2" fmla="*/ 279 w 557"/>
                <a:gd name="T3" fmla="*/ 128 h 522"/>
                <a:gd name="T4" fmla="*/ 392 w 557"/>
                <a:gd name="T5" fmla="*/ 258 h 522"/>
                <a:gd name="T6" fmla="*/ 279 w 557"/>
                <a:gd name="T7" fmla="*/ 388 h 522"/>
                <a:gd name="T8" fmla="*/ 165 w 557"/>
                <a:gd name="T9" fmla="*/ 258 h 522"/>
                <a:gd name="T10" fmla="*/ 0 w 557"/>
                <a:gd name="T11" fmla="*/ 261 h 522"/>
                <a:gd name="T12" fmla="*/ 279 w 557"/>
                <a:gd name="T13" fmla="*/ 521 h 522"/>
                <a:gd name="T14" fmla="*/ 556 w 557"/>
                <a:gd name="T15" fmla="*/ 261 h 522"/>
                <a:gd name="T16" fmla="*/ 279 w 557"/>
                <a:gd name="T17" fmla="*/ 0 h 522"/>
                <a:gd name="T18" fmla="*/ 0 w 557"/>
                <a:gd name="T19" fmla="*/ 26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7" h="522">
                  <a:moveTo>
                    <a:pt x="165" y="258"/>
                  </a:moveTo>
                  <a:cubicBezTo>
                    <a:pt x="165" y="184"/>
                    <a:pt x="207" y="128"/>
                    <a:pt x="279" y="128"/>
                  </a:cubicBezTo>
                  <a:cubicBezTo>
                    <a:pt x="350" y="128"/>
                    <a:pt x="392" y="184"/>
                    <a:pt x="392" y="258"/>
                  </a:cubicBezTo>
                  <a:cubicBezTo>
                    <a:pt x="392" y="332"/>
                    <a:pt x="350" y="388"/>
                    <a:pt x="279" y="388"/>
                  </a:cubicBezTo>
                  <a:cubicBezTo>
                    <a:pt x="207" y="388"/>
                    <a:pt x="165" y="332"/>
                    <a:pt x="165" y="258"/>
                  </a:cubicBezTo>
                  <a:close/>
                  <a:moveTo>
                    <a:pt x="0" y="261"/>
                  </a:moveTo>
                  <a:cubicBezTo>
                    <a:pt x="0" y="422"/>
                    <a:pt x="121" y="521"/>
                    <a:pt x="279" y="521"/>
                  </a:cubicBezTo>
                  <a:cubicBezTo>
                    <a:pt x="438" y="521"/>
                    <a:pt x="556" y="422"/>
                    <a:pt x="556" y="261"/>
                  </a:cubicBezTo>
                  <a:cubicBezTo>
                    <a:pt x="556" y="99"/>
                    <a:pt x="438" y="0"/>
                    <a:pt x="279" y="0"/>
                  </a:cubicBezTo>
                  <a:cubicBezTo>
                    <a:pt x="121" y="0"/>
                    <a:pt x="0" y="99"/>
                    <a:pt x="0" y="26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9"/>
            <p:cNvSpPr>
              <a:spLocks noChangeArrowheads="1"/>
            </p:cNvSpPr>
            <p:nvPr/>
          </p:nvSpPr>
          <p:spPr bwMode="auto">
            <a:xfrm>
              <a:off x="2936875" y="3194050"/>
              <a:ext cx="174625" cy="184150"/>
            </a:xfrm>
            <a:custGeom>
              <a:avLst/>
              <a:gdLst>
                <a:gd name="T0" fmla="*/ 483 w 484"/>
                <a:gd name="T1" fmla="*/ 501 h 513"/>
                <a:gd name="T2" fmla="*/ 327 w 484"/>
                <a:gd name="T3" fmla="*/ 501 h 513"/>
                <a:gd name="T4" fmla="*/ 326 w 484"/>
                <a:gd name="T5" fmla="*/ 444 h 513"/>
                <a:gd name="T6" fmla="*/ 180 w 484"/>
                <a:gd name="T7" fmla="*/ 512 h 513"/>
                <a:gd name="T8" fmla="*/ 37 w 484"/>
                <a:gd name="T9" fmla="*/ 453 h 513"/>
                <a:gd name="T10" fmla="*/ 0 w 484"/>
                <a:gd name="T11" fmla="*/ 303 h 513"/>
                <a:gd name="T12" fmla="*/ 0 w 484"/>
                <a:gd name="T13" fmla="*/ 0 h 513"/>
                <a:gd name="T14" fmla="*/ 163 w 484"/>
                <a:gd name="T15" fmla="*/ 0 h 513"/>
                <a:gd name="T16" fmla="*/ 163 w 484"/>
                <a:gd name="T17" fmla="*/ 280 h 513"/>
                <a:gd name="T18" fmla="*/ 237 w 484"/>
                <a:gd name="T19" fmla="*/ 378 h 513"/>
                <a:gd name="T20" fmla="*/ 321 w 484"/>
                <a:gd name="T21" fmla="*/ 266 h 513"/>
                <a:gd name="T22" fmla="*/ 321 w 484"/>
                <a:gd name="T23" fmla="*/ 0 h 513"/>
                <a:gd name="T24" fmla="*/ 483 w 484"/>
                <a:gd name="T25" fmla="*/ 0 h 513"/>
                <a:gd name="T26" fmla="*/ 483 w 484"/>
                <a:gd name="T27" fmla="*/ 501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4" h="513">
                  <a:moveTo>
                    <a:pt x="483" y="501"/>
                  </a:moveTo>
                  <a:lnTo>
                    <a:pt x="327" y="501"/>
                  </a:lnTo>
                  <a:lnTo>
                    <a:pt x="326" y="444"/>
                  </a:lnTo>
                  <a:cubicBezTo>
                    <a:pt x="305" y="474"/>
                    <a:pt x="252" y="512"/>
                    <a:pt x="180" y="512"/>
                  </a:cubicBezTo>
                  <a:cubicBezTo>
                    <a:pt x="108" y="512"/>
                    <a:pt x="62" y="487"/>
                    <a:pt x="37" y="453"/>
                  </a:cubicBezTo>
                  <a:cubicBezTo>
                    <a:pt x="12" y="418"/>
                    <a:pt x="0" y="375"/>
                    <a:pt x="0" y="303"/>
                  </a:cubicBezTo>
                  <a:lnTo>
                    <a:pt x="0" y="0"/>
                  </a:lnTo>
                  <a:lnTo>
                    <a:pt x="163" y="0"/>
                  </a:lnTo>
                  <a:lnTo>
                    <a:pt x="163" y="280"/>
                  </a:lnTo>
                  <a:cubicBezTo>
                    <a:pt x="163" y="338"/>
                    <a:pt x="179" y="378"/>
                    <a:pt x="237" y="378"/>
                  </a:cubicBezTo>
                  <a:cubicBezTo>
                    <a:pt x="295" y="378"/>
                    <a:pt x="321" y="332"/>
                    <a:pt x="321" y="266"/>
                  </a:cubicBezTo>
                  <a:lnTo>
                    <a:pt x="321" y="0"/>
                  </a:lnTo>
                  <a:lnTo>
                    <a:pt x="483" y="0"/>
                  </a:lnTo>
                  <a:lnTo>
                    <a:pt x="483" y="5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Freeform 10"/>
            <p:cNvSpPr>
              <a:spLocks noChangeArrowheads="1"/>
            </p:cNvSpPr>
            <p:nvPr/>
          </p:nvSpPr>
          <p:spPr bwMode="auto">
            <a:xfrm>
              <a:off x="3151188" y="3190875"/>
              <a:ext cx="177800" cy="184150"/>
            </a:xfrm>
            <a:custGeom>
              <a:avLst/>
              <a:gdLst>
                <a:gd name="T0" fmla="*/ 492 w 493"/>
                <a:gd name="T1" fmla="*/ 510 h 511"/>
                <a:gd name="T2" fmla="*/ 329 w 493"/>
                <a:gd name="T3" fmla="*/ 510 h 511"/>
                <a:gd name="T4" fmla="*/ 329 w 493"/>
                <a:gd name="T5" fmla="*/ 249 h 511"/>
                <a:gd name="T6" fmla="*/ 252 w 493"/>
                <a:gd name="T7" fmla="*/ 133 h 511"/>
                <a:gd name="T8" fmla="*/ 163 w 493"/>
                <a:gd name="T9" fmla="*/ 262 h 511"/>
                <a:gd name="T10" fmla="*/ 163 w 493"/>
                <a:gd name="T11" fmla="*/ 510 h 511"/>
                <a:gd name="T12" fmla="*/ 0 w 493"/>
                <a:gd name="T13" fmla="*/ 510 h 511"/>
                <a:gd name="T14" fmla="*/ 0 w 493"/>
                <a:gd name="T15" fmla="*/ 9 h 511"/>
                <a:gd name="T16" fmla="*/ 163 w 493"/>
                <a:gd name="T17" fmla="*/ 9 h 511"/>
                <a:gd name="T18" fmla="*/ 162 w 493"/>
                <a:gd name="T19" fmla="*/ 81 h 511"/>
                <a:gd name="T20" fmla="*/ 164 w 493"/>
                <a:gd name="T21" fmla="*/ 81 h 511"/>
                <a:gd name="T22" fmla="*/ 309 w 493"/>
                <a:gd name="T23" fmla="*/ 0 h 511"/>
                <a:gd name="T24" fmla="*/ 492 w 493"/>
                <a:gd name="T25" fmla="*/ 214 h 511"/>
                <a:gd name="T26" fmla="*/ 492 w 493"/>
                <a:gd name="T27" fmla="*/ 51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3" h="511">
                  <a:moveTo>
                    <a:pt x="492" y="510"/>
                  </a:moveTo>
                  <a:lnTo>
                    <a:pt x="329" y="510"/>
                  </a:lnTo>
                  <a:lnTo>
                    <a:pt x="329" y="249"/>
                  </a:lnTo>
                  <a:cubicBezTo>
                    <a:pt x="329" y="183"/>
                    <a:pt x="319" y="133"/>
                    <a:pt x="252" y="133"/>
                  </a:cubicBezTo>
                  <a:cubicBezTo>
                    <a:pt x="182" y="133"/>
                    <a:pt x="163" y="190"/>
                    <a:pt x="163" y="262"/>
                  </a:cubicBezTo>
                  <a:lnTo>
                    <a:pt x="163" y="510"/>
                  </a:lnTo>
                  <a:lnTo>
                    <a:pt x="0" y="510"/>
                  </a:lnTo>
                  <a:lnTo>
                    <a:pt x="0" y="9"/>
                  </a:lnTo>
                  <a:lnTo>
                    <a:pt x="163" y="9"/>
                  </a:lnTo>
                  <a:lnTo>
                    <a:pt x="162" y="81"/>
                  </a:lnTo>
                  <a:lnTo>
                    <a:pt x="164" y="81"/>
                  </a:lnTo>
                  <a:cubicBezTo>
                    <a:pt x="191" y="36"/>
                    <a:pt x="237" y="0"/>
                    <a:pt x="309" y="0"/>
                  </a:cubicBezTo>
                  <a:cubicBezTo>
                    <a:pt x="454" y="0"/>
                    <a:pt x="492" y="93"/>
                    <a:pt x="492" y="214"/>
                  </a:cubicBezTo>
                  <a:lnTo>
                    <a:pt x="492" y="5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Freeform 11"/>
            <p:cNvSpPr>
              <a:spLocks noChangeArrowheads="1"/>
            </p:cNvSpPr>
            <p:nvPr/>
          </p:nvSpPr>
          <p:spPr bwMode="auto">
            <a:xfrm>
              <a:off x="3357563" y="3121025"/>
              <a:ext cx="201612" cy="257175"/>
            </a:xfrm>
            <a:custGeom>
              <a:avLst/>
              <a:gdLst>
                <a:gd name="T0" fmla="*/ 166 w 559"/>
                <a:gd name="T1" fmla="*/ 449 h 713"/>
                <a:gd name="T2" fmla="*/ 284 w 559"/>
                <a:gd name="T3" fmla="*/ 319 h 713"/>
                <a:gd name="T4" fmla="*/ 400 w 559"/>
                <a:gd name="T5" fmla="*/ 449 h 713"/>
                <a:gd name="T6" fmla="*/ 284 w 559"/>
                <a:gd name="T7" fmla="*/ 579 h 713"/>
                <a:gd name="T8" fmla="*/ 166 w 559"/>
                <a:gd name="T9" fmla="*/ 449 h 713"/>
                <a:gd name="T10" fmla="*/ 395 w 559"/>
                <a:gd name="T11" fmla="*/ 0 h 713"/>
                <a:gd name="T12" fmla="*/ 395 w 559"/>
                <a:gd name="T13" fmla="*/ 261 h 713"/>
                <a:gd name="T14" fmla="*/ 237 w 559"/>
                <a:gd name="T15" fmla="*/ 191 h 713"/>
                <a:gd name="T16" fmla="*/ 0 w 559"/>
                <a:gd name="T17" fmla="*/ 451 h 713"/>
                <a:gd name="T18" fmla="*/ 237 w 559"/>
                <a:gd name="T19" fmla="*/ 712 h 713"/>
                <a:gd name="T20" fmla="*/ 401 w 559"/>
                <a:gd name="T21" fmla="*/ 636 h 713"/>
                <a:gd name="T22" fmla="*/ 404 w 559"/>
                <a:gd name="T23" fmla="*/ 635 h 713"/>
                <a:gd name="T24" fmla="*/ 403 w 559"/>
                <a:gd name="T25" fmla="*/ 701 h 713"/>
                <a:gd name="T26" fmla="*/ 558 w 559"/>
                <a:gd name="T27" fmla="*/ 701 h 713"/>
                <a:gd name="T28" fmla="*/ 558 w 559"/>
                <a:gd name="T29" fmla="*/ 0 h 713"/>
                <a:gd name="T30" fmla="*/ 395 w 559"/>
                <a:gd name="T31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9" h="713">
                  <a:moveTo>
                    <a:pt x="166" y="449"/>
                  </a:moveTo>
                  <a:cubicBezTo>
                    <a:pt x="166" y="372"/>
                    <a:pt x="214" y="319"/>
                    <a:pt x="284" y="319"/>
                  </a:cubicBezTo>
                  <a:cubicBezTo>
                    <a:pt x="354" y="319"/>
                    <a:pt x="400" y="372"/>
                    <a:pt x="400" y="449"/>
                  </a:cubicBezTo>
                  <a:cubicBezTo>
                    <a:pt x="400" y="526"/>
                    <a:pt x="354" y="579"/>
                    <a:pt x="284" y="579"/>
                  </a:cubicBezTo>
                  <a:cubicBezTo>
                    <a:pt x="214" y="579"/>
                    <a:pt x="166" y="526"/>
                    <a:pt x="166" y="449"/>
                  </a:cubicBezTo>
                  <a:close/>
                  <a:moveTo>
                    <a:pt x="395" y="0"/>
                  </a:moveTo>
                  <a:lnTo>
                    <a:pt x="395" y="261"/>
                  </a:lnTo>
                  <a:cubicBezTo>
                    <a:pt x="379" y="237"/>
                    <a:pt x="328" y="191"/>
                    <a:pt x="237" y="191"/>
                  </a:cubicBezTo>
                  <a:cubicBezTo>
                    <a:pt x="92" y="191"/>
                    <a:pt x="0" y="304"/>
                    <a:pt x="0" y="451"/>
                  </a:cubicBezTo>
                  <a:cubicBezTo>
                    <a:pt x="0" y="598"/>
                    <a:pt x="92" y="712"/>
                    <a:pt x="237" y="712"/>
                  </a:cubicBezTo>
                  <a:cubicBezTo>
                    <a:pt x="304" y="712"/>
                    <a:pt x="364" y="686"/>
                    <a:pt x="401" y="636"/>
                  </a:cubicBezTo>
                  <a:lnTo>
                    <a:pt x="404" y="635"/>
                  </a:lnTo>
                  <a:lnTo>
                    <a:pt x="403" y="701"/>
                  </a:lnTo>
                  <a:lnTo>
                    <a:pt x="558" y="701"/>
                  </a:lnTo>
                  <a:lnTo>
                    <a:pt x="558" y="0"/>
                  </a:lnTo>
                  <a:lnTo>
                    <a:pt x="395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Freeform 12"/>
            <p:cNvSpPr>
              <a:spLocks noChangeArrowheads="1"/>
            </p:cNvSpPr>
            <p:nvPr/>
          </p:nvSpPr>
          <p:spPr bwMode="auto">
            <a:xfrm>
              <a:off x="1547813" y="1365250"/>
              <a:ext cx="2009775" cy="2009775"/>
            </a:xfrm>
            <a:custGeom>
              <a:avLst/>
              <a:gdLst>
                <a:gd name="T0" fmla="*/ 2159 w 5581"/>
                <a:gd name="T1" fmla="*/ 5582 h 5583"/>
                <a:gd name="T2" fmla="*/ 506 w 5581"/>
                <a:gd name="T3" fmla="*/ 5582 h 5583"/>
                <a:gd name="T4" fmla="*/ 506 w 5581"/>
                <a:gd name="T5" fmla="*/ 3047 h 5583"/>
                <a:gd name="T6" fmla="*/ 0 w 5581"/>
                <a:gd name="T7" fmla="*/ 3047 h 5583"/>
                <a:gd name="T8" fmla="*/ 0 w 5581"/>
                <a:gd name="T9" fmla="*/ 1012 h 5583"/>
                <a:gd name="T10" fmla="*/ 1013 w 5581"/>
                <a:gd name="T11" fmla="*/ 0 h 5583"/>
                <a:gd name="T12" fmla="*/ 5580 w 5581"/>
                <a:gd name="T13" fmla="*/ 0 h 5583"/>
                <a:gd name="T14" fmla="*/ 5580 w 5581"/>
                <a:gd name="T15" fmla="*/ 395 h 5583"/>
                <a:gd name="T16" fmla="*/ 1362 w 5581"/>
                <a:gd name="T17" fmla="*/ 395 h 5583"/>
                <a:gd name="T18" fmla="*/ 395 w 5581"/>
                <a:gd name="T19" fmla="*/ 1345 h 5583"/>
                <a:gd name="T20" fmla="*/ 395 w 5581"/>
                <a:gd name="T21" fmla="*/ 2653 h 5583"/>
                <a:gd name="T22" fmla="*/ 901 w 5581"/>
                <a:gd name="T23" fmla="*/ 2653 h 5583"/>
                <a:gd name="T24" fmla="*/ 901 w 5581"/>
                <a:gd name="T25" fmla="*/ 5186 h 5583"/>
                <a:gd name="T26" fmla="*/ 2159 w 5581"/>
                <a:gd name="T27" fmla="*/ 5186 h 5583"/>
                <a:gd name="T28" fmla="*/ 2159 w 5581"/>
                <a:gd name="T29" fmla="*/ 5582 h 5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81" h="5583">
                  <a:moveTo>
                    <a:pt x="2159" y="5582"/>
                  </a:moveTo>
                  <a:lnTo>
                    <a:pt x="506" y="5582"/>
                  </a:lnTo>
                  <a:lnTo>
                    <a:pt x="506" y="3047"/>
                  </a:lnTo>
                  <a:lnTo>
                    <a:pt x="0" y="3047"/>
                  </a:lnTo>
                  <a:lnTo>
                    <a:pt x="0" y="1012"/>
                  </a:lnTo>
                  <a:cubicBezTo>
                    <a:pt x="617" y="1012"/>
                    <a:pt x="1013" y="496"/>
                    <a:pt x="1013" y="0"/>
                  </a:cubicBezTo>
                  <a:lnTo>
                    <a:pt x="5580" y="0"/>
                  </a:lnTo>
                  <a:lnTo>
                    <a:pt x="5580" y="395"/>
                  </a:lnTo>
                  <a:lnTo>
                    <a:pt x="1362" y="395"/>
                  </a:lnTo>
                  <a:cubicBezTo>
                    <a:pt x="1318" y="777"/>
                    <a:pt x="848" y="1290"/>
                    <a:pt x="395" y="1345"/>
                  </a:cubicBezTo>
                  <a:lnTo>
                    <a:pt x="395" y="2653"/>
                  </a:lnTo>
                  <a:lnTo>
                    <a:pt x="901" y="2653"/>
                  </a:lnTo>
                  <a:lnTo>
                    <a:pt x="901" y="5186"/>
                  </a:lnTo>
                  <a:lnTo>
                    <a:pt x="2159" y="5186"/>
                  </a:lnTo>
                  <a:lnTo>
                    <a:pt x="2159" y="55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28" name="Group 1"/>
          <p:cNvGrpSpPr>
            <a:grpSpLocks/>
          </p:cNvGrpSpPr>
          <p:nvPr/>
        </p:nvGrpSpPr>
        <p:grpSpPr bwMode="auto">
          <a:xfrm>
            <a:off x="1935780" y="4239144"/>
            <a:ext cx="1398924" cy="148764"/>
            <a:chOff x="1176" y="2229"/>
            <a:chExt cx="4147" cy="441"/>
          </a:xfrm>
        </p:grpSpPr>
        <p:sp>
          <p:nvSpPr>
            <p:cNvPr id="129" name="Freeform 2"/>
            <p:cNvSpPr>
              <a:spLocks noChangeArrowheads="1"/>
            </p:cNvSpPr>
            <p:nvPr/>
          </p:nvSpPr>
          <p:spPr bwMode="auto">
            <a:xfrm>
              <a:off x="1176" y="2310"/>
              <a:ext cx="282" cy="351"/>
            </a:xfrm>
            <a:custGeom>
              <a:avLst/>
              <a:gdLst>
                <a:gd name="T0" fmla="*/ 239 w 1246"/>
                <a:gd name="T1" fmla="*/ 1374 h 1554"/>
                <a:gd name="T2" fmla="*/ 359 w 1246"/>
                <a:gd name="T3" fmla="*/ 1374 h 1554"/>
                <a:gd name="T4" fmla="*/ 846 w 1246"/>
                <a:gd name="T5" fmla="*/ 1238 h 1554"/>
                <a:gd name="T6" fmla="*/ 991 w 1246"/>
                <a:gd name="T7" fmla="*/ 783 h 1554"/>
                <a:gd name="T8" fmla="*/ 860 w 1246"/>
                <a:gd name="T9" fmla="*/ 319 h 1554"/>
                <a:gd name="T10" fmla="*/ 423 w 1246"/>
                <a:gd name="T11" fmla="*/ 179 h 1554"/>
                <a:gd name="T12" fmla="*/ 239 w 1246"/>
                <a:gd name="T13" fmla="*/ 179 h 1554"/>
                <a:gd name="T14" fmla="*/ 239 w 1246"/>
                <a:gd name="T15" fmla="*/ 1374 h 1554"/>
                <a:gd name="T16" fmla="*/ 0 w 1246"/>
                <a:gd name="T17" fmla="*/ 1553 h 1554"/>
                <a:gd name="T18" fmla="*/ 0 w 1246"/>
                <a:gd name="T19" fmla="*/ 0 h 1554"/>
                <a:gd name="T20" fmla="*/ 469 w 1246"/>
                <a:gd name="T21" fmla="*/ 0 h 1554"/>
                <a:gd name="T22" fmla="*/ 1245 w 1246"/>
                <a:gd name="T23" fmla="*/ 745 h 1554"/>
                <a:gd name="T24" fmla="*/ 1077 w 1246"/>
                <a:gd name="T25" fmla="*/ 1304 h 1554"/>
                <a:gd name="T26" fmla="*/ 817 w 1246"/>
                <a:gd name="T27" fmla="*/ 1496 h 1554"/>
                <a:gd name="T28" fmla="*/ 405 w 1246"/>
                <a:gd name="T29" fmla="*/ 1553 h 1554"/>
                <a:gd name="T30" fmla="*/ 0 w 1246"/>
                <a:gd name="T31" fmla="*/ 1553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6" h="1554">
                  <a:moveTo>
                    <a:pt x="239" y="1374"/>
                  </a:moveTo>
                  <a:cubicBezTo>
                    <a:pt x="279" y="1374"/>
                    <a:pt x="319" y="1374"/>
                    <a:pt x="359" y="1374"/>
                  </a:cubicBezTo>
                  <a:cubicBezTo>
                    <a:pt x="587" y="1374"/>
                    <a:pt x="749" y="1329"/>
                    <a:pt x="846" y="1238"/>
                  </a:cubicBezTo>
                  <a:cubicBezTo>
                    <a:pt x="942" y="1148"/>
                    <a:pt x="991" y="996"/>
                    <a:pt x="991" y="783"/>
                  </a:cubicBezTo>
                  <a:cubicBezTo>
                    <a:pt x="991" y="567"/>
                    <a:pt x="947" y="412"/>
                    <a:pt x="860" y="319"/>
                  </a:cubicBezTo>
                  <a:cubicBezTo>
                    <a:pt x="772" y="226"/>
                    <a:pt x="627" y="179"/>
                    <a:pt x="423" y="179"/>
                  </a:cubicBezTo>
                  <a:cubicBezTo>
                    <a:pt x="362" y="179"/>
                    <a:pt x="300" y="179"/>
                    <a:pt x="239" y="179"/>
                  </a:cubicBezTo>
                  <a:cubicBezTo>
                    <a:pt x="239" y="577"/>
                    <a:pt x="239" y="976"/>
                    <a:pt x="239" y="1374"/>
                  </a:cubicBezTo>
                  <a:close/>
                  <a:moveTo>
                    <a:pt x="0" y="1553"/>
                  </a:moveTo>
                  <a:cubicBezTo>
                    <a:pt x="0" y="1035"/>
                    <a:pt x="0" y="518"/>
                    <a:pt x="0" y="0"/>
                  </a:cubicBezTo>
                  <a:cubicBezTo>
                    <a:pt x="156" y="0"/>
                    <a:pt x="313" y="0"/>
                    <a:pt x="469" y="0"/>
                  </a:cubicBezTo>
                  <a:cubicBezTo>
                    <a:pt x="987" y="0"/>
                    <a:pt x="1245" y="249"/>
                    <a:pt x="1245" y="745"/>
                  </a:cubicBezTo>
                  <a:cubicBezTo>
                    <a:pt x="1245" y="975"/>
                    <a:pt x="1189" y="1162"/>
                    <a:pt x="1077" y="1304"/>
                  </a:cubicBezTo>
                  <a:cubicBezTo>
                    <a:pt x="1006" y="1393"/>
                    <a:pt x="920" y="1457"/>
                    <a:pt x="817" y="1496"/>
                  </a:cubicBezTo>
                  <a:cubicBezTo>
                    <a:pt x="714" y="1534"/>
                    <a:pt x="576" y="1553"/>
                    <a:pt x="405" y="1553"/>
                  </a:cubicBezTo>
                  <a:cubicBezTo>
                    <a:pt x="270" y="1553"/>
                    <a:pt x="135" y="1553"/>
                    <a:pt x="0" y="15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Freeform 3"/>
            <p:cNvSpPr>
              <a:spLocks noChangeArrowheads="1"/>
            </p:cNvSpPr>
            <p:nvPr/>
          </p:nvSpPr>
          <p:spPr bwMode="auto">
            <a:xfrm>
              <a:off x="1475" y="2358"/>
              <a:ext cx="287" cy="309"/>
            </a:xfrm>
            <a:custGeom>
              <a:avLst/>
              <a:gdLst>
                <a:gd name="T0" fmla="*/ 810 w 1268"/>
                <a:gd name="T1" fmla="*/ 699 h 1368"/>
                <a:gd name="T2" fmla="*/ 739 w 1268"/>
                <a:gd name="T3" fmla="*/ 699 h 1368"/>
                <a:gd name="T4" fmla="*/ 248 w 1268"/>
                <a:gd name="T5" fmla="*/ 964 h 1368"/>
                <a:gd name="T6" fmla="*/ 311 w 1268"/>
                <a:gd name="T7" fmla="*/ 1118 h 1368"/>
                <a:gd name="T8" fmla="*/ 478 w 1268"/>
                <a:gd name="T9" fmla="*/ 1176 h 1368"/>
                <a:gd name="T10" fmla="*/ 810 w 1268"/>
                <a:gd name="T11" fmla="*/ 1031 h 1368"/>
                <a:gd name="T12" fmla="*/ 810 w 1268"/>
                <a:gd name="T13" fmla="*/ 699 h 1368"/>
                <a:gd name="T14" fmla="*/ 415 w 1268"/>
                <a:gd name="T15" fmla="*/ 1367 h 1368"/>
                <a:gd name="T16" fmla="*/ 117 w 1268"/>
                <a:gd name="T17" fmla="*/ 1264 h 1368"/>
                <a:gd name="T18" fmla="*/ 0 w 1268"/>
                <a:gd name="T19" fmla="*/ 1004 h 1368"/>
                <a:gd name="T20" fmla="*/ 182 w 1268"/>
                <a:gd name="T21" fmla="*/ 674 h 1368"/>
                <a:gd name="T22" fmla="*/ 662 w 1268"/>
                <a:gd name="T23" fmla="*/ 549 h 1368"/>
                <a:gd name="T24" fmla="*/ 810 w 1268"/>
                <a:gd name="T25" fmla="*/ 549 h 1368"/>
                <a:gd name="T26" fmla="*/ 810 w 1268"/>
                <a:gd name="T27" fmla="*/ 437 h 1368"/>
                <a:gd name="T28" fmla="*/ 748 w 1268"/>
                <a:gd name="T29" fmla="*/ 239 h 1368"/>
                <a:gd name="T30" fmla="*/ 543 w 1268"/>
                <a:gd name="T31" fmla="*/ 180 h 1368"/>
                <a:gd name="T32" fmla="*/ 114 w 1268"/>
                <a:gd name="T33" fmla="*/ 296 h 1368"/>
                <a:gd name="T34" fmla="*/ 114 w 1268"/>
                <a:gd name="T35" fmla="*/ 91 h 1368"/>
                <a:gd name="T36" fmla="*/ 591 w 1268"/>
                <a:gd name="T37" fmla="*/ 0 h 1368"/>
                <a:gd name="T38" fmla="*/ 945 w 1268"/>
                <a:gd name="T39" fmla="*/ 100 h 1368"/>
                <a:gd name="T40" fmla="*/ 1049 w 1268"/>
                <a:gd name="T41" fmla="*/ 442 h 1368"/>
                <a:gd name="T42" fmla="*/ 1049 w 1268"/>
                <a:gd name="T43" fmla="*/ 993 h 1368"/>
                <a:gd name="T44" fmla="*/ 1074 w 1268"/>
                <a:gd name="T45" fmla="*/ 1155 h 1368"/>
                <a:gd name="T46" fmla="*/ 1170 w 1268"/>
                <a:gd name="T47" fmla="*/ 1198 h 1368"/>
                <a:gd name="T48" fmla="*/ 1245 w 1268"/>
                <a:gd name="T49" fmla="*/ 1186 h 1368"/>
                <a:gd name="T50" fmla="*/ 1267 w 1268"/>
                <a:gd name="T51" fmla="*/ 1329 h 1368"/>
                <a:gd name="T52" fmla="*/ 1086 w 1268"/>
                <a:gd name="T53" fmla="*/ 1367 h 1368"/>
                <a:gd name="T54" fmla="*/ 848 w 1268"/>
                <a:gd name="T55" fmla="*/ 1186 h 1368"/>
                <a:gd name="T56" fmla="*/ 415 w 1268"/>
                <a:gd name="T57" fmla="*/ 1367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68" h="1368">
                  <a:moveTo>
                    <a:pt x="810" y="699"/>
                  </a:moveTo>
                  <a:cubicBezTo>
                    <a:pt x="786" y="699"/>
                    <a:pt x="763" y="699"/>
                    <a:pt x="739" y="699"/>
                  </a:cubicBezTo>
                  <a:cubicBezTo>
                    <a:pt x="411" y="699"/>
                    <a:pt x="248" y="787"/>
                    <a:pt x="248" y="964"/>
                  </a:cubicBezTo>
                  <a:cubicBezTo>
                    <a:pt x="248" y="1028"/>
                    <a:pt x="269" y="1079"/>
                    <a:pt x="311" y="1118"/>
                  </a:cubicBezTo>
                  <a:cubicBezTo>
                    <a:pt x="353" y="1157"/>
                    <a:pt x="408" y="1176"/>
                    <a:pt x="478" y="1176"/>
                  </a:cubicBezTo>
                  <a:cubicBezTo>
                    <a:pt x="582" y="1176"/>
                    <a:pt x="693" y="1127"/>
                    <a:pt x="810" y="1031"/>
                  </a:cubicBezTo>
                  <a:cubicBezTo>
                    <a:pt x="810" y="921"/>
                    <a:pt x="810" y="810"/>
                    <a:pt x="810" y="699"/>
                  </a:cubicBezTo>
                  <a:close/>
                  <a:moveTo>
                    <a:pt x="415" y="1367"/>
                  </a:moveTo>
                  <a:cubicBezTo>
                    <a:pt x="294" y="1367"/>
                    <a:pt x="195" y="1333"/>
                    <a:pt x="117" y="1264"/>
                  </a:cubicBezTo>
                  <a:cubicBezTo>
                    <a:pt x="39" y="1196"/>
                    <a:pt x="0" y="1109"/>
                    <a:pt x="0" y="1004"/>
                  </a:cubicBezTo>
                  <a:cubicBezTo>
                    <a:pt x="0" y="867"/>
                    <a:pt x="61" y="758"/>
                    <a:pt x="182" y="674"/>
                  </a:cubicBezTo>
                  <a:cubicBezTo>
                    <a:pt x="303" y="591"/>
                    <a:pt x="463" y="549"/>
                    <a:pt x="662" y="549"/>
                  </a:cubicBezTo>
                  <a:cubicBezTo>
                    <a:pt x="711" y="549"/>
                    <a:pt x="761" y="549"/>
                    <a:pt x="810" y="549"/>
                  </a:cubicBezTo>
                  <a:cubicBezTo>
                    <a:pt x="810" y="512"/>
                    <a:pt x="810" y="475"/>
                    <a:pt x="810" y="437"/>
                  </a:cubicBezTo>
                  <a:cubicBezTo>
                    <a:pt x="810" y="345"/>
                    <a:pt x="789" y="279"/>
                    <a:pt x="748" y="239"/>
                  </a:cubicBezTo>
                  <a:cubicBezTo>
                    <a:pt x="707" y="200"/>
                    <a:pt x="639" y="180"/>
                    <a:pt x="543" y="180"/>
                  </a:cubicBezTo>
                  <a:cubicBezTo>
                    <a:pt x="405" y="180"/>
                    <a:pt x="262" y="218"/>
                    <a:pt x="114" y="296"/>
                  </a:cubicBezTo>
                  <a:cubicBezTo>
                    <a:pt x="114" y="227"/>
                    <a:pt x="114" y="159"/>
                    <a:pt x="114" y="91"/>
                  </a:cubicBezTo>
                  <a:cubicBezTo>
                    <a:pt x="284" y="31"/>
                    <a:pt x="443" y="0"/>
                    <a:pt x="591" y="0"/>
                  </a:cubicBezTo>
                  <a:cubicBezTo>
                    <a:pt x="758" y="0"/>
                    <a:pt x="876" y="33"/>
                    <a:pt x="945" y="100"/>
                  </a:cubicBezTo>
                  <a:cubicBezTo>
                    <a:pt x="1014" y="166"/>
                    <a:pt x="1049" y="280"/>
                    <a:pt x="1049" y="442"/>
                  </a:cubicBezTo>
                  <a:cubicBezTo>
                    <a:pt x="1049" y="626"/>
                    <a:pt x="1049" y="810"/>
                    <a:pt x="1049" y="993"/>
                  </a:cubicBezTo>
                  <a:cubicBezTo>
                    <a:pt x="1049" y="1072"/>
                    <a:pt x="1057" y="1126"/>
                    <a:pt x="1074" y="1155"/>
                  </a:cubicBezTo>
                  <a:cubicBezTo>
                    <a:pt x="1091" y="1183"/>
                    <a:pt x="1123" y="1198"/>
                    <a:pt x="1170" y="1198"/>
                  </a:cubicBezTo>
                  <a:cubicBezTo>
                    <a:pt x="1185" y="1198"/>
                    <a:pt x="1211" y="1194"/>
                    <a:pt x="1245" y="1186"/>
                  </a:cubicBezTo>
                  <a:cubicBezTo>
                    <a:pt x="1252" y="1234"/>
                    <a:pt x="1260" y="1281"/>
                    <a:pt x="1267" y="1329"/>
                  </a:cubicBezTo>
                  <a:cubicBezTo>
                    <a:pt x="1187" y="1354"/>
                    <a:pt x="1127" y="1367"/>
                    <a:pt x="1086" y="1367"/>
                  </a:cubicBezTo>
                  <a:cubicBezTo>
                    <a:pt x="968" y="1367"/>
                    <a:pt x="889" y="1307"/>
                    <a:pt x="848" y="1186"/>
                  </a:cubicBezTo>
                  <a:cubicBezTo>
                    <a:pt x="703" y="1307"/>
                    <a:pt x="559" y="1367"/>
                    <a:pt x="415" y="13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4"/>
            <p:cNvSpPr>
              <a:spLocks noChangeArrowheads="1"/>
            </p:cNvSpPr>
            <p:nvPr/>
          </p:nvSpPr>
          <p:spPr bwMode="auto">
            <a:xfrm>
              <a:off x="1756" y="2307"/>
              <a:ext cx="266" cy="362"/>
            </a:xfrm>
            <a:custGeom>
              <a:avLst/>
              <a:gdLst>
                <a:gd name="T0" fmla="*/ 1178 w 1179"/>
                <a:gd name="T1" fmla="*/ 1567 h 1600"/>
                <a:gd name="T2" fmla="*/ 831 w 1179"/>
                <a:gd name="T3" fmla="*/ 1599 h 1600"/>
                <a:gd name="T4" fmla="*/ 434 w 1179"/>
                <a:gd name="T5" fmla="*/ 1494 h 1600"/>
                <a:gd name="T6" fmla="*/ 328 w 1179"/>
                <a:gd name="T7" fmla="*/ 1097 h 1600"/>
                <a:gd name="T8" fmla="*/ 328 w 1179"/>
                <a:gd name="T9" fmla="*/ 463 h 1600"/>
                <a:gd name="T10" fmla="*/ 0 w 1179"/>
                <a:gd name="T11" fmla="*/ 463 h 1600"/>
                <a:gd name="T12" fmla="*/ 0 w 1179"/>
                <a:gd name="T13" fmla="*/ 284 h 1600"/>
                <a:gd name="T14" fmla="*/ 328 w 1179"/>
                <a:gd name="T15" fmla="*/ 284 h 1600"/>
                <a:gd name="T16" fmla="*/ 328 w 1179"/>
                <a:gd name="T17" fmla="*/ 0 h 1600"/>
                <a:gd name="T18" fmla="*/ 567 w 1179"/>
                <a:gd name="T19" fmla="*/ 0 h 1600"/>
                <a:gd name="T20" fmla="*/ 567 w 1179"/>
                <a:gd name="T21" fmla="*/ 284 h 1600"/>
                <a:gd name="T22" fmla="*/ 1151 w 1179"/>
                <a:gd name="T23" fmla="*/ 284 h 1600"/>
                <a:gd name="T24" fmla="*/ 1151 w 1179"/>
                <a:gd name="T25" fmla="*/ 463 h 1600"/>
                <a:gd name="T26" fmla="*/ 567 w 1179"/>
                <a:gd name="T27" fmla="*/ 463 h 1600"/>
                <a:gd name="T28" fmla="*/ 567 w 1179"/>
                <a:gd name="T29" fmla="*/ 1136 h 1600"/>
                <a:gd name="T30" fmla="*/ 581 w 1179"/>
                <a:gd name="T31" fmla="*/ 1291 h 1600"/>
                <a:gd name="T32" fmla="*/ 641 w 1179"/>
                <a:gd name="T33" fmla="*/ 1365 h 1600"/>
                <a:gd name="T34" fmla="*/ 882 w 1179"/>
                <a:gd name="T35" fmla="*/ 1419 h 1600"/>
                <a:gd name="T36" fmla="*/ 1178 w 1179"/>
                <a:gd name="T37" fmla="*/ 1385 h 1600"/>
                <a:gd name="T38" fmla="*/ 1178 w 1179"/>
                <a:gd name="T39" fmla="*/ 1567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79" h="1600">
                  <a:moveTo>
                    <a:pt x="1178" y="1567"/>
                  </a:moveTo>
                  <a:cubicBezTo>
                    <a:pt x="1058" y="1588"/>
                    <a:pt x="943" y="1599"/>
                    <a:pt x="831" y="1599"/>
                  </a:cubicBezTo>
                  <a:cubicBezTo>
                    <a:pt x="637" y="1599"/>
                    <a:pt x="504" y="1564"/>
                    <a:pt x="434" y="1494"/>
                  </a:cubicBezTo>
                  <a:cubicBezTo>
                    <a:pt x="363" y="1424"/>
                    <a:pt x="328" y="1292"/>
                    <a:pt x="328" y="1097"/>
                  </a:cubicBezTo>
                  <a:cubicBezTo>
                    <a:pt x="328" y="886"/>
                    <a:pt x="328" y="674"/>
                    <a:pt x="328" y="463"/>
                  </a:cubicBezTo>
                  <a:cubicBezTo>
                    <a:pt x="219" y="463"/>
                    <a:pt x="109" y="463"/>
                    <a:pt x="0" y="463"/>
                  </a:cubicBezTo>
                  <a:cubicBezTo>
                    <a:pt x="0" y="403"/>
                    <a:pt x="0" y="343"/>
                    <a:pt x="0" y="284"/>
                  </a:cubicBezTo>
                  <a:cubicBezTo>
                    <a:pt x="109" y="284"/>
                    <a:pt x="219" y="284"/>
                    <a:pt x="328" y="284"/>
                  </a:cubicBezTo>
                  <a:cubicBezTo>
                    <a:pt x="328" y="189"/>
                    <a:pt x="328" y="94"/>
                    <a:pt x="328" y="0"/>
                  </a:cubicBezTo>
                  <a:cubicBezTo>
                    <a:pt x="408" y="0"/>
                    <a:pt x="487" y="0"/>
                    <a:pt x="567" y="0"/>
                  </a:cubicBezTo>
                  <a:cubicBezTo>
                    <a:pt x="567" y="94"/>
                    <a:pt x="567" y="189"/>
                    <a:pt x="567" y="284"/>
                  </a:cubicBezTo>
                  <a:cubicBezTo>
                    <a:pt x="761" y="284"/>
                    <a:pt x="956" y="284"/>
                    <a:pt x="1151" y="284"/>
                  </a:cubicBezTo>
                  <a:cubicBezTo>
                    <a:pt x="1151" y="343"/>
                    <a:pt x="1151" y="403"/>
                    <a:pt x="1151" y="463"/>
                  </a:cubicBezTo>
                  <a:cubicBezTo>
                    <a:pt x="956" y="463"/>
                    <a:pt x="761" y="463"/>
                    <a:pt x="567" y="463"/>
                  </a:cubicBezTo>
                  <a:cubicBezTo>
                    <a:pt x="567" y="687"/>
                    <a:pt x="567" y="912"/>
                    <a:pt x="567" y="1136"/>
                  </a:cubicBezTo>
                  <a:cubicBezTo>
                    <a:pt x="567" y="1211"/>
                    <a:pt x="572" y="1263"/>
                    <a:pt x="581" y="1291"/>
                  </a:cubicBezTo>
                  <a:cubicBezTo>
                    <a:pt x="590" y="1319"/>
                    <a:pt x="610" y="1344"/>
                    <a:pt x="641" y="1365"/>
                  </a:cubicBezTo>
                  <a:cubicBezTo>
                    <a:pt x="696" y="1401"/>
                    <a:pt x="776" y="1419"/>
                    <a:pt x="882" y="1419"/>
                  </a:cubicBezTo>
                  <a:cubicBezTo>
                    <a:pt x="981" y="1419"/>
                    <a:pt x="1080" y="1408"/>
                    <a:pt x="1178" y="1385"/>
                  </a:cubicBezTo>
                  <a:cubicBezTo>
                    <a:pt x="1178" y="1446"/>
                    <a:pt x="1178" y="1506"/>
                    <a:pt x="1178" y="156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5"/>
            <p:cNvSpPr>
              <a:spLocks noChangeArrowheads="1"/>
            </p:cNvSpPr>
            <p:nvPr/>
          </p:nvSpPr>
          <p:spPr bwMode="auto">
            <a:xfrm>
              <a:off x="2059" y="2358"/>
              <a:ext cx="287" cy="309"/>
            </a:xfrm>
            <a:custGeom>
              <a:avLst/>
              <a:gdLst>
                <a:gd name="T0" fmla="*/ 810 w 1268"/>
                <a:gd name="T1" fmla="*/ 699 h 1368"/>
                <a:gd name="T2" fmla="*/ 739 w 1268"/>
                <a:gd name="T3" fmla="*/ 699 h 1368"/>
                <a:gd name="T4" fmla="*/ 248 w 1268"/>
                <a:gd name="T5" fmla="*/ 964 h 1368"/>
                <a:gd name="T6" fmla="*/ 311 w 1268"/>
                <a:gd name="T7" fmla="*/ 1118 h 1368"/>
                <a:gd name="T8" fmla="*/ 478 w 1268"/>
                <a:gd name="T9" fmla="*/ 1176 h 1368"/>
                <a:gd name="T10" fmla="*/ 810 w 1268"/>
                <a:gd name="T11" fmla="*/ 1031 h 1368"/>
                <a:gd name="T12" fmla="*/ 810 w 1268"/>
                <a:gd name="T13" fmla="*/ 699 h 1368"/>
                <a:gd name="T14" fmla="*/ 415 w 1268"/>
                <a:gd name="T15" fmla="*/ 1367 h 1368"/>
                <a:gd name="T16" fmla="*/ 117 w 1268"/>
                <a:gd name="T17" fmla="*/ 1264 h 1368"/>
                <a:gd name="T18" fmla="*/ 0 w 1268"/>
                <a:gd name="T19" fmla="*/ 1004 h 1368"/>
                <a:gd name="T20" fmla="*/ 182 w 1268"/>
                <a:gd name="T21" fmla="*/ 674 h 1368"/>
                <a:gd name="T22" fmla="*/ 662 w 1268"/>
                <a:gd name="T23" fmla="*/ 549 h 1368"/>
                <a:gd name="T24" fmla="*/ 810 w 1268"/>
                <a:gd name="T25" fmla="*/ 549 h 1368"/>
                <a:gd name="T26" fmla="*/ 810 w 1268"/>
                <a:gd name="T27" fmla="*/ 437 h 1368"/>
                <a:gd name="T28" fmla="*/ 748 w 1268"/>
                <a:gd name="T29" fmla="*/ 239 h 1368"/>
                <a:gd name="T30" fmla="*/ 543 w 1268"/>
                <a:gd name="T31" fmla="*/ 180 h 1368"/>
                <a:gd name="T32" fmla="*/ 114 w 1268"/>
                <a:gd name="T33" fmla="*/ 296 h 1368"/>
                <a:gd name="T34" fmla="*/ 114 w 1268"/>
                <a:gd name="T35" fmla="*/ 91 h 1368"/>
                <a:gd name="T36" fmla="*/ 591 w 1268"/>
                <a:gd name="T37" fmla="*/ 0 h 1368"/>
                <a:gd name="T38" fmla="*/ 945 w 1268"/>
                <a:gd name="T39" fmla="*/ 100 h 1368"/>
                <a:gd name="T40" fmla="*/ 1049 w 1268"/>
                <a:gd name="T41" fmla="*/ 442 h 1368"/>
                <a:gd name="T42" fmla="*/ 1049 w 1268"/>
                <a:gd name="T43" fmla="*/ 993 h 1368"/>
                <a:gd name="T44" fmla="*/ 1074 w 1268"/>
                <a:gd name="T45" fmla="*/ 1155 h 1368"/>
                <a:gd name="T46" fmla="*/ 1170 w 1268"/>
                <a:gd name="T47" fmla="*/ 1198 h 1368"/>
                <a:gd name="T48" fmla="*/ 1245 w 1268"/>
                <a:gd name="T49" fmla="*/ 1186 h 1368"/>
                <a:gd name="T50" fmla="*/ 1267 w 1268"/>
                <a:gd name="T51" fmla="*/ 1329 h 1368"/>
                <a:gd name="T52" fmla="*/ 1086 w 1268"/>
                <a:gd name="T53" fmla="*/ 1367 h 1368"/>
                <a:gd name="T54" fmla="*/ 848 w 1268"/>
                <a:gd name="T55" fmla="*/ 1186 h 1368"/>
                <a:gd name="T56" fmla="*/ 415 w 1268"/>
                <a:gd name="T57" fmla="*/ 1367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68" h="1368">
                  <a:moveTo>
                    <a:pt x="810" y="699"/>
                  </a:moveTo>
                  <a:cubicBezTo>
                    <a:pt x="786" y="699"/>
                    <a:pt x="762" y="699"/>
                    <a:pt x="739" y="699"/>
                  </a:cubicBezTo>
                  <a:cubicBezTo>
                    <a:pt x="411" y="699"/>
                    <a:pt x="248" y="787"/>
                    <a:pt x="248" y="964"/>
                  </a:cubicBezTo>
                  <a:cubicBezTo>
                    <a:pt x="248" y="1028"/>
                    <a:pt x="269" y="1079"/>
                    <a:pt x="311" y="1118"/>
                  </a:cubicBezTo>
                  <a:cubicBezTo>
                    <a:pt x="353" y="1157"/>
                    <a:pt x="408" y="1176"/>
                    <a:pt x="478" y="1176"/>
                  </a:cubicBezTo>
                  <a:cubicBezTo>
                    <a:pt x="582" y="1176"/>
                    <a:pt x="693" y="1127"/>
                    <a:pt x="810" y="1031"/>
                  </a:cubicBezTo>
                  <a:cubicBezTo>
                    <a:pt x="810" y="921"/>
                    <a:pt x="810" y="810"/>
                    <a:pt x="810" y="699"/>
                  </a:cubicBezTo>
                  <a:close/>
                  <a:moveTo>
                    <a:pt x="415" y="1367"/>
                  </a:moveTo>
                  <a:cubicBezTo>
                    <a:pt x="294" y="1367"/>
                    <a:pt x="195" y="1333"/>
                    <a:pt x="117" y="1264"/>
                  </a:cubicBezTo>
                  <a:cubicBezTo>
                    <a:pt x="39" y="1196"/>
                    <a:pt x="0" y="1109"/>
                    <a:pt x="0" y="1004"/>
                  </a:cubicBezTo>
                  <a:cubicBezTo>
                    <a:pt x="0" y="867"/>
                    <a:pt x="61" y="758"/>
                    <a:pt x="182" y="674"/>
                  </a:cubicBezTo>
                  <a:cubicBezTo>
                    <a:pt x="303" y="591"/>
                    <a:pt x="463" y="549"/>
                    <a:pt x="662" y="549"/>
                  </a:cubicBezTo>
                  <a:cubicBezTo>
                    <a:pt x="711" y="549"/>
                    <a:pt x="760" y="549"/>
                    <a:pt x="810" y="549"/>
                  </a:cubicBezTo>
                  <a:cubicBezTo>
                    <a:pt x="810" y="512"/>
                    <a:pt x="810" y="475"/>
                    <a:pt x="810" y="437"/>
                  </a:cubicBezTo>
                  <a:cubicBezTo>
                    <a:pt x="810" y="345"/>
                    <a:pt x="790" y="279"/>
                    <a:pt x="748" y="239"/>
                  </a:cubicBezTo>
                  <a:cubicBezTo>
                    <a:pt x="707" y="200"/>
                    <a:pt x="639" y="180"/>
                    <a:pt x="543" y="180"/>
                  </a:cubicBezTo>
                  <a:cubicBezTo>
                    <a:pt x="405" y="180"/>
                    <a:pt x="262" y="218"/>
                    <a:pt x="114" y="296"/>
                  </a:cubicBezTo>
                  <a:cubicBezTo>
                    <a:pt x="114" y="227"/>
                    <a:pt x="114" y="159"/>
                    <a:pt x="114" y="91"/>
                  </a:cubicBezTo>
                  <a:cubicBezTo>
                    <a:pt x="284" y="31"/>
                    <a:pt x="443" y="0"/>
                    <a:pt x="591" y="0"/>
                  </a:cubicBezTo>
                  <a:cubicBezTo>
                    <a:pt x="758" y="0"/>
                    <a:pt x="876" y="33"/>
                    <a:pt x="945" y="100"/>
                  </a:cubicBezTo>
                  <a:cubicBezTo>
                    <a:pt x="1014" y="166"/>
                    <a:pt x="1049" y="280"/>
                    <a:pt x="1049" y="442"/>
                  </a:cubicBezTo>
                  <a:cubicBezTo>
                    <a:pt x="1049" y="626"/>
                    <a:pt x="1049" y="810"/>
                    <a:pt x="1049" y="993"/>
                  </a:cubicBezTo>
                  <a:cubicBezTo>
                    <a:pt x="1049" y="1072"/>
                    <a:pt x="1057" y="1126"/>
                    <a:pt x="1074" y="1155"/>
                  </a:cubicBezTo>
                  <a:cubicBezTo>
                    <a:pt x="1091" y="1183"/>
                    <a:pt x="1123" y="1198"/>
                    <a:pt x="1170" y="1198"/>
                  </a:cubicBezTo>
                  <a:cubicBezTo>
                    <a:pt x="1186" y="1198"/>
                    <a:pt x="1211" y="1194"/>
                    <a:pt x="1245" y="1186"/>
                  </a:cubicBezTo>
                  <a:cubicBezTo>
                    <a:pt x="1252" y="1234"/>
                    <a:pt x="1259" y="1281"/>
                    <a:pt x="1267" y="1329"/>
                  </a:cubicBezTo>
                  <a:cubicBezTo>
                    <a:pt x="1187" y="1354"/>
                    <a:pt x="1127" y="1367"/>
                    <a:pt x="1086" y="1367"/>
                  </a:cubicBezTo>
                  <a:cubicBezTo>
                    <a:pt x="968" y="1367"/>
                    <a:pt x="889" y="1307"/>
                    <a:pt x="848" y="1186"/>
                  </a:cubicBezTo>
                  <a:cubicBezTo>
                    <a:pt x="703" y="1307"/>
                    <a:pt x="559" y="1367"/>
                    <a:pt x="415" y="13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6"/>
            <p:cNvSpPr>
              <a:spLocks noChangeArrowheads="1"/>
            </p:cNvSpPr>
            <p:nvPr/>
          </p:nvSpPr>
          <p:spPr bwMode="auto">
            <a:xfrm>
              <a:off x="2524" y="2302"/>
              <a:ext cx="289" cy="369"/>
            </a:xfrm>
            <a:custGeom>
              <a:avLst/>
              <a:gdLst>
                <a:gd name="T0" fmla="*/ 1276 w 1277"/>
                <a:gd name="T1" fmla="*/ 1543 h 1630"/>
                <a:gd name="T2" fmla="*/ 824 w 1277"/>
                <a:gd name="T3" fmla="*/ 1629 h 1630"/>
                <a:gd name="T4" fmla="*/ 226 w 1277"/>
                <a:gd name="T5" fmla="*/ 1407 h 1630"/>
                <a:gd name="T6" fmla="*/ 0 w 1277"/>
                <a:gd name="T7" fmla="*/ 822 h 1630"/>
                <a:gd name="T8" fmla="*/ 225 w 1277"/>
                <a:gd name="T9" fmla="*/ 228 h 1630"/>
                <a:gd name="T10" fmla="*/ 814 w 1277"/>
                <a:gd name="T11" fmla="*/ 0 h 1630"/>
                <a:gd name="T12" fmla="*/ 1256 w 1277"/>
                <a:gd name="T13" fmla="*/ 70 h 1630"/>
                <a:gd name="T14" fmla="*/ 1256 w 1277"/>
                <a:gd name="T15" fmla="*/ 290 h 1630"/>
                <a:gd name="T16" fmla="*/ 807 w 1277"/>
                <a:gd name="T17" fmla="*/ 180 h 1630"/>
                <a:gd name="T18" fmla="*/ 410 w 1277"/>
                <a:gd name="T19" fmla="*/ 356 h 1630"/>
                <a:gd name="T20" fmla="*/ 254 w 1277"/>
                <a:gd name="T21" fmla="*/ 806 h 1630"/>
                <a:gd name="T22" fmla="*/ 430 w 1277"/>
                <a:gd name="T23" fmla="*/ 1258 h 1630"/>
                <a:gd name="T24" fmla="*/ 882 w 1277"/>
                <a:gd name="T25" fmla="*/ 1434 h 1630"/>
                <a:gd name="T26" fmla="*/ 1276 w 1277"/>
                <a:gd name="T27" fmla="*/ 1347 h 1630"/>
                <a:gd name="T28" fmla="*/ 1276 w 1277"/>
                <a:gd name="T29" fmla="*/ 1543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7" h="1630">
                  <a:moveTo>
                    <a:pt x="1276" y="1543"/>
                  </a:moveTo>
                  <a:cubicBezTo>
                    <a:pt x="1116" y="1600"/>
                    <a:pt x="965" y="1629"/>
                    <a:pt x="824" y="1629"/>
                  </a:cubicBezTo>
                  <a:cubicBezTo>
                    <a:pt x="577" y="1629"/>
                    <a:pt x="377" y="1555"/>
                    <a:pt x="226" y="1407"/>
                  </a:cubicBezTo>
                  <a:cubicBezTo>
                    <a:pt x="75" y="1258"/>
                    <a:pt x="0" y="1063"/>
                    <a:pt x="0" y="822"/>
                  </a:cubicBezTo>
                  <a:cubicBezTo>
                    <a:pt x="0" y="578"/>
                    <a:pt x="75" y="380"/>
                    <a:pt x="225" y="228"/>
                  </a:cubicBezTo>
                  <a:cubicBezTo>
                    <a:pt x="375" y="76"/>
                    <a:pt x="572" y="0"/>
                    <a:pt x="814" y="0"/>
                  </a:cubicBezTo>
                  <a:cubicBezTo>
                    <a:pt x="952" y="0"/>
                    <a:pt x="1099" y="24"/>
                    <a:pt x="1256" y="70"/>
                  </a:cubicBezTo>
                  <a:cubicBezTo>
                    <a:pt x="1256" y="143"/>
                    <a:pt x="1256" y="216"/>
                    <a:pt x="1256" y="290"/>
                  </a:cubicBezTo>
                  <a:cubicBezTo>
                    <a:pt x="1096" y="216"/>
                    <a:pt x="946" y="180"/>
                    <a:pt x="807" y="180"/>
                  </a:cubicBezTo>
                  <a:cubicBezTo>
                    <a:pt x="646" y="180"/>
                    <a:pt x="514" y="239"/>
                    <a:pt x="410" y="356"/>
                  </a:cubicBezTo>
                  <a:cubicBezTo>
                    <a:pt x="306" y="474"/>
                    <a:pt x="254" y="625"/>
                    <a:pt x="254" y="806"/>
                  </a:cubicBezTo>
                  <a:cubicBezTo>
                    <a:pt x="254" y="990"/>
                    <a:pt x="313" y="1141"/>
                    <a:pt x="430" y="1258"/>
                  </a:cubicBezTo>
                  <a:cubicBezTo>
                    <a:pt x="547" y="1375"/>
                    <a:pt x="698" y="1434"/>
                    <a:pt x="882" y="1434"/>
                  </a:cubicBezTo>
                  <a:cubicBezTo>
                    <a:pt x="994" y="1434"/>
                    <a:pt x="1125" y="1405"/>
                    <a:pt x="1276" y="1347"/>
                  </a:cubicBezTo>
                  <a:cubicBezTo>
                    <a:pt x="1276" y="1412"/>
                    <a:pt x="1276" y="1478"/>
                    <a:pt x="1276" y="154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7"/>
            <p:cNvSpPr>
              <a:spLocks noChangeArrowheads="1"/>
            </p:cNvSpPr>
            <p:nvPr/>
          </p:nvSpPr>
          <p:spPr bwMode="auto">
            <a:xfrm>
              <a:off x="2844" y="2358"/>
              <a:ext cx="281" cy="311"/>
            </a:xfrm>
            <a:custGeom>
              <a:avLst/>
              <a:gdLst>
                <a:gd name="T0" fmla="*/ 890 w 1243"/>
                <a:gd name="T1" fmla="*/ 1061 h 1376"/>
                <a:gd name="T2" fmla="*/ 987 w 1243"/>
                <a:gd name="T3" fmla="*/ 686 h 1376"/>
                <a:gd name="T4" fmla="*/ 890 w 1243"/>
                <a:gd name="T5" fmla="*/ 314 h 1376"/>
                <a:gd name="T6" fmla="*/ 621 w 1243"/>
                <a:gd name="T7" fmla="*/ 180 h 1376"/>
                <a:gd name="T8" fmla="*/ 352 w 1243"/>
                <a:gd name="T9" fmla="*/ 314 h 1376"/>
                <a:gd name="T10" fmla="*/ 255 w 1243"/>
                <a:gd name="T11" fmla="*/ 686 h 1376"/>
                <a:gd name="T12" fmla="*/ 352 w 1243"/>
                <a:gd name="T13" fmla="*/ 1061 h 1376"/>
                <a:gd name="T14" fmla="*/ 621 w 1243"/>
                <a:gd name="T15" fmla="*/ 1195 h 1376"/>
                <a:gd name="T16" fmla="*/ 890 w 1243"/>
                <a:gd name="T17" fmla="*/ 1061 h 1376"/>
                <a:gd name="T18" fmla="*/ 166 w 1243"/>
                <a:gd name="T19" fmla="*/ 1191 h 1376"/>
                <a:gd name="T20" fmla="*/ 0 w 1243"/>
                <a:gd name="T21" fmla="*/ 686 h 1376"/>
                <a:gd name="T22" fmla="*/ 166 w 1243"/>
                <a:gd name="T23" fmla="*/ 184 h 1376"/>
                <a:gd name="T24" fmla="*/ 621 w 1243"/>
                <a:gd name="T25" fmla="*/ 0 h 1376"/>
                <a:gd name="T26" fmla="*/ 1076 w 1243"/>
                <a:gd name="T27" fmla="*/ 184 h 1376"/>
                <a:gd name="T28" fmla="*/ 1242 w 1243"/>
                <a:gd name="T29" fmla="*/ 686 h 1376"/>
                <a:gd name="T30" fmla="*/ 1076 w 1243"/>
                <a:gd name="T31" fmla="*/ 1191 h 1376"/>
                <a:gd name="T32" fmla="*/ 621 w 1243"/>
                <a:gd name="T33" fmla="*/ 1375 h 1376"/>
                <a:gd name="T34" fmla="*/ 166 w 1243"/>
                <a:gd name="T35" fmla="*/ 1191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43" h="1376">
                  <a:moveTo>
                    <a:pt x="890" y="1061"/>
                  </a:moveTo>
                  <a:cubicBezTo>
                    <a:pt x="955" y="971"/>
                    <a:pt x="987" y="846"/>
                    <a:pt x="987" y="686"/>
                  </a:cubicBezTo>
                  <a:cubicBezTo>
                    <a:pt x="987" y="527"/>
                    <a:pt x="955" y="404"/>
                    <a:pt x="890" y="314"/>
                  </a:cubicBezTo>
                  <a:cubicBezTo>
                    <a:pt x="825" y="225"/>
                    <a:pt x="736" y="180"/>
                    <a:pt x="621" y="180"/>
                  </a:cubicBezTo>
                  <a:cubicBezTo>
                    <a:pt x="506" y="180"/>
                    <a:pt x="416" y="225"/>
                    <a:pt x="352" y="314"/>
                  </a:cubicBezTo>
                  <a:cubicBezTo>
                    <a:pt x="287" y="404"/>
                    <a:pt x="255" y="527"/>
                    <a:pt x="255" y="686"/>
                  </a:cubicBezTo>
                  <a:cubicBezTo>
                    <a:pt x="255" y="846"/>
                    <a:pt x="287" y="971"/>
                    <a:pt x="352" y="1061"/>
                  </a:cubicBezTo>
                  <a:cubicBezTo>
                    <a:pt x="416" y="1150"/>
                    <a:pt x="506" y="1195"/>
                    <a:pt x="621" y="1195"/>
                  </a:cubicBezTo>
                  <a:cubicBezTo>
                    <a:pt x="736" y="1195"/>
                    <a:pt x="825" y="1150"/>
                    <a:pt x="890" y="1061"/>
                  </a:cubicBezTo>
                  <a:close/>
                  <a:moveTo>
                    <a:pt x="166" y="1191"/>
                  </a:moveTo>
                  <a:cubicBezTo>
                    <a:pt x="55" y="1069"/>
                    <a:pt x="0" y="901"/>
                    <a:pt x="0" y="686"/>
                  </a:cubicBezTo>
                  <a:cubicBezTo>
                    <a:pt x="0" y="473"/>
                    <a:pt x="56" y="306"/>
                    <a:pt x="166" y="184"/>
                  </a:cubicBezTo>
                  <a:cubicBezTo>
                    <a:pt x="277" y="62"/>
                    <a:pt x="429" y="0"/>
                    <a:pt x="621" y="0"/>
                  </a:cubicBezTo>
                  <a:cubicBezTo>
                    <a:pt x="814" y="0"/>
                    <a:pt x="966" y="62"/>
                    <a:pt x="1076" y="184"/>
                  </a:cubicBezTo>
                  <a:cubicBezTo>
                    <a:pt x="1187" y="306"/>
                    <a:pt x="1242" y="473"/>
                    <a:pt x="1242" y="686"/>
                  </a:cubicBezTo>
                  <a:cubicBezTo>
                    <a:pt x="1242" y="901"/>
                    <a:pt x="1187" y="1069"/>
                    <a:pt x="1076" y="1191"/>
                  </a:cubicBezTo>
                  <a:cubicBezTo>
                    <a:pt x="966" y="1313"/>
                    <a:pt x="814" y="1375"/>
                    <a:pt x="621" y="1375"/>
                  </a:cubicBezTo>
                  <a:cubicBezTo>
                    <a:pt x="428" y="1375"/>
                    <a:pt x="276" y="1313"/>
                    <a:pt x="166" y="11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8"/>
            <p:cNvSpPr>
              <a:spLocks noChangeArrowheads="1"/>
            </p:cNvSpPr>
            <p:nvPr/>
          </p:nvSpPr>
          <p:spPr bwMode="auto">
            <a:xfrm>
              <a:off x="3099" y="2229"/>
              <a:ext cx="168" cy="433"/>
            </a:xfrm>
            <a:custGeom>
              <a:avLst/>
              <a:gdLst>
                <a:gd name="T0" fmla="*/ 508 w 747"/>
                <a:gd name="T1" fmla="*/ 1912 h 1913"/>
                <a:gd name="T2" fmla="*/ 508 w 747"/>
                <a:gd name="T3" fmla="*/ 179 h 1913"/>
                <a:gd name="T4" fmla="*/ 0 w 747"/>
                <a:gd name="T5" fmla="*/ 179 h 1913"/>
                <a:gd name="T6" fmla="*/ 0 w 747"/>
                <a:gd name="T7" fmla="*/ 0 h 1913"/>
                <a:gd name="T8" fmla="*/ 746 w 747"/>
                <a:gd name="T9" fmla="*/ 0 h 1913"/>
                <a:gd name="T10" fmla="*/ 746 w 747"/>
                <a:gd name="T11" fmla="*/ 1912 h 1913"/>
                <a:gd name="T12" fmla="*/ 508 w 747"/>
                <a:gd name="T13" fmla="*/ 1912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7" h="1913">
                  <a:moveTo>
                    <a:pt x="508" y="1912"/>
                  </a:moveTo>
                  <a:cubicBezTo>
                    <a:pt x="508" y="1334"/>
                    <a:pt x="508" y="757"/>
                    <a:pt x="508" y="179"/>
                  </a:cubicBezTo>
                  <a:cubicBezTo>
                    <a:pt x="338" y="179"/>
                    <a:pt x="169" y="179"/>
                    <a:pt x="0" y="179"/>
                  </a:cubicBezTo>
                  <a:cubicBezTo>
                    <a:pt x="0" y="119"/>
                    <a:pt x="0" y="60"/>
                    <a:pt x="0" y="0"/>
                  </a:cubicBezTo>
                  <a:cubicBezTo>
                    <a:pt x="249" y="0"/>
                    <a:pt x="498" y="0"/>
                    <a:pt x="746" y="0"/>
                  </a:cubicBezTo>
                  <a:cubicBezTo>
                    <a:pt x="746" y="637"/>
                    <a:pt x="746" y="1275"/>
                    <a:pt x="746" y="1912"/>
                  </a:cubicBezTo>
                  <a:cubicBezTo>
                    <a:pt x="667" y="1912"/>
                    <a:pt x="587" y="1912"/>
                    <a:pt x="508" y="19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9"/>
            <p:cNvSpPr>
              <a:spLocks noChangeArrowheads="1"/>
            </p:cNvSpPr>
            <p:nvPr/>
          </p:nvSpPr>
          <p:spPr bwMode="auto">
            <a:xfrm>
              <a:off x="3354" y="2229"/>
              <a:ext cx="169" cy="433"/>
            </a:xfrm>
            <a:custGeom>
              <a:avLst/>
              <a:gdLst>
                <a:gd name="T0" fmla="*/ 508 w 748"/>
                <a:gd name="T1" fmla="*/ 1912 h 1913"/>
                <a:gd name="T2" fmla="*/ 508 w 748"/>
                <a:gd name="T3" fmla="*/ 179 h 1913"/>
                <a:gd name="T4" fmla="*/ 0 w 748"/>
                <a:gd name="T5" fmla="*/ 179 h 1913"/>
                <a:gd name="T6" fmla="*/ 0 w 748"/>
                <a:gd name="T7" fmla="*/ 0 h 1913"/>
                <a:gd name="T8" fmla="*/ 747 w 748"/>
                <a:gd name="T9" fmla="*/ 0 h 1913"/>
                <a:gd name="T10" fmla="*/ 747 w 748"/>
                <a:gd name="T11" fmla="*/ 1912 h 1913"/>
                <a:gd name="T12" fmla="*/ 508 w 748"/>
                <a:gd name="T13" fmla="*/ 1912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8" h="1913">
                  <a:moveTo>
                    <a:pt x="508" y="1912"/>
                  </a:moveTo>
                  <a:cubicBezTo>
                    <a:pt x="508" y="1334"/>
                    <a:pt x="508" y="757"/>
                    <a:pt x="508" y="179"/>
                  </a:cubicBezTo>
                  <a:cubicBezTo>
                    <a:pt x="339" y="179"/>
                    <a:pt x="170" y="179"/>
                    <a:pt x="0" y="179"/>
                  </a:cubicBezTo>
                  <a:cubicBezTo>
                    <a:pt x="0" y="119"/>
                    <a:pt x="0" y="60"/>
                    <a:pt x="0" y="0"/>
                  </a:cubicBezTo>
                  <a:cubicBezTo>
                    <a:pt x="249" y="0"/>
                    <a:pt x="498" y="0"/>
                    <a:pt x="747" y="0"/>
                  </a:cubicBezTo>
                  <a:cubicBezTo>
                    <a:pt x="747" y="637"/>
                    <a:pt x="747" y="1275"/>
                    <a:pt x="747" y="1912"/>
                  </a:cubicBezTo>
                  <a:cubicBezTo>
                    <a:pt x="668" y="1912"/>
                    <a:pt x="588" y="1912"/>
                    <a:pt x="508" y="19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Freeform 10"/>
            <p:cNvSpPr>
              <a:spLocks noChangeArrowheads="1"/>
            </p:cNvSpPr>
            <p:nvPr/>
          </p:nvSpPr>
          <p:spPr bwMode="auto">
            <a:xfrm>
              <a:off x="3610" y="2358"/>
              <a:ext cx="262" cy="311"/>
            </a:xfrm>
            <a:custGeom>
              <a:avLst/>
              <a:gdLst>
                <a:gd name="T0" fmla="*/ 897 w 1161"/>
                <a:gd name="T1" fmla="*/ 569 h 1376"/>
                <a:gd name="T2" fmla="*/ 897 w 1161"/>
                <a:gd name="T3" fmla="*/ 535 h 1376"/>
                <a:gd name="T4" fmla="*/ 600 w 1161"/>
                <a:gd name="T5" fmla="*/ 180 h 1376"/>
                <a:gd name="T6" fmla="*/ 368 w 1161"/>
                <a:gd name="T7" fmla="*/ 283 h 1376"/>
                <a:gd name="T8" fmla="*/ 262 w 1161"/>
                <a:gd name="T9" fmla="*/ 569 h 1376"/>
                <a:gd name="T10" fmla="*/ 897 w 1161"/>
                <a:gd name="T11" fmla="*/ 569 h 1376"/>
                <a:gd name="T12" fmla="*/ 1160 w 1161"/>
                <a:gd name="T13" fmla="*/ 1292 h 1376"/>
                <a:gd name="T14" fmla="*/ 704 w 1161"/>
                <a:gd name="T15" fmla="*/ 1375 h 1376"/>
                <a:gd name="T16" fmla="*/ 182 w 1161"/>
                <a:gd name="T17" fmla="*/ 1200 h 1376"/>
                <a:gd name="T18" fmla="*/ 0 w 1161"/>
                <a:gd name="T19" fmla="*/ 701 h 1376"/>
                <a:gd name="T20" fmla="*/ 175 w 1161"/>
                <a:gd name="T21" fmla="*/ 198 h 1376"/>
                <a:gd name="T22" fmla="*/ 620 w 1161"/>
                <a:gd name="T23" fmla="*/ 0 h 1376"/>
                <a:gd name="T24" fmla="*/ 1022 w 1161"/>
                <a:gd name="T25" fmla="*/ 164 h 1376"/>
                <a:gd name="T26" fmla="*/ 1151 w 1161"/>
                <a:gd name="T27" fmla="*/ 672 h 1376"/>
                <a:gd name="T28" fmla="*/ 1151 w 1161"/>
                <a:gd name="T29" fmla="*/ 748 h 1376"/>
                <a:gd name="T30" fmla="*/ 254 w 1161"/>
                <a:gd name="T31" fmla="*/ 748 h 1376"/>
                <a:gd name="T32" fmla="*/ 737 w 1161"/>
                <a:gd name="T33" fmla="*/ 1195 h 1376"/>
                <a:gd name="T34" fmla="*/ 1160 w 1161"/>
                <a:gd name="T35" fmla="*/ 1103 h 1376"/>
                <a:gd name="T36" fmla="*/ 1160 w 1161"/>
                <a:gd name="T37" fmla="*/ 1292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1" h="1376">
                  <a:moveTo>
                    <a:pt x="897" y="569"/>
                  </a:moveTo>
                  <a:cubicBezTo>
                    <a:pt x="897" y="558"/>
                    <a:pt x="897" y="547"/>
                    <a:pt x="897" y="535"/>
                  </a:cubicBezTo>
                  <a:cubicBezTo>
                    <a:pt x="897" y="298"/>
                    <a:pt x="798" y="180"/>
                    <a:pt x="600" y="180"/>
                  </a:cubicBezTo>
                  <a:cubicBezTo>
                    <a:pt x="504" y="180"/>
                    <a:pt x="427" y="214"/>
                    <a:pt x="368" y="283"/>
                  </a:cubicBezTo>
                  <a:cubicBezTo>
                    <a:pt x="308" y="351"/>
                    <a:pt x="273" y="446"/>
                    <a:pt x="262" y="569"/>
                  </a:cubicBezTo>
                  <a:cubicBezTo>
                    <a:pt x="474" y="569"/>
                    <a:pt x="686" y="569"/>
                    <a:pt x="897" y="569"/>
                  </a:cubicBezTo>
                  <a:close/>
                  <a:moveTo>
                    <a:pt x="1160" y="1292"/>
                  </a:moveTo>
                  <a:cubicBezTo>
                    <a:pt x="994" y="1347"/>
                    <a:pt x="842" y="1375"/>
                    <a:pt x="704" y="1375"/>
                  </a:cubicBezTo>
                  <a:cubicBezTo>
                    <a:pt x="478" y="1375"/>
                    <a:pt x="304" y="1316"/>
                    <a:pt x="182" y="1200"/>
                  </a:cubicBezTo>
                  <a:cubicBezTo>
                    <a:pt x="61" y="1084"/>
                    <a:pt x="0" y="917"/>
                    <a:pt x="0" y="701"/>
                  </a:cubicBezTo>
                  <a:cubicBezTo>
                    <a:pt x="0" y="497"/>
                    <a:pt x="58" y="330"/>
                    <a:pt x="175" y="198"/>
                  </a:cubicBezTo>
                  <a:cubicBezTo>
                    <a:pt x="292" y="66"/>
                    <a:pt x="440" y="0"/>
                    <a:pt x="620" y="0"/>
                  </a:cubicBezTo>
                  <a:cubicBezTo>
                    <a:pt x="802" y="0"/>
                    <a:pt x="936" y="55"/>
                    <a:pt x="1022" y="164"/>
                  </a:cubicBezTo>
                  <a:cubicBezTo>
                    <a:pt x="1108" y="273"/>
                    <a:pt x="1151" y="442"/>
                    <a:pt x="1151" y="672"/>
                  </a:cubicBezTo>
                  <a:cubicBezTo>
                    <a:pt x="1151" y="698"/>
                    <a:pt x="1151" y="723"/>
                    <a:pt x="1151" y="748"/>
                  </a:cubicBezTo>
                  <a:cubicBezTo>
                    <a:pt x="852" y="748"/>
                    <a:pt x="553" y="748"/>
                    <a:pt x="254" y="748"/>
                  </a:cubicBezTo>
                  <a:cubicBezTo>
                    <a:pt x="272" y="1046"/>
                    <a:pt x="433" y="1195"/>
                    <a:pt x="737" y="1195"/>
                  </a:cubicBezTo>
                  <a:cubicBezTo>
                    <a:pt x="865" y="1195"/>
                    <a:pt x="1006" y="1165"/>
                    <a:pt x="1160" y="1103"/>
                  </a:cubicBezTo>
                  <a:cubicBezTo>
                    <a:pt x="1160" y="1166"/>
                    <a:pt x="1160" y="1229"/>
                    <a:pt x="1160" y="12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Freeform 11"/>
            <p:cNvSpPr>
              <a:spLocks noChangeArrowheads="1"/>
            </p:cNvSpPr>
            <p:nvPr/>
          </p:nvSpPr>
          <p:spPr bwMode="auto">
            <a:xfrm>
              <a:off x="3917" y="2358"/>
              <a:ext cx="258" cy="311"/>
            </a:xfrm>
            <a:custGeom>
              <a:avLst/>
              <a:gdLst>
                <a:gd name="T0" fmla="*/ 1139 w 1140"/>
                <a:gd name="T1" fmla="*/ 1302 h 1376"/>
                <a:gd name="T2" fmla="*/ 716 w 1140"/>
                <a:gd name="T3" fmla="*/ 1375 h 1376"/>
                <a:gd name="T4" fmla="*/ 186 w 1140"/>
                <a:gd name="T5" fmla="*/ 1195 h 1376"/>
                <a:gd name="T6" fmla="*/ 0 w 1140"/>
                <a:gd name="T7" fmla="*/ 686 h 1376"/>
                <a:gd name="T8" fmla="*/ 183 w 1140"/>
                <a:gd name="T9" fmla="*/ 182 h 1376"/>
                <a:gd name="T10" fmla="*/ 694 w 1140"/>
                <a:gd name="T11" fmla="*/ 0 h 1376"/>
                <a:gd name="T12" fmla="*/ 1115 w 1140"/>
                <a:gd name="T13" fmla="*/ 63 h 1376"/>
                <a:gd name="T14" fmla="*/ 1115 w 1140"/>
                <a:gd name="T15" fmla="*/ 263 h 1376"/>
                <a:gd name="T16" fmla="*/ 716 w 1140"/>
                <a:gd name="T17" fmla="*/ 180 h 1376"/>
                <a:gd name="T18" fmla="*/ 377 w 1140"/>
                <a:gd name="T19" fmla="*/ 315 h 1376"/>
                <a:gd name="T20" fmla="*/ 254 w 1140"/>
                <a:gd name="T21" fmla="*/ 686 h 1376"/>
                <a:gd name="T22" fmla="*/ 386 w 1140"/>
                <a:gd name="T23" fmla="*/ 1060 h 1376"/>
                <a:gd name="T24" fmla="*/ 749 w 1140"/>
                <a:gd name="T25" fmla="*/ 1195 h 1376"/>
                <a:gd name="T26" fmla="*/ 1139 w 1140"/>
                <a:gd name="T27" fmla="*/ 1114 h 1376"/>
                <a:gd name="T28" fmla="*/ 1139 w 1140"/>
                <a:gd name="T29" fmla="*/ 1302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0" h="1376">
                  <a:moveTo>
                    <a:pt x="1139" y="1302"/>
                  </a:moveTo>
                  <a:cubicBezTo>
                    <a:pt x="998" y="1350"/>
                    <a:pt x="857" y="1375"/>
                    <a:pt x="716" y="1375"/>
                  </a:cubicBezTo>
                  <a:cubicBezTo>
                    <a:pt x="487" y="1375"/>
                    <a:pt x="310" y="1315"/>
                    <a:pt x="186" y="1195"/>
                  </a:cubicBezTo>
                  <a:cubicBezTo>
                    <a:pt x="62" y="1076"/>
                    <a:pt x="0" y="906"/>
                    <a:pt x="0" y="686"/>
                  </a:cubicBezTo>
                  <a:cubicBezTo>
                    <a:pt x="0" y="471"/>
                    <a:pt x="61" y="303"/>
                    <a:pt x="183" y="182"/>
                  </a:cubicBezTo>
                  <a:cubicBezTo>
                    <a:pt x="306" y="61"/>
                    <a:pt x="476" y="0"/>
                    <a:pt x="694" y="0"/>
                  </a:cubicBezTo>
                  <a:cubicBezTo>
                    <a:pt x="833" y="0"/>
                    <a:pt x="974" y="21"/>
                    <a:pt x="1115" y="63"/>
                  </a:cubicBezTo>
                  <a:cubicBezTo>
                    <a:pt x="1115" y="129"/>
                    <a:pt x="1115" y="196"/>
                    <a:pt x="1115" y="263"/>
                  </a:cubicBezTo>
                  <a:cubicBezTo>
                    <a:pt x="959" y="208"/>
                    <a:pt x="826" y="180"/>
                    <a:pt x="716" y="180"/>
                  </a:cubicBezTo>
                  <a:cubicBezTo>
                    <a:pt x="572" y="180"/>
                    <a:pt x="459" y="225"/>
                    <a:pt x="377" y="315"/>
                  </a:cubicBezTo>
                  <a:cubicBezTo>
                    <a:pt x="295" y="406"/>
                    <a:pt x="254" y="529"/>
                    <a:pt x="254" y="686"/>
                  </a:cubicBezTo>
                  <a:cubicBezTo>
                    <a:pt x="254" y="846"/>
                    <a:pt x="298" y="970"/>
                    <a:pt x="386" y="1060"/>
                  </a:cubicBezTo>
                  <a:cubicBezTo>
                    <a:pt x="474" y="1150"/>
                    <a:pt x="595" y="1195"/>
                    <a:pt x="749" y="1195"/>
                  </a:cubicBezTo>
                  <a:cubicBezTo>
                    <a:pt x="865" y="1195"/>
                    <a:pt x="995" y="1168"/>
                    <a:pt x="1139" y="1114"/>
                  </a:cubicBezTo>
                  <a:cubicBezTo>
                    <a:pt x="1139" y="1177"/>
                    <a:pt x="1139" y="1239"/>
                    <a:pt x="1139" y="130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Freeform 12"/>
            <p:cNvSpPr>
              <a:spLocks noChangeArrowheads="1"/>
            </p:cNvSpPr>
            <p:nvPr/>
          </p:nvSpPr>
          <p:spPr bwMode="auto">
            <a:xfrm>
              <a:off x="4209" y="2307"/>
              <a:ext cx="266" cy="362"/>
            </a:xfrm>
            <a:custGeom>
              <a:avLst/>
              <a:gdLst>
                <a:gd name="T0" fmla="*/ 1178 w 1179"/>
                <a:gd name="T1" fmla="*/ 1567 h 1600"/>
                <a:gd name="T2" fmla="*/ 832 w 1179"/>
                <a:gd name="T3" fmla="*/ 1599 h 1600"/>
                <a:gd name="T4" fmla="*/ 434 w 1179"/>
                <a:gd name="T5" fmla="*/ 1494 h 1600"/>
                <a:gd name="T6" fmla="*/ 329 w 1179"/>
                <a:gd name="T7" fmla="*/ 1097 h 1600"/>
                <a:gd name="T8" fmla="*/ 329 w 1179"/>
                <a:gd name="T9" fmla="*/ 463 h 1600"/>
                <a:gd name="T10" fmla="*/ 0 w 1179"/>
                <a:gd name="T11" fmla="*/ 463 h 1600"/>
                <a:gd name="T12" fmla="*/ 0 w 1179"/>
                <a:gd name="T13" fmla="*/ 284 h 1600"/>
                <a:gd name="T14" fmla="*/ 329 w 1179"/>
                <a:gd name="T15" fmla="*/ 284 h 1600"/>
                <a:gd name="T16" fmla="*/ 329 w 1179"/>
                <a:gd name="T17" fmla="*/ 0 h 1600"/>
                <a:gd name="T18" fmla="*/ 567 w 1179"/>
                <a:gd name="T19" fmla="*/ 0 h 1600"/>
                <a:gd name="T20" fmla="*/ 567 w 1179"/>
                <a:gd name="T21" fmla="*/ 284 h 1600"/>
                <a:gd name="T22" fmla="*/ 1152 w 1179"/>
                <a:gd name="T23" fmla="*/ 284 h 1600"/>
                <a:gd name="T24" fmla="*/ 1152 w 1179"/>
                <a:gd name="T25" fmla="*/ 463 h 1600"/>
                <a:gd name="T26" fmla="*/ 567 w 1179"/>
                <a:gd name="T27" fmla="*/ 463 h 1600"/>
                <a:gd name="T28" fmla="*/ 567 w 1179"/>
                <a:gd name="T29" fmla="*/ 1136 h 1600"/>
                <a:gd name="T30" fmla="*/ 581 w 1179"/>
                <a:gd name="T31" fmla="*/ 1291 h 1600"/>
                <a:gd name="T32" fmla="*/ 642 w 1179"/>
                <a:gd name="T33" fmla="*/ 1365 h 1600"/>
                <a:gd name="T34" fmla="*/ 882 w 1179"/>
                <a:gd name="T35" fmla="*/ 1419 h 1600"/>
                <a:gd name="T36" fmla="*/ 1178 w 1179"/>
                <a:gd name="T37" fmla="*/ 1385 h 1600"/>
                <a:gd name="T38" fmla="*/ 1178 w 1179"/>
                <a:gd name="T39" fmla="*/ 1567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79" h="1600">
                  <a:moveTo>
                    <a:pt x="1178" y="1567"/>
                  </a:moveTo>
                  <a:cubicBezTo>
                    <a:pt x="1059" y="1588"/>
                    <a:pt x="943" y="1599"/>
                    <a:pt x="832" y="1599"/>
                  </a:cubicBezTo>
                  <a:cubicBezTo>
                    <a:pt x="637" y="1599"/>
                    <a:pt x="504" y="1564"/>
                    <a:pt x="434" y="1494"/>
                  </a:cubicBezTo>
                  <a:cubicBezTo>
                    <a:pt x="364" y="1424"/>
                    <a:pt x="329" y="1292"/>
                    <a:pt x="329" y="1097"/>
                  </a:cubicBezTo>
                  <a:cubicBezTo>
                    <a:pt x="329" y="886"/>
                    <a:pt x="329" y="674"/>
                    <a:pt x="329" y="463"/>
                  </a:cubicBezTo>
                  <a:cubicBezTo>
                    <a:pt x="220" y="463"/>
                    <a:pt x="110" y="463"/>
                    <a:pt x="0" y="463"/>
                  </a:cubicBezTo>
                  <a:cubicBezTo>
                    <a:pt x="0" y="403"/>
                    <a:pt x="0" y="343"/>
                    <a:pt x="0" y="284"/>
                  </a:cubicBezTo>
                  <a:cubicBezTo>
                    <a:pt x="110" y="284"/>
                    <a:pt x="220" y="284"/>
                    <a:pt x="329" y="284"/>
                  </a:cubicBezTo>
                  <a:cubicBezTo>
                    <a:pt x="329" y="189"/>
                    <a:pt x="329" y="94"/>
                    <a:pt x="329" y="0"/>
                  </a:cubicBezTo>
                  <a:cubicBezTo>
                    <a:pt x="409" y="0"/>
                    <a:pt x="488" y="0"/>
                    <a:pt x="567" y="0"/>
                  </a:cubicBezTo>
                  <a:cubicBezTo>
                    <a:pt x="567" y="94"/>
                    <a:pt x="567" y="189"/>
                    <a:pt x="567" y="284"/>
                  </a:cubicBezTo>
                  <a:cubicBezTo>
                    <a:pt x="762" y="284"/>
                    <a:pt x="957" y="284"/>
                    <a:pt x="1152" y="284"/>
                  </a:cubicBezTo>
                  <a:cubicBezTo>
                    <a:pt x="1152" y="343"/>
                    <a:pt x="1152" y="403"/>
                    <a:pt x="1152" y="463"/>
                  </a:cubicBezTo>
                  <a:cubicBezTo>
                    <a:pt x="957" y="463"/>
                    <a:pt x="762" y="463"/>
                    <a:pt x="567" y="463"/>
                  </a:cubicBezTo>
                  <a:cubicBezTo>
                    <a:pt x="567" y="687"/>
                    <a:pt x="567" y="912"/>
                    <a:pt x="567" y="1136"/>
                  </a:cubicBezTo>
                  <a:cubicBezTo>
                    <a:pt x="567" y="1211"/>
                    <a:pt x="572" y="1263"/>
                    <a:pt x="581" y="1291"/>
                  </a:cubicBezTo>
                  <a:cubicBezTo>
                    <a:pt x="591" y="1319"/>
                    <a:pt x="611" y="1344"/>
                    <a:pt x="642" y="1365"/>
                  </a:cubicBezTo>
                  <a:cubicBezTo>
                    <a:pt x="697" y="1401"/>
                    <a:pt x="777" y="1419"/>
                    <a:pt x="882" y="1419"/>
                  </a:cubicBezTo>
                  <a:cubicBezTo>
                    <a:pt x="982" y="1419"/>
                    <a:pt x="1080" y="1408"/>
                    <a:pt x="1178" y="1385"/>
                  </a:cubicBezTo>
                  <a:cubicBezTo>
                    <a:pt x="1178" y="1446"/>
                    <a:pt x="1178" y="1506"/>
                    <a:pt x="1178" y="156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0" name="Freeform 13"/>
            <p:cNvSpPr>
              <a:spLocks noChangeArrowheads="1"/>
            </p:cNvSpPr>
            <p:nvPr/>
          </p:nvSpPr>
          <p:spPr bwMode="auto">
            <a:xfrm>
              <a:off x="4523" y="2229"/>
              <a:ext cx="169" cy="433"/>
            </a:xfrm>
            <a:custGeom>
              <a:avLst/>
              <a:gdLst>
                <a:gd name="T0" fmla="*/ 448 w 749"/>
                <a:gd name="T1" fmla="*/ 0 h 1913"/>
                <a:gd name="T2" fmla="*/ 748 w 749"/>
                <a:gd name="T3" fmla="*/ 0 h 1913"/>
                <a:gd name="T4" fmla="*/ 748 w 749"/>
                <a:gd name="T5" fmla="*/ 299 h 1913"/>
                <a:gd name="T6" fmla="*/ 448 w 749"/>
                <a:gd name="T7" fmla="*/ 299 h 1913"/>
                <a:gd name="T8" fmla="*/ 448 w 749"/>
                <a:gd name="T9" fmla="*/ 0 h 1913"/>
                <a:gd name="T10" fmla="*/ 478 w 749"/>
                <a:gd name="T11" fmla="*/ 1912 h 1913"/>
                <a:gd name="T12" fmla="*/ 478 w 749"/>
                <a:gd name="T13" fmla="*/ 777 h 1913"/>
                <a:gd name="T14" fmla="*/ 0 w 749"/>
                <a:gd name="T15" fmla="*/ 777 h 1913"/>
                <a:gd name="T16" fmla="*/ 0 w 749"/>
                <a:gd name="T17" fmla="*/ 597 h 1913"/>
                <a:gd name="T18" fmla="*/ 717 w 749"/>
                <a:gd name="T19" fmla="*/ 597 h 1913"/>
                <a:gd name="T20" fmla="*/ 717 w 749"/>
                <a:gd name="T21" fmla="*/ 1912 h 1913"/>
                <a:gd name="T22" fmla="*/ 478 w 749"/>
                <a:gd name="T23" fmla="*/ 1912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1913">
                  <a:moveTo>
                    <a:pt x="448" y="0"/>
                  </a:moveTo>
                  <a:cubicBezTo>
                    <a:pt x="548" y="0"/>
                    <a:pt x="648" y="0"/>
                    <a:pt x="748" y="0"/>
                  </a:cubicBezTo>
                  <a:cubicBezTo>
                    <a:pt x="748" y="100"/>
                    <a:pt x="748" y="199"/>
                    <a:pt x="748" y="299"/>
                  </a:cubicBezTo>
                  <a:cubicBezTo>
                    <a:pt x="648" y="299"/>
                    <a:pt x="548" y="299"/>
                    <a:pt x="448" y="299"/>
                  </a:cubicBezTo>
                  <a:cubicBezTo>
                    <a:pt x="448" y="199"/>
                    <a:pt x="448" y="100"/>
                    <a:pt x="448" y="0"/>
                  </a:cubicBezTo>
                  <a:close/>
                  <a:moveTo>
                    <a:pt x="478" y="1912"/>
                  </a:moveTo>
                  <a:cubicBezTo>
                    <a:pt x="478" y="1534"/>
                    <a:pt x="478" y="1155"/>
                    <a:pt x="478" y="777"/>
                  </a:cubicBezTo>
                  <a:cubicBezTo>
                    <a:pt x="319" y="777"/>
                    <a:pt x="160" y="777"/>
                    <a:pt x="0" y="777"/>
                  </a:cubicBezTo>
                  <a:cubicBezTo>
                    <a:pt x="0" y="717"/>
                    <a:pt x="0" y="657"/>
                    <a:pt x="0" y="597"/>
                  </a:cubicBezTo>
                  <a:cubicBezTo>
                    <a:pt x="239" y="597"/>
                    <a:pt x="478" y="597"/>
                    <a:pt x="717" y="597"/>
                  </a:cubicBezTo>
                  <a:cubicBezTo>
                    <a:pt x="717" y="1035"/>
                    <a:pt x="717" y="1474"/>
                    <a:pt x="717" y="1912"/>
                  </a:cubicBezTo>
                  <a:cubicBezTo>
                    <a:pt x="637" y="1912"/>
                    <a:pt x="558" y="1912"/>
                    <a:pt x="478" y="19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14"/>
            <p:cNvSpPr>
              <a:spLocks noChangeArrowheads="1"/>
            </p:cNvSpPr>
            <p:nvPr/>
          </p:nvSpPr>
          <p:spPr bwMode="auto">
            <a:xfrm>
              <a:off x="4757" y="2364"/>
              <a:ext cx="304" cy="297"/>
            </a:xfrm>
            <a:custGeom>
              <a:avLst/>
              <a:gdLst>
                <a:gd name="T0" fmla="*/ 546 w 1347"/>
                <a:gd name="T1" fmla="*/ 1315 h 1316"/>
                <a:gd name="T2" fmla="*/ 0 w 1347"/>
                <a:gd name="T3" fmla="*/ 0 h 1316"/>
                <a:gd name="T4" fmla="*/ 246 w 1347"/>
                <a:gd name="T5" fmla="*/ 0 h 1316"/>
                <a:gd name="T6" fmla="*/ 683 w 1347"/>
                <a:gd name="T7" fmla="*/ 1054 h 1316"/>
                <a:gd name="T8" fmla="*/ 1134 w 1347"/>
                <a:gd name="T9" fmla="*/ 0 h 1316"/>
                <a:gd name="T10" fmla="*/ 1346 w 1347"/>
                <a:gd name="T11" fmla="*/ 0 h 1316"/>
                <a:gd name="T12" fmla="*/ 786 w 1347"/>
                <a:gd name="T13" fmla="*/ 1315 h 1316"/>
                <a:gd name="T14" fmla="*/ 546 w 1347"/>
                <a:gd name="T15" fmla="*/ 1315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7" h="1316">
                  <a:moveTo>
                    <a:pt x="546" y="1315"/>
                  </a:moveTo>
                  <a:cubicBezTo>
                    <a:pt x="364" y="877"/>
                    <a:pt x="182" y="438"/>
                    <a:pt x="0" y="0"/>
                  </a:cubicBezTo>
                  <a:cubicBezTo>
                    <a:pt x="82" y="0"/>
                    <a:pt x="164" y="0"/>
                    <a:pt x="246" y="0"/>
                  </a:cubicBezTo>
                  <a:cubicBezTo>
                    <a:pt x="392" y="351"/>
                    <a:pt x="537" y="703"/>
                    <a:pt x="683" y="1054"/>
                  </a:cubicBezTo>
                  <a:cubicBezTo>
                    <a:pt x="833" y="703"/>
                    <a:pt x="984" y="351"/>
                    <a:pt x="1134" y="0"/>
                  </a:cubicBezTo>
                  <a:cubicBezTo>
                    <a:pt x="1205" y="0"/>
                    <a:pt x="1275" y="0"/>
                    <a:pt x="1346" y="0"/>
                  </a:cubicBezTo>
                  <a:cubicBezTo>
                    <a:pt x="1159" y="438"/>
                    <a:pt x="973" y="877"/>
                    <a:pt x="786" y="1315"/>
                  </a:cubicBezTo>
                  <a:cubicBezTo>
                    <a:pt x="706" y="1315"/>
                    <a:pt x="626" y="1315"/>
                    <a:pt x="546" y="131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15"/>
            <p:cNvSpPr>
              <a:spLocks noChangeArrowheads="1"/>
            </p:cNvSpPr>
            <p:nvPr/>
          </p:nvSpPr>
          <p:spPr bwMode="auto">
            <a:xfrm>
              <a:off x="5061" y="2358"/>
              <a:ext cx="262" cy="311"/>
            </a:xfrm>
            <a:custGeom>
              <a:avLst/>
              <a:gdLst>
                <a:gd name="T0" fmla="*/ 897 w 1161"/>
                <a:gd name="T1" fmla="*/ 569 h 1376"/>
                <a:gd name="T2" fmla="*/ 897 w 1161"/>
                <a:gd name="T3" fmla="*/ 535 h 1376"/>
                <a:gd name="T4" fmla="*/ 600 w 1161"/>
                <a:gd name="T5" fmla="*/ 180 h 1376"/>
                <a:gd name="T6" fmla="*/ 368 w 1161"/>
                <a:gd name="T7" fmla="*/ 283 h 1376"/>
                <a:gd name="T8" fmla="*/ 262 w 1161"/>
                <a:gd name="T9" fmla="*/ 569 h 1376"/>
                <a:gd name="T10" fmla="*/ 897 w 1161"/>
                <a:gd name="T11" fmla="*/ 569 h 1376"/>
                <a:gd name="T12" fmla="*/ 1160 w 1161"/>
                <a:gd name="T13" fmla="*/ 1292 h 1376"/>
                <a:gd name="T14" fmla="*/ 704 w 1161"/>
                <a:gd name="T15" fmla="*/ 1375 h 1376"/>
                <a:gd name="T16" fmla="*/ 182 w 1161"/>
                <a:gd name="T17" fmla="*/ 1200 h 1376"/>
                <a:gd name="T18" fmla="*/ 0 w 1161"/>
                <a:gd name="T19" fmla="*/ 701 h 1376"/>
                <a:gd name="T20" fmla="*/ 175 w 1161"/>
                <a:gd name="T21" fmla="*/ 198 h 1376"/>
                <a:gd name="T22" fmla="*/ 620 w 1161"/>
                <a:gd name="T23" fmla="*/ 0 h 1376"/>
                <a:gd name="T24" fmla="*/ 1022 w 1161"/>
                <a:gd name="T25" fmla="*/ 164 h 1376"/>
                <a:gd name="T26" fmla="*/ 1151 w 1161"/>
                <a:gd name="T27" fmla="*/ 672 h 1376"/>
                <a:gd name="T28" fmla="*/ 1151 w 1161"/>
                <a:gd name="T29" fmla="*/ 748 h 1376"/>
                <a:gd name="T30" fmla="*/ 254 w 1161"/>
                <a:gd name="T31" fmla="*/ 748 h 1376"/>
                <a:gd name="T32" fmla="*/ 737 w 1161"/>
                <a:gd name="T33" fmla="*/ 1195 h 1376"/>
                <a:gd name="T34" fmla="*/ 1160 w 1161"/>
                <a:gd name="T35" fmla="*/ 1103 h 1376"/>
                <a:gd name="T36" fmla="*/ 1160 w 1161"/>
                <a:gd name="T37" fmla="*/ 1292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1" h="1376">
                  <a:moveTo>
                    <a:pt x="897" y="569"/>
                  </a:moveTo>
                  <a:cubicBezTo>
                    <a:pt x="897" y="558"/>
                    <a:pt x="897" y="547"/>
                    <a:pt x="897" y="535"/>
                  </a:cubicBezTo>
                  <a:cubicBezTo>
                    <a:pt x="897" y="298"/>
                    <a:pt x="798" y="180"/>
                    <a:pt x="600" y="180"/>
                  </a:cubicBezTo>
                  <a:cubicBezTo>
                    <a:pt x="504" y="180"/>
                    <a:pt x="427" y="214"/>
                    <a:pt x="368" y="283"/>
                  </a:cubicBezTo>
                  <a:cubicBezTo>
                    <a:pt x="308" y="351"/>
                    <a:pt x="273" y="446"/>
                    <a:pt x="262" y="569"/>
                  </a:cubicBezTo>
                  <a:cubicBezTo>
                    <a:pt x="474" y="569"/>
                    <a:pt x="685" y="569"/>
                    <a:pt x="897" y="569"/>
                  </a:cubicBezTo>
                  <a:close/>
                  <a:moveTo>
                    <a:pt x="1160" y="1292"/>
                  </a:moveTo>
                  <a:cubicBezTo>
                    <a:pt x="994" y="1347"/>
                    <a:pt x="842" y="1375"/>
                    <a:pt x="704" y="1375"/>
                  </a:cubicBezTo>
                  <a:cubicBezTo>
                    <a:pt x="478" y="1375"/>
                    <a:pt x="304" y="1316"/>
                    <a:pt x="182" y="1200"/>
                  </a:cubicBezTo>
                  <a:cubicBezTo>
                    <a:pt x="60" y="1084"/>
                    <a:pt x="0" y="917"/>
                    <a:pt x="0" y="701"/>
                  </a:cubicBezTo>
                  <a:cubicBezTo>
                    <a:pt x="0" y="497"/>
                    <a:pt x="58" y="330"/>
                    <a:pt x="175" y="198"/>
                  </a:cubicBezTo>
                  <a:cubicBezTo>
                    <a:pt x="292" y="66"/>
                    <a:pt x="440" y="0"/>
                    <a:pt x="620" y="0"/>
                  </a:cubicBezTo>
                  <a:cubicBezTo>
                    <a:pt x="802" y="0"/>
                    <a:pt x="936" y="55"/>
                    <a:pt x="1022" y="164"/>
                  </a:cubicBezTo>
                  <a:cubicBezTo>
                    <a:pt x="1108" y="273"/>
                    <a:pt x="1151" y="442"/>
                    <a:pt x="1151" y="672"/>
                  </a:cubicBezTo>
                  <a:cubicBezTo>
                    <a:pt x="1151" y="698"/>
                    <a:pt x="1151" y="723"/>
                    <a:pt x="1151" y="748"/>
                  </a:cubicBezTo>
                  <a:cubicBezTo>
                    <a:pt x="852" y="748"/>
                    <a:pt x="553" y="748"/>
                    <a:pt x="254" y="748"/>
                  </a:cubicBezTo>
                  <a:cubicBezTo>
                    <a:pt x="272" y="1046"/>
                    <a:pt x="433" y="1195"/>
                    <a:pt x="737" y="1195"/>
                  </a:cubicBezTo>
                  <a:cubicBezTo>
                    <a:pt x="865" y="1195"/>
                    <a:pt x="1006" y="1165"/>
                    <a:pt x="1160" y="1103"/>
                  </a:cubicBezTo>
                  <a:cubicBezTo>
                    <a:pt x="1160" y="1166"/>
                    <a:pt x="1160" y="1229"/>
                    <a:pt x="1160" y="12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050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-wall-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" y="0"/>
            <a:ext cx="9139767" cy="5141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our </a:t>
            </a:r>
            <a:r>
              <a:rPr lang="en-US" dirty="0">
                <a:solidFill>
                  <a:srgbClr val="FFFFFF"/>
                </a:solidFill>
              </a:rPr>
              <a:t>ways your DBMS is holding you </a:t>
            </a:r>
            <a:r>
              <a:rPr lang="en-US" dirty="0" smtClean="0">
                <a:solidFill>
                  <a:srgbClr val="FFFFFF"/>
                </a:solidFill>
              </a:rPr>
              <a:t>back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31771"/>
            <a:ext cx="7650290" cy="37033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ETL </a:t>
            </a:r>
            <a:r>
              <a:rPr lang="en-US" sz="3200" dirty="0">
                <a:solidFill>
                  <a:schemeClr val="bg1"/>
                </a:solidFill>
              </a:rPr>
              <a:t>(Extract, Transform, Load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Analytic </a:t>
            </a:r>
            <a:r>
              <a:rPr lang="en-US" sz="3200" dirty="0">
                <a:solidFill>
                  <a:schemeClr val="bg1"/>
                </a:solidFill>
              </a:rPr>
              <a:t>Latency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Synchronization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Copies </a:t>
            </a:r>
            <a:r>
              <a:rPr lang="en-US" sz="3200" dirty="0">
                <a:solidFill>
                  <a:schemeClr val="bg1"/>
                </a:solidFill>
              </a:rPr>
              <a:t>of </a:t>
            </a:r>
            <a:r>
              <a:rPr lang="en-US" sz="3200" dirty="0" smtClean="0">
                <a:solidFill>
                  <a:schemeClr val="bg1"/>
                </a:solidFill>
              </a:rPr>
              <a:t>data</a:t>
            </a:r>
            <a:endParaRPr lang="en-US" sz="3200" dirty="0"/>
          </a:p>
          <a:p>
            <a:pPr marL="0" indent="0">
              <a:buNone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Source: Gartner Hybrid/Transactional/Analytical Processing Will Foster Opportunities for Dramatic Business Innovation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6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4" y="822961"/>
            <a:ext cx="9139767" cy="3918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Real-Time Database for Transactions and Analytics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pic>
        <p:nvPicPr>
          <p:cNvPr id="10" name="Content Placeholder 5" descr="Screenshot 2015-02-02 10.42.2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t="9734" r="14337" b="13393"/>
          <a:stretch/>
        </p:blipFill>
        <p:spPr>
          <a:xfrm>
            <a:off x="5019864" y="1289989"/>
            <a:ext cx="3914697" cy="262790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92" y="1712338"/>
            <a:ext cx="4362710" cy="20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9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74133"/>
            <a:ext cx="7772400" cy="17752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NOVUS enables investors to consistently maximize their performance potential USING MEMSQL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48993"/>
            <a:ext cx="7772400" cy="1125140"/>
          </a:xfrm>
        </p:spPr>
        <p:txBody>
          <a:bodyPr/>
          <a:lstStyle/>
          <a:p>
            <a:r>
              <a:rPr lang="en-US" dirty="0" smtClean="0"/>
              <a:t>Novus Case Study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4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Background on Novus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Rob </a:t>
            </a:r>
            <a:r>
              <a:rPr lang="en-US" sz="2000" dirty="0" err="1" smtClean="0"/>
              <a:t>Stepeck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Chief Technology Officer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528979"/>
            <a:ext cx="4038600" cy="2958747"/>
          </a:xfrm>
        </p:spPr>
        <p:txBody>
          <a:bodyPr anchor="b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Investment acumen, risk, insights and data management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$2 trillion in client assets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Used by 100 of the world’s top investment managers and investors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Founded in 2007 by group of investors, data scientists and engineers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Robert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" y="2046841"/>
            <a:ext cx="2567055" cy="2053644"/>
          </a:xfrm>
          <a:prstGeom prst="rect">
            <a:avLst/>
          </a:prstGeom>
        </p:spPr>
      </p:pic>
      <p:pic>
        <p:nvPicPr>
          <p:cNvPr id="9" name="Picture 8" descr="Logo-for-Web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8" y="1278745"/>
            <a:ext cx="1542686" cy="3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4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MemSQL</a:t>
            </a:r>
            <a:endParaRPr lang="en-US" dirty="0"/>
          </a:p>
        </p:txBody>
      </p:sp>
      <p:sp>
        <p:nvSpPr>
          <p:cNvPr id="17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/>
              <a:t>Problem: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Write operations inefficient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Loading data was a 24 hour operation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Failures could significantly impact subsequent processes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Loading client data degraded system performance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Scaling was non-trivial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Prospect data integration trade-offs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9855" r="19855"/>
          <a:stretch/>
        </p:blipFill>
        <p:spPr/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9213B"/>
      </a:dk2>
      <a:lt2>
        <a:srgbClr val="D5EDF9"/>
      </a:lt2>
      <a:accent1>
        <a:srgbClr val="091721"/>
      </a:accent1>
      <a:accent2>
        <a:srgbClr val="118AAF"/>
      </a:accent2>
      <a:accent3>
        <a:srgbClr val="009E2F"/>
      </a:accent3>
      <a:accent4>
        <a:srgbClr val="BCBDBB"/>
      </a:accent4>
      <a:accent5>
        <a:srgbClr val="ED8B00"/>
      </a:accent5>
      <a:accent6>
        <a:srgbClr val="C00000"/>
      </a:accent6>
      <a:hlink>
        <a:srgbClr val="751881"/>
      </a:hlink>
      <a:folHlink>
        <a:srgbClr val="118A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9000</TotalTime>
  <Words>733</Words>
  <Application>Microsoft Macintosh PowerPoint</Application>
  <PresentationFormat>On-screen Show (16:9)</PresentationFormat>
  <Paragraphs>178</Paragraphs>
  <Slides>28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Bringing OLAP Fully Online Analyze Changing Datasets in MemSQL and Spark with Pinterest Demo</vt:lpstr>
      <vt:lpstr>What’s in store for this presentation</vt:lpstr>
      <vt:lpstr>THE real-time database for Transactions and analytics</vt:lpstr>
      <vt:lpstr>MemSQL Snapshot</vt:lpstr>
      <vt:lpstr>Four ways your DBMS is holding you back</vt:lpstr>
      <vt:lpstr>The Real-Time Database for Transactions and Analytics</vt:lpstr>
      <vt:lpstr>HOW NOVUS enables investors to consistently maximize their performance potential USING MEMSQL</vt:lpstr>
      <vt:lpstr>Quick Background on Novus</vt:lpstr>
      <vt:lpstr>Before MemSQL</vt:lpstr>
      <vt:lpstr>MemSQL Implementation</vt:lpstr>
      <vt:lpstr>After MemSQL</vt:lpstr>
      <vt:lpstr>Example: ‘Refresh a Client’</vt:lpstr>
      <vt:lpstr>New developments in spark</vt:lpstr>
      <vt:lpstr>Interest in Spark</vt:lpstr>
      <vt:lpstr>Spark Data Processing Framework</vt:lpstr>
      <vt:lpstr>Enterprises Seek Simple Ways to Use Spark</vt:lpstr>
      <vt:lpstr>Understanding MemSQL and Spark</vt:lpstr>
      <vt:lpstr>MemSQL and Spark Use Cases</vt:lpstr>
      <vt:lpstr>Operationalize Models Built in Spark</vt:lpstr>
      <vt:lpstr>Stream and Event processing</vt:lpstr>
      <vt:lpstr>Extend MemSQL Analytics</vt:lpstr>
      <vt:lpstr>Live Dashboards and Automated Reports</vt:lpstr>
      <vt:lpstr>Real-Time analytics in practice</vt:lpstr>
      <vt:lpstr>Pinterest Demo</vt:lpstr>
      <vt:lpstr>Realtime Analytics at Pinterest</vt:lpstr>
      <vt:lpstr>Why Spark</vt:lpstr>
      <vt:lpstr>How It Works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Sophia DeMartini</cp:lastModifiedBy>
  <cp:revision>301</cp:revision>
  <cp:lastPrinted>2015-01-25T18:38:04Z</cp:lastPrinted>
  <dcterms:created xsi:type="dcterms:W3CDTF">2010-04-12T23:12:02Z</dcterms:created>
  <dcterms:modified xsi:type="dcterms:W3CDTF">2015-03-18T23:36:50Z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