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 id="2147483660" r:id="rId2"/>
    <p:sldMasterId id="2147483667" r:id="rId3"/>
    <p:sldMasterId id="2147483670" r:id="rId4"/>
    <p:sldMasterId id="2147483680" r:id="rId5"/>
    <p:sldMasterId id="2147483682" r:id="rId6"/>
    <p:sldMasterId id="2147483689" r:id="rId7"/>
    <p:sldMasterId id="2147483697" r:id="rId8"/>
  </p:sldMasterIdLst>
  <p:notesMasterIdLst>
    <p:notesMasterId r:id="rId54"/>
  </p:notesMasterIdLst>
  <p:sldIdLst>
    <p:sldId id="340" r:id="rId9"/>
    <p:sldId id="363" r:id="rId10"/>
    <p:sldId id="375" r:id="rId11"/>
    <p:sldId id="357" r:id="rId12"/>
    <p:sldId id="362" r:id="rId13"/>
    <p:sldId id="378" r:id="rId14"/>
    <p:sldId id="359" r:id="rId15"/>
    <p:sldId id="392" r:id="rId16"/>
    <p:sldId id="394" r:id="rId17"/>
    <p:sldId id="376" r:id="rId18"/>
    <p:sldId id="364" r:id="rId19"/>
    <p:sldId id="399" r:id="rId20"/>
    <p:sldId id="390" r:id="rId21"/>
    <p:sldId id="401" r:id="rId22"/>
    <p:sldId id="402" r:id="rId23"/>
    <p:sldId id="403" r:id="rId24"/>
    <p:sldId id="391" r:id="rId25"/>
    <p:sldId id="373" r:id="rId26"/>
    <p:sldId id="395" r:id="rId27"/>
    <p:sldId id="381" r:id="rId28"/>
    <p:sldId id="367" r:id="rId29"/>
    <p:sldId id="412" r:id="rId30"/>
    <p:sldId id="382" r:id="rId31"/>
    <p:sldId id="368" r:id="rId32"/>
    <p:sldId id="384" r:id="rId33"/>
    <p:sldId id="369" r:id="rId34"/>
    <p:sldId id="408" r:id="rId35"/>
    <p:sldId id="385" r:id="rId36"/>
    <p:sldId id="370" r:id="rId37"/>
    <p:sldId id="396" r:id="rId38"/>
    <p:sldId id="377" r:id="rId39"/>
    <p:sldId id="365" r:id="rId40"/>
    <p:sldId id="379" r:id="rId41"/>
    <p:sldId id="366" r:id="rId42"/>
    <p:sldId id="414" r:id="rId43"/>
    <p:sldId id="416" r:id="rId44"/>
    <p:sldId id="418" r:id="rId45"/>
    <p:sldId id="389" r:id="rId46"/>
    <p:sldId id="419" r:id="rId47"/>
    <p:sldId id="421" r:id="rId48"/>
    <p:sldId id="423" r:id="rId49"/>
    <p:sldId id="417" r:id="rId50"/>
    <p:sldId id="386" r:id="rId51"/>
    <p:sldId id="415" r:id="rId52"/>
    <p:sldId id="424" r:id="rId53"/>
  </p:sldIdLst>
  <p:sldSz cx="9144000" cy="5143500" type="screen16x9"/>
  <p:notesSz cx="6858000" cy="9144000"/>
  <p:defaultTextStyle>
    <a:defPPr>
      <a:defRPr lang="en-US"/>
    </a:defPPr>
    <a:lvl1pPr algn="l" defTabSz="406400" rtl="0" fontAlgn="base">
      <a:spcBef>
        <a:spcPct val="0"/>
      </a:spcBef>
      <a:spcAft>
        <a:spcPct val="0"/>
      </a:spcAft>
      <a:defRPr sz="1600" kern="1200">
        <a:solidFill>
          <a:schemeClr val="tx1"/>
        </a:solidFill>
        <a:latin typeface="Calibri" charset="0"/>
        <a:ea typeface="MS PGothic" charset="0"/>
        <a:cs typeface="MS PGothic" charset="0"/>
      </a:defRPr>
    </a:lvl1pPr>
    <a:lvl2pPr marL="406400" indent="-150813" algn="l" defTabSz="406400" rtl="0" fontAlgn="base">
      <a:spcBef>
        <a:spcPct val="0"/>
      </a:spcBef>
      <a:spcAft>
        <a:spcPct val="0"/>
      </a:spcAft>
      <a:defRPr sz="1600" kern="1200">
        <a:solidFill>
          <a:schemeClr val="tx1"/>
        </a:solidFill>
        <a:latin typeface="Calibri" charset="0"/>
        <a:ea typeface="MS PGothic" charset="0"/>
        <a:cs typeface="MS PGothic" charset="0"/>
      </a:defRPr>
    </a:lvl2pPr>
    <a:lvl3pPr marL="814388" indent="-303213" algn="l" defTabSz="406400" rtl="0" fontAlgn="base">
      <a:spcBef>
        <a:spcPct val="0"/>
      </a:spcBef>
      <a:spcAft>
        <a:spcPct val="0"/>
      </a:spcAft>
      <a:defRPr sz="1600" kern="1200">
        <a:solidFill>
          <a:schemeClr val="tx1"/>
        </a:solidFill>
        <a:latin typeface="Calibri" charset="0"/>
        <a:ea typeface="MS PGothic" charset="0"/>
        <a:cs typeface="MS PGothic" charset="0"/>
      </a:defRPr>
    </a:lvl3pPr>
    <a:lvl4pPr marL="1222375" indent="-457200" algn="l" defTabSz="406400" rtl="0" fontAlgn="base">
      <a:spcBef>
        <a:spcPct val="0"/>
      </a:spcBef>
      <a:spcAft>
        <a:spcPct val="0"/>
      </a:spcAft>
      <a:defRPr sz="1600" kern="1200">
        <a:solidFill>
          <a:schemeClr val="tx1"/>
        </a:solidFill>
        <a:latin typeface="Calibri" charset="0"/>
        <a:ea typeface="MS PGothic" charset="0"/>
        <a:cs typeface="MS PGothic" charset="0"/>
      </a:defRPr>
    </a:lvl4pPr>
    <a:lvl5pPr marL="1630363" indent="-611188" algn="l" defTabSz="406400" rtl="0" fontAlgn="base">
      <a:spcBef>
        <a:spcPct val="0"/>
      </a:spcBef>
      <a:spcAft>
        <a:spcPct val="0"/>
      </a:spcAft>
      <a:defRPr sz="1600" kern="1200">
        <a:solidFill>
          <a:schemeClr val="tx1"/>
        </a:solidFill>
        <a:latin typeface="Calibri" charset="0"/>
        <a:ea typeface="MS PGothic" charset="0"/>
        <a:cs typeface="MS PGothic" charset="0"/>
      </a:defRPr>
    </a:lvl5pPr>
    <a:lvl6pPr marL="2286000" algn="l" defTabSz="457200" rtl="0" eaLnBrk="1" latinLnBrk="0" hangingPunct="1">
      <a:defRPr sz="1600" kern="1200">
        <a:solidFill>
          <a:schemeClr val="tx1"/>
        </a:solidFill>
        <a:latin typeface="Calibri" charset="0"/>
        <a:ea typeface="MS PGothic" charset="0"/>
        <a:cs typeface="MS PGothic" charset="0"/>
      </a:defRPr>
    </a:lvl6pPr>
    <a:lvl7pPr marL="2743200" algn="l" defTabSz="457200" rtl="0" eaLnBrk="1" latinLnBrk="0" hangingPunct="1">
      <a:defRPr sz="1600" kern="1200">
        <a:solidFill>
          <a:schemeClr val="tx1"/>
        </a:solidFill>
        <a:latin typeface="Calibri" charset="0"/>
        <a:ea typeface="MS PGothic" charset="0"/>
        <a:cs typeface="MS PGothic" charset="0"/>
      </a:defRPr>
    </a:lvl7pPr>
    <a:lvl8pPr marL="3200400" algn="l" defTabSz="457200" rtl="0" eaLnBrk="1" latinLnBrk="0" hangingPunct="1">
      <a:defRPr sz="1600" kern="1200">
        <a:solidFill>
          <a:schemeClr val="tx1"/>
        </a:solidFill>
        <a:latin typeface="Calibri" charset="0"/>
        <a:ea typeface="MS PGothic" charset="0"/>
        <a:cs typeface="MS PGothic" charset="0"/>
      </a:defRPr>
    </a:lvl8pPr>
    <a:lvl9pPr marL="3657600" algn="l" defTabSz="457200" rtl="0" eaLnBrk="1" latinLnBrk="0" hangingPunct="1">
      <a:defRPr sz="1600" kern="1200">
        <a:solidFill>
          <a:schemeClr val="tx1"/>
        </a:solidFill>
        <a:latin typeface="Calibri"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FDF"/>
    <a:srgbClr val="9EDDFF"/>
    <a:srgbClr val="FC0017"/>
    <a:srgbClr val="E0F4FA"/>
    <a:srgbClr val="18AB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77062" autoAdjust="0"/>
  </p:normalViewPr>
  <p:slideViewPr>
    <p:cSldViewPr snapToGrid="0" snapToObjects="1">
      <p:cViewPr>
        <p:scale>
          <a:sx n="85" d="100"/>
          <a:sy n="85" d="100"/>
        </p:scale>
        <p:origin x="-688" y="-15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4" d="100"/>
          <a:sy n="74" d="100"/>
        </p:scale>
        <p:origin x="-240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731520"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defTabSz="730161">
              <a:defRPr sz="1200"/>
            </a:lvl1pPr>
          </a:lstStyle>
          <a:p>
            <a:pPr>
              <a:defRPr/>
            </a:pPr>
            <a:fld id="{07A405E5-4817-A541-AD39-7678A925B7CF}" type="datetimeFigureOut">
              <a:rPr lang="en-US"/>
              <a:pPr>
                <a:defRPr/>
              </a:pPr>
              <a:t>2/18/15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731520"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defTabSz="730161">
              <a:defRPr sz="1200"/>
            </a:lvl1pPr>
          </a:lstStyle>
          <a:p>
            <a:pPr>
              <a:defRPr/>
            </a:pPr>
            <a:fld id="{90EB3E81-8FF4-8441-AACE-4CD73EB92D54}" type="slidenum">
              <a:rPr lang="en-US"/>
              <a:pPr>
                <a:defRPr/>
              </a:pPr>
              <a:t>‹#›</a:t>
            </a:fld>
            <a:endParaRPr lang="en-US"/>
          </a:p>
        </p:txBody>
      </p:sp>
    </p:spTree>
    <p:extLst>
      <p:ext uri="{BB962C8B-B14F-4D97-AF65-F5344CB8AC3E}">
        <p14:creationId xmlns:p14="http://schemas.microsoft.com/office/powerpoint/2010/main" val="499151817"/>
      </p:ext>
    </p:extLst>
  </p:cSld>
  <p:clrMap bg1="lt1" tx1="dk1" bg2="lt2" tx2="dk2" accent1="accent1" accent2="accent2" accent3="accent3" accent4="accent4" accent5="accent5" accent6="accent6" hlink="hlink" folHlink="folHlink"/>
  <p:notesStyle>
    <a:lvl1pPr algn="l" defTabSz="406400"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1pPr>
    <a:lvl2pPr marL="406400" algn="l" defTabSz="406400"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2pPr>
    <a:lvl3pPr marL="814388" algn="l" defTabSz="406400"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3pPr>
    <a:lvl4pPr marL="1222375" algn="l" defTabSz="406400"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4pPr>
    <a:lvl5pPr marL="1630363" algn="l" defTabSz="406400"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5pPr>
    <a:lvl6pPr marL="2040694" algn="l" defTabSz="408138" rtl="0" eaLnBrk="1" latinLnBrk="0" hangingPunct="1">
      <a:defRPr sz="1100" kern="1200">
        <a:solidFill>
          <a:schemeClr val="tx1"/>
        </a:solidFill>
        <a:latin typeface="+mn-lt"/>
        <a:ea typeface="+mn-ea"/>
        <a:cs typeface="+mn-cs"/>
      </a:defRPr>
    </a:lvl6pPr>
    <a:lvl7pPr marL="2448832" algn="l" defTabSz="408138" rtl="0" eaLnBrk="1" latinLnBrk="0" hangingPunct="1">
      <a:defRPr sz="1100" kern="1200">
        <a:solidFill>
          <a:schemeClr val="tx1"/>
        </a:solidFill>
        <a:latin typeface="+mn-lt"/>
        <a:ea typeface="+mn-ea"/>
        <a:cs typeface="+mn-cs"/>
      </a:defRPr>
    </a:lvl7pPr>
    <a:lvl8pPr marL="2856971" algn="l" defTabSz="408138" rtl="0" eaLnBrk="1" latinLnBrk="0" hangingPunct="1">
      <a:defRPr sz="1100" kern="1200">
        <a:solidFill>
          <a:schemeClr val="tx1"/>
        </a:solidFill>
        <a:latin typeface="+mn-lt"/>
        <a:ea typeface="+mn-ea"/>
        <a:cs typeface="+mn-cs"/>
      </a:defRPr>
    </a:lvl8pPr>
    <a:lvl9pPr marL="3265110" algn="l" defTabSz="40813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mappa.mundi.net/maps/maps_006/%23ref_2" TargetMode="External"/><Relationship Id="rId4" Type="http://schemas.openxmlformats.org/officeDocument/2006/relationships/hyperlink" Target="http://mappa.mundi.net/maps/maps_006/%23ref_4"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3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Concurrently, our world’s data sets continue to grow, and with it, our need to translate these data sets into meaningful communications. Our world’s visualization methods continue to grow as well. The visual mark can create a large range of visualizations, and as these visualization types grow, it becomes more important for the community to be well-informed and use visualizations accurately. </a:t>
            </a:r>
          </a:p>
        </p:txBody>
      </p:sp>
      <p:sp>
        <p:nvSpPr>
          <p:cNvPr id="173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28663" eaLnBrk="0" hangingPunct="0">
              <a:defRPr sz="1600">
                <a:solidFill>
                  <a:schemeClr val="tx1"/>
                </a:solidFill>
                <a:latin typeface="Calibri" charset="0"/>
                <a:ea typeface="MS PGothic" charset="0"/>
                <a:cs typeface="MS PGothic" charset="0"/>
              </a:defRPr>
            </a:lvl1pPr>
            <a:lvl2pPr marL="742950" indent="-285750" defTabSz="728663" eaLnBrk="0" hangingPunct="0">
              <a:defRPr sz="1600">
                <a:solidFill>
                  <a:schemeClr val="tx1"/>
                </a:solidFill>
                <a:latin typeface="Calibri" charset="0"/>
                <a:ea typeface="MS PGothic" charset="0"/>
                <a:cs typeface="MS PGothic" charset="0"/>
              </a:defRPr>
            </a:lvl2pPr>
            <a:lvl3pPr marL="1143000" indent="-228600" defTabSz="728663" eaLnBrk="0" hangingPunct="0">
              <a:defRPr sz="1600">
                <a:solidFill>
                  <a:schemeClr val="tx1"/>
                </a:solidFill>
                <a:latin typeface="Calibri" charset="0"/>
                <a:ea typeface="MS PGothic" charset="0"/>
                <a:cs typeface="MS PGothic" charset="0"/>
              </a:defRPr>
            </a:lvl3pPr>
            <a:lvl4pPr marL="1600200" indent="-228600" defTabSz="728663" eaLnBrk="0" hangingPunct="0">
              <a:defRPr sz="1600">
                <a:solidFill>
                  <a:schemeClr val="tx1"/>
                </a:solidFill>
                <a:latin typeface="Calibri" charset="0"/>
                <a:ea typeface="MS PGothic" charset="0"/>
                <a:cs typeface="MS PGothic" charset="0"/>
              </a:defRPr>
            </a:lvl4pPr>
            <a:lvl5pPr marL="2057400" indent="-228600" defTabSz="728663" eaLnBrk="0" hangingPunct="0">
              <a:defRPr sz="16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fld id="{0A02B6FF-BA07-744B-B763-2FBB9856F769}"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The ‘Fund Bubbles – All Years One Strategy’ chart provides the reader with an expanded understanding of what comprises the Directional strategy average.  All funds are present and represent the years with a slight fade out to the earlier years; the effect pushes the earlier years to the background while highlighting the most current years to the foreground. The quantity of funds, large fund assets, and cluster placements makes it a challenge to clearly see all the funds. This obstruction challenge is mitigated with the use of transparency to see through bubbles, three-dimensional sphere rendering to reinforce the layers, and rule-based layering of the bubbles to place the smallest fund on top. A clear negative returns marker of gray fill background emphasizes the underwater funds that still managed to make it into the top 100 funds. The overall effect of the ‘Fund Years – All Years Directional Strategy’ is a big picture view that shows where funds have bubbled over across the years; Where are the concentrations? What are the ranges?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14</a:t>
            </a:fld>
            <a:endParaRPr lang="en-US"/>
          </a:p>
        </p:txBody>
      </p:sp>
    </p:spTree>
    <p:extLst>
      <p:ext uri="{BB962C8B-B14F-4D97-AF65-F5344CB8AC3E}">
        <p14:creationId xmlns:p14="http://schemas.microsoft.com/office/powerpoint/2010/main" val="2338310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The ‘Temporal Path – Directional’ chart exposes the truth behind a similar average profile to the previous category of Arbitrage. Yet as is evident from the path model, the movement across the years is very different from the averages including some extreme ranges of negative returns in 2008 to mid-thirty percent returns in 2013. The variation in firm assets shows how after three years of modest size firms involvement in the latter years strategy gained popularity with very large firms.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15</a:t>
            </a:fld>
            <a:endParaRPr lang="en-US"/>
          </a:p>
        </p:txBody>
      </p:sp>
    </p:spTree>
    <p:extLst>
      <p:ext uri="{BB962C8B-B14F-4D97-AF65-F5344CB8AC3E}">
        <p14:creationId xmlns:p14="http://schemas.microsoft.com/office/powerpoint/2010/main" val="3822229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The ‘Temporal Path – Interactive Year Display’ is a method to show the category movement with minimal obstruction by layering precise numeric values on demand and as supporting evidence. Beyond the year detail shown in the display panel, the interaction allows the user to ask more questions regarding the funds present in each year.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16</a:t>
            </a:fld>
            <a:endParaRPr lang="en-US"/>
          </a:p>
        </p:txBody>
      </p:sp>
    </p:spTree>
    <p:extLst>
      <p:ext uri="{BB962C8B-B14F-4D97-AF65-F5344CB8AC3E}">
        <p14:creationId xmlns:p14="http://schemas.microsoft.com/office/powerpoint/2010/main" val="3035391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uses tile rows to track each sector performance over time. Each column contains tiles ranging from red indicating the worst performing sector to green representing the best performing sector.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17</a:t>
            </a:fld>
            <a:endParaRPr lang="en-US"/>
          </a:p>
        </p:txBody>
      </p:sp>
    </p:spTree>
    <p:extLst>
      <p:ext uri="{BB962C8B-B14F-4D97-AF65-F5344CB8AC3E}">
        <p14:creationId xmlns:p14="http://schemas.microsoft.com/office/powerpoint/2010/main" val="135047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the height of each sector bar represents the corresponding rank as shown in the legend.  The bar for the top-ranked sector in each calendar year is outlined in green. To the right of the chart, the heading titled Sector Ranking Cumulative provides the reader with a broader contextual view of overall sector ranking.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18</a:t>
            </a:fld>
            <a:endParaRPr lang="en-US"/>
          </a:p>
        </p:txBody>
      </p:sp>
    </p:spTree>
    <p:extLst>
      <p:ext uri="{BB962C8B-B14F-4D97-AF65-F5344CB8AC3E}">
        <p14:creationId xmlns:p14="http://schemas.microsoft.com/office/powerpoint/2010/main" val="3129570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From one detail list to another detail list, both stack charts (figure 7.17 and 7.18) are a transfer of the table line items to chart legend line items. The roughly 1.7 members are represented in three color areas to distinguish and reinforce the three groups from the table data. </a:t>
            </a:r>
          </a:p>
          <a:p>
            <a:r>
              <a:rPr lang="en-US" sz="1100" kern="1200" dirty="0" smtClean="0">
                <a:solidFill>
                  <a:schemeClr val="tx1"/>
                </a:solidFill>
                <a:effectLst/>
                <a:latin typeface="+mn-lt"/>
                <a:ea typeface="MS PGothic" pitchFamily="34" charset="-128"/>
                <a:cs typeface="MS PGothic" charset="0"/>
              </a:rPr>
              <a:t>Figures 7.19 and 7.20 remove the details to clearly compare and show the change in volume across the member groups. The display change from stacking the groups (figure 7.19) to lining the groups (7.20) shifts our view from a one chart view to a multi-chart view. Figure 7.20 allows us to focus our attention on the curve lines across groups. </a:t>
            </a:r>
          </a:p>
          <a:p>
            <a:r>
              <a:rPr lang="en-US" sz="1100" kern="1200" dirty="0" smtClean="0">
                <a:solidFill>
                  <a:schemeClr val="tx1"/>
                </a:solidFill>
                <a:effectLst/>
                <a:latin typeface="+mn-lt"/>
                <a:ea typeface="MS PGothic" pitchFamily="34" charset="-128"/>
                <a:cs typeface="MS PGothic" charset="0"/>
              </a:rPr>
              <a:t>The chart profile visually shows us:</a:t>
            </a:r>
          </a:p>
          <a:p>
            <a:pPr lvl="0"/>
            <a:r>
              <a:rPr lang="en-US" sz="1100" kern="1200" dirty="0" smtClean="0">
                <a:solidFill>
                  <a:schemeClr val="tx1"/>
                </a:solidFill>
                <a:effectLst/>
                <a:latin typeface="+mn-lt"/>
                <a:ea typeface="MS PGothic" pitchFamily="34" charset="-128"/>
                <a:cs typeface="MS PGothic" charset="0"/>
              </a:rPr>
              <a:t> The make-up for each group with proportional representations of the data. This view inherently showcases the majority members. </a:t>
            </a:r>
          </a:p>
          <a:p>
            <a:pPr lvl="0"/>
            <a:r>
              <a:rPr lang="en-US" sz="1100" kern="1200" dirty="0" smtClean="0">
                <a:solidFill>
                  <a:schemeClr val="tx1"/>
                </a:solidFill>
                <a:effectLst/>
                <a:latin typeface="+mn-lt"/>
                <a:ea typeface="MS PGothic" pitchFamily="34" charset="-128"/>
                <a:cs typeface="MS PGothic" charset="0"/>
              </a:rPr>
              <a:t>The cumulative growth over the years with a direct indication of the change in volume. </a:t>
            </a:r>
          </a:p>
          <a:p>
            <a:pPr lvl="0"/>
            <a:r>
              <a:rPr lang="en-US" sz="1100" kern="1200" dirty="0" smtClean="0">
                <a:solidFill>
                  <a:schemeClr val="tx1"/>
                </a:solidFill>
                <a:effectLst/>
                <a:latin typeface="+mn-lt"/>
                <a:ea typeface="MS PGothic" pitchFamily="34" charset="-128"/>
                <a:cs typeface="MS PGothic" charset="0"/>
              </a:rPr>
              <a:t>The balance of those that are adding into the fund vs. those that are receiving from the fund. </a:t>
            </a:r>
          </a:p>
          <a:p>
            <a:pPr lvl="0"/>
            <a:r>
              <a:rPr lang="en-US" sz="1100" kern="1200" dirty="0" smtClean="0">
                <a:solidFill>
                  <a:schemeClr val="tx1"/>
                </a:solidFill>
                <a:effectLst/>
                <a:latin typeface="+mn-lt"/>
                <a:ea typeface="MS PGothic" pitchFamily="34" charset="-128"/>
                <a:cs typeface="MS PGothic" charset="0"/>
              </a:rPr>
              <a:t>There are other ways to shift</a:t>
            </a:r>
            <a:r>
              <a:rPr lang="en-US" sz="1100" kern="1200" baseline="0" dirty="0" smtClean="0">
                <a:solidFill>
                  <a:schemeClr val="tx1"/>
                </a:solidFill>
                <a:effectLst/>
                <a:latin typeface="+mn-lt"/>
                <a:ea typeface="MS PGothic" pitchFamily="34" charset="-128"/>
                <a:cs typeface="MS PGothic" charset="0"/>
              </a:rPr>
              <a:t> to details….</a:t>
            </a:r>
            <a:endParaRPr lang="en-US" sz="1100" kern="1200" dirty="0" smtClean="0">
              <a:solidFill>
                <a:schemeClr val="tx1"/>
              </a:solidFill>
              <a:effectLst/>
              <a:latin typeface="+mn-lt"/>
              <a:ea typeface="MS PGothic" pitchFamily="34" charset="-128"/>
              <a:cs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21</a:t>
            </a:fld>
            <a:endParaRPr lang="en-US"/>
          </a:p>
        </p:txBody>
      </p:sp>
    </p:spTree>
    <p:extLst>
      <p:ext uri="{BB962C8B-B14F-4D97-AF65-F5344CB8AC3E}">
        <p14:creationId xmlns:p14="http://schemas.microsoft.com/office/powerpoint/2010/main" val="2067066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A close inspection of the line profile of the all members reveals more details to the changes over time. The zoom view is paired up with the full area chart view to disclose the full context of the chart. In figure 7.22, the reader can review the changes to member numbers with a more granular scale and still see the magnitude of size. As concentrated views, the zoom chart is able to highlight the changes. Similar to time-lapse photography that highlights movement and change of a seemingly motionless event, these concentrated views of the data do the same and bring forth changes.</a:t>
            </a:r>
            <a:r>
              <a:rPr lang="en-US" dirty="0" smtClean="0">
                <a:effectLst/>
              </a:rPr>
              <a:t> </a:t>
            </a:r>
          </a:p>
          <a:p>
            <a:r>
              <a:rPr lang="en-US" sz="1100" kern="1200" dirty="0" smtClean="0">
                <a:solidFill>
                  <a:schemeClr val="tx1"/>
                </a:solidFill>
                <a:effectLst/>
                <a:latin typeface="+mn-lt"/>
                <a:ea typeface="MS PGothic" pitchFamily="34" charset="-128"/>
                <a:cs typeface="MS PGothic" charset="0"/>
              </a:rPr>
              <a:t>A comparison across member groups uncovers the magnitude of change in member populations. Figure 7.23 uses the same technique of zooming into the y-axis to discover the significance in member changes.</a:t>
            </a:r>
            <a:r>
              <a:rPr lang="en-US" dirty="0" smtClean="0">
                <a:effectLst/>
              </a:rPr>
              <a:t> </a:t>
            </a:r>
            <a:r>
              <a:rPr lang="en-US" sz="1100" kern="1200" dirty="0" smtClean="0">
                <a:solidFill>
                  <a:schemeClr val="tx1"/>
                </a:solidFill>
                <a:effectLst/>
                <a:latin typeface="+mn-lt"/>
                <a:ea typeface="MS PGothic" pitchFamily="34" charset="-128"/>
                <a:cs typeface="MS PGothic" charset="0"/>
              </a:rPr>
              <a:t>The zoom chart provides the type of resolution to help us detect small hiccups and bends in the benefit recipients upward climb. The power of the zoom chart is its ability to call attention and make the unnoticed noticed.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22</a:t>
            </a:fld>
            <a:endParaRPr lang="en-US"/>
          </a:p>
        </p:txBody>
      </p:sp>
    </p:spTree>
    <p:extLst>
      <p:ext uri="{BB962C8B-B14F-4D97-AF65-F5344CB8AC3E}">
        <p14:creationId xmlns:p14="http://schemas.microsoft.com/office/powerpoint/2010/main" val="1990003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smtClean="0">
                <a:solidFill>
                  <a:schemeClr val="tx1"/>
                </a:solidFill>
                <a:effectLst/>
                <a:latin typeface="+mn-lt"/>
                <a:ea typeface="MS PGothic" pitchFamily="34" charset="-128"/>
                <a:cs typeface="MS PGothic" charset="0"/>
              </a:rPr>
              <a:t>Results of top-level aggregates for unrestricted, temporarily restricted, and permanently restricted net assets. </a:t>
            </a:r>
          </a:p>
          <a:p>
            <a:pPr lvl="0"/>
            <a:r>
              <a:rPr lang="en-US" sz="1100" kern="1200" dirty="0" smtClean="0">
                <a:solidFill>
                  <a:schemeClr val="tx1"/>
                </a:solidFill>
                <a:effectLst/>
                <a:latin typeface="+mn-lt"/>
                <a:ea typeface="MS PGothic" pitchFamily="34" charset="-128"/>
                <a:cs typeface="MS PGothic" charset="0"/>
              </a:rPr>
              <a:t>Results of mid-level aggregates for operating revenues, operating expenses and non-operating revenues. </a:t>
            </a:r>
          </a:p>
          <a:p>
            <a:pPr lvl="0"/>
            <a:r>
              <a:rPr lang="en-US" sz="1100" kern="1200" dirty="0" smtClean="0">
                <a:solidFill>
                  <a:schemeClr val="tx1"/>
                </a:solidFill>
                <a:effectLst/>
                <a:latin typeface="+mn-lt"/>
                <a:ea typeface="MS PGothic" pitchFamily="34" charset="-128"/>
                <a:cs typeface="MS PGothic" charset="0"/>
              </a:rPr>
              <a:t>Grouped additions (blue bars) and subtractions (orange bars)</a:t>
            </a:r>
          </a:p>
          <a:p>
            <a:pPr lvl="0"/>
            <a:r>
              <a:rPr lang="en-US" sz="1100" kern="1200" dirty="0" smtClean="0">
                <a:solidFill>
                  <a:schemeClr val="tx1"/>
                </a:solidFill>
                <a:effectLst/>
                <a:latin typeface="+mn-lt"/>
                <a:ea typeface="MS PGothic" pitchFamily="34" charset="-128"/>
                <a:cs typeface="MS PGothic" charset="0"/>
              </a:rPr>
              <a:t>Individual line items within each group of additions or subtractions.</a:t>
            </a:r>
          </a:p>
          <a:p>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24</a:t>
            </a:fld>
            <a:endParaRPr lang="en-US"/>
          </a:p>
        </p:txBody>
      </p:sp>
    </p:spTree>
    <p:extLst>
      <p:ext uri="{BB962C8B-B14F-4D97-AF65-F5344CB8AC3E}">
        <p14:creationId xmlns:p14="http://schemas.microsoft.com/office/powerpoint/2010/main" val="3234563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Analysis that finds themes in the data allow us to summarize and understand the data.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28663" eaLnBrk="0" hangingPunct="0">
              <a:defRPr sz="1600">
                <a:solidFill>
                  <a:schemeClr val="tx1"/>
                </a:solidFill>
                <a:latin typeface="Calibri" charset="0"/>
                <a:ea typeface="MS PGothic" charset="0"/>
                <a:cs typeface="MS PGothic" charset="0"/>
              </a:defRPr>
            </a:lvl1pPr>
            <a:lvl2pPr marL="742950" indent="-285750" defTabSz="728663" eaLnBrk="0" hangingPunct="0">
              <a:defRPr sz="1600">
                <a:solidFill>
                  <a:schemeClr val="tx1"/>
                </a:solidFill>
                <a:latin typeface="Calibri" charset="0"/>
                <a:ea typeface="MS PGothic" charset="0"/>
                <a:cs typeface="MS PGothic" charset="0"/>
              </a:defRPr>
            </a:lvl2pPr>
            <a:lvl3pPr marL="1143000" indent="-228600" defTabSz="728663" eaLnBrk="0" hangingPunct="0">
              <a:defRPr sz="1600">
                <a:solidFill>
                  <a:schemeClr val="tx1"/>
                </a:solidFill>
                <a:latin typeface="Calibri" charset="0"/>
                <a:ea typeface="MS PGothic" charset="0"/>
                <a:cs typeface="MS PGothic" charset="0"/>
              </a:defRPr>
            </a:lvl3pPr>
            <a:lvl4pPr marL="1600200" indent="-228600" defTabSz="728663" eaLnBrk="0" hangingPunct="0">
              <a:defRPr sz="1600">
                <a:solidFill>
                  <a:schemeClr val="tx1"/>
                </a:solidFill>
                <a:latin typeface="Calibri" charset="0"/>
                <a:ea typeface="MS PGothic" charset="0"/>
                <a:cs typeface="MS PGothic" charset="0"/>
              </a:defRPr>
            </a:lvl4pPr>
            <a:lvl5pPr marL="2057400" indent="-228600" defTabSz="728663" eaLnBrk="0" hangingPunct="0">
              <a:defRPr sz="16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fld id="{9FAE8723-186F-7345-9FFD-9A36B9B90462}" type="slidenum">
              <a:rPr lang="en-US" sz="1200"/>
              <a:pPr eaLnBrk="1" hangingPunct="1"/>
              <a:t>25</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Rather than analyzing a sea of factors, ‘Factor Groupings’ creates categories of alpha factors for the portfolio manager to evaluate. This allows the portfolio manager to create more meaning from the heat map and see how categorical groupings either have consistent returns or inconsistent returns across all sectors. The dashboard display is flexible to also analyze each sector independently. For example, Information Technology’ intrinsic value of earning per share shows positive performance both at the category level and at the individual factor level. Equipped with categorized data, the portfolio manager is now able to more readily spot themes in the data.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26</a:t>
            </a:fld>
            <a:endParaRPr lang="en-US"/>
          </a:p>
        </p:txBody>
      </p:sp>
    </p:spTree>
    <p:extLst>
      <p:ext uri="{BB962C8B-B14F-4D97-AF65-F5344CB8AC3E}">
        <p14:creationId xmlns:p14="http://schemas.microsoft.com/office/powerpoint/2010/main" val="37922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28663" eaLnBrk="0" hangingPunct="0">
              <a:defRPr sz="1600">
                <a:solidFill>
                  <a:schemeClr val="tx1"/>
                </a:solidFill>
                <a:latin typeface="Calibri" charset="0"/>
                <a:ea typeface="MS PGothic" charset="0"/>
                <a:cs typeface="MS PGothic" charset="0"/>
              </a:defRPr>
            </a:lvl1pPr>
            <a:lvl2pPr marL="742950" indent="-285750" defTabSz="728663" eaLnBrk="0" hangingPunct="0">
              <a:defRPr sz="1600">
                <a:solidFill>
                  <a:schemeClr val="tx1"/>
                </a:solidFill>
                <a:latin typeface="Calibri" charset="0"/>
                <a:ea typeface="MS PGothic" charset="0"/>
                <a:cs typeface="MS PGothic" charset="0"/>
              </a:defRPr>
            </a:lvl2pPr>
            <a:lvl3pPr marL="1143000" indent="-228600" defTabSz="728663" eaLnBrk="0" hangingPunct="0">
              <a:defRPr sz="1600">
                <a:solidFill>
                  <a:schemeClr val="tx1"/>
                </a:solidFill>
                <a:latin typeface="Calibri" charset="0"/>
                <a:ea typeface="MS PGothic" charset="0"/>
                <a:cs typeface="MS PGothic" charset="0"/>
              </a:defRPr>
            </a:lvl3pPr>
            <a:lvl4pPr marL="1600200" indent="-228600" defTabSz="728663" eaLnBrk="0" hangingPunct="0">
              <a:defRPr sz="1600">
                <a:solidFill>
                  <a:schemeClr val="tx1"/>
                </a:solidFill>
                <a:latin typeface="Calibri" charset="0"/>
                <a:ea typeface="MS PGothic" charset="0"/>
                <a:cs typeface="MS PGothic" charset="0"/>
              </a:defRPr>
            </a:lvl4pPr>
            <a:lvl5pPr marL="2057400" indent="-228600" defTabSz="728663" eaLnBrk="0" hangingPunct="0">
              <a:defRPr sz="16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fld id="{B72CBE69-3278-244C-9135-6F340E2BFE2D}" type="slidenum">
              <a:rPr lang="en-US" sz="1200"/>
              <a:pPr eaLnBrk="1" hangingPunct="1"/>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Dashboard displays are often used to get an overall view of status and key performance indicators. In a relatively small amount of space dashboards are meant to bubble up the most salient information. As an interactive display, a dashboard can be flexible to progressively display either more or less details of the data. Both high level, mid-level and detail views provides rationale and disclosure of what is behind the numbers. How can we push this dashboard metaphor further? In the following examples, we will consider options that provide a dashboard view into the data across three levels of detail.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27</a:t>
            </a:fld>
            <a:endParaRPr lang="en-US"/>
          </a:p>
        </p:txBody>
      </p:sp>
    </p:spTree>
    <p:extLst>
      <p:ext uri="{BB962C8B-B14F-4D97-AF65-F5344CB8AC3E}">
        <p14:creationId xmlns:p14="http://schemas.microsoft.com/office/powerpoint/2010/main" val="919602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latin typeface="+mn-lt"/>
                <a:ea typeface="MS PGothic" pitchFamily="34" charset="-128"/>
                <a:cs typeface="MS PGothic" charset="0"/>
              </a:rPr>
              <a:t>Dynamic Diagrams, Inc. has developed an innovative visual metaphor to represent Web site structure which they call the Z-Diagram. It is a 2.5d landscape view, with Web pages represented as small standing cards. The metaphor was originally conceived by Krzysztof </a:t>
            </a:r>
            <a:r>
              <a:rPr lang="en-US" sz="1100" kern="1200" dirty="0" err="1" smtClean="0">
                <a:solidFill>
                  <a:schemeClr val="tx1"/>
                </a:solidFill>
                <a:latin typeface="+mn-lt"/>
                <a:ea typeface="MS PGothic" pitchFamily="34" charset="-128"/>
                <a:cs typeface="MS PGothic" charset="0"/>
              </a:rPr>
              <a:t>Lenk</a:t>
            </a:r>
            <a:r>
              <a:rPr lang="en-US" sz="1100" kern="1200" dirty="0" smtClean="0">
                <a:solidFill>
                  <a:schemeClr val="tx1"/>
                </a:solidFill>
                <a:latin typeface="+mn-lt"/>
                <a:ea typeface="MS PGothic" pitchFamily="34" charset="-128"/>
                <a:cs typeface="MS PGothic" charset="0"/>
              </a:rPr>
              <a:t>, a designer and founding partner in the company, to display the structure of a multimedia </a:t>
            </a:r>
            <a:r>
              <a:rPr lang="en-US" sz="1100" kern="1200" dirty="0" err="1" smtClean="0">
                <a:solidFill>
                  <a:schemeClr val="tx1"/>
                </a:solidFill>
                <a:latin typeface="+mn-lt"/>
                <a:ea typeface="MS PGothic" pitchFamily="34" charset="-128"/>
                <a:cs typeface="MS PGothic" charset="0"/>
              </a:rPr>
              <a:t>encyclopaedia</a:t>
            </a:r>
            <a:r>
              <a:rPr lang="en-US" sz="1100" kern="1200" dirty="0" smtClean="0">
                <a:solidFill>
                  <a:schemeClr val="tx1"/>
                </a:solidFill>
                <a:latin typeface="+mn-lt"/>
                <a:ea typeface="MS PGothic" pitchFamily="34" charset="-128"/>
                <a:cs typeface="MS PGothic" charset="0"/>
              </a:rPr>
              <a:t> </a:t>
            </a:r>
            <a:r>
              <a:rPr lang="en-US" sz="1100" b="1" kern="1200" dirty="0" smtClean="0">
                <a:solidFill>
                  <a:schemeClr val="tx1"/>
                </a:solidFill>
                <a:latin typeface="+mn-lt"/>
                <a:ea typeface="MS PGothic" pitchFamily="34" charset="-128"/>
                <a:cs typeface="MS PGothic" charset="0"/>
                <a:hlinkClick r:id="rId3"/>
              </a:rPr>
              <a:t>[2].</a:t>
            </a:r>
          </a:p>
          <a:p>
            <a:endParaRPr lang="en-US" sz="1100" kern="1200" dirty="0" smtClean="0">
              <a:solidFill>
                <a:schemeClr val="tx1"/>
              </a:solidFill>
              <a:latin typeface="+mn-lt"/>
              <a:ea typeface="MS PGothic" pitchFamily="34" charset="-128"/>
              <a:cs typeface="MS PGothic" charset="0"/>
            </a:endParaRPr>
          </a:p>
          <a:p>
            <a:r>
              <a:rPr lang="en-US" sz="1100" kern="1200" dirty="0" smtClean="0">
                <a:solidFill>
                  <a:schemeClr val="tx1"/>
                </a:solidFill>
                <a:latin typeface="+mn-lt"/>
                <a:ea typeface="MS PGothic" pitchFamily="34" charset="-128"/>
                <a:cs typeface="MS PGothic" charset="0"/>
              </a:rPr>
              <a:t>The Z-Diagram lays out the site on an isometric plain which has a constant scale across the space. Kahn says the Z-Diagram was influenced by the famous Turgot map of Paris from the 1730s </a:t>
            </a:r>
            <a:r>
              <a:rPr lang="en-US" sz="1100" b="1" kern="1200" dirty="0" smtClean="0">
                <a:solidFill>
                  <a:schemeClr val="tx1"/>
                </a:solidFill>
                <a:latin typeface="+mn-lt"/>
                <a:ea typeface="MS PGothic" pitchFamily="34" charset="-128"/>
                <a:cs typeface="MS PGothic" charset="0"/>
                <a:hlinkClick r:id="rId4"/>
              </a:rPr>
              <a:t>[4] which employed the same geometric properties to provide legible views of the crowded Parisian streets. And he argues,</a:t>
            </a:r>
          </a:p>
          <a:p>
            <a:r>
              <a:rPr lang="en-US" sz="1100" kern="1200" dirty="0" smtClean="0">
                <a:solidFill>
                  <a:schemeClr val="tx1"/>
                </a:solidFill>
                <a:latin typeface="+mn-lt"/>
                <a:ea typeface="MS PGothic" pitchFamily="34" charset="-128"/>
                <a:cs typeface="MS PGothic" charset="0"/>
              </a:rPr>
              <a:t>"This use of depth without vanishing point is the key. It is the point that is missed by many applications of 3D graphics for navigation. The distortions of vanishing point perspective are often counter to the principles of information design."</a:t>
            </a:r>
            <a:endParaRPr lang="en-US" dirty="0" smtClean="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29</a:t>
            </a:fld>
            <a:endParaRPr lang="en-US"/>
          </a:p>
        </p:txBody>
      </p:sp>
    </p:spTree>
    <p:extLst>
      <p:ext uri="{BB962C8B-B14F-4D97-AF65-F5344CB8AC3E}">
        <p14:creationId xmlns:p14="http://schemas.microsoft.com/office/powerpoint/2010/main" val="3553880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A part of managing risk is largely defined by understanding exactly where investments are placed and sized and how this placement and size of the allocations map to exposure. Severe overlap of holdings among funds creates risk by having too much in a particular investment; it removes the efficiency gains of diversification and instead the portfolio manager is left to rely on select investments to do well in order for the full portfolio to do well. A part of managing risk is largely defined by understanding exactly where investments are placed and sized and how this placement and size of the allocations map to exposure. Severe overlap of holdings among funds creates risk by having too much in a particular investment; it removes the efficiency gains of diversification and instead the portfolio manager is left to rely on select investments to do well in order for the full portfolio to do well.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33</a:t>
            </a:fld>
            <a:endParaRPr lang="en-US"/>
          </a:p>
        </p:txBody>
      </p:sp>
    </p:spTree>
    <p:extLst>
      <p:ext uri="{BB962C8B-B14F-4D97-AF65-F5344CB8AC3E}">
        <p14:creationId xmlns:p14="http://schemas.microsoft.com/office/powerpoint/2010/main" val="3133021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However the tri-color system and numbers have been replaced with right aligned bar graphs that represent the market value percent overlap. The shear size of the bar illustrates the concentration of overlap. Alignment of the market value by the column header suggests a comparison that first starts with the column header. By providing focus on the column, the reader begins to read the chart from top to bottom and therefore deduces the order of operations to be the funds in column header A are xx% in row header B.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34</a:t>
            </a:fld>
            <a:endParaRPr lang="en-US"/>
          </a:p>
        </p:txBody>
      </p:sp>
    </p:spTree>
    <p:extLst>
      <p:ext uri="{BB962C8B-B14F-4D97-AF65-F5344CB8AC3E}">
        <p14:creationId xmlns:p14="http://schemas.microsoft.com/office/powerpoint/2010/main" val="2142661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The expanded view displayed in figure 6.33 shows the interaction of a user controlling the chart and actively selecting a column to open and review the contents. The title system for each open column labels the percentage holdings depicted as horizontal bars and listed as discrete numbers. As the column opens, the contents are revealed in a butterfly bar chart pattern. The column contents contain expanded bar graphs that provide more detail to the overlap between both funds. The technique of using the butterfly bar chart also includes light vertical lines for comparison as well as two toned colors to delineate each percentage overlap. Within this interactive tool the end user can elect to open multiple funds for further comparison.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35</a:t>
            </a:fld>
            <a:endParaRPr lang="en-US"/>
          </a:p>
        </p:txBody>
      </p:sp>
    </p:spTree>
    <p:extLst>
      <p:ext uri="{BB962C8B-B14F-4D97-AF65-F5344CB8AC3E}">
        <p14:creationId xmlns:p14="http://schemas.microsoft.com/office/powerpoint/2010/main" val="3663198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The user can further organize the chart via sorting.</a:t>
            </a:r>
            <a:r>
              <a:rPr lang="en-US" dirty="0" smtClean="0">
                <a:effectLst/>
              </a:rPr>
              <a:t> </a:t>
            </a:r>
            <a:r>
              <a:rPr lang="en-US" sz="1100" kern="1200" dirty="0" smtClean="0">
                <a:solidFill>
                  <a:schemeClr val="tx1"/>
                </a:solidFill>
                <a:effectLst/>
                <a:latin typeface="+mn-lt"/>
                <a:ea typeface="MS PGothic" pitchFamily="34" charset="-128"/>
                <a:cs typeface="MS PGothic" charset="0"/>
              </a:rPr>
              <a:t>The column headers at the top of the chart remain in the same order while the row headers shift to follow the user selected sort order.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36</a:t>
            </a:fld>
            <a:endParaRPr lang="en-US"/>
          </a:p>
        </p:txBody>
      </p:sp>
    </p:spTree>
    <p:extLst>
      <p:ext uri="{BB962C8B-B14F-4D97-AF65-F5344CB8AC3E}">
        <p14:creationId xmlns:p14="http://schemas.microsoft.com/office/powerpoint/2010/main" val="4076869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All Funds Sorted’ reorganizes the chart yet again. In this view, the end user has sorted all funds from left to right and top to bottom by percentage overlap. Both the columns and row headers are now reordered to reflect the new organization. Since the rows and columns are reordered, the group headings no longer apply and are now removed from the chart.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37</a:t>
            </a:fld>
            <a:endParaRPr lang="en-US"/>
          </a:p>
        </p:txBody>
      </p:sp>
    </p:spTree>
    <p:extLst>
      <p:ext uri="{BB962C8B-B14F-4D97-AF65-F5344CB8AC3E}">
        <p14:creationId xmlns:p14="http://schemas.microsoft.com/office/powerpoint/2010/main" val="3658132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6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mn-lt"/>
                <a:ea typeface="MS PGothic" pitchFamily="34" charset="-128"/>
                <a:cs typeface="MS PGothic" charset="0"/>
              </a:rPr>
              <a:t>The ‘Stress Test Results’ chart provides the portfolio manager a full listing of how their own categorized group of funds would react to various scenarios. The scenarios represent significant impactful events like the Lehman Aftermath to the Long term capital management (LTCM), the private hedge fund failure of 1998. The column headers list each historical scenario while the row headers list each product. The numerical data entered into each cell represents expected excess returns one month post the event. The color cells represent two extreme data points; red for results that exceed negative two and blue that go beyond a positive two. The cells that are not colored maintain the middle ground range between negative two and two.  </a:t>
            </a:r>
          </a:p>
          <a:p>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38</a:t>
            </a:fld>
            <a:endParaRPr lang="en-US"/>
          </a:p>
        </p:txBody>
      </p:sp>
    </p:spTree>
    <p:extLst>
      <p:ext uri="{BB962C8B-B14F-4D97-AF65-F5344CB8AC3E}">
        <p14:creationId xmlns:p14="http://schemas.microsoft.com/office/powerpoint/2010/main" val="3776265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‘Stress Test Results: Weighted Bubble Distribution Layer’ is very similar to it’s predecessor figure 6.39 however, this version has included an additional data set of market value. The size of each circle represents the market value associated with each fund. The funds that hold the largest market value are shown as large bubbles while the funds with the smallest market value are shown as small bubbles and in some cases render as specs on the page. </a:t>
            </a:r>
          </a:p>
          <a:p>
            <a:r>
              <a:rPr lang="en-US" sz="1100" kern="1200" dirty="0" smtClean="0">
                <a:solidFill>
                  <a:schemeClr val="tx1"/>
                </a:solidFill>
                <a:effectLst/>
                <a:latin typeface="+mn-lt"/>
                <a:ea typeface="MS PGothic" pitchFamily="34" charset="-128"/>
                <a:cs typeface="MS PGothic" charset="0"/>
              </a:rPr>
              <a:t>Color is introduced to segment the results into three return categories. The categories are the same as the original chart ‘Stress Test Results Table’ figure 6.39. The funds that perform well, to the stress tests and show a positive 2% gain or greater, are colored in blue. The funds that perform in the middle and show a range between 2 and -2 are filled in gray. The negative performing funds that show returns at -2 or below are colored in orange.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39</a:t>
            </a:fld>
            <a:endParaRPr lang="en-US"/>
          </a:p>
        </p:txBody>
      </p:sp>
    </p:spTree>
    <p:extLst>
      <p:ext uri="{BB962C8B-B14F-4D97-AF65-F5344CB8AC3E}">
        <p14:creationId xmlns:p14="http://schemas.microsoft.com/office/powerpoint/2010/main" val="1787208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6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mn-lt"/>
                <a:ea typeface="MS PGothic" pitchFamily="34" charset="-128"/>
                <a:cs typeface="MS PGothic" charset="0"/>
              </a:rPr>
              <a:t>A fund identification version of the chart as shown in figure 6.43 provides the reader the ability to track a fund across the various stress tests. Designed as an interactive system, this chart provides the ability to select and identify each fund’s results upon the end user’s request. Once the end user selects a fund, the fund name is displayed and the return results are underscored with a bold circle alongside the numeric results. The fund identification method is an end user initiated request system. </a:t>
            </a:r>
          </a:p>
          <a:p>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40</a:t>
            </a:fld>
            <a:endParaRPr lang="en-US"/>
          </a:p>
        </p:txBody>
      </p:sp>
    </p:spTree>
    <p:extLst>
      <p:ext uri="{BB962C8B-B14F-4D97-AF65-F5344CB8AC3E}">
        <p14:creationId xmlns:p14="http://schemas.microsoft.com/office/powerpoint/2010/main" val="17019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28663" eaLnBrk="0" hangingPunct="0">
              <a:defRPr sz="1600">
                <a:solidFill>
                  <a:schemeClr val="tx1"/>
                </a:solidFill>
                <a:latin typeface="Calibri" charset="0"/>
                <a:ea typeface="MS PGothic" charset="0"/>
                <a:cs typeface="MS PGothic" charset="0"/>
              </a:defRPr>
            </a:lvl1pPr>
            <a:lvl2pPr marL="742950" indent="-285750" defTabSz="728663" eaLnBrk="0" hangingPunct="0">
              <a:defRPr sz="1600">
                <a:solidFill>
                  <a:schemeClr val="tx1"/>
                </a:solidFill>
                <a:latin typeface="Calibri" charset="0"/>
                <a:ea typeface="MS PGothic" charset="0"/>
                <a:cs typeface="MS PGothic" charset="0"/>
              </a:defRPr>
            </a:lvl2pPr>
            <a:lvl3pPr marL="1143000" indent="-228600" defTabSz="728663" eaLnBrk="0" hangingPunct="0">
              <a:defRPr sz="1600">
                <a:solidFill>
                  <a:schemeClr val="tx1"/>
                </a:solidFill>
                <a:latin typeface="Calibri" charset="0"/>
                <a:ea typeface="MS PGothic" charset="0"/>
                <a:cs typeface="MS PGothic" charset="0"/>
              </a:defRPr>
            </a:lvl3pPr>
            <a:lvl4pPr marL="1600200" indent="-228600" defTabSz="728663" eaLnBrk="0" hangingPunct="0">
              <a:defRPr sz="1600">
                <a:solidFill>
                  <a:schemeClr val="tx1"/>
                </a:solidFill>
                <a:latin typeface="Calibri" charset="0"/>
                <a:ea typeface="MS PGothic" charset="0"/>
                <a:cs typeface="MS PGothic" charset="0"/>
              </a:defRPr>
            </a:lvl4pPr>
            <a:lvl5pPr marL="2057400" indent="-228600" defTabSz="728663" eaLnBrk="0" hangingPunct="0">
              <a:defRPr sz="16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fld id="{33FF2B7C-A537-B54F-BD53-BFE6B70C8F58}" type="slidenum">
              <a:rPr lang="en-US" sz="1200"/>
              <a:pPr eaLnBrk="1" hangingPunct="1"/>
              <a:t>4</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28663" eaLnBrk="0" hangingPunct="0">
              <a:defRPr sz="1600">
                <a:solidFill>
                  <a:schemeClr val="tx1"/>
                </a:solidFill>
                <a:latin typeface="Calibri" charset="0"/>
                <a:ea typeface="MS PGothic" charset="0"/>
                <a:cs typeface="MS PGothic" charset="0"/>
              </a:defRPr>
            </a:lvl1pPr>
            <a:lvl2pPr marL="742950" indent="-285750" defTabSz="728663" eaLnBrk="0" hangingPunct="0">
              <a:defRPr sz="1600">
                <a:solidFill>
                  <a:schemeClr val="tx1"/>
                </a:solidFill>
                <a:latin typeface="Calibri" charset="0"/>
                <a:ea typeface="MS PGothic" charset="0"/>
                <a:cs typeface="MS PGothic" charset="0"/>
              </a:defRPr>
            </a:lvl2pPr>
            <a:lvl3pPr marL="1143000" indent="-228600" defTabSz="728663" eaLnBrk="0" hangingPunct="0">
              <a:defRPr sz="1600">
                <a:solidFill>
                  <a:schemeClr val="tx1"/>
                </a:solidFill>
                <a:latin typeface="Calibri" charset="0"/>
                <a:ea typeface="MS PGothic" charset="0"/>
                <a:cs typeface="MS PGothic" charset="0"/>
              </a:defRPr>
            </a:lvl3pPr>
            <a:lvl4pPr marL="1600200" indent="-228600" defTabSz="728663" eaLnBrk="0" hangingPunct="0">
              <a:defRPr sz="1600">
                <a:solidFill>
                  <a:schemeClr val="tx1"/>
                </a:solidFill>
                <a:latin typeface="Calibri" charset="0"/>
                <a:ea typeface="MS PGothic" charset="0"/>
                <a:cs typeface="MS PGothic" charset="0"/>
              </a:defRPr>
            </a:lvl4pPr>
            <a:lvl5pPr marL="2057400" indent="-228600" defTabSz="728663" eaLnBrk="0" hangingPunct="0">
              <a:defRPr sz="16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fld id="{73D7BE02-FEBA-E442-A824-009F1A60D678}" type="slidenum">
              <a:rPr lang="en-US" sz="1200"/>
              <a:pPr eaLnBrk="1" hangingPunct="1"/>
              <a:t>42</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5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my pattern library is meant to show a single exemplary pattern of each type. </a:t>
            </a:r>
          </a:p>
        </p:txBody>
      </p:sp>
      <p:sp>
        <p:nvSpPr>
          <p:cNvPr id="175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28663" eaLnBrk="0" hangingPunct="0">
              <a:defRPr sz="1600">
                <a:solidFill>
                  <a:schemeClr val="tx1"/>
                </a:solidFill>
                <a:latin typeface="Calibri" charset="0"/>
                <a:ea typeface="MS PGothic" charset="0"/>
                <a:cs typeface="MS PGothic" charset="0"/>
              </a:defRPr>
            </a:lvl1pPr>
            <a:lvl2pPr marL="742950" indent="-285750" defTabSz="728663" eaLnBrk="0" hangingPunct="0">
              <a:defRPr sz="1600">
                <a:solidFill>
                  <a:schemeClr val="tx1"/>
                </a:solidFill>
                <a:latin typeface="Calibri" charset="0"/>
                <a:ea typeface="MS PGothic" charset="0"/>
                <a:cs typeface="MS PGothic" charset="0"/>
              </a:defRPr>
            </a:lvl2pPr>
            <a:lvl3pPr marL="1143000" indent="-228600" defTabSz="728663" eaLnBrk="0" hangingPunct="0">
              <a:defRPr sz="1600">
                <a:solidFill>
                  <a:schemeClr val="tx1"/>
                </a:solidFill>
                <a:latin typeface="Calibri" charset="0"/>
                <a:ea typeface="MS PGothic" charset="0"/>
                <a:cs typeface="MS PGothic" charset="0"/>
              </a:defRPr>
            </a:lvl3pPr>
            <a:lvl4pPr marL="1600200" indent="-228600" defTabSz="728663" eaLnBrk="0" hangingPunct="0">
              <a:defRPr sz="1600">
                <a:solidFill>
                  <a:schemeClr val="tx1"/>
                </a:solidFill>
                <a:latin typeface="Calibri" charset="0"/>
                <a:ea typeface="MS PGothic" charset="0"/>
                <a:cs typeface="MS PGothic" charset="0"/>
              </a:defRPr>
            </a:lvl4pPr>
            <a:lvl5pPr marL="2057400" indent="-228600" defTabSz="728663" eaLnBrk="0" hangingPunct="0">
              <a:defRPr sz="16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fld id="{D895F939-B16F-8443-892D-C5EE02A8C6AD}" type="slidenum">
              <a:rPr lang="en-US" sz="1200"/>
              <a:pPr eaLnBrk="1" hangingPunct="1"/>
              <a:t>43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28663" eaLnBrk="0" hangingPunct="0">
              <a:defRPr sz="1600">
                <a:solidFill>
                  <a:schemeClr val="tx1"/>
                </a:solidFill>
                <a:latin typeface="Calibri" charset="0"/>
                <a:ea typeface="MS PGothic" charset="0"/>
                <a:cs typeface="MS PGothic" charset="0"/>
              </a:defRPr>
            </a:lvl1pPr>
            <a:lvl2pPr marL="742950" indent="-285750" defTabSz="728663" eaLnBrk="0" hangingPunct="0">
              <a:defRPr sz="1600">
                <a:solidFill>
                  <a:schemeClr val="tx1"/>
                </a:solidFill>
                <a:latin typeface="Calibri" charset="0"/>
                <a:ea typeface="MS PGothic" charset="0"/>
                <a:cs typeface="MS PGothic" charset="0"/>
              </a:defRPr>
            </a:lvl2pPr>
            <a:lvl3pPr marL="1143000" indent="-228600" defTabSz="728663" eaLnBrk="0" hangingPunct="0">
              <a:defRPr sz="1600">
                <a:solidFill>
                  <a:schemeClr val="tx1"/>
                </a:solidFill>
                <a:latin typeface="Calibri" charset="0"/>
                <a:ea typeface="MS PGothic" charset="0"/>
                <a:cs typeface="MS PGothic" charset="0"/>
              </a:defRPr>
            </a:lvl3pPr>
            <a:lvl4pPr marL="1600200" indent="-228600" defTabSz="728663" eaLnBrk="0" hangingPunct="0">
              <a:defRPr sz="1600">
                <a:solidFill>
                  <a:schemeClr val="tx1"/>
                </a:solidFill>
                <a:latin typeface="Calibri" charset="0"/>
                <a:ea typeface="MS PGothic" charset="0"/>
                <a:cs typeface="MS PGothic" charset="0"/>
              </a:defRPr>
            </a:lvl4pPr>
            <a:lvl5pPr marL="2057400" indent="-228600" defTabSz="728663" eaLnBrk="0" hangingPunct="0">
              <a:defRPr sz="16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fld id="{67F903BA-86C7-4D44-9C78-4716C146E786}" type="slidenum">
              <a:rPr lang="en-US" sz="1200"/>
              <a:pPr eaLnBrk="1" hangingPunct="1"/>
              <a:t>6</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28663" eaLnBrk="0" hangingPunct="0">
              <a:defRPr sz="1600">
                <a:solidFill>
                  <a:schemeClr val="tx1"/>
                </a:solidFill>
                <a:latin typeface="Calibri" charset="0"/>
                <a:ea typeface="MS PGothic" charset="0"/>
                <a:cs typeface="MS PGothic" charset="0"/>
              </a:defRPr>
            </a:lvl1pPr>
            <a:lvl2pPr marL="742950" indent="-285750" defTabSz="728663" eaLnBrk="0" hangingPunct="0">
              <a:defRPr sz="1600">
                <a:solidFill>
                  <a:schemeClr val="tx1"/>
                </a:solidFill>
                <a:latin typeface="Calibri" charset="0"/>
                <a:ea typeface="MS PGothic" charset="0"/>
                <a:cs typeface="MS PGothic" charset="0"/>
              </a:defRPr>
            </a:lvl2pPr>
            <a:lvl3pPr marL="1143000" indent="-228600" defTabSz="728663" eaLnBrk="0" hangingPunct="0">
              <a:defRPr sz="1600">
                <a:solidFill>
                  <a:schemeClr val="tx1"/>
                </a:solidFill>
                <a:latin typeface="Calibri" charset="0"/>
                <a:ea typeface="MS PGothic" charset="0"/>
                <a:cs typeface="MS PGothic" charset="0"/>
              </a:defRPr>
            </a:lvl3pPr>
            <a:lvl4pPr marL="1600200" indent="-228600" defTabSz="728663" eaLnBrk="0" hangingPunct="0">
              <a:defRPr sz="1600">
                <a:solidFill>
                  <a:schemeClr val="tx1"/>
                </a:solidFill>
                <a:latin typeface="Calibri" charset="0"/>
                <a:ea typeface="MS PGothic" charset="0"/>
                <a:cs typeface="MS PGothic" charset="0"/>
              </a:defRPr>
            </a:lvl4pPr>
            <a:lvl5pPr marL="2057400" indent="-228600" defTabSz="728663" eaLnBrk="0" hangingPunct="0">
              <a:defRPr sz="16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fld id="{749152F4-D7B7-8447-A3B2-4166C4FAD95B}" type="slidenum">
              <a:rPr lang="en-US" sz="1200"/>
              <a:pPr eaLnBrk="1" hangingPunct="1"/>
              <a:t>7</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a:t>
            </a:r>
            <a:r>
              <a:rPr lang="en-US" baseline="0" dirty="0" smtClean="0"/>
              <a:t> on the use case</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10</a:t>
            </a:fld>
            <a:endParaRPr lang="en-US"/>
          </a:p>
        </p:txBody>
      </p:sp>
    </p:spTree>
    <p:extLst>
      <p:ext uri="{BB962C8B-B14F-4D97-AF65-F5344CB8AC3E}">
        <p14:creationId xmlns:p14="http://schemas.microsoft.com/office/powerpoint/2010/main" val="1868798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introduces the concept of producing fund level symbols as glyphs. The glyph answers basic questions; of how conservative is this fund? What are the fund’s characteristics and what are the performance results? As a symbol embedded with meaning, each bar mark within the glyph indicates long/short position, exposure, and net. To facilitate the process of interpreting the glyphs, the content has to be simplified to the level that will allow instant recognition of coded values without repeated dependence on legends or keys. </a:t>
            </a:r>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11</a:t>
            </a:fld>
            <a:endParaRPr lang="en-US"/>
          </a:p>
        </p:txBody>
      </p:sp>
    </p:spTree>
    <p:extLst>
      <p:ext uri="{BB962C8B-B14F-4D97-AF65-F5344CB8AC3E}">
        <p14:creationId xmlns:p14="http://schemas.microsoft.com/office/powerpoint/2010/main" val="211265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6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mn-lt"/>
                <a:ea typeface="MS PGothic" pitchFamily="34" charset="-128"/>
                <a:cs typeface="MS PGothic" charset="0"/>
              </a:rPr>
              <a:t>How many folks are familiar with </a:t>
            </a:r>
            <a:r>
              <a:rPr lang="en-US" sz="1100" kern="1200" dirty="0" err="1" smtClean="0">
                <a:solidFill>
                  <a:schemeClr val="tx1"/>
                </a:solidFill>
                <a:effectLst/>
                <a:latin typeface="+mn-lt"/>
                <a:ea typeface="MS PGothic" pitchFamily="34" charset="-128"/>
                <a:cs typeface="MS PGothic" charset="0"/>
              </a:rPr>
              <a:t>Chernoff</a:t>
            </a:r>
            <a:r>
              <a:rPr lang="en-US" sz="1100" kern="1200" dirty="0" smtClean="0">
                <a:solidFill>
                  <a:schemeClr val="tx1"/>
                </a:solidFill>
                <a:effectLst/>
                <a:latin typeface="+mn-lt"/>
                <a:ea typeface="MS PGothic" pitchFamily="34" charset="-128"/>
                <a:cs typeface="MS PGothic" charset="0"/>
              </a:rPr>
              <a:t> faces? Herman </a:t>
            </a:r>
            <a:r>
              <a:rPr lang="en-US" sz="1100" kern="1200" dirty="0" err="1" smtClean="0">
                <a:solidFill>
                  <a:schemeClr val="tx1"/>
                </a:solidFill>
                <a:effectLst/>
                <a:latin typeface="+mn-lt"/>
                <a:ea typeface="MS PGothic" pitchFamily="34" charset="-128"/>
                <a:cs typeface="MS PGothic" charset="0"/>
              </a:rPr>
              <a:t>Chernoff</a:t>
            </a:r>
            <a:r>
              <a:rPr lang="en-US" sz="1100" kern="1200" dirty="0" smtClean="0">
                <a:solidFill>
                  <a:schemeClr val="tx1"/>
                </a:solidFill>
                <a:effectLst/>
                <a:latin typeface="+mn-lt"/>
                <a:ea typeface="MS PGothic" pitchFamily="34" charset="-128"/>
                <a:cs typeface="MS PGothic" charset="0"/>
              </a:rPr>
              <a:t> is</a:t>
            </a:r>
            <a:r>
              <a:rPr lang="en-US" sz="1100" kern="1200" baseline="0" dirty="0" smtClean="0">
                <a:solidFill>
                  <a:schemeClr val="tx1"/>
                </a:solidFill>
                <a:effectLst/>
                <a:latin typeface="+mn-lt"/>
                <a:ea typeface="MS PGothic" pitchFamily="34" charset="-128"/>
                <a:cs typeface="MS PGothic" charset="0"/>
              </a:rPr>
              <a:t> a </a:t>
            </a:r>
            <a:r>
              <a:rPr lang="en-US" sz="1100" kern="1200" baseline="0" dirty="0" err="1" smtClean="0">
                <a:solidFill>
                  <a:schemeClr val="tx1"/>
                </a:solidFill>
                <a:effectLst/>
                <a:latin typeface="+mn-lt"/>
                <a:ea typeface="MS PGothic" pitchFamily="34" charset="-128"/>
                <a:cs typeface="MS PGothic" charset="0"/>
              </a:rPr>
              <a:t>statistian</a:t>
            </a:r>
            <a:r>
              <a:rPr lang="en-US" sz="1100" kern="1200" baseline="0" dirty="0" smtClean="0">
                <a:solidFill>
                  <a:schemeClr val="tx1"/>
                </a:solidFill>
                <a:effectLst/>
                <a:latin typeface="+mn-lt"/>
                <a:ea typeface="MS PGothic" pitchFamily="34" charset="-128"/>
                <a:cs typeface="MS PGothic" charset="0"/>
              </a:rPr>
              <a:t> and presented multiple variables at once with facial features. The eyes represented one data set, nose another, etc. The overall idea is that we are very good at face recognition and why not leverage that into a display. </a:t>
            </a:r>
            <a:endParaRPr lang="en-US" sz="1100" kern="1200" dirty="0" smtClean="0">
              <a:solidFill>
                <a:schemeClr val="tx1"/>
              </a:solidFill>
              <a:effectLst/>
              <a:latin typeface="+mn-lt"/>
              <a:ea typeface="MS PGothic" pitchFamily="34" charset="-128"/>
              <a:cs typeface="MS PGothic" charset="0"/>
            </a:endParaRPr>
          </a:p>
          <a:p>
            <a:pPr marL="0" marR="0" indent="0" algn="l" defTabSz="406400" rtl="0" eaLnBrk="0" fontAlgn="base" latinLnBrk="0" hangingPunct="0">
              <a:lnSpc>
                <a:spcPct val="100000"/>
              </a:lnSpc>
              <a:spcBef>
                <a:spcPct val="30000"/>
              </a:spcBef>
              <a:spcAft>
                <a:spcPct val="0"/>
              </a:spcAft>
              <a:buClrTx/>
              <a:buSzTx/>
              <a:buFontTx/>
              <a:buNone/>
              <a:tabLst/>
              <a:defRPr/>
            </a:pPr>
            <a:endParaRPr lang="en-US" sz="1100" kern="1200" dirty="0" smtClean="0">
              <a:solidFill>
                <a:schemeClr val="tx1"/>
              </a:solidFill>
              <a:effectLst/>
              <a:latin typeface="+mn-lt"/>
              <a:ea typeface="MS PGothic" pitchFamily="34" charset="-128"/>
              <a:cs typeface="MS PGothic" charset="0"/>
            </a:endParaRPr>
          </a:p>
          <a:p>
            <a:pPr marL="0" marR="0" indent="0" algn="l" defTabSz="406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mn-lt"/>
                <a:ea typeface="MS PGothic" pitchFamily="34" charset="-128"/>
                <a:cs typeface="MS PGothic" charset="0"/>
              </a:rPr>
              <a:t>Similar in concept to </a:t>
            </a:r>
            <a:r>
              <a:rPr lang="en-US" sz="1100" kern="1200" dirty="0" err="1" smtClean="0">
                <a:solidFill>
                  <a:schemeClr val="tx1"/>
                </a:solidFill>
                <a:effectLst/>
                <a:latin typeface="+mn-lt"/>
                <a:ea typeface="MS PGothic" pitchFamily="34" charset="-128"/>
                <a:cs typeface="MS PGothic" charset="0"/>
              </a:rPr>
              <a:t>Chernoff</a:t>
            </a:r>
            <a:r>
              <a:rPr lang="en-US" sz="1100" kern="1200" dirty="0" smtClean="0">
                <a:solidFill>
                  <a:schemeClr val="tx1"/>
                </a:solidFill>
                <a:effectLst/>
                <a:latin typeface="+mn-lt"/>
                <a:ea typeface="MS PGothic" pitchFamily="34" charset="-128"/>
                <a:cs typeface="MS PGothic" charset="0"/>
              </a:rPr>
              <a:t> faces, the ‘</a:t>
            </a:r>
            <a:r>
              <a:rPr lang="en-US" sz="1100" kern="1200" dirty="0" err="1" smtClean="0">
                <a:solidFill>
                  <a:schemeClr val="tx1"/>
                </a:solidFill>
                <a:effectLst/>
                <a:latin typeface="+mn-lt"/>
                <a:ea typeface="MS PGothic" pitchFamily="34" charset="-128"/>
                <a:cs typeface="MS PGothic" charset="0"/>
              </a:rPr>
              <a:t>Chernoff</a:t>
            </a:r>
            <a:r>
              <a:rPr lang="en-US" sz="1100" kern="1200" dirty="0" smtClean="0">
                <a:solidFill>
                  <a:schemeClr val="tx1"/>
                </a:solidFill>
                <a:effectLst/>
                <a:latin typeface="+mn-lt"/>
                <a:ea typeface="MS PGothic" pitchFamily="34" charset="-128"/>
                <a:cs typeface="MS PGothic" charset="0"/>
              </a:rPr>
              <a:t> Fish’ maps multiple characteristics to a highly recognizable object, a fish. The schematic diagram, figure 9.11, shows the well-appointed characteristics of the fish as a logical link to a fund’s characteristics. As often the center of attention, the eyes show performance with the pupil representing the fund’s returns and the outline showing the top fund performance within the same category. The mass of the fish is depicted with market cap for the belly and style for the back. The fins are reserved to show exposure across various regions or sectors. </a:t>
            </a:r>
          </a:p>
          <a:p>
            <a:pPr marL="0" marR="0" indent="0" algn="l" defTabSz="406400" rtl="0" eaLnBrk="0" fontAlgn="base" latinLnBrk="0" hangingPunct="0">
              <a:lnSpc>
                <a:spcPct val="100000"/>
              </a:lnSpc>
              <a:spcBef>
                <a:spcPct val="30000"/>
              </a:spcBef>
              <a:spcAft>
                <a:spcPct val="0"/>
              </a:spcAft>
              <a:buClrTx/>
              <a:buSzTx/>
              <a:buFontTx/>
              <a:buNone/>
              <a:tabLst/>
              <a:defRPr/>
            </a:pPr>
            <a:endParaRPr lang="en-US" sz="1100" kern="1200" dirty="0" smtClean="0">
              <a:solidFill>
                <a:schemeClr val="tx1"/>
              </a:solidFill>
              <a:effectLst/>
              <a:latin typeface="+mn-lt"/>
              <a:ea typeface="MS PGothic" pitchFamily="34" charset="-128"/>
              <a:cs typeface="MS PGothic" charset="0"/>
            </a:endParaRPr>
          </a:p>
          <a:p>
            <a:pPr marL="0" marR="0" indent="0" algn="l" defTabSz="406400" rtl="0" eaLnBrk="0" fontAlgn="base" latinLnBrk="0" hangingPunct="0">
              <a:lnSpc>
                <a:spcPct val="100000"/>
              </a:lnSpc>
              <a:spcBef>
                <a:spcPct val="30000"/>
              </a:spcBef>
              <a:spcAft>
                <a:spcPct val="0"/>
              </a:spcAft>
              <a:buClrTx/>
              <a:buSzTx/>
              <a:buFontTx/>
              <a:buNone/>
              <a:tabLst/>
              <a:defRPr/>
            </a:pPr>
            <a:endParaRPr lang="en-US" sz="1100" kern="1200" dirty="0" smtClean="0">
              <a:solidFill>
                <a:schemeClr val="tx1"/>
              </a:solidFill>
              <a:effectLst/>
              <a:latin typeface="+mn-lt"/>
              <a:ea typeface="MS PGothic" pitchFamily="34" charset="-128"/>
              <a:cs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12</a:t>
            </a:fld>
            <a:endParaRPr lang="en-US"/>
          </a:p>
        </p:txBody>
      </p:sp>
    </p:spTree>
    <p:extLst>
      <p:ext uri="{BB962C8B-B14F-4D97-AF65-F5344CB8AC3E}">
        <p14:creationId xmlns:p14="http://schemas.microsoft.com/office/powerpoint/2010/main" val="243313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itchFamily="34" charset="-128"/>
                <a:cs typeface="MS PGothic" charset="0"/>
              </a:rPr>
              <a:t>Each year, the inquisitive and competitive nature of the hedge fund industry publishes lists of top ranking hedge funds, fund managers performance, and even fund manager salaries. In a high stakes industry with large sums to invest, peers and investors alike want to know exactly how well a certain fund performed in comparison to others.</a:t>
            </a:r>
            <a:r>
              <a:rPr lang="en-US" dirty="0" smtClean="0">
                <a:effectLst/>
              </a:rPr>
              <a:t> </a:t>
            </a:r>
            <a:r>
              <a:rPr lang="en-US" sz="1100" kern="1200" dirty="0" smtClean="0">
                <a:solidFill>
                  <a:schemeClr val="tx1"/>
                </a:solidFill>
                <a:effectLst/>
                <a:latin typeface="+mn-lt"/>
                <a:ea typeface="MS PGothic" pitchFamily="34" charset="-128"/>
                <a:cs typeface="MS PGothic" charset="0"/>
              </a:rPr>
              <a:t>outsiders and the media persistently wanting to break the binding mystic. Well-known publications like Bloomberg and </a:t>
            </a:r>
            <a:r>
              <a:rPr lang="en-US" sz="1100" kern="1200" dirty="0" err="1" smtClean="0">
                <a:solidFill>
                  <a:schemeClr val="tx1"/>
                </a:solidFill>
                <a:effectLst/>
                <a:latin typeface="+mn-lt"/>
                <a:ea typeface="MS PGothic" pitchFamily="34" charset="-128"/>
                <a:cs typeface="MS PGothic" charset="0"/>
              </a:rPr>
              <a:t>Barrons</a:t>
            </a:r>
            <a:r>
              <a:rPr lang="en-US" sz="1100" kern="1200" dirty="0" smtClean="0">
                <a:solidFill>
                  <a:schemeClr val="tx1"/>
                </a:solidFill>
                <a:effectLst/>
                <a:latin typeface="+mn-lt"/>
                <a:ea typeface="MS PGothic" pitchFamily="34" charset="-128"/>
                <a:cs typeface="MS PGothic" charset="0"/>
              </a:rPr>
              <a:t> grab the public’s attention in their annual reports that provide a ray of light into an otherwise opaque closed doors world. In this section we will take advantage of those publications in an effort to get a more comprehensive view of the industry.</a:t>
            </a:r>
          </a:p>
          <a:p>
            <a:r>
              <a:rPr lang="en-US" sz="1100" kern="1200" dirty="0" smtClean="0">
                <a:solidFill>
                  <a:schemeClr val="tx1"/>
                </a:solidFill>
                <a:effectLst/>
                <a:latin typeface="+mn-lt"/>
                <a:ea typeface="MS PGothic" pitchFamily="34" charset="-128"/>
                <a:cs typeface="MS PGothic" charset="0"/>
              </a:rPr>
              <a:t>The ray of light provided as annual data sets shows the results of a year’s worth of active investment moves on behalf of the investment team. Did the team’s day-to-day decisions work out? How well did their investment strategies do? How long can top performing strategies hold top ranking status? Does fund size play a role? Does firm size (assets under management) play a role? In this section we will explore these questions in a series of visual methods to show investment strategies rank, performance, fund size, and firm size across the post financial crisis period of 2008-2013. The full data set and source materials are included in the appendix (page xx).  </a:t>
            </a:r>
          </a:p>
          <a:p>
            <a:endParaRPr lang="en-US" dirty="0"/>
          </a:p>
        </p:txBody>
      </p:sp>
      <p:sp>
        <p:nvSpPr>
          <p:cNvPr id="4" name="Slide Number Placeholder 3"/>
          <p:cNvSpPr>
            <a:spLocks noGrp="1"/>
          </p:cNvSpPr>
          <p:nvPr>
            <p:ph type="sldNum" sz="quarter" idx="10"/>
          </p:nvPr>
        </p:nvSpPr>
        <p:spPr/>
        <p:txBody>
          <a:bodyPr/>
          <a:lstStyle/>
          <a:p>
            <a:pPr>
              <a:defRPr/>
            </a:pPr>
            <a:fld id="{90EB3E81-8FF4-8441-AACE-4CD73EB92D54}" type="slidenum">
              <a:rPr lang="en-US" smtClean="0"/>
              <a:pPr>
                <a:defRPr/>
              </a:pPr>
              <a:t>13</a:t>
            </a:fld>
            <a:endParaRPr lang="en-US"/>
          </a:p>
        </p:txBody>
      </p:sp>
    </p:spTree>
    <p:extLst>
      <p:ext uri="{BB962C8B-B14F-4D97-AF65-F5344CB8AC3E}">
        <p14:creationId xmlns:p14="http://schemas.microsoft.com/office/powerpoint/2010/main" val="229279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 Cover Option 1">
    <p:bg>
      <p:bgPr>
        <a:solidFill>
          <a:schemeClr val="tx1"/>
        </a:solidFill>
        <a:effectLst/>
      </p:bgPr>
    </p:bg>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527050" y="3360738"/>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5" name="Group 4"/>
          <p:cNvGrpSpPr>
            <a:grpSpLocks/>
          </p:cNvGrpSpPr>
          <p:nvPr userDrawn="1"/>
        </p:nvGrpSpPr>
        <p:grpSpPr bwMode="auto">
          <a:xfrm>
            <a:off x="561975" y="4470400"/>
            <a:ext cx="2165350" cy="584200"/>
            <a:chOff x="527009" y="5746441"/>
            <a:chExt cx="3679231" cy="1145611"/>
          </a:xfrm>
        </p:grpSpPr>
        <p:pic>
          <p:nvPicPr>
            <p:cNvPr id="6" name="Picture 5" descr="SapientGM_Logo_PMS179.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8" name="TextBox 7"/>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9" name="TextBox 8"/>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10" y="1781206"/>
            <a:ext cx="5861092" cy="830997"/>
          </a:xfrm>
          <a:prstGeom prst="rect">
            <a:avLst/>
          </a:prstGeom>
        </p:spPr>
        <p:txBody>
          <a:bodyPr anchor="b">
            <a:noAutofit/>
          </a:bodyPr>
          <a:lstStyle>
            <a:lvl1pPr algn="l">
              <a:defRPr sz="2000" b="0" i="0" baseline="0">
                <a:solidFill>
                  <a:schemeClr val="bg1"/>
                </a:solidFill>
                <a:latin typeface="SapientSansMedium"/>
                <a:cs typeface="SapientSansMedium"/>
              </a:defRPr>
            </a:lvl1pPr>
          </a:lstStyle>
          <a:p>
            <a:r>
              <a:rPr lang="en-US" smtClean="0"/>
              <a:t>Click to edit Master title style</a:t>
            </a:r>
            <a:endParaRPr lang="en-US" dirty="0"/>
          </a:p>
        </p:txBody>
      </p:sp>
      <p:sp>
        <p:nvSpPr>
          <p:cNvPr id="14" name="Text Placeholder 14"/>
          <p:cNvSpPr>
            <a:spLocks noGrp="1"/>
          </p:cNvSpPr>
          <p:nvPr>
            <p:ph type="body" sz="quarter" idx="10"/>
          </p:nvPr>
        </p:nvSpPr>
        <p:spPr>
          <a:xfrm>
            <a:off x="527010" y="2886075"/>
            <a:ext cx="5861304" cy="335481"/>
          </a:xfrm>
          <a:prstGeom prst="rect">
            <a:avLst/>
          </a:prstGeom>
          <a:noFill/>
          <a:ln>
            <a:noFill/>
          </a:ln>
        </p:spPr>
        <p:txBody>
          <a:bodyPr anchor="b">
            <a:noAutofit/>
          </a:bodyPr>
          <a:lstStyle>
            <a:lvl1pPr marL="0" indent="0">
              <a:buNone/>
              <a:defRPr sz="1000" b="0" i="1" baseline="0">
                <a:ln>
                  <a:noFill/>
                </a:ln>
                <a:solidFill>
                  <a:schemeClr val="accent3">
                    <a:alpha val="25000"/>
                  </a:schemeClr>
                </a:solidFill>
                <a:effectLst/>
                <a:latin typeface="Sapient Centro Slab"/>
                <a:cs typeface="Sapient Centro Slab"/>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373449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487363" y="29273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93776" y="2147698"/>
            <a:ext cx="3017520" cy="629018"/>
          </a:xfrm>
        </p:spPr>
        <p:txBody>
          <a:bodyPr anchor="b">
            <a:noAutofit/>
          </a:bodyPr>
          <a:lstStyle>
            <a:lvl1pPr>
              <a:lnSpc>
                <a:spcPct val="90000"/>
              </a:lnSpc>
              <a:defRPr sz="1700">
                <a:solidFill>
                  <a:schemeClr val="accent1"/>
                </a:solidFill>
                <a:latin typeface="SapientSansBold"/>
                <a:cs typeface="SapientSansBold"/>
              </a:defRPr>
            </a:lvl1pPr>
          </a:lstStyle>
          <a:p>
            <a:r>
              <a:rPr lang="en-US" smtClean="0"/>
              <a:t>Click to edit Master title style</a:t>
            </a:r>
            <a:endParaRPr lang="en-US" dirty="0"/>
          </a:p>
        </p:txBody>
      </p:sp>
      <p:sp>
        <p:nvSpPr>
          <p:cNvPr id="16" name="Text Placeholder 12"/>
          <p:cNvSpPr>
            <a:spLocks noGrp="1"/>
          </p:cNvSpPr>
          <p:nvPr>
            <p:ph type="body" sz="quarter" idx="10"/>
          </p:nvPr>
        </p:nvSpPr>
        <p:spPr>
          <a:xfrm>
            <a:off x="4334256" y="1"/>
            <a:ext cx="4297680" cy="5143500"/>
          </a:xfrm>
        </p:spPr>
        <p:txBody>
          <a:bodyPr anchor="ctr">
            <a:noAutofit/>
          </a:bodyPr>
          <a:lstStyle>
            <a:lvl1pPr marL="408138" marR="0" indent="-408138" algn="l" defTabSz="408138" rtl="0" eaLnBrk="1" fontAlgn="auto" latinLnBrk="0" hangingPunct="1">
              <a:lnSpc>
                <a:spcPct val="100000"/>
              </a:lnSpc>
              <a:spcBef>
                <a:spcPts val="0"/>
              </a:spcBef>
              <a:spcAft>
                <a:spcPts val="1786"/>
              </a:spcAft>
              <a:buClr>
                <a:schemeClr val="tx1"/>
              </a:buClr>
              <a:buSzTx/>
              <a:buFont typeface="+mj-lt"/>
              <a:buAutoNum type="arabicPeriod"/>
              <a:tabLst/>
              <a:defRPr b="0" i="0">
                <a:solidFill>
                  <a:srgbClr val="000000"/>
                </a:solidFill>
                <a:latin typeface="SapientCentroSlab-MediumItalic"/>
                <a:cs typeface="SapientCentroSlab-MediumItalic"/>
              </a:defRPr>
            </a:lvl1pPr>
            <a:lvl2pPr marL="612208" marR="0" indent="-204070" algn="l" defTabSz="408138" rtl="0" eaLnBrk="1" fontAlgn="auto" latinLnBrk="0" hangingPunct="1">
              <a:lnSpc>
                <a:spcPct val="100000"/>
              </a:lnSpc>
              <a:spcBef>
                <a:spcPts val="0"/>
              </a:spcBef>
              <a:spcAft>
                <a:spcPts val="893"/>
              </a:spcAft>
              <a:buClr>
                <a:schemeClr val="tx1"/>
              </a:buClr>
              <a:buSzTx/>
              <a:buFont typeface="Wingdings" charset="2"/>
              <a:buChar char="§"/>
              <a:tabLst/>
              <a:defRPr i="1"/>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690025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487363" y="27749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6" name="Title 1"/>
          <p:cNvSpPr>
            <a:spLocks noGrp="1"/>
          </p:cNvSpPr>
          <p:nvPr>
            <p:ph type="title"/>
          </p:nvPr>
        </p:nvSpPr>
        <p:spPr>
          <a:xfrm>
            <a:off x="493776" y="2299592"/>
            <a:ext cx="3011424" cy="317395"/>
          </a:xfrm>
        </p:spPr>
        <p:txBody>
          <a:bodyPr anchor="b">
            <a:noAutofit/>
          </a:bodyPr>
          <a:lstStyle>
            <a:lvl1pPr>
              <a:lnSpc>
                <a:spcPct val="90000"/>
              </a:lnSpc>
              <a:defRPr sz="1700" baseline="0">
                <a:solidFill>
                  <a:srgbClr val="D21118"/>
                </a:solidFill>
                <a:latin typeface="SapientSansBold"/>
                <a:cs typeface="SapientSansBold"/>
              </a:defRPr>
            </a:lvl1pPr>
          </a:lstStyle>
          <a:p>
            <a:r>
              <a:rPr lang="en-US" smtClean="0"/>
              <a:t>Click to edit Master title style</a:t>
            </a:r>
            <a:endParaRPr lang="en-US" dirty="0"/>
          </a:p>
        </p:txBody>
      </p:sp>
      <p:sp>
        <p:nvSpPr>
          <p:cNvPr id="11" name="Text Placeholder 10"/>
          <p:cNvSpPr>
            <a:spLocks noGrp="1"/>
          </p:cNvSpPr>
          <p:nvPr>
            <p:ph type="body" sz="quarter" idx="10"/>
          </p:nvPr>
        </p:nvSpPr>
        <p:spPr>
          <a:xfrm>
            <a:off x="4334256" y="1"/>
            <a:ext cx="4233672" cy="5143500"/>
          </a:xfrm>
        </p:spPr>
        <p:txBody>
          <a:bodyPr anchor="ctr">
            <a:noAutofit/>
          </a:bodyPr>
          <a:lstStyle>
            <a:lvl1pPr>
              <a:spcAft>
                <a:spcPts val="1786"/>
              </a:spcAft>
              <a:defRPr b="0" i="0">
                <a:solidFill>
                  <a:srgbClr val="000000"/>
                </a:solidFill>
                <a:latin typeface="SapientCentroSlab-MediumItalic"/>
                <a:cs typeface="SapientCentroSlab-MediumItalic"/>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402127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lumn Right">
    <p:spTree>
      <p:nvGrpSpPr>
        <p:cNvPr id="1" name=""/>
        <p:cNvGrpSpPr/>
        <p:nvPr/>
      </p:nvGrpSpPr>
      <p:grpSpPr>
        <a:xfrm>
          <a:off x="0" y="0"/>
          <a:ext cx="0" cy="0"/>
          <a:chOff x="0" y="0"/>
          <a:chExt cx="0" cy="0"/>
        </a:xfrm>
      </p:grpSpPr>
      <p:sp>
        <p:nvSpPr>
          <p:cNvPr id="8" name="Title 1"/>
          <p:cNvSpPr>
            <a:spLocks noGrp="1"/>
          </p:cNvSpPr>
          <p:nvPr>
            <p:ph type="title"/>
          </p:nvPr>
        </p:nvSpPr>
        <p:spPr>
          <a:xfrm>
            <a:off x="493776" y="311664"/>
            <a:ext cx="8165592" cy="317395"/>
          </a:xfrm>
        </p:spPr>
        <p:txBody>
          <a:bodyPr anchor="b">
            <a:noAutofit/>
          </a:bodyPr>
          <a:lstStyle>
            <a:lvl1pPr>
              <a:lnSpc>
                <a:spcPct val="90000"/>
              </a:lnSpc>
              <a:defRPr sz="1700" b="0" i="0" baseline="0">
                <a:solidFill>
                  <a:srgbClr val="159DEB"/>
                </a:solidFill>
                <a:latin typeface="Sapient Centro Slab"/>
                <a:cs typeface="Sapient Centro Slab"/>
              </a:defRPr>
            </a:lvl1pPr>
          </a:lstStyle>
          <a:p>
            <a:r>
              <a:rPr lang="en-US" smtClean="0"/>
              <a:t>Click to edit Master title style</a:t>
            </a:r>
            <a:endParaRPr lang="en-US" dirty="0"/>
          </a:p>
        </p:txBody>
      </p:sp>
      <p:sp>
        <p:nvSpPr>
          <p:cNvPr id="10" name="Text Placeholder 2"/>
          <p:cNvSpPr>
            <a:spLocks noGrp="1"/>
          </p:cNvSpPr>
          <p:nvPr>
            <p:ph type="body" sz="quarter" idx="10"/>
          </p:nvPr>
        </p:nvSpPr>
        <p:spPr>
          <a:xfrm>
            <a:off x="4541838" y="913660"/>
            <a:ext cx="4114800" cy="37719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9768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3"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
        <p:nvSpPr>
          <p:cNvPr id="14" name="Text Placeholder 2"/>
          <p:cNvSpPr>
            <a:spLocks noGrp="1"/>
          </p:cNvSpPr>
          <p:nvPr>
            <p:ph type="body" sz="quarter" idx="10"/>
          </p:nvPr>
        </p:nvSpPr>
        <p:spPr>
          <a:xfrm>
            <a:off x="487364" y="1069975"/>
            <a:ext cx="8169274" cy="3600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9337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8" name="Title 1"/>
          <p:cNvSpPr>
            <a:spLocks noGrp="1"/>
          </p:cNvSpPr>
          <p:nvPr>
            <p:ph type="title"/>
          </p:nvPr>
        </p:nvSpPr>
        <p:spPr>
          <a:xfrm>
            <a:off x="493776" y="311661"/>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
        <p:nvSpPr>
          <p:cNvPr id="9" name="Text Placeholder 2"/>
          <p:cNvSpPr>
            <a:spLocks noGrp="1"/>
          </p:cNvSpPr>
          <p:nvPr>
            <p:ph type="body" sz="quarter" idx="10"/>
          </p:nvPr>
        </p:nvSpPr>
        <p:spPr>
          <a:xfrm>
            <a:off x="487364" y="1069975"/>
            <a:ext cx="8169274" cy="3600451"/>
          </a:xfrm>
        </p:spPr>
        <p:txBody>
          <a:bodyPr numCol="2" spcCol="408138">
            <a:noAutofit/>
          </a:bodyPr>
          <a:lstStyle>
            <a:lvl1pPr marL="0" marR="0" indent="0" algn="l" defTabSz="408138" rtl="0" eaLnBrk="1" fontAlgn="auto" latinLnBrk="0" hangingPunct="1">
              <a:lnSpc>
                <a:spcPct val="100000"/>
              </a:lnSpc>
              <a:spcBef>
                <a:spcPts val="0"/>
              </a:spcBef>
              <a:spcAft>
                <a:spcPts val="714"/>
              </a:spcAft>
              <a:buClr>
                <a:schemeClr val="tx1"/>
              </a:buClr>
              <a:buSzTx/>
              <a:buFont typeface="Wingdings" charset="2"/>
              <a:buNone/>
              <a:tabLst/>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164934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ngle Graphic">
    <p:spTree>
      <p:nvGrpSpPr>
        <p:cNvPr id="1" name=""/>
        <p:cNvGrpSpPr/>
        <p:nvPr/>
      </p:nvGrpSpPr>
      <p:grpSpPr>
        <a:xfrm>
          <a:off x="0" y="0"/>
          <a:ext cx="0" cy="0"/>
          <a:chOff x="0" y="0"/>
          <a:chExt cx="0" cy="0"/>
        </a:xfrm>
      </p:grpSpPr>
      <p:sp>
        <p:nvSpPr>
          <p:cNvPr id="9"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1292117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ck Cover Option 1">
    <p:bg>
      <p:bgPr>
        <a:solidFill>
          <a:schemeClr val="tx1"/>
        </a:solidFill>
        <a:effectLst/>
      </p:bgPr>
    </p:bg>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527050" y="3360738"/>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5" name="Group 8"/>
          <p:cNvGrpSpPr>
            <a:grpSpLocks/>
          </p:cNvGrpSpPr>
          <p:nvPr userDrawn="1"/>
        </p:nvGrpSpPr>
        <p:grpSpPr bwMode="auto">
          <a:xfrm>
            <a:off x="561975" y="4470400"/>
            <a:ext cx="2165350" cy="584200"/>
            <a:chOff x="527009" y="5746441"/>
            <a:chExt cx="3679231" cy="1145611"/>
          </a:xfrm>
        </p:grpSpPr>
        <p:pic>
          <p:nvPicPr>
            <p:cNvPr id="6" name="Picture 9" descr="SapientGM_Logo_PMS179.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8" name="TextBox 7"/>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9" name="TextBox 8"/>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10" y="1781206"/>
            <a:ext cx="5861092" cy="830997"/>
          </a:xfrm>
          <a:prstGeom prst="rect">
            <a:avLst/>
          </a:prstGeom>
        </p:spPr>
        <p:txBody>
          <a:bodyPr anchor="b">
            <a:noAutofit/>
          </a:bodyPr>
          <a:lstStyle>
            <a:lvl1pPr algn="l">
              <a:defRPr sz="2000" b="0" i="0" baseline="0">
                <a:solidFill>
                  <a:schemeClr val="bg1"/>
                </a:solidFill>
                <a:latin typeface="SapientSansMedium"/>
                <a:cs typeface="SapientSansMedium"/>
              </a:defRPr>
            </a:lvl1pPr>
          </a:lstStyle>
          <a:p>
            <a:r>
              <a:rPr lang="en-US" smtClean="0"/>
              <a:t>Click to edit Master title style</a:t>
            </a:r>
            <a:endParaRPr lang="en-US" dirty="0"/>
          </a:p>
        </p:txBody>
      </p:sp>
      <p:sp>
        <p:nvSpPr>
          <p:cNvPr id="14" name="Text Placeholder 14"/>
          <p:cNvSpPr>
            <a:spLocks noGrp="1"/>
          </p:cNvSpPr>
          <p:nvPr>
            <p:ph type="body" sz="quarter" idx="10"/>
          </p:nvPr>
        </p:nvSpPr>
        <p:spPr>
          <a:xfrm>
            <a:off x="527010" y="2886075"/>
            <a:ext cx="5861304" cy="335481"/>
          </a:xfrm>
          <a:prstGeom prst="rect">
            <a:avLst/>
          </a:prstGeom>
          <a:noFill/>
          <a:ln>
            <a:noFill/>
          </a:ln>
        </p:spPr>
        <p:txBody>
          <a:bodyPr anchor="b">
            <a:noAutofit/>
          </a:bodyPr>
          <a:lstStyle>
            <a:lvl1pPr marL="0" indent="0">
              <a:buNone/>
              <a:defRPr sz="1000" b="0" i="1" baseline="0">
                <a:ln>
                  <a:noFill/>
                </a:ln>
                <a:solidFill>
                  <a:schemeClr val="accent3">
                    <a:alpha val="25000"/>
                  </a:schemeClr>
                </a:solidFill>
                <a:effectLst/>
                <a:latin typeface="Sapient Centro Slab"/>
                <a:cs typeface="Sapient Centro Slab"/>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3363523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ck Cover Option 2">
    <p:bg>
      <p:bgPr>
        <a:solidFill>
          <a:schemeClr val="tx1"/>
        </a:solidFill>
        <a:effectLst/>
      </p:bgPr>
    </p:bg>
    <p:spTree>
      <p:nvGrpSpPr>
        <p:cNvPr id="1" name=""/>
        <p:cNvGrpSpPr/>
        <p:nvPr/>
      </p:nvGrpSpPr>
      <p:grpSpPr>
        <a:xfrm>
          <a:off x="0" y="0"/>
          <a:ext cx="0" cy="0"/>
          <a:chOff x="0" y="0"/>
          <a:chExt cx="0" cy="0"/>
        </a:xfrm>
      </p:grpSpPr>
      <p:pic>
        <p:nvPicPr>
          <p:cNvPr id="5" name="Picture 3" descr="cover2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6900" y="0"/>
            <a:ext cx="3467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userDrawn="1"/>
        </p:nvCxnSpPr>
        <p:spPr bwMode="auto">
          <a:xfrm>
            <a:off x="527050" y="3370263"/>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7" name="Group 5"/>
          <p:cNvGrpSpPr>
            <a:grpSpLocks/>
          </p:cNvGrpSpPr>
          <p:nvPr userDrawn="1"/>
        </p:nvGrpSpPr>
        <p:grpSpPr bwMode="auto">
          <a:xfrm>
            <a:off x="561975" y="4470400"/>
            <a:ext cx="2165350" cy="584200"/>
            <a:chOff x="527009" y="5746441"/>
            <a:chExt cx="3679231" cy="1145611"/>
          </a:xfrm>
        </p:grpSpPr>
        <p:pic>
          <p:nvPicPr>
            <p:cNvPr id="8" name="Picture 6" descr="SapientGM_Logo_PMS179.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13" name="TextBox 12"/>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14" name="TextBox 13"/>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08" y="1988954"/>
            <a:ext cx="5303520" cy="415498"/>
          </a:xfrm>
          <a:prstGeom prst="rect">
            <a:avLst/>
          </a:prstGeom>
        </p:spPr>
        <p:txBody>
          <a:bodyPr>
            <a:noAutofit/>
          </a:bodyPr>
          <a:lstStyle>
            <a:lvl1pPr>
              <a:defRPr sz="3200" b="0" i="0">
                <a:solidFill>
                  <a:schemeClr val="tx2"/>
                </a:solidFill>
                <a:latin typeface="SapientCentroSlab-Light"/>
                <a:cs typeface="SapientCentroSlab-Light"/>
              </a:defRPr>
            </a:lvl1pPr>
          </a:lstStyle>
          <a:p>
            <a:r>
              <a:rPr lang="en-US" smtClean="0"/>
              <a:t>Click to edit Master title style</a:t>
            </a:r>
            <a:endParaRPr lang="en-US" dirty="0"/>
          </a:p>
        </p:txBody>
      </p:sp>
      <p:sp>
        <p:nvSpPr>
          <p:cNvPr id="11" name="Subtitle 2"/>
          <p:cNvSpPr>
            <a:spLocks noGrp="1"/>
          </p:cNvSpPr>
          <p:nvPr>
            <p:ph type="subTitle" idx="1"/>
          </p:nvPr>
        </p:nvSpPr>
        <p:spPr>
          <a:xfrm>
            <a:off x="527008" y="2404739"/>
            <a:ext cx="5303520" cy="219291"/>
          </a:xfrm>
          <a:prstGeom prst="rect">
            <a:avLst/>
          </a:prstGeom>
        </p:spPr>
        <p:txBody>
          <a:bodyPr>
            <a:noAutofit/>
          </a:bodyPr>
          <a:lstStyle>
            <a:lvl1pPr marL="0" indent="0" algn="l">
              <a:buNone/>
              <a:defRPr sz="1600" b="0" i="1">
                <a:solidFill>
                  <a:schemeClr val="bg1"/>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4"/>
          <p:cNvSpPr>
            <a:spLocks noGrp="1"/>
          </p:cNvSpPr>
          <p:nvPr>
            <p:ph type="body" sz="quarter" idx="10"/>
          </p:nvPr>
        </p:nvSpPr>
        <p:spPr>
          <a:xfrm>
            <a:off x="527008" y="2628901"/>
            <a:ext cx="5303520" cy="611705"/>
          </a:xfrm>
          <a:prstGeom prst="rect">
            <a:avLst/>
          </a:prstGeom>
        </p:spPr>
        <p:txBody>
          <a:bodyPr>
            <a:noAutofit/>
          </a:bodyPr>
          <a:lstStyle>
            <a:lvl1pPr marL="0" indent="0">
              <a:buNone/>
              <a:defRPr sz="4700">
                <a:ln>
                  <a:solidFill>
                    <a:schemeClr val="bg1">
                      <a:alpha val="50000"/>
                    </a:schemeClr>
                  </a:solidFill>
                </a:ln>
                <a:solidFill>
                  <a:schemeClr val="tx1">
                    <a:alpha val="25000"/>
                  </a:schemeClr>
                </a:solidFill>
                <a:latin typeface="SapientSansBold"/>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4268856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lectric Blue Divider">
    <p:bg>
      <p:bgPr>
        <a:solidFill>
          <a:schemeClr val="tx2"/>
        </a:solidFill>
        <a:effectLst/>
      </p:bgPr>
    </p:bg>
    <p:spTree>
      <p:nvGrpSpPr>
        <p:cNvPr id="1" name=""/>
        <p:cNvGrpSpPr/>
        <p:nvPr/>
      </p:nvGrpSpPr>
      <p:grpSpPr>
        <a:xfrm>
          <a:off x="0" y="0"/>
          <a:ext cx="0" cy="0"/>
          <a:chOff x="0" y="0"/>
          <a:chExt cx="0" cy="0"/>
        </a:xfrm>
      </p:grpSpPr>
      <p:sp>
        <p:nvSpPr>
          <p:cNvPr id="10" name="Text Placeholder 14"/>
          <p:cNvSpPr>
            <a:spLocks noGrp="1"/>
          </p:cNvSpPr>
          <p:nvPr>
            <p:ph type="body" sz="quarter" idx="10"/>
          </p:nvPr>
        </p:nvSpPr>
        <p:spPr>
          <a:xfrm>
            <a:off x="920713" y="1562101"/>
            <a:ext cx="2940091" cy="1846660"/>
          </a:xfrm>
        </p:spPr>
        <p:txBody>
          <a:bodyPr>
            <a:noAutofit/>
          </a:bodyPr>
          <a:lstStyle>
            <a:lvl1pPr marL="0" indent="0">
              <a:buNone/>
              <a:defRPr sz="14300" baseline="0">
                <a:ln>
                  <a:noFill/>
                </a:ln>
                <a:solidFill>
                  <a:srgbClr val="FFFFFF">
                    <a:alpha val="20000"/>
                  </a:srgbClr>
                </a:solidFill>
                <a:latin typeface="SapientCentroSlab-BlackItalic"/>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
        <p:nvSpPr>
          <p:cNvPr id="8" name="Title 1"/>
          <p:cNvSpPr>
            <a:spLocks noGrp="1"/>
          </p:cNvSpPr>
          <p:nvPr>
            <p:ph type="ctrTitle"/>
          </p:nvPr>
        </p:nvSpPr>
        <p:spPr>
          <a:xfrm>
            <a:off x="527008" y="2217554"/>
            <a:ext cx="5303520" cy="415498"/>
          </a:xfrm>
        </p:spPr>
        <p:txBody>
          <a:bodyPr>
            <a:noAutofit/>
          </a:bodyPr>
          <a:lstStyle>
            <a:lvl1pPr>
              <a:defRPr sz="3200" spc="-72">
                <a:solidFill>
                  <a:schemeClr val="tx1"/>
                </a:solidFill>
                <a:latin typeface="SapientSansBold"/>
                <a:cs typeface="SapientSansBold"/>
              </a:defRPr>
            </a:lvl1pPr>
          </a:lstStyle>
          <a:p>
            <a:pPr lvl="0"/>
            <a:r>
              <a:rPr lang="en-US" smtClean="0"/>
              <a:t>Click to edit Master title style</a:t>
            </a:r>
            <a:endParaRPr lang="en-US" dirty="0"/>
          </a:p>
        </p:txBody>
      </p:sp>
      <p:sp>
        <p:nvSpPr>
          <p:cNvPr id="9" name="Subtitle 2"/>
          <p:cNvSpPr>
            <a:spLocks noGrp="1"/>
          </p:cNvSpPr>
          <p:nvPr>
            <p:ph type="subTitle" idx="1"/>
          </p:nvPr>
        </p:nvSpPr>
        <p:spPr>
          <a:xfrm>
            <a:off x="527008" y="2633339"/>
            <a:ext cx="5303520" cy="219291"/>
          </a:xfrm>
        </p:spPr>
        <p:txBody>
          <a:bodyPr>
            <a:noAutofit/>
          </a:bodyPr>
          <a:lstStyle>
            <a:lvl1pPr marL="0" indent="0" algn="l">
              <a:buNone/>
              <a:defRPr sz="1500" b="0" i="1">
                <a:solidFill>
                  <a:schemeClr val="bg2"/>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2202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ck Divider">
    <p:bg>
      <p:bgPr>
        <a:solidFill>
          <a:schemeClr val="tx1"/>
        </a:solidFill>
        <a:effectLst/>
      </p:bgPr>
    </p:bg>
    <p:spTree>
      <p:nvGrpSpPr>
        <p:cNvPr id="1" name=""/>
        <p:cNvGrpSpPr/>
        <p:nvPr/>
      </p:nvGrpSpPr>
      <p:grpSpPr>
        <a:xfrm>
          <a:off x="0" y="0"/>
          <a:ext cx="0" cy="0"/>
          <a:chOff x="0" y="0"/>
          <a:chExt cx="0" cy="0"/>
        </a:xfrm>
      </p:grpSpPr>
      <p:sp>
        <p:nvSpPr>
          <p:cNvPr id="14" name="Text Placeholder 14"/>
          <p:cNvSpPr>
            <a:spLocks noGrp="1"/>
          </p:cNvSpPr>
          <p:nvPr>
            <p:ph type="body" sz="quarter" idx="10"/>
          </p:nvPr>
        </p:nvSpPr>
        <p:spPr>
          <a:xfrm>
            <a:off x="920713" y="1562101"/>
            <a:ext cx="2940091" cy="1846660"/>
          </a:xfrm>
        </p:spPr>
        <p:txBody>
          <a:bodyPr>
            <a:noAutofit/>
          </a:bodyPr>
          <a:lstStyle>
            <a:lvl1pPr marL="0" indent="0">
              <a:buNone/>
              <a:defRPr sz="14300" baseline="0">
                <a:ln>
                  <a:noFill/>
                </a:ln>
                <a:solidFill>
                  <a:srgbClr val="FFFFFF">
                    <a:alpha val="25000"/>
                  </a:srgbClr>
                </a:solidFill>
                <a:latin typeface="SapientCentroSlab-BlackItalic"/>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
        <p:nvSpPr>
          <p:cNvPr id="8" name="Title 1"/>
          <p:cNvSpPr>
            <a:spLocks noGrp="1"/>
          </p:cNvSpPr>
          <p:nvPr>
            <p:ph type="ctrTitle"/>
          </p:nvPr>
        </p:nvSpPr>
        <p:spPr>
          <a:xfrm>
            <a:off x="527008" y="2217554"/>
            <a:ext cx="5303520" cy="415498"/>
          </a:xfrm>
        </p:spPr>
        <p:txBody>
          <a:bodyPr>
            <a:noAutofit/>
          </a:bodyPr>
          <a:lstStyle>
            <a:lvl1pPr>
              <a:defRPr sz="3200" spc="-72">
                <a:solidFill>
                  <a:schemeClr val="bg1"/>
                </a:solidFill>
                <a:latin typeface="SapientSansBold"/>
                <a:cs typeface="SapientSansBold"/>
              </a:defRPr>
            </a:lvl1pPr>
          </a:lstStyle>
          <a:p>
            <a:pPr lvl="0"/>
            <a:r>
              <a:rPr lang="en-US" smtClean="0"/>
              <a:t>Click to edit Master title style</a:t>
            </a:r>
            <a:endParaRPr lang="en-US" dirty="0"/>
          </a:p>
        </p:txBody>
      </p:sp>
      <p:sp>
        <p:nvSpPr>
          <p:cNvPr id="9" name="Subtitle 2"/>
          <p:cNvSpPr>
            <a:spLocks noGrp="1"/>
          </p:cNvSpPr>
          <p:nvPr>
            <p:ph type="subTitle" idx="1"/>
          </p:nvPr>
        </p:nvSpPr>
        <p:spPr>
          <a:xfrm>
            <a:off x="527008" y="2633339"/>
            <a:ext cx="5303520" cy="219291"/>
          </a:xfrm>
        </p:spPr>
        <p:txBody>
          <a:bodyPr>
            <a:noAutofit/>
          </a:bodyPr>
          <a:lstStyle>
            <a:lvl1pPr marL="0" indent="0" algn="l">
              <a:buNone/>
              <a:defRPr sz="1500" b="0" i="1">
                <a:solidFill>
                  <a:schemeClr val="tx2"/>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2558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 Cover Option 2">
    <p:bg>
      <p:bgPr>
        <a:solidFill>
          <a:schemeClr val="tx1"/>
        </a:solidFill>
        <a:effectLst/>
      </p:bgPr>
    </p:bg>
    <p:spTree>
      <p:nvGrpSpPr>
        <p:cNvPr id="1" name=""/>
        <p:cNvGrpSpPr/>
        <p:nvPr/>
      </p:nvGrpSpPr>
      <p:grpSpPr>
        <a:xfrm>
          <a:off x="0" y="0"/>
          <a:ext cx="0" cy="0"/>
          <a:chOff x="0" y="0"/>
          <a:chExt cx="0" cy="0"/>
        </a:xfrm>
      </p:grpSpPr>
      <p:pic>
        <p:nvPicPr>
          <p:cNvPr id="5" name="Picture 3" descr="cover2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6900" y="0"/>
            <a:ext cx="3467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userDrawn="1"/>
        </p:nvCxnSpPr>
        <p:spPr bwMode="auto">
          <a:xfrm>
            <a:off x="527050" y="3370263"/>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7" name="Group 5"/>
          <p:cNvGrpSpPr>
            <a:grpSpLocks/>
          </p:cNvGrpSpPr>
          <p:nvPr userDrawn="1"/>
        </p:nvGrpSpPr>
        <p:grpSpPr bwMode="auto">
          <a:xfrm>
            <a:off x="561975" y="4470400"/>
            <a:ext cx="2165350" cy="584200"/>
            <a:chOff x="527009" y="5746441"/>
            <a:chExt cx="3679231" cy="1145611"/>
          </a:xfrm>
        </p:grpSpPr>
        <p:pic>
          <p:nvPicPr>
            <p:cNvPr id="8" name="Picture 6" descr="SapientGM_Logo_PMS179.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13" name="TextBox 12"/>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14" name="TextBox 13"/>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08" y="1988954"/>
            <a:ext cx="5303520" cy="415498"/>
          </a:xfrm>
          <a:prstGeom prst="rect">
            <a:avLst/>
          </a:prstGeom>
        </p:spPr>
        <p:txBody>
          <a:bodyPr>
            <a:noAutofit/>
          </a:bodyPr>
          <a:lstStyle>
            <a:lvl1pPr>
              <a:defRPr sz="3200" b="0" i="0">
                <a:solidFill>
                  <a:schemeClr val="tx2"/>
                </a:solidFill>
                <a:latin typeface="SapientCentroSlab-Light"/>
                <a:cs typeface="SapientCentroSlab-Light"/>
              </a:defRPr>
            </a:lvl1pPr>
          </a:lstStyle>
          <a:p>
            <a:r>
              <a:rPr lang="en-US" smtClean="0"/>
              <a:t>Click to edit Master title style</a:t>
            </a:r>
            <a:endParaRPr lang="en-US" dirty="0"/>
          </a:p>
        </p:txBody>
      </p:sp>
      <p:sp>
        <p:nvSpPr>
          <p:cNvPr id="11" name="Subtitle 2"/>
          <p:cNvSpPr>
            <a:spLocks noGrp="1"/>
          </p:cNvSpPr>
          <p:nvPr>
            <p:ph type="subTitle" idx="1"/>
          </p:nvPr>
        </p:nvSpPr>
        <p:spPr>
          <a:xfrm>
            <a:off x="527008" y="2404739"/>
            <a:ext cx="5303520" cy="219291"/>
          </a:xfrm>
          <a:prstGeom prst="rect">
            <a:avLst/>
          </a:prstGeom>
        </p:spPr>
        <p:txBody>
          <a:bodyPr>
            <a:noAutofit/>
          </a:bodyPr>
          <a:lstStyle>
            <a:lvl1pPr marL="0" indent="0" algn="l">
              <a:buNone/>
              <a:defRPr sz="1600" b="0" i="1">
                <a:solidFill>
                  <a:schemeClr val="bg1"/>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4"/>
          <p:cNvSpPr>
            <a:spLocks noGrp="1"/>
          </p:cNvSpPr>
          <p:nvPr>
            <p:ph type="body" sz="quarter" idx="10"/>
          </p:nvPr>
        </p:nvSpPr>
        <p:spPr>
          <a:xfrm>
            <a:off x="527008" y="2628901"/>
            <a:ext cx="5303520" cy="611705"/>
          </a:xfrm>
          <a:prstGeom prst="rect">
            <a:avLst/>
          </a:prstGeom>
        </p:spPr>
        <p:txBody>
          <a:bodyPr>
            <a:noAutofit/>
          </a:bodyPr>
          <a:lstStyle>
            <a:lvl1pPr marL="0" indent="0">
              <a:buNone/>
              <a:defRPr sz="4700">
                <a:ln>
                  <a:solidFill>
                    <a:schemeClr val="bg1">
                      <a:alpha val="50000"/>
                    </a:schemeClr>
                  </a:solidFill>
                </a:ln>
                <a:solidFill>
                  <a:schemeClr val="tx1">
                    <a:alpha val="25000"/>
                  </a:schemeClr>
                </a:solidFill>
                <a:latin typeface="SapientSansBold"/>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4014521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1" y="1337311"/>
            <a:ext cx="7772400" cy="357790"/>
          </a:xfrm>
        </p:spPr>
        <p:txBody>
          <a:bodyPr>
            <a:noAutofit/>
          </a:bodyPr>
          <a:lstStyle>
            <a:lvl1pPr marL="0" indent="0" algn="ctr">
              <a:buNone/>
              <a:defRPr sz="2200" b="0" i="0">
                <a:solidFill>
                  <a:schemeClr val="bg2"/>
                </a:solidFill>
                <a:latin typeface="SapientCentroSlab-Medium"/>
                <a:cs typeface="SapientCentroSlab-Medium"/>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p:nvPr>
        </p:nvSpPr>
        <p:spPr>
          <a:xfrm>
            <a:off x="685801" y="1673352"/>
            <a:ext cx="7772400" cy="2146741"/>
          </a:xfrm>
        </p:spPr>
        <p:txBody>
          <a:bodyPr>
            <a:noAutofit/>
          </a:bodyPr>
          <a:lstStyle>
            <a:lvl1pPr marL="0" indent="0" algn="ctr">
              <a:spcAft>
                <a:spcPts val="0"/>
              </a:spcAft>
              <a:buNone/>
              <a:defRPr sz="3200" b="0" i="1" baseline="0">
                <a:solidFill>
                  <a:srgbClr val="FFFFFF"/>
                </a:solidFill>
                <a:latin typeface="SapientCentroSlab-Light"/>
                <a:cs typeface="SapientCentroSlab-Light"/>
              </a:defRPr>
            </a:lvl1pPr>
          </a:lstStyle>
          <a:p>
            <a:pPr lvl="0"/>
            <a:r>
              <a:rPr lang="en-US" smtClean="0"/>
              <a:t>Click to edit Master text styles</a:t>
            </a:r>
          </a:p>
        </p:txBody>
      </p:sp>
    </p:spTree>
    <p:extLst>
      <p:ext uri="{BB962C8B-B14F-4D97-AF65-F5344CB8AC3E}">
        <p14:creationId xmlns:p14="http://schemas.microsoft.com/office/powerpoint/2010/main" val="185401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ck Cover Option 1">
    <p:bg>
      <p:bgPr>
        <a:solidFill>
          <a:schemeClr val="tx1"/>
        </a:solidFill>
        <a:effectLst/>
      </p:bgPr>
    </p:bg>
    <p:spTree>
      <p:nvGrpSpPr>
        <p:cNvPr id="1" name=""/>
        <p:cNvGrpSpPr/>
        <p:nvPr/>
      </p:nvGrpSpPr>
      <p:grpSpPr>
        <a:xfrm>
          <a:off x="0" y="0"/>
          <a:ext cx="0" cy="0"/>
          <a:chOff x="0" y="0"/>
          <a:chExt cx="0" cy="0"/>
        </a:xfrm>
      </p:grpSpPr>
      <p:cxnSp>
        <p:nvCxnSpPr>
          <p:cNvPr id="4" name="Straight Connector 4"/>
          <p:cNvCxnSpPr>
            <a:cxnSpLocks noChangeShapeType="1"/>
          </p:cNvCxnSpPr>
          <p:nvPr userDrawn="1"/>
        </p:nvCxnSpPr>
        <p:spPr bwMode="auto">
          <a:xfrm>
            <a:off x="527050" y="3360738"/>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5" name="Group 5"/>
          <p:cNvGrpSpPr>
            <a:grpSpLocks/>
          </p:cNvGrpSpPr>
          <p:nvPr userDrawn="1"/>
        </p:nvGrpSpPr>
        <p:grpSpPr bwMode="auto">
          <a:xfrm>
            <a:off x="561975" y="4470400"/>
            <a:ext cx="2165350" cy="584200"/>
            <a:chOff x="527009" y="5746441"/>
            <a:chExt cx="3679231" cy="1145611"/>
          </a:xfrm>
        </p:grpSpPr>
        <p:pic>
          <p:nvPicPr>
            <p:cNvPr id="6" name="Picture 6" descr="SapientGM_Logo_PMS179.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8" name="TextBox 7"/>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9" name="TextBox 8"/>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10" y="1781206"/>
            <a:ext cx="5861092" cy="830997"/>
          </a:xfrm>
          <a:prstGeom prst="rect">
            <a:avLst/>
          </a:prstGeom>
        </p:spPr>
        <p:txBody>
          <a:bodyPr anchor="b">
            <a:noAutofit/>
          </a:bodyPr>
          <a:lstStyle>
            <a:lvl1pPr algn="l">
              <a:defRPr sz="2000" b="0" i="0" baseline="0">
                <a:solidFill>
                  <a:schemeClr val="bg1"/>
                </a:solidFill>
                <a:latin typeface="SapientSansMedium"/>
                <a:cs typeface="SapientSansMedium"/>
              </a:defRPr>
            </a:lvl1pPr>
          </a:lstStyle>
          <a:p>
            <a:r>
              <a:rPr lang="en-US" smtClean="0"/>
              <a:t>Click to edit Master title style</a:t>
            </a:r>
            <a:endParaRPr lang="en-US" dirty="0"/>
          </a:p>
        </p:txBody>
      </p:sp>
      <p:sp>
        <p:nvSpPr>
          <p:cNvPr id="14" name="Text Placeholder 14"/>
          <p:cNvSpPr>
            <a:spLocks noGrp="1"/>
          </p:cNvSpPr>
          <p:nvPr>
            <p:ph type="body" sz="quarter" idx="10"/>
          </p:nvPr>
        </p:nvSpPr>
        <p:spPr>
          <a:xfrm>
            <a:off x="527010" y="2886075"/>
            <a:ext cx="5861304" cy="335481"/>
          </a:xfrm>
          <a:prstGeom prst="rect">
            <a:avLst/>
          </a:prstGeom>
          <a:noFill/>
          <a:ln>
            <a:noFill/>
          </a:ln>
        </p:spPr>
        <p:txBody>
          <a:bodyPr anchor="b">
            <a:noAutofit/>
          </a:bodyPr>
          <a:lstStyle>
            <a:lvl1pPr marL="0" indent="0">
              <a:buNone/>
              <a:defRPr sz="1000" b="0" i="1" baseline="0">
                <a:ln>
                  <a:noFill/>
                </a:ln>
                <a:solidFill>
                  <a:schemeClr val="accent3">
                    <a:alpha val="25000"/>
                  </a:schemeClr>
                </a:solidFill>
                <a:effectLst/>
                <a:latin typeface="Sapient Centro Slab"/>
                <a:cs typeface="Sapient Centro Slab"/>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2104656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ck Cover Option 2">
    <p:bg>
      <p:bgPr>
        <a:solidFill>
          <a:schemeClr val="tx1"/>
        </a:solidFill>
        <a:effectLst/>
      </p:bgPr>
    </p:bg>
    <p:spTree>
      <p:nvGrpSpPr>
        <p:cNvPr id="1" name=""/>
        <p:cNvGrpSpPr/>
        <p:nvPr/>
      </p:nvGrpSpPr>
      <p:grpSpPr>
        <a:xfrm>
          <a:off x="0" y="0"/>
          <a:ext cx="0" cy="0"/>
          <a:chOff x="0" y="0"/>
          <a:chExt cx="0" cy="0"/>
        </a:xfrm>
      </p:grpSpPr>
      <p:pic>
        <p:nvPicPr>
          <p:cNvPr id="5" name="Picture 3" descr="cover2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6900" y="0"/>
            <a:ext cx="3467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userDrawn="1"/>
        </p:nvCxnSpPr>
        <p:spPr bwMode="auto">
          <a:xfrm>
            <a:off x="527050" y="3370263"/>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7" name="Group 5"/>
          <p:cNvGrpSpPr>
            <a:grpSpLocks/>
          </p:cNvGrpSpPr>
          <p:nvPr userDrawn="1"/>
        </p:nvGrpSpPr>
        <p:grpSpPr bwMode="auto">
          <a:xfrm>
            <a:off x="561975" y="4470400"/>
            <a:ext cx="2165350" cy="584200"/>
            <a:chOff x="527009" y="5746441"/>
            <a:chExt cx="3679231" cy="1145611"/>
          </a:xfrm>
        </p:grpSpPr>
        <p:pic>
          <p:nvPicPr>
            <p:cNvPr id="8" name="Picture 6" descr="SapientGM_Logo_PMS179.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13" name="TextBox 12"/>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14" name="TextBox 13"/>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08" y="1988954"/>
            <a:ext cx="5303520" cy="415498"/>
          </a:xfrm>
          <a:prstGeom prst="rect">
            <a:avLst/>
          </a:prstGeom>
        </p:spPr>
        <p:txBody>
          <a:bodyPr>
            <a:noAutofit/>
          </a:bodyPr>
          <a:lstStyle>
            <a:lvl1pPr>
              <a:defRPr sz="3200" b="0" i="0">
                <a:solidFill>
                  <a:schemeClr val="tx2"/>
                </a:solidFill>
                <a:latin typeface="SapientCentroSlab-Light"/>
                <a:cs typeface="SapientCentroSlab-Light"/>
              </a:defRPr>
            </a:lvl1pPr>
          </a:lstStyle>
          <a:p>
            <a:r>
              <a:rPr lang="en-US" smtClean="0"/>
              <a:t>Click to edit Master title style</a:t>
            </a:r>
            <a:endParaRPr lang="en-US" dirty="0"/>
          </a:p>
        </p:txBody>
      </p:sp>
      <p:sp>
        <p:nvSpPr>
          <p:cNvPr id="11" name="Subtitle 2"/>
          <p:cNvSpPr>
            <a:spLocks noGrp="1"/>
          </p:cNvSpPr>
          <p:nvPr>
            <p:ph type="subTitle" idx="1"/>
          </p:nvPr>
        </p:nvSpPr>
        <p:spPr>
          <a:xfrm>
            <a:off x="527008" y="2404739"/>
            <a:ext cx="5303520" cy="219291"/>
          </a:xfrm>
          <a:prstGeom prst="rect">
            <a:avLst/>
          </a:prstGeom>
        </p:spPr>
        <p:txBody>
          <a:bodyPr>
            <a:noAutofit/>
          </a:bodyPr>
          <a:lstStyle>
            <a:lvl1pPr marL="0" indent="0" algn="l">
              <a:buNone/>
              <a:defRPr sz="1600" b="0" i="1">
                <a:solidFill>
                  <a:schemeClr val="bg1"/>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4"/>
          <p:cNvSpPr>
            <a:spLocks noGrp="1"/>
          </p:cNvSpPr>
          <p:nvPr>
            <p:ph type="body" sz="quarter" idx="10"/>
          </p:nvPr>
        </p:nvSpPr>
        <p:spPr>
          <a:xfrm>
            <a:off x="527008" y="2628901"/>
            <a:ext cx="5303520" cy="611705"/>
          </a:xfrm>
          <a:prstGeom prst="rect">
            <a:avLst/>
          </a:prstGeom>
        </p:spPr>
        <p:txBody>
          <a:bodyPr>
            <a:noAutofit/>
          </a:bodyPr>
          <a:lstStyle>
            <a:lvl1pPr marL="0" indent="0">
              <a:buNone/>
              <a:defRPr sz="4700">
                <a:ln>
                  <a:solidFill>
                    <a:schemeClr val="bg1">
                      <a:alpha val="50000"/>
                    </a:schemeClr>
                  </a:solidFill>
                </a:ln>
                <a:solidFill>
                  <a:schemeClr val="tx1">
                    <a:alpha val="25000"/>
                  </a:schemeClr>
                </a:solidFill>
                <a:latin typeface="SapientSansBold"/>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264200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487363" y="29273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93776" y="2147698"/>
            <a:ext cx="3017520" cy="629018"/>
          </a:xfrm>
        </p:spPr>
        <p:txBody>
          <a:bodyPr anchor="b">
            <a:noAutofit/>
          </a:bodyPr>
          <a:lstStyle>
            <a:lvl1pPr>
              <a:lnSpc>
                <a:spcPct val="90000"/>
              </a:lnSpc>
              <a:defRPr sz="1700">
                <a:solidFill>
                  <a:schemeClr val="accent1"/>
                </a:solidFill>
                <a:latin typeface="SapientSansBold"/>
                <a:cs typeface="SapientSansBold"/>
              </a:defRPr>
            </a:lvl1pPr>
          </a:lstStyle>
          <a:p>
            <a:r>
              <a:rPr lang="en-US" smtClean="0"/>
              <a:t>Click to edit Master title style</a:t>
            </a:r>
            <a:endParaRPr lang="en-US" dirty="0"/>
          </a:p>
        </p:txBody>
      </p:sp>
      <p:sp>
        <p:nvSpPr>
          <p:cNvPr id="16" name="Text Placeholder 12"/>
          <p:cNvSpPr>
            <a:spLocks noGrp="1"/>
          </p:cNvSpPr>
          <p:nvPr>
            <p:ph type="body" sz="quarter" idx="10"/>
          </p:nvPr>
        </p:nvSpPr>
        <p:spPr>
          <a:xfrm>
            <a:off x="4334256" y="1"/>
            <a:ext cx="4297680" cy="5143500"/>
          </a:xfrm>
        </p:spPr>
        <p:txBody>
          <a:bodyPr anchor="ctr">
            <a:noAutofit/>
          </a:bodyPr>
          <a:lstStyle>
            <a:lvl1pPr marL="408138" marR="0" indent="-408138" algn="l" defTabSz="408138" rtl="0" eaLnBrk="1" fontAlgn="auto" latinLnBrk="0" hangingPunct="1">
              <a:lnSpc>
                <a:spcPct val="100000"/>
              </a:lnSpc>
              <a:spcBef>
                <a:spcPts val="0"/>
              </a:spcBef>
              <a:spcAft>
                <a:spcPts val="1786"/>
              </a:spcAft>
              <a:buClr>
                <a:schemeClr val="tx1"/>
              </a:buClr>
              <a:buSzTx/>
              <a:buFont typeface="+mj-lt"/>
              <a:buAutoNum type="arabicPeriod"/>
              <a:tabLst/>
              <a:defRPr b="0" i="0">
                <a:solidFill>
                  <a:srgbClr val="000000"/>
                </a:solidFill>
                <a:latin typeface="SapientCentroSlab-MediumItalic"/>
                <a:cs typeface="SapientCentroSlab-MediumItalic"/>
              </a:defRPr>
            </a:lvl1pPr>
            <a:lvl2pPr marL="612208" marR="0" indent="-204070" algn="l" defTabSz="408138" rtl="0" eaLnBrk="1" fontAlgn="auto" latinLnBrk="0" hangingPunct="1">
              <a:lnSpc>
                <a:spcPct val="100000"/>
              </a:lnSpc>
              <a:spcBef>
                <a:spcPts val="0"/>
              </a:spcBef>
              <a:spcAft>
                <a:spcPts val="893"/>
              </a:spcAft>
              <a:buClr>
                <a:schemeClr val="tx1"/>
              </a:buClr>
              <a:buSzTx/>
              <a:buFont typeface="Wingdings" charset="2"/>
              <a:buChar char="§"/>
              <a:tabLst/>
              <a:defRPr i="1"/>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75785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487363" y="27749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6" name="Title 1"/>
          <p:cNvSpPr>
            <a:spLocks noGrp="1"/>
          </p:cNvSpPr>
          <p:nvPr>
            <p:ph type="title"/>
          </p:nvPr>
        </p:nvSpPr>
        <p:spPr>
          <a:xfrm>
            <a:off x="493776" y="2299592"/>
            <a:ext cx="3011424" cy="317395"/>
          </a:xfrm>
        </p:spPr>
        <p:txBody>
          <a:bodyPr anchor="b">
            <a:noAutofit/>
          </a:bodyPr>
          <a:lstStyle>
            <a:lvl1pPr>
              <a:lnSpc>
                <a:spcPct val="90000"/>
              </a:lnSpc>
              <a:defRPr sz="1700" baseline="0">
                <a:solidFill>
                  <a:srgbClr val="D21118"/>
                </a:solidFill>
                <a:latin typeface="SapientSansBold"/>
                <a:cs typeface="SapientSansBold"/>
              </a:defRPr>
            </a:lvl1pPr>
          </a:lstStyle>
          <a:p>
            <a:r>
              <a:rPr lang="en-US" smtClean="0"/>
              <a:t>Click to edit Master title style</a:t>
            </a:r>
            <a:endParaRPr lang="en-US" dirty="0"/>
          </a:p>
        </p:txBody>
      </p:sp>
      <p:sp>
        <p:nvSpPr>
          <p:cNvPr id="11" name="Text Placeholder 10"/>
          <p:cNvSpPr>
            <a:spLocks noGrp="1"/>
          </p:cNvSpPr>
          <p:nvPr>
            <p:ph type="body" sz="quarter" idx="10"/>
          </p:nvPr>
        </p:nvSpPr>
        <p:spPr>
          <a:xfrm>
            <a:off x="4334256" y="1"/>
            <a:ext cx="4233672" cy="5143500"/>
          </a:xfrm>
        </p:spPr>
        <p:txBody>
          <a:bodyPr anchor="ctr">
            <a:noAutofit/>
          </a:bodyPr>
          <a:lstStyle>
            <a:lvl1pPr>
              <a:spcAft>
                <a:spcPts val="1786"/>
              </a:spcAft>
              <a:defRPr b="0" i="0">
                <a:solidFill>
                  <a:srgbClr val="000000"/>
                </a:solidFill>
                <a:latin typeface="SapientCentroSlab-MediumItalic"/>
                <a:cs typeface="SapientCentroSlab-MediumItalic"/>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4036778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lumn Left">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0" name="Text Placeholder 2"/>
          <p:cNvSpPr>
            <a:spLocks noGrp="1"/>
          </p:cNvSpPr>
          <p:nvPr>
            <p:ph type="body" sz="quarter" idx="10"/>
          </p:nvPr>
        </p:nvSpPr>
        <p:spPr>
          <a:xfrm>
            <a:off x="487363" y="1069975"/>
            <a:ext cx="4114800" cy="3600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1663700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8" name="Title 1"/>
          <p:cNvSpPr>
            <a:spLocks noGrp="1"/>
          </p:cNvSpPr>
          <p:nvPr>
            <p:ph type="title"/>
          </p:nvPr>
        </p:nvSpPr>
        <p:spPr>
          <a:xfrm>
            <a:off x="493776" y="311661"/>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
        <p:nvSpPr>
          <p:cNvPr id="9" name="Text Placeholder 2"/>
          <p:cNvSpPr>
            <a:spLocks noGrp="1"/>
          </p:cNvSpPr>
          <p:nvPr>
            <p:ph type="body" sz="quarter" idx="10"/>
          </p:nvPr>
        </p:nvSpPr>
        <p:spPr>
          <a:xfrm>
            <a:off x="487364" y="1069975"/>
            <a:ext cx="8169274" cy="3600451"/>
          </a:xfrm>
        </p:spPr>
        <p:txBody>
          <a:bodyPr numCol="2" spcCol="408138">
            <a:noAutofit/>
          </a:bodyPr>
          <a:lstStyle>
            <a:lvl1pPr marL="0" marR="0" indent="0" algn="l" defTabSz="408138" rtl="0" eaLnBrk="1" fontAlgn="auto" latinLnBrk="0" hangingPunct="1">
              <a:lnSpc>
                <a:spcPct val="100000"/>
              </a:lnSpc>
              <a:spcBef>
                <a:spcPts val="0"/>
              </a:spcBef>
              <a:spcAft>
                <a:spcPts val="714"/>
              </a:spcAft>
              <a:buClr>
                <a:schemeClr val="tx1"/>
              </a:buClr>
              <a:buSzTx/>
              <a:buFont typeface="Wingdings" charset="2"/>
              <a:buNone/>
              <a:tabLst/>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914833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3"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
        <p:nvSpPr>
          <p:cNvPr id="14" name="Text Placeholder 2"/>
          <p:cNvSpPr>
            <a:spLocks noGrp="1"/>
          </p:cNvSpPr>
          <p:nvPr>
            <p:ph type="body" sz="quarter" idx="10"/>
          </p:nvPr>
        </p:nvSpPr>
        <p:spPr>
          <a:xfrm>
            <a:off x="487364" y="1069975"/>
            <a:ext cx="8169274" cy="3600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49346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487363" y="29273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93776" y="2147698"/>
            <a:ext cx="3017520" cy="629018"/>
          </a:xfrm>
        </p:spPr>
        <p:txBody>
          <a:bodyPr anchor="b">
            <a:noAutofit/>
          </a:bodyPr>
          <a:lstStyle>
            <a:lvl1pPr>
              <a:lnSpc>
                <a:spcPct val="90000"/>
              </a:lnSpc>
              <a:defRPr sz="1700">
                <a:solidFill>
                  <a:srgbClr val="D21118"/>
                </a:solidFill>
                <a:latin typeface="SapientSansBold"/>
                <a:cs typeface="SapientSansBold"/>
              </a:defRPr>
            </a:lvl1pPr>
          </a:lstStyle>
          <a:p>
            <a:r>
              <a:rPr lang="en-US" smtClean="0"/>
              <a:t>Click to edit Master title style</a:t>
            </a:r>
            <a:endParaRPr lang="en-US" dirty="0"/>
          </a:p>
        </p:txBody>
      </p:sp>
      <p:sp>
        <p:nvSpPr>
          <p:cNvPr id="16" name="Text Placeholder 12"/>
          <p:cNvSpPr>
            <a:spLocks noGrp="1"/>
          </p:cNvSpPr>
          <p:nvPr>
            <p:ph type="body" sz="quarter" idx="10"/>
          </p:nvPr>
        </p:nvSpPr>
        <p:spPr>
          <a:xfrm>
            <a:off x="4334256" y="1"/>
            <a:ext cx="4297680" cy="5143500"/>
          </a:xfrm>
        </p:spPr>
        <p:txBody>
          <a:bodyPr anchor="ctr">
            <a:noAutofit/>
          </a:bodyPr>
          <a:lstStyle>
            <a:lvl1pPr marL="408138" marR="0" indent="-408138" algn="l" defTabSz="408138" rtl="0" eaLnBrk="1" fontAlgn="auto" latinLnBrk="0" hangingPunct="1">
              <a:lnSpc>
                <a:spcPct val="100000"/>
              </a:lnSpc>
              <a:spcBef>
                <a:spcPts val="0"/>
              </a:spcBef>
              <a:spcAft>
                <a:spcPts val="1786"/>
              </a:spcAft>
              <a:buClr>
                <a:schemeClr val="tx1"/>
              </a:buClr>
              <a:buSzTx/>
              <a:buFont typeface="+mj-lt"/>
              <a:buAutoNum type="arabicPeriod"/>
              <a:tabLst/>
              <a:defRPr sz="1100" i="1"/>
            </a:lvl1pPr>
            <a:lvl2pPr marL="612208" marR="0" indent="-204070" algn="l" defTabSz="408138" rtl="0" eaLnBrk="1" fontAlgn="auto" latinLnBrk="0" hangingPunct="1">
              <a:lnSpc>
                <a:spcPct val="100000"/>
              </a:lnSpc>
              <a:spcBef>
                <a:spcPts val="0"/>
              </a:spcBef>
              <a:spcAft>
                <a:spcPts val="893"/>
              </a:spcAft>
              <a:buClr>
                <a:schemeClr val="tx1"/>
              </a:buClr>
              <a:buSzTx/>
              <a:buFont typeface="Wingdings" charset="2"/>
              <a:buChar char="§"/>
              <a:tabLst/>
              <a:defRPr i="1"/>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659301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487363" y="29273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0" name="Text Placeholder 12"/>
          <p:cNvSpPr>
            <a:spLocks noGrp="1"/>
          </p:cNvSpPr>
          <p:nvPr>
            <p:ph type="body" sz="quarter" idx="10"/>
          </p:nvPr>
        </p:nvSpPr>
        <p:spPr>
          <a:xfrm>
            <a:off x="4334256" y="1"/>
            <a:ext cx="4297680" cy="5143500"/>
          </a:xfrm>
        </p:spPr>
        <p:txBody>
          <a:bodyPr anchor="ctr">
            <a:noAutofit/>
          </a:bodyPr>
          <a:lstStyle>
            <a:lvl1pPr marL="254201" marR="0" indent="-254201" algn="l" defTabSz="408138" rtl="0" eaLnBrk="1" fontAlgn="auto" latinLnBrk="0" hangingPunct="1">
              <a:lnSpc>
                <a:spcPct val="100000"/>
              </a:lnSpc>
              <a:spcBef>
                <a:spcPts val="0"/>
              </a:spcBef>
              <a:spcAft>
                <a:spcPts val="893"/>
              </a:spcAft>
              <a:buClr>
                <a:schemeClr val="tx1"/>
              </a:buClr>
              <a:buSzTx/>
              <a:buFont typeface="+mj-lt"/>
              <a:buAutoNum type="arabicPeriod"/>
              <a:tabLst/>
              <a:defRPr sz="1100" b="0" i="0">
                <a:solidFill>
                  <a:schemeClr val="tx1"/>
                </a:solidFill>
                <a:latin typeface="SapientCentroSlab-MediumItalic"/>
                <a:cs typeface="SapientCentroSlab-MediumItalic"/>
              </a:defRPr>
            </a:lvl1pPr>
            <a:lvl2pPr marL="539402" marR="0" indent="-131086" algn="l" defTabSz="408138" rtl="0" eaLnBrk="1" fontAlgn="auto" latinLnBrk="0" hangingPunct="1">
              <a:lnSpc>
                <a:spcPct val="100000"/>
              </a:lnSpc>
              <a:spcBef>
                <a:spcPts val="0"/>
              </a:spcBef>
              <a:spcAft>
                <a:spcPts val="893"/>
              </a:spcAft>
              <a:buClr>
                <a:schemeClr val="accent1"/>
              </a:buClr>
              <a:buSzTx/>
              <a:buFont typeface="Wingdings" charset="2"/>
              <a:buChar char="§"/>
              <a:tabLst/>
              <a:defRPr sz="1100" i="1">
                <a:solidFill>
                  <a:schemeClr val="accent5"/>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Title 1"/>
          <p:cNvSpPr>
            <a:spLocks noGrp="1"/>
          </p:cNvSpPr>
          <p:nvPr>
            <p:ph type="title"/>
          </p:nvPr>
        </p:nvSpPr>
        <p:spPr>
          <a:xfrm>
            <a:off x="493776" y="2147698"/>
            <a:ext cx="3017520" cy="629018"/>
          </a:xfrm>
        </p:spPr>
        <p:txBody>
          <a:bodyPr anchor="b">
            <a:noAutofit/>
          </a:bodyPr>
          <a:lstStyle>
            <a:lvl1pPr>
              <a:lnSpc>
                <a:spcPct val="90000"/>
              </a:lnSpc>
              <a:defRPr sz="1700">
                <a:solidFill>
                  <a:srgbClr val="D21118"/>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2506974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Cover Option 1">
    <p:spTree>
      <p:nvGrpSpPr>
        <p:cNvPr id="1" name=""/>
        <p:cNvGrpSpPr/>
        <p:nvPr/>
      </p:nvGrpSpPr>
      <p:grpSpPr>
        <a:xfrm>
          <a:off x="0" y="0"/>
          <a:ext cx="0" cy="0"/>
          <a:chOff x="0" y="0"/>
          <a:chExt cx="0" cy="0"/>
        </a:xfrm>
      </p:grpSpPr>
      <p:pic>
        <p:nvPicPr>
          <p:cNvPr id="4" name="Picture 3" descr="cover_w_2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3400" y="0"/>
            <a:ext cx="4800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3"/>
          <p:cNvCxnSpPr>
            <a:cxnSpLocks noChangeShapeType="1"/>
          </p:cNvCxnSpPr>
          <p:nvPr userDrawn="1"/>
        </p:nvCxnSpPr>
        <p:spPr bwMode="auto">
          <a:xfrm>
            <a:off x="527050" y="3360738"/>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pic>
        <p:nvPicPr>
          <p:cNvPr id="6" name="Picture 5" descr="SapientGM_Logo_PMS179.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1975" y="4478338"/>
            <a:ext cx="21653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1339850" y="4514850"/>
            <a:ext cx="134938" cy="112713"/>
          </a:xfrm>
          <a:prstGeom prst="rect">
            <a:avLst/>
          </a:prstGeom>
          <a:noFill/>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sp>
        <p:nvSpPr>
          <p:cNvPr id="10" name="Title 1"/>
          <p:cNvSpPr>
            <a:spLocks noGrp="1"/>
          </p:cNvSpPr>
          <p:nvPr>
            <p:ph type="ctrTitle"/>
          </p:nvPr>
        </p:nvSpPr>
        <p:spPr>
          <a:xfrm>
            <a:off x="527010" y="1781206"/>
            <a:ext cx="5861092" cy="830997"/>
          </a:xfrm>
          <a:prstGeom prst="rect">
            <a:avLst/>
          </a:prstGeom>
        </p:spPr>
        <p:txBody>
          <a:bodyPr>
            <a:noAutofit/>
          </a:bodyPr>
          <a:lstStyle>
            <a:lvl1pPr>
              <a:defRPr sz="3200" b="0" i="0">
                <a:solidFill>
                  <a:schemeClr val="tx2"/>
                </a:solidFill>
                <a:latin typeface="SapientCentroSlab-Light"/>
                <a:cs typeface="SapientCentroSlab-Light"/>
              </a:defRPr>
            </a:lvl1pPr>
          </a:lstStyle>
          <a:p>
            <a:r>
              <a:rPr lang="en-US" smtClean="0"/>
              <a:t>Click to edit Master title style</a:t>
            </a:r>
            <a:endParaRPr lang="en-US" dirty="0" smtClean="0"/>
          </a:p>
        </p:txBody>
      </p:sp>
      <p:sp>
        <p:nvSpPr>
          <p:cNvPr id="11" name="Text Placeholder 14"/>
          <p:cNvSpPr>
            <a:spLocks noGrp="1"/>
          </p:cNvSpPr>
          <p:nvPr>
            <p:ph type="body" sz="quarter" idx="10"/>
          </p:nvPr>
        </p:nvSpPr>
        <p:spPr>
          <a:xfrm>
            <a:off x="527010" y="2609851"/>
            <a:ext cx="5861304" cy="611705"/>
          </a:xfrm>
          <a:prstGeom prst="rect">
            <a:avLst/>
          </a:prstGeom>
        </p:spPr>
        <p:txBody>
          <a:bodyPr>
            <a:noAutofit/>
          </a:bodyPr>
          <a:lstStyle>
            <a:lvl1pPr marL="0" indent="0">
              <a:buNone/>
              <a:defRPr sz="4700">
                <a:ln>
                  <a:solidFill>
                    <a:schemeClr val="tx1">
                      <a:alpha val="50000"/>
                    </a:schemeClr>
                  </a:solidFill>
                </a:ln>
                <a:solidFill>
                  <a:schemeClr val="bg1"/>
                </a:solidFill>
                <a:latin typeface="SapientSansBold"/>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509821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487363" y="27749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6" name="Title 1"/>
          <p:cNvSpPr>
            <a:spLocks noGrp="1"/>
          </p:cNvSpPr>
          <p:nvPr>
            <p:ph type="title"/>
          </p:nvPr>
        </p:nvSpPr>
        <p:spPr>
          <a:xfrm>
            <a:off x="493776" y="2299592"/>
            <a:ext cx="3011424" cy="317395"/>
          </a:xfrm>
        </p:spPr>
        <p:txBody>
          <a:bodyPr anchor="b">
            <a:noAutofit/>
          </a:bodyPr>
          <a:lstStyle>
            <a:lvl1pPr>
              <a:lnSpc>
                <a:spcPct val="90000"/>
              </a:lnSpc>
              <a:defRPr sz="1700" baseline="0">
                <a:solidFill>
                  <a:schemeClr val="accent1"/>
                </a:solidFill>
                <a:latin typeface="SapientSansBold"/>
                <a:cs typeface="SapientSansBold"/>
              </a:defRPr>
            </a:lvl1pPr>
          </a:lstStyle>
          <a:p>
            <a:r>
              <a:rPr lang="en-US" smtClean="0"/>
              <a:t>Click to edit Master title style</a:t>
            </a:r>
            <a:endParaRPr lang="en-US" dirty="0"/>
          </a:p>
        </p:txBody>
      </p:sp>
      <p:sp>
        <p:nvSpPr>
          <p:cNvPr id="11" name="Text Placeholder 10"/>
          <p:cNvSpPr>
            <a:spLocks noGrp="1"/>
          </p:cNvSpPr>
          <p:nvPr>
            <p:ph type="body" sz="quarter" idx="10"/>
          </p:nvPr>
        </p:nvSpPr>
        <p:spPr>
          <a:xfrm>
            <a:off x="4334256" y="1"/>
            <a:ext cx="4233672" cy="5143500"/>
          </a:xfrm>
        </p:spPr>
        <p:txBody>
          <a:bodyPr anchor="ctr">
            <a:noAutofit/>
          </a:bodyPr>
          <a:lstStyle>
            <a:lvl1pPr>
              <a:spcAft>
                <a:spcPts val="1786"/>
              </a:spcAft>
              <a:defRPr sz="11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403748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 Sub-Bulle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487363" y="27749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8" name="Text Placeholder 10"/>
          <p:cNvSpPr>
            <a:spLocks noGrp="1"/>
          </p:cNvSpPr>
          <p:nvPr>
            <p:ph type="body" sz="quarter" idx="10"/>
          </p:nvPr>
        </p:nvSpPr>
        <p:spPr>
          <a:xfrm>
            <a:off x="4334256" y="1"/>
            <a:ext cx="4233672" cy="5143500"/>
          </a:xfrm>
        </p:spPr>
        <p:txBody>
          <a:bodyPr anchor="ctr">
            <a:noAutofit/>
          </a:bodyPr>
          <a:lstStyle>
            <a:lvl1pPr marL="131086" indent="-131086">
              <a:spcAft>
                <a:spcPts val="893"/>
              </a:spcAft>
              <a:defRPr sz="1100" b="0" i="0">
                <a:solidFill>
                  <a:schemeClr val="tx1"/>
                </a:solidFill>
                <a:latin typeface="SapientCentroSlab-MediumItalic"/>
                <a:cs typeface="SapientCentroSlab-MediumItalic"/>
              </a:defRPr>
            </a:lvl1pPr>
            <a:lvl2pPr marL="316202" indent="-112487">
              <a:spcAft>
                <a:spcPts val="893"/>
              </a:spcAft>
              <a:buClr>
                <a:schemeClr val="accent1"/>
              </a:buClr>
              <a:defRPr sz="1100" b="0" i="1">
                <a:latin typeface="SapientCentroSlab-Light"/>
                <a:cs typeface="SapientCentroSlab-Ligh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itle 1"/>
          <p:cNvSpPr>
            <a:spLocks noGrp="1"/>
          </p:cNvSpPr>
          <p:nvPr>
            <p:ph type="title"/>
          </p:nvPr>
        </p:nvSpPr>
        <p:spPr>
          <a:xfrm>
            <a:off x="493776" y="2299592"/>
            <a:ext cx="3011424" cy="317395"/>
          </a:xfrm>
        </p:spPr>
        <p:txBody>
          <a:bodyPr anchor="b">
            <a:noAutofit/>
          </a:bodyPr>
          <a:lstStyle>
            <a:lvl1pPr>
              <a:lnSpc>
                <a:spcPct val="90000"/>
              </a:lnSpc>
              <a:defRPr sz="1700" baseline="0">
                <a:solidFill>
                  <a:schemeClr val="accent1"/>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928766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lumn Lef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1209" y="3867913"/>
            <a:ext cx="3465576" cy="382605"/>
          </a:xfrm>
        </p:spPr>
        <p:txBody>
          <a:bodyPr anchor="b">
            <a:noAutofit/>
          </a:bodyPr>
          <a:lstStyle>
            <a:lvl1pPr marL="0" marR="0" indent="0" algn="l" defTabSz="408138" rtl="0" eaLnBrk="1" fontAlgn="auto" latinLnBrk="0" hangingPunct="1">
              <a:lnSpc>
                <a:spcPct val="130000"/>
              </a:lnSpc>
              <a:spcBef>
                <a:spcPts val="0"/>
              </a:spcBef>
              <a:spcAft>
                <a:spcPts val="0"/>
              </a:spcAft>
              <a:buClr>
                <a:schemeClr val="tx1"/>
              </a:buClr>
              <a:buSzTx/>
              <a:buFont typeface="Wingdings" charset="2"/>
              <a:buNone/>
              <a:tabLst/>
              <a:defRPr sz="1200" i="1" baseline="0">
                <a:solidFill>
                  <a:schemeClr val="tx1"/>
                </a:solidFill>
              </a:defRPr>
            </a:lvl1pPr>
            <a:lvl2pPr marL="408138" indent="0">
              <a:buNone/>
              <a:defRPr sz="1600">
                <a:solidFill>
                  <a:schemeClr val="tx1">
                    <a:tint val="75000"/>
                  </a:schemeClr>
                </a:solidFill>
              </a:defRPr>
            </a:lvl2pPr>
            <a:lvl3pPr marL="816277" indent="0">
              <a:buNone/>
              <a:defRPr sz="1500">
                <a:solidFill>
                  <a:schemeClr val="tx1">
                    <a:tint val="75000"/>
                  </a:schemeClr>
                </a:solidFill>
              </a:defRPr>
            </a:lvl3pPr>
            <a:lvl4pPr marL="1224417" indent="0">
              <a:buNone/>
              <a:defRPr sz="1200">
                <a:solidFill>
                  <a:schemeClr val="tx1">
                    <a:tint val="75000"/>
                  </a:schemeClr>
                </a:solidFill>
              </a:defRPr>
            </a:lvl4pPr>
            <a:lvl5pPr marL="1632555" indent="0">
              <a:buNone/>
              <a:defRPr sz="1200">
                <a:solidFill>
                  <a:schemeClr val="tx1">
                    <a:tint val="75000"/>
                  </a:schemeClr>
                </a:solidFill>
              </a:defRPr>
            </a:lvl5pPr>
            <a:lvl6pPr marL="2040694" indent="0">
              <a:buNone/>
              <a:defRPr sz="1200">
                <a:solidFill>
                  <a:schemeClr val="tx1">
                    <a:tint val="75000"/>
                  </a:schemeClr>
                </a:solidFill>
              </a:defRPr>
            </a:lvl6pPr>
            <a:lvl7pPr marL="2448832" indent="0">
              <a:buNone/>
              <a:defRPr sz="1200">
                <a:solidFill>
                  <a:schemeClr val="tx1">
                    <a:tint val="75000"/>
                  </a:schemeClr>
                </a:solidFill>
              </a:defRPr>
            </a:lvl7pPr>
            <a:lvl8pPr marL="2856971" indent="0">
              <a:buNone/>
              <a:defRPr sz="1200">
                <a:solidFill>
                  <a:schemeClr val="tx1">
                    <a:tint val="75000"/>
                  </a:schemeClr>
                </a:solidFill>
              </a:defRPr>
            </a:lvl8pPr>
            <a:lvl9pPr marL="3265110" indent="0">
              <a:buNone/>
              <a:defRPr sz="1200">
                <a:solidFill>
                  <a:schemeClr val="tx1">
                    <a:tint val="75000"/>
                  </a:schemeClr>
                </a:solidFill>
              </a:defRPr>
            </a:lvl9pPr>
          </a:lstStyle>
          <a:p>
            <a:pPr lvl="0"/>
            <a:r>
              <a:rPr lang="en-US" smtClean="0"/>
              <a:t>Click to edit Master text styles</a:t>
            </a:r>
          </a:p>
        </p:txBody>
      </p:sp>
      <p:sp>
        <p:nvSpPr>
          <p:cNvPr id="9" name="Title 1"/>
          <p:cNvSpPr>
            <a:spLocks noGrp="1"/>
          </p:cNvSpPr>
          <p:nvPr>
            <p:ph type="title"/>
          </p:nvPr>
        </p:nvSpPr>
        <p:spPr>
          <a:xfrm>
            <a:off x="521209" y="857252"/>
            <a:ext cx="3465576" cy="2187137"/>
          </a:xfrm>
        </p:spPr>
        <p:txBody>
          <a:bodyPr>
            <a:noAutofit/>
          </a:bodyPr>
          <a:lstStyle>
            <a:lvl1pPr algn="l">
              <a:lnSpc>
                <a:spcPct val="90000"/>
              </a:lnSpc>
              <a:defRPr sz="2700" b="0" i="0" cap="none">
                <a:solidFill>
                  <a:schemeClr val="accent2"/>
                </a:solidFill>
                <a:latin typeface="SapientCentroSlab-Light"/>
                <a:cs typeface="SapientCentroSlab-Light"/>
              </a:defRPr>
            </a:lvl1pPr>
          </a:lstStyle>
          <a:p>
            <a:r>
              <a:rPr lang="en-US" smtClean="0"/>
              <a:t>Click to edit Master title style</a:t>
            </a:r>
            <a:endParaRPr lang="en-US" dirty="0"/>
          </a:p>
        </p:txBody>
      </p:sp>
    </p:spTree>
    <p:extLst>
      <p:ext uri="{BB962C8B-B14F-4D97-AF65-F5344CB8AC3E}">
        <p14:creationId xmlns:p14="http://schemas.microsoft.com/office/powerpoint/2010/main" val="32404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565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8" name="Title 1"/>
          <p:cNvSpPr>
            <a:spLocks noGrp="1"/>
          </p:cNvSpPr>
          <p:nvPr>
            <p:ph type="title"/>
          </p:nvPr>
        </p:nvSpPr>
        <p:spPr>
          <a:xfrm>
            <a:off x="493776" y="311661"/>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
        <p:nvSpPr>
          <p:cNvPr id="9" name="Text Placeholder 2"/>
          <p:cNvSpPr>
            <a:spLocks noGrp="1"/>
          </p:cNvSpPr>
          <p:nvPr>
            <p:ph type="body" sz="quarter" idx="10"/>
          </p:nvPr>
        </p:nvSpPr>
        <p:spPr>
          <a:xfrm>
            <a:off x="487364" y="1069975"/>
            <a:ext cx="8169274" cy="3600451"/>
          </a:xfrm>
        </p:spPr>
        <p:txBody>
          <a:bodyPr numCol="2" spcCol="408138">
            <a:noAutofit/>
          </a:bodyPr>
          <a:lstStyle>
            <a:lvl1pPr marL="0" marR="0" indent="0" algn="l" defTabSz="408138" rtl="0" eaLnBrk="1" fontAlgn="auto" latinLnBrk="0" hangingPunct="1">
              <a:lnSpc>
                <a:spcPct val="100000"/>
              </a:lnSpc>
              <a:spcBef>
                <a:spcPts val="0"/>
              </a:spcBef>
              <a:spcAft>
                <a:spcPts val="714"/>
              </a:spcAft>
              <a:buClr>
                <a:schemeClr val="tx1"/>
              </a:buClr>
              <a:buSzTx/>
              <a:buFont typeface="Wingdings" charset="2"/>
              <a:buNone/>
              <a:tabLst/>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142869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ck Cover Option 1">
    <p:bg>
      <p:bgPr>
        <a:solidFill>
          <a:schemeClr val="tx1"/>
        </a:solidFill>
        <a:effectLst/>
      </p:bgPr>
    </p:bg>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527050" y="3360738"/>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5" name="Group 7"/>
          <p:cNvGrpSpPr>
            <a:grpSpLocks/>
          </p:cNvGrpSpPr>
          <p:nvPr userDrawn="1"/>
        </p:nvGrpSpPr>
        <p:grpSpPr bwMode="auto">
          <a:xfrm>
            <a:off x="561975" y="4470400"/>
            <a:ext cx="2165350" cy="584200"/>
            <a:chOff x="527009" y="5746441"/>
            <a:chExt cx="3679231" cy="1145611"/>
          </a:xfrm>
        </p:grpSpPr>
        <p:pic>
          <p:nvPicPr>
            <p:cNvPr id="6" name="Picture 8" descr="SapientGM_Logo_PMS179.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8" name="TextBox 7"/>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9" name="TextBox 8"/>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10" y="1781206"/>
            <a:ext cx="5861092" cy="830997"/>
          </a:xfrm>
          <a:prstGeom prst="rect">
            <a:avLst/>
          </a:prstGeom>
        </p:spPr>
        <p:txBody>
          <a:bodyPr anchor="b">
            <a:noAutofit/>
          </a:bodyPr>
          <a:lstStyle>
            <a:lvl1pPr algn="l">
              <a:defRPr sz="2000" b="0" i="0" baseline="0">
                <a:solidFill>
                  <a:schemeClr val="bg1"/>
                </a:solidFill>
                <a:latin typeface="SapientSansMedium"/>
                <a:cs typeface="SapientSansMedium"/>
              </a:defRPr>
            </a:lvl1pPr>
          </a:lstStyle>
          <a:p>
            <a:r>
              <a:rPr lang="en-US" smtClean="0"/>
              <a:t>Click to edit Master title style</a:t>
            </a:r>
            <a:endParaRPr lang="en-US" dirty="0"/>
          </a:p>
        </p:txBody>
      </p:sp>
      <p:sp>
        <p:nvSpPr>
          <p:cNvPr id="14" name="Text Placeholder 14"/>
          <p:cNvSpPr>
            <a:spLocks noGrp="1"/>
          </p:cNvSpPr>
          <p:nvPr>
            <p:ph type="body" sz="quarter" idx="10"/>
          </p:nvPr>
        </p:nvSpPr>
        <p:spPr>
          <a:xfrm>
            <a:off x="527010" y="2886075"/>
            <a:ext cx="5861304" cy="335481"/>
          </a:xfrm>
          <a:prstGeom prst="rect">
            <a:avLst/>
          </a:prstGeom>
          <a:noFill/>
          <a:ln>
            <a:noFill/>
          </a:ln>
        </p:spPr>
        <p:txBody>
          <a:bodyPr anchor="b">
            <a:noAutofit/>
          </a:bodyPr>
          <a:lstStyle>
            <a:lvl1pPr marL="0" indent="0">
              <a:buNone/>
              <a:defRPr sz="1000" b="0" i="1" baseline="0">
                <a:ln>
                  <a:noFill/>
                </a:ln>
                <a:solidFill>
                  <a:schemeClr val="accent3">
                    <a:alpha val="25000"/>
                  </a:schemeClr>
                </a:solidFill>
                <a:effectLst/>
                <a:latin typeface="Sapient Centro Slab"/>
                <a:cs typeface="Sapient Centro Slab"/>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2013346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ck Cover Option 2">
    <p:bg>
      <p:bgPr>
        <a:solidFill>
          <a:schemeClr val="tx1"/>
        </a:solidFill>
        <a:effectLst/>
      </p:bgPr>
    </p:bg>
    <p:spTree>
      <p:nvGrpSpPr>
        <p:cNvPr id="1" name=""/>
        <p:cNvGrpSpPr/>
        <p:nvPr/>
      </p:nvGrpSpPr>
      <p:grpSpPr>
        <a:xfrm>
          <a:off x="0" y="0"/>
          <a:ext cx="0" cy="0"/>
          <a:chOff x="0" y="0"/>
          <a:chExt cx="0" cy="0"/>
        </a:xfrm>
      </p:grpSpPr>
      <p:pic>
        <p:nvPicPr>
          <p:cNvPr id="5" name="Picture 3" descr="cover2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6900" y="0"/>
            <a:ext cx="3467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userDrawn="1"/>
        </p:nvCxnSpPr>
        <p:spPr bwMode="auto">
          <a:xfrm>
            <a:off x="527050" y="3370263"/>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7" name="Group 5"/>
          <p:cNvGrpSpPr>
            <a:grpSpLocks/>
          </p:cNvGrpSpPr>
          <p:nvPr userDrawn="1"/>
        </p:nvGrpSpPr>
        <p:grpSpPr bwMode="auto">
          <a:xfrm>
            <a:off x="561975" y="4470400"/>
            <a:ext cx="2165350" cy="584200"/>
            <a:chOff x="527009" y="5746441"/>
            <a:chExt cx="3679231" cy="1145611"/>
          </a:xfrm>
        </p:grpSpPr>
        <p:pic>
          <p:nvPicPr>
            <p:cNvPr id="8" name="Picture 6" descr="SapientGM_Logo_PMS179.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13" name="TextBox 12"/>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14" name="TextBox 13"/>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08" y="1988954"/>
            <a:ext cx="5303520" cy="415498"/>
          </a:xfrm>
          <a:prstGeom prst="rect">
            <a:avLst/>
          </a:prstGeom>
        </p:spPr>
        <p:txBody>
          <a:bodyPr>
            <a:noAutofit/>
          </a:bodyPr>
          <a:lstStyle>
            <a:lvl1pPr>
              <a:defRPr sz="3200" b="0" i="0">
                <a:solidFill>
                  <a:schemeClr val="tx2"/>
                </a:solidFill>
                <a:latin typeface="SapientCentroSlab-Light"/>
                <a:cs typeface="SapientCentroSlab-Light"/>
              </a:defRPr>
            </a:lvl1pPr>
          </a:lstStyle>
          <a:p>
            <a:r>
              <a:rPr lang="en-US" smtClean="0"/>
              <a:t>Click to edit Master title style</a:t>
            </a:r>
            <a:endParaRPr lang="en-US" dirty="0"/>
          </a:p>
        </p:txBody>
      </p:sp>
      <p:sp>
        <p:nvSpPr>
          <p:cNvPr id="11" name="Subtitle 2"/>
          <p:cNvSpPr>
            <a:spLocks noGrp="1"/>
          </p:cNvSpPr>
          <p:nvPr>
            <p:ph type="subTitle" idx="1"/>
          </p:nvPr>
        </p:nvSpPr>
        <p:spPr>
          <a:xfrm>
            <a:off x="527008" y="2404739"/>
            <a:ext cx="5303520" cy="219291"/>
          </a:xfrm>
          <a:prstGeom prst="rect">
            <a:avLst/>
          </a:prstGeom>
        </p:spPr>
        <p:txBody>
          <a:bodyPr>
            <a:noAutofit/>
          </a:bodyPr>
          <a:lstStyle>
            <a:lvl1pPr marL="0" indent="0" algn="l">
              <a:buNone/>
              <a:defRPr sz="1600" b="0" i="1">
                <a:solidFill>
                  <a:schemeClr val="bg1"/>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4"/>
          <p:cNvSpPr>
            <a:spLocks noGrp="1"/>
          </p:cNvSpPr>
          <p:nvPr>
            <p:ph type="body" sz="quarter" idx="10"/>
          </p:nvPr>
        </p:nvSpPr>
        <p:spPr>
          <a:xfrm>
            <a:off x="527008" y="2628901"/>
            <a:ext cx="5303520" cy="611705"/>
          </a:xfrm>
          <a:prstGeom prst="rect">
            <a:avLst/>
          </a:prstGeom>
        </p:spPr>
        <p:txBody>
          <a:bodyPr>
            <a:noAutofit/>
          </a:bodyPr>
          <a:lstStyle>
            <a:lvl1pPr marL="0" indent="0">
              <a:buNone/>
              <a:defRPr sz="4700">
                <a:ln>
                  <a:solidFill>
                    <a:schemeClr val="bg1">
                      <a:alpha val="50000"/>
                    </a:schemeClr>
                  </a:solidFill>
                </a:ln>
                <a:solidFill>
                  <a:schemeClr val="tx1">
                    <a:alpha val="25000"/>
                  </a:schemeClr>
                </a:solidFill>
                <a:latin typeface="SapientSansBold"/>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3145401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3"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
        <p:nvSpPr>
          <p:cNvPr id="14" name="Text Placeholder 2"/>
          <p:cNvSpPr>
            <a:spLocks noGrp="1"/>
          </p:cNvSpPr>
          <p:nvPr>
            <p:ph type="body" sz="quarter" idx="10"/>
          </p:nvPr>
        </p:nvSpPr>
        <p:spPr>
          <a:xfrm>
            <a:off x="487364" y="1069975"/>
            <a:ext cx="8169274" cy="3600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2039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umn Right">
    <p:spTree>
      <p:nvGrpSpPr>
        <p:cNvPr id="1" name=""/>
        <p:cNvGrpSpPr/>
        <p:nvPr/>
      </p:nvGrpSpPr>
      <p:grpSpPr>
        <a:xfrm>
          <a:off x="0" y="0"/>
          <a:ext cx="0" cy="0"/>
          <a:chOff x="0" y="0"/>
          <a:chExt cx="0" cy="0"/>
        </a:xfrm>
      </p:grpSpPr>
      <p:cxnSp>
        <p:nvCxnSpPr>
          <p:cNvPr id="5" name="Straight Connector 6"/>
          <p:cNvCxnSpPr>
            <a:cxnSpLocks noChangeShapeType="1"/>
          </p:cNvCxnSpPr>
          <p:nvPr userDrawn="1"/>
        </p:nvCxnSpPr>
        <p:spPr bwMode="auto">
          <a:xfrm>
            <a:off x="487363" y="27749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9" name="Subtitle 2"/>
          <p:cNvSpPr>
            <a:spLocks noGrp="1"/>
          </p:cNvSpPr>
          <p:nvPr>
            <p:ph type="subTitle" idx="1"/>
          </p:nvPr>
        </p:nvSpPr>
        <p:spPr>
          <a:xfrm>
            <a:off x="3593592" y="809245"/>
            <a:ext cx="5038344" cy="308611"/>
          </a:xfrm>
          <a:prstGeom prst="rect">
            <a:avLst/>
          </a:prstGeom>
        </p:spPr>
        <p:txBody>
          <a:bodyPr>
            <a:noAutofit/>
          </a:bodyPr>
          <a:lstStyle>
            <a:lvl1pPr marL="0" indent="0" algn="l">
              <a:buNone/>
              <a:defRPr sz="1800" b="0" i="0">
                <a:solidFill>
                  <a:schemeClr val="tx2"/>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smtClean="0"/>
          </a:p>
        </p:txBody>
      </p:sp>
      <p:sp>
        <p:nvSpPr>
          <p:cNvPr id="3" name="Text Placeholder 2"/>
          <p:cNvSpPr>
            <a:spLocks noGrp="1"/>
          </p:cNvSpPr>
          <p:nvPr>
            <p:ph type="body" sz="quarter" idx="10"/>
          </p:nvPr>
        </p:nvSpPr>
        <p:spPr>
          <a:xfrm>
            <a:off x="3594100" y="1303020"/>
            <a:ext cx="5037138" cy="3271266"/>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p:cNvSpPr>
            <a:spLocks noGrp="1"/>
          </p:cNvSpPr>
          <p:nvPr>
            <p:ph type="title"/>
          </p:nvPr>
        </p:nvSpPr>
        <p:spPr>
          <a:xfrm>
            <a:off x="493776" y="2299592"/>
            <a:ext cx="3011424" cy="317395"/>
          </a:xfrm>
        </p:spPr>
        <p:txBody>
          <a:bodyPr anchor="b">
            <a:noAutofit/>
          </a:bodyPr>
          <a:lstStyle>
            <a:lvl1pPr>
              <a:lnSpc>
                <a:spcPct val="90000"/>
              </a:lnSpc>
              <a:defRPr sz="1700" baseline="0">
                <a:solidFill>
                  <a:srgbClr val="000000"/>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2677123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Agenda with Sub-Bulle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487363" y="29273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0" name="Text Placeholder 12"/>
          <p:cNvSpPr>
            <a:spLocks noGrp="1"/>
          </p:cNvSpPr>
          <p:nvPr>
            <p:ph type="body" sz="quarter" idx="10"/>
          </p:nvPr>
        </p:nvSpPr>
        <p:spPr>
          <a:xfrm>
            <a:off x="4334256" y="1"/>
            <a:ext cx="4297680" cy="5143500"/>
          </a:xfrm>
        </p:spPr>
        <p:txBody>
          <a:bodyPr anchor="ctr">
            <a:noAutofit/>
          </a:bodyPr>
          <a:lstStyle>
            <a:lvl1pPr marL="408138" marR="0" indent="-408138" algn="l" defTabSz="408138" rtl="0" eaLnBrk="1" fontAlgn="auto" latinLnBrk="0" hangingPunct="1">
              <a:lnSpc>
                <a:spcPct val="100000"/>
              </a:lnSpc>
              <a:spcBef>
                <a:spcPts val="0"/>
              </a:spcBef>
              <a:spcAft>
                <a:spcPts val="893"/>
              </a:spcAft>
              <a:buClr>
                <a:schemeClr val="tx1"/>
              </a:buClr>
              <a:buSzTx/>
              <a:buFont typeface="+mj-lt"/>
              <a:buAutoNum type="arabicPeriod"/>
              <a:tabLst/>
              <a:defRPr i="1">
                <a:solidFill>
                  <a:schemeClr val="accent5"/>
                </a:solidFill>
              </a:defRPr>
            </a:lvl1pPr>
            <a:lvl2pPr marL="612208" marR="0" indent="-204070" algn="l" defTabSz="408138" rtl="0" eaLnBrk="1" fontAlgn="auto" latinLnBrk="0" hangingPunct="1">
              <a:lnSpc>
                <a:spcPct val="100000"/>
              </a:lnSpc>
              <a:spcBef>
                <a:spcPts val="0"/>
              </a:spcBef>
              <a:spcAft>
                <a:spcPts val="893"/>
              </a:spcAft>
              <a:buClr>
                <a:schemeClr val="tx1"/>
              </a:buClr>
              <a:buSzTx/>
              <a:buFont typeface="Wingdings" charset="2"/>
              <a:buChar char="§"/>
              <a:tabLst/>
              <a:defRPr i="1">
                <a:solidFill>
                  <a:schemeClr val="accent5"/>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Title 1"/>
          <p:cNvSpPr>
            <a:spLocks noGrp="1"/>
          </p:cNvSpPr>
          <p:nvPr>
            <p:ph type="title"/>
          </p:nvPr>
        </p:nvSpPr>
        <p:spPr>
          <a:xfrm>
            <a:off x="493776" y="2147698"/>
            <a:ext cx="3017520" cy="629018"/>
          </a:xfrm>
        </p:spPr>
        <p:txBody>
          <a:bodyPr anchor="b">
            <a:noAutofit/>
          </a:bodyPr>
          <a:lstStyle>
            <a:lvl1pPr>
              <a:lnSpc>
                <a:spcPct val="90000"/>
              </a:lnSpc>
              <a:defRPr sz="1700">
                <a:solidFill>
                  <a:srgbClr val="000000"/>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3574142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Cover Option 2">
    <p:spTree>
      <p:nvGrpSpPr>
        <p:cNvPr id="1" name=""/>
        <p:cNvGrpSpPr/>
        <p:nvPr/>
      </p:nvGrpSpPr>
      <p:grpSpPr>
        <a:xfrm>
          <a:off x="0" y="0"/>
          <a:ext cx="0" cy="0"/>
          <a:chOff x="0" y="0"/>
          <a:chExt cx="0" cy="0"/>
        </a:xfrm>
      </p:grpSpPr>
      <p:pic>
        <p:nvPicPr>
          <p:cNvPr id="5" name="Picture 3" descr="cover_w_1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14900" y="0"/>
            <a:ext cx="4229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userDrawn="1"/>
        </p:nvCxnSpPr>
        <p:spPr bwMode="auto">
          <a:xfrm>
            <a:off x="527050" y="3370263"/>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pic>
        <p:nvPicPr>
          <p:cNvPr id="7" name="Picture 5" descr="SapientGM_Logo_PMS179.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1975" y="4478338"/>
            <a:ext cx="21653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527008" y="1988954"/>
            <a:ext cx="5303520" cy="415498"/>
          </a:xfrm>
          <a:prstGeom prst="rect">
            <a:avLst/>
          </a:prstGeom>
        </p:spPr>
        <p:txBody>
          <a:bodyPr>
            <a:noAutofit/>
          </a:bodyPr>
          <a:lstStyle>
            <a:lvl1pPr>
              <a:defRPr sz="3200" b="0" i="0">
                <a:solidFill>
                  <a:srgbClr val="159DEB"/>
                </a:solidFill>
                <a:latin typeface="SapientCentroSlab-Light"/>
                <a:cs typeface="SapientCentroSlab-Light"/>
              </a:defRPr>
            </a:lvl1pPr>
          </a:lstStyle>
          <a:p>
            <a:r>
              <a:rPr lang="en-US" smtClean="0"/>
              <a:t>Click to edit Master title style</a:t>
            </a:r>
            <a:endParaRPr lang="en-US" dirty="0"/>
          </a:p>
        </p:txBody>
      </p:sp>
      <p:sp>
        <p:nvSpPr>
          <p:cNvPr id="11" name="Subtitle 2"/>
          <p:cNvSpPr>
            <a:spLocks noGrp="1"/>
          </p:cNvSpPr>
          <p:nvPr>
            <p:ph type="subTitle" idx="1"/>
          </p:nvPr>
        </p:nvSpPr>
        <p:spPr>
          <a:xfrm>
            <a:off x="527008" y="2404739"/>
            <a:ext cx="5303520" cy="219291"/>
          </a:xfrm>
          <a:prstGeom prst="rect">
            <a:avLst/>
          </a:prstGeom>
        </p:spPr>
        <p:txBody>
          <a:bodyPr>
            <a:noAutofit/>
          </a:bodyPr>
          <a:lstStyle>
            <a:lvl1pPr marL="0" indent="0" algn="l">
              <a:buNone/>
              <a:defRPr sz="1600" b="0" i="1">
                <a:solidFill>
                  <a:schemeClr val="tx1"/>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4"/>
          <p:cNvSpPr>
            <a:spLocks noGrp="1"/>
          </p:cNvSpPr>
          <p:nvPr>
            <p:ph type="body" sz="quarter" idx="10"/>
          </p:nvPr>
        </p:nvSpPr>
        <p:spPr>
          <a:xfrm>
            <a:off x="527008" y="2628901"/>
            <a:ext cx="5303520" cy="611705"/>
          </a:xfrm>
          <a:prstGeom prst="rect">
            <a:avLst/>
          </a:prstGeom>
        </p:spPr>
        <p:txBody>
          <a:bodyPr>
            <a:noAutofit/>
          </a:bodyPr>
          <a:lstStyle>
            <a:lvl1pPr marL="0" indent="0">
              <a:buNone/>
              <a:defRPr sz="4700">
                <a:ln>
                  <a:solidFill>
                    <a:schemeClr val="tx1">
                      <a:alpha val="50000"/>
                    </a:schemeClr>
                  </a:solidFill>
                </a:ln>
                <a:solidFill>
                  <a:schemeClr val="bg2">
                    <a:alpha val="25000"/>
                  </a:schemeClr>
                </a:solidFill>
                <a:latin typeface="SapientSansBold"/>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3579205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ck Cover Option 1">
    <p:bg>
      <p:bgPr>
        <a:solidFill>
          <a:schemeClr val="tx1"/>
        </a:solidFill>
        <a:effectLst/>
      </p:bgPr>
    </p:bg>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527050" y="3360738"/>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5" name="Group 7"/>
          <p:cNvGrpSpPr>
            <a:grpSpLocks/>
          </p:cNvGrpSpPr>
          <p:nvPr userDrawn="1"/>
        </p:nvGrpSpPr>
        <p:grpSpPr bwMode="auto">
          <a:xfrm>
            <a:off x="561975" y="4470400"/>
            <a:ext cx="2165350" cy="584200"/>
            <a:chOff x="527009" y="5746441"/>
            <a:chExt cx="3679231" cy="1145611"/>
          </a:xfrm>
        </p:grpSpPr>
        <p:pic>
          <p:nvPicPr>
            <p:cNvPr id="6" name="Picture 8" descr="SapientGM_Logo_PMS179.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8" name="TextBox 7"/>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9" name="TextBox 8"/>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10" y="1781206"/>
            <a:ext cx="5861092" cy="830997"/>
          </a:xfrm>
          <a:prstGeom prst="rect">
            <a:avLst/>
          </a:prstGeom>
        </p:spPr>
        <p:txBody>
          <a:bodyPr anchor="b">
            <a:noAutofit/>
          </a:bodyPr>
          <a:lstStyle>
            <a:lvl1pPr algn="l">
              <a:defRPr sz="2000" b="0" i="0" baseline="0">
                <a:solidFill>
                  <a:schemeClr val="bg1"/>
                </a:solidFill>
                <a:latin typeface="SapientSansMedium"/>
                <a:cs typeface="SapientSansMedium"/>
              </a:defRPr>
            </a:lvl1pPr>
          </a:lstStyle>
          <a:p>
            <a:r>
              <a:rPr lang="en-US" smtClean="0"/>
              <a:t>Click to edit Master title style</a:t>
            </a:r>
            <a:endParaRPr lang="en-US" dirty="0"/>
          </a:p>
        </p:txBody>
      </p:sp>
      <p:sp>
        <p:nvSpPr>
          <p:cNvPr id="14" name="Text Placeholder 14"/>
          <p:cNvSpPr>
            <a:spLocks noGrp="1"/>
          </p:cNvSpPr>
          <p:nvPr>
            <p:ph type="body" sz="quarter" idx="10"/>
          </p:nvPr>
        </p:nvSpPr>
        <p:spPr>
          <a:xfrm>
            <a:off x="527010" y="2886075"/>
            <a:ext cx="5861304" cy="335481"/>
          </a:xfrm>
          <a:prstGeom prst="rect">
            <a:avLst/>
          </a:prstGeom>
          <a:noFill/>
          <a:ln>
            <a:noFill/>
          </a:ln>
        </p:spPr>
        <p:txBody>
          <a:bodyPr anchor="b">
            <a:noAutofit/>
          </a:bodyPr>
          <a:lstStyle>
            <a:lvl1pPr marL="0" indent="0">
              <a:buNone/>
              <a:defRPr sz="1000" b="0" i="1" baseline="0">
                <a:ln>
                  <a:noFill/>
                </a:ln>
                <a:solidFill>
                  <a:schemeClr val="accent3">
                    <a:alpha val="25000"/>
                  </a:schemeClr>
                </a:solidFill>
                <a:effectLst/>
                <a:latin typeface="Sapient Centro Slab"/>
                <a:cs typeface="Sapient Centro Slab"/>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1974861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ck Cover Option 2">
    <p:bg>
      <p:bgPr>
        <a:solidFill>
          <a:schemeClr val="tx1"/>
        </a:solidFill>
        <a:effectLst/>
      </p:bgPr>
    </p:bg>
    <p:spTree>
      <p:nvGrpSpPr>
        <p:cNvPr id="1" name=""/>
        <p:cNvGrpSpPr/>
        <p:nvPr/>
      </p:nvGrpSpPr>
      <p:grpSpPr>
        <a:xfrm>
          <a:off x="0" y="0"/>
          <a:ext cx="0" cy="0"/>
          <a:chOff x="0" y="0"/>
          <a:chExt cx="0" cy="0"/>
        </a:xfrm>
      </p:grpSpPr>
      <p:pic>
        <p:nvPicPr>
          <p:cNvPr id="5" name="Picture 3" descr="cover2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6900" y="0"/>
            <a:ext cx="3467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userDrawn="1"/>
        </p:nvCxnSpPr>
        <p:spPr bwMode="auto">
          <a:xfrm>
            <a:off x="527050" y="3370263"/>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7" name="Group 5"/>
          <p:cNvGrpSpPr>
            <a:grpSpLocks/>
          </p:cNvGrpSpPr>
          <p:nvPr userDrawn="1"/>
        </p:nvGrpSpPr>
        <p:grpSpPr bwMode="auto">
          <a:xfrm>
            <a:off x="561975" y="4470400"/>
            <a:ext cx="2165350" cy="584200"/>
            <a:chOff x="527009" y="5746441"/>
            <a:chExt cx="3679231" cy="1145611"/>
          </a:xfrm>
        </p:grpSpPr>
        <p:pic>
          <p:nvPicPr>
            <p:cNvPr id="8" name="Picture 6" descr="SapientGM_Logo_PMS179.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13" name="TextBox 12"/>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14" name="TextBox 13"/>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08" y="1988954"/>
            <a:ext cx="5303520" cy="415498"/>
          </a:xfrm>
          <a:prstGeom prst="rect">
            <a:avLst/>
          </a:prstGeom>
        </p:spPr>
        <p:txBody>
          <a:bodyPr>
            <a:noAutofit/>
          </a:bodyPr>
          <a:lstStyle>
            <a:lvl1pPr>
              <a:defRPr sz="3200" b="0" i="0">
                <a:solidFill>
                  <a:schemeClr val="tx2"/>
                </a:solidFill>
                <a:latin typeface="SapientCentroSlab-Light"/>
                <a:cs typeface="SapientCentroSlab-Light"/>
              </a:defRPr>
            </a:lvl1pPr>
          </a:lstStyle>
          <a:p>
            <a:r>
              <a:rPr lang="en-US" smtClean="0"/>
              <a:t>Click to edit Master title style</a:t>
            </a:r>
            <a:endParaRPr lang="en-US" dirty="0"/>
          </a:p>
        </p:txBody>
      </p:sp>
      <p:sp>
        <p:nvSpPr>
          <p:cNvPr id="11" name="Subtitle 2"/>
          <p:cNvSpPr>
            <a:spLocks noGrp="1"/>
          </p:cNvSpPr>
          <p:nvPr>
            <p:ph type="subTitle" idx="1"/>
          </p:nvPr>
        </p:nvSpPr>
        <p:spPr>
          <a:xfrm>
            <a:off x="527008" y="2404739"/>
            <a:ext cx="5303520" cy="219291"/>
          </a:xfrm>
          <a:prstGeom prst="rect">
            <a:avLst/>
          </a:prstGeom>
        </p:spPr>
        <p:txBody>
          <a:bodyPr>
            <a:noAutofit/>
          </a:bodyPr>
          <a:lstStyle>
            <a:lvl1pPr marL="0" indent="0" algn="l">
              <a:buNone/>
              <a:defRPr sz="1600" b="0" i="1">
                <a:solidFill>
                  <a:schemeClr val="bg1"/>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4"/>
          <p:cNvSpPr>
            <a:spLocks noGrp="1"/>
          </p:cNvSpPr>
          <p:nvPr>
            <p:ph type="body" sz="quarter" idx="10"/>
          </p:nvPr>
        </p:nvSpPr>
        <p:spPr>
          <a:xfrm>
            <a:off x="527008" y="2628901"/>
            <a:ext cx="5303520" cy="611705"/>
          </a:xfrm>
          <a:prstGeom prst="rect">
            <a:avLst/>
          </a:prstGeom>
        </p:spPr>
        <p:txBody>
          <a:bodyPr>
            <a:noAutofit/>
          </a:bodyPr>
          <a:lstStyle>
            <a:lvl1pPr marL="0" indent="0">
              <a:buNone/>
              <a:defRPr sz="4700">
                <a:ln>
                  <a:solidFill>
                    <a:schemeClr val="bg1">
                      <a:alpha val="50000"/>
                    </a:schemeClr>
                  </a:solidFill>
                </a:ln>
                <a:solidFill>
                  <a:schemeClr val="tx1">
                    <a:alpha val="25000"/>
                  </a:schemeClr>
                </a:solidFill>
                <a:latin typeface="SapientSansBold"/>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1781934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487363" y="29273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93776" y="2147698"/>
            <a:ext cx="3017520" cy="629018"/>
          </a:xfrm>
        </p:spPr>
        <p:txBody>
          <a:bodyPr anchor="b">
            <a:noAutofit/>
          </a:bodyPr>
          <a:lstStyle>
            <a:lvl1pPr>
              <a:lnSpc>
                <a:spcPct val="90000"/>
              </a:lnSpc>
              <a:defRPr sz="1700">
                <a:solidFill>
                  <a:schemeClr val="accent1"/>
                </a:solidFill>
                <a:latin typeface="SapientSansBold"/>
                <a:cs typeface="SapientSansBold"/>
              </a:defRPr>
            </a:lvl1pPr>
          </a:lstStyle>
          <a:p>
            <a:r>
              <a:rPr lang="en-US" smtClean="0"/>
              <a:t>Click to edit Master title style</a:t>
            </a:r>
            <a:endParaRPr lang="en-US" dirty="0"/>
          </a:p>
        </p:txBody>
      </p:sp>
      <p:sp>
        <p:nvSpPr>
          <p:cNvPr id="16" name="Text Placeholder 12"/>
          <p:cNvSpPr>
            <a:spLocks noGrp="1"/>
          </p:cNvSpPr>
          <p:nvPr>
            <p:ph type="body" sz="quarter" idx="10"/>
          </p:nvPr>
        </p:nvSpPr>
        <p:spPr>
          <a:xfrm>
            <a:off x="4334256" y="1"/>
            <a:ext cx="4297680" cy="5143500"/>
          </a:xfrm>
        </p:spPr>
        <p:txBody>
          <a:bodyPr anchor="ctr">
            <a:noAutofit/>
          </a:bodyPr>
          <a:lstStyle>
            <a:lvl1pPr marL="408138" marR="0" indent="-408138" algn="l" defTabSz="408138" rtl="0" eaLnBrk="1" fontAlgn="auto" latinLnBrk="0" hangingPunct="1">
              <a:lnSpc>
                <a:spcPct val="100000"/>
              </a:lnSpc>
              <a:spcBef>
                <a:spcPts val="0"/>
              </a:spcBef>
              <a:spcAft>
                <a:spcPts val="1786"/>
              </a:spcAft>
              <a:buClr>
                <a:schemeClr val="tx1"/>
              </a:buClr>
              <a:buSzTx/>
              <a:buFont typeface="+mj-lt"/>
              <a:buAutoNum type="arabicPeriod"/>
              <a:tabLst/>
              <a:defRPr b="0" i="0">
                <a:solidFill>
                  <a:srgbClr val="000000"/>
                </a:solidFill>
                <a:latin typeface="SapientCentroSlab-MediumItalic"/>
                <a:cs typeface="SapientCentroSlab-MediumItalic"/>
              </a:defRPr>
            </a:lvl1pPr>
            <a:lvl2pPr marL="612208" marR="0" indent="-204070" algn="l" defTabSz="408138" rtl="0" eaLnBrk="1" fontAlgn="auto" latinLnBrk="0" hangingPunct="1">
              <a:lnSpc>
                <a:spcPct val="100000"/>
              </a:lnSpc>
              <a:spcBef>
                <a:spcPts val="0"/>
              </a:spcBef>
              <a:spcAft>
                <a:spcPts val="893"/>
              </a:spcAft>
              <a:buClr>
                <a:schemeClr val="tx1"/>
              </a:buClr>
              <a:buSzTx/>
              <a:buFont typeface="Wingdings" charset="2"/>
              <a:buChar char="§"/>
              <a:tabLst/>
              <a:defRPr i="1"/>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757300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487363" y="27749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6" name="Title 1"/>
          <p:cNvSpPr>
            <a:spLocks noGrp="1"/>
          </p:cNvSpPr>
          <p:nvPr>
            <p:ph type="title"/>
          </p:nvPr>
        </p:nvSpPr>
        <p:spPr>
          <a:xfrm>
            <a:off x="493776" y="2299592"/>
            <a:ext cx="3011424" cy="317395"/>
          </a:xfrm>
        </p:spPr>
        <p:txBody>
          <a:bodyPr anchor="b">
            <a:noAutofit/>
          </a:bodyPr>
          <a:lstStyle>
            <a:lvl1pPr>
              <a:lnSpc>
                <a:spcPct val="90000"/>
              </a:lnSpc>
              <a:defRPr sz="1700" baseline="0">
                <a:solidFill>
                  <a:srgbClr val="D21118"/>
                </a:solidFill>
                <a:latin typeface="SapientSansBold"/>
                <a:cs typeface="SapientSansBold"/>
              </a:defRPr>
            </a:lvl1pPr>
          </a:lstStyle>
          <a:p>
            <a:r>
              <a:rPr lang="en-US" smtClean="0"/>
              <a:t>Click to edit Master title style</a:t>
            </a:r>
            <a:endParaRPr lang="en-US" dirty="0"/>
          </a:p>
        </p:txBody>
      </p:sp>
      <p:sp>
        <p:nvSpPr>
          <p:cNvPr id="11" name="Text Placeholder 10"/>
          <p:cNvSpPr>
            <a:spLocks noGrp="1"/>
          </p:cNvSpPr>
          <p:nvPr>
            <p:ph type="body" sz="quarter" idx="10"/>
          </p:nvPr>
        </p:nvSpPr>
        <p:spPr>
          <a:xfrm>
            <a:off x="4334256" y="1"/>
            <a:ext cx="4233672" cy="5143500"/>
          </a:xfrm>
        </p:spPr>
        <p:txBody>
          <a:bodyPr anchor="ctr">
            <a:noAutofit/>
          </a:bodyPr>
          <a:lstStyle>
            <a:lvl1pPr>
              <a:spcAft>
                <a:spcPts val="1786"/>
              </a:spcAft>
              <a:defRPr b="0" i="0">
                <a:solidFill>
                  <a:srgbClr val="000000"/>
                </a:solidFill>
                <a:latin typeface="SapientCentroSlab-MediumItalic"/>
                <a:cs typeface="SapientCentroSlab-MediumItalic"/>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463836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lumn Left">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0" name="Text Placeholder 2"/>
          <p:cNvSpPr>
            <a:spLocks noGrp="1"/>
          </p:cNvSpPr>
          <p:nvPr>
            <p:ph type="body" sz="quarter" idx="10"/>
          </p:nvPr>
        </p:nvSpPr>
        <p:spPr>
          <a:xfrm>
            <a:off x="487363" y="1069975"/>
            <a:ext cx="4114800" cy="3600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12715702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8"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
        <p:nvSpPr>
          <p:cNvPr id="9" name="Text Placeholder 2"/>
          <p:cNvSpPr>
            <a:spLocks noGrp="1"/>
          </p:cNvSpPr>
          <p:nvPr>
            <p:ph type="body" sz="quarter" idx="10"/>
          </p:nvPr>
        </p:nvSpPr>
        <p:spPr>
          <a:xfrm>
            <a:off x="487364" y="1069975"/>
            <a:ext cx="8169274" cy="3600451"/>
          </a:xfrm>
        </p:spPr>
        <p:txBody>
          <a:bodyPr numCol="2" spcCol="408138">
            <a:noAutofit/>
          </a:bodyPr>
          <a:lstStyle>
            <a:lvl1pPr marL="0" marR="0" indent="0" algn="l" defTabSz="408138" rtl="0" eaLnBrk="1" fontAlgn="auto" latinLnBrk="0" hangingPunct="1">
              <a:lnSpc>
                <a:spcPct val="100000"/>
              </a:lnSpc>
              <a:spcBef>
                <a:spcPts val="0"/>
              </a:spcBef>
              <a:spcAft>
                <a:spcPts val="714"/>
              </a:spcAft>
              <a:buClr>
                <a:schemeClr val="tx1"/>
              </a:buClr>
              <a:buSzTx/>
              <a:buFont typeface="Wingdings" charset="2"/>
              <a:buNone/>
              <a:tabLst/>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605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3"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
        <p:nvSpPr>
          <p:cNvPr id="14" name="Text Placeholder 2"/>
          <p:cNvSpPr>
            <a:spLocks noGrp="1"/>
          </p:cNvSpPr>
          <p:nvPr>
            <p:ph type="body" sz="quarter" idx="10"/>
          </p:nvPr>
        </p:nvSpPr>
        <p:spPr>
          <a:xfrm>
            <a:off x="487364" y="1069975"/>
            <a:ext cx="8169274" cy="3600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0019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3"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
        <p:nvSpPr>
          <p:cNvPr id="14" name="Text Placeholder 2"/>
          <p:cNvSpPr>
            <a:spLocks noGrp="1"/>
          </p:cNvSpPr>
          <p:nvPr>
            <p:ph type="body" sz="quarter" idx="10"/>
          </p:nvPr>
        </p:nvSpPr>
        <p:spPr>
          <a:xfrm>
            <a:off x="487364" y="1069975"/>
            <a:ext cx="8169274" cy="3600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9479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8"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
        <p:nvSpPr>
          <p:cNvPr id="9" name="Text Placeholder 2"/>
          <p:cNvSpPr>
            <a:spLocks noGrp="1"/>
          </p:cNvSpPr>
          <p:nvPr>
            <p:ph type="body" sz="quarter" idx="10"/>
          </p:nvPr>
        </p:nvSpPr>
        <p:spPr>
          <a:xfrm>
            <a:off x="487364" y="1069975"/>
            <a:ext cx="8169274" cy="3600451"/>
          </a:xfrm>
        </p:spPr>
        <p:txBody>
          <a:bodyPr numCol="2" spcCol="408138">
            <a:noAutofit/>
          </a:bodyPr>
          <a:lstStyle>
            <a:lvl1pPr marL="0" marR="0" indent="0" algn="l" defTabSz="408138" rtl="0" eaLnBrk="1" fontAlgn="auto" latinLnBrk="0" hangingPunct="1">
              <a:lnSpc>
                <a:spcPct val="100000"/>
              </a:lnSpc>
              <a:spcBef>
                <a:spcPts val="0"/>
              </a:spcBef>
              <a:spcAft>
                <a:spcPts val="714"/>
              </a:spcAft>
              <a:buClr>
                <a:schemeClr val="tx1"/>
              </a:buClr>
              <a:buSzTx/>
              <a:buFont typeface="Wingdings" charset="2"/>
              <a:buNone/>
              <a:tabLst/>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2209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lumn Left">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0" name="Text Placeholder 2"/>
          <p:cNvSpPr>
            <a:spLocks noGrp="1"/>
          </p:cNvSpPr>
          <p:nvPr>
            <p:ph type="body" sz="quarter" idx="10"/>
          </p:nvPr>
        </p:nvSpPr>
        <p:spPr>
          <a:xfrm>
            <a:off x="487363" y="1069975"/>
            <a:ext cx="4114800" cy="3600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358210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lumn Left">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487363" y="1069975"/>
            <a:ext cx="4114800" cy="3600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720455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umn Right">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487363" y="7810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10" name="Text Placeholder 2"/>
          <p:cNvSpPr>
            <a:spLocks noGrp="1"/>
          </p:cNvSpPr>
          <p:nvPr>
            <p:ph type="body" sz="quarter" idx="10"/>
          </p:nvPr>
        </p:nvSpPr>
        <p:spPr>
          <a:xfrm>
            <a:off x="4541838" y="1069975"/>
            <a:ext cx="4114800" cy="3600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2851963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ngle Graphic">
    <p:spTree>
      <p:nvGrpSpPr>
        <p:cNvPr id="1" name=""/>
        <p:cNvGrpSpPr/>
        <p:nvPr/>
      </p:nvGrpSpPr>
      <p:grpSpPr>
        <a:xfrm>
          <a:off x="0" y="0"/>
          <a:ext cx="0" cy="0"/>
          <a:chOff x="0" y="0"/>
          <a:chExt cx="0" cy="0"/>
        </a:xfrm>
      </p:grpSpPr>
      <p:sp>
        <p:nvSpPr>
          <p:cNvPr id="9"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967203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487363" y="29273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93776" y="2147698"/>
            <a:ext cx="3017520" cy="629018"/>
          </a:xfrm>
        </p:spPr>
        <p:txBody>
          <a:bodyPr anchor="b">
            <a:noAutofit/>
          </a:bodyPr>
          <a:lstStyle>
            <a:lvl1pPr>
              <a:lnSpc>
                <a:spcPct val="90000"/>
              </a:lnSpc>
              <a:defRPr sz="1700">
                <a:solidFill>
                  <a:schemeClr val="accent1"/>
                </a:solidFill>
                <a:latin typeface="SapientSansBold"/>
                <a:cs typeface="SapientSansBold"/>
              </a:defRPr>
            </a:lvl1pPr>
          </a:lstStyle>
          <a:p>
            <a:r>
              <a:rPr lang="en-US" smtClean="0"/>
              <a:t>Click to edit Master title style</a:t>
            </a:r>
            <a:endParaRPr lang="en-US" dirty="0"/>
          </a:p>
        </p:txBody>
      </p:sp>
      <p:sp>
        <p:nvSpPr>
          <p:cNvPr id="16" name="Text Placeholder 12"/>
          <p:cNvSpPr>
            <a:spLocks noGrp="1"/>
          </p:cNvSpPr>
          <p:nvPr>
            <p:ph type="body" sz="quarter" idx="10"/>
          </p:nvPr>
        </p:nvSpPr>
        <p:spPr>
          <a:xfrm>
            <a:off x="4334256" y="1"/>
            <a:ext cx="4297680" cy="5143500"/>
          </a:xfrm>
        </p:spPr>
        <p:txBody>
          <a:bodyPr anchor="ctr">
            <a:noAutofit/>
          </a:bodyPr>
          <a:lstStyle>
            <a:lvl1pPr marL="408138" marR="0" indent="-408138" algn="l" defTabSz="408138" rtl="0" eaLnBrk="1" fontAlgn="auto" latinLnBrk="0" hangingPunct="1">
              <a:lnSpc>
                <a:spcPct val="100000"/>
              </a:lnSpc>
              <a:spcBef>
                <a:spcPts val="0"/>
              </a:spcBef>
              <a:spcAft>
                <a:spcPts val="1786"/>
              </a:spcAft>
              <a:buClr>
                <a:schemeClr val="tx1"/>
              </a:buClr>
              <a:buSzTx/>
              <a:buFont typeface="+mj-lt"/>
              <a:buAutoNum type="arabicPeriod"/>
              <a:tabLst/>
              <a:defRPr b="0" i="0">
                <a:solidFill>
                  <a:srgbClr val="000000"/>
                </a:solidFill>
                <a:latin typeface="SapientCentroSlab-MediumItalic"/>
                <a:cs typeface="SapientCentroSlab-MediumItalic"/>
              </a:defRPr>
            </a:lvl1pPr>
            <a:lvl2pPr marL="612208" marR="0" indent="-204070" algn="l" defTabSz="408138" rtl="0" eaLnBrk="1" fontAlgn="auto" latinLnBrk="0" hangingPunct="1">
              <a:lnSpc>
                <a:spcPct val="100000"/>
              </a:lnSpc>
              <a:spcBef>
                <a:spcPts val="0"/>
              </a:spcBef>
              <a:spcAft>
                <a:spcPts val="893"/>
              </a:spcAft>
              <a:buClr>
                <a:schemeClr val="tx1"/>
              </a:buClr>
              <a:buSzTx/>
              <a:buFont typeface="Wingdings" charset="2"/>
              <a:buChar char="§"/>
              <a:tabLst/>
              <a:defRPr i="1"/>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857492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487363" y="2774950"/>
            <a:ext cx="347662"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sp>
        <p:nvSpPr>
          <p:cNvPr id="6" name="Title 1"/>
          <p:cNvSpPr>
            <a:spLocks noGrp="1"/>
          </p:cNvSpPr>
          <p:nvPr>
            <p:ph type="title"/>
          </p:nvPr>
        </p:nvSpPr>
        <p:spPr>
          <a:xfrm>
            <a:off x="493776" y="2299592"/>
            <a:ext cx="3011424" cy="317395"/>
          </a:xfrm>
        </p:spPr>
        <p:txBody>
          <a:bodyPr anchor="b">
            <a:noAutofit/>
          </a:bodyPr>
          <a:lstStyle>
            <a:lvl1pPr>
              <a:lnSpc>
                <a:spcPct val="90000"/>
              </a:lnSpc>
              <a:defRPr sz="1700" baseline="0">
                <a:solidFill>
                  <a:srgbClr val="D21118"/>
                </a:solidFill>
                <a:latin typeface="SapientSansBold"/>
                <a:cs typeface="SapientSansBold"/>
              </a:defRPr>
            </a:lvl1pPr>
          </a:lstStyle>
          <a:p>
            <a:r>
              <a:rPr lang="en-US" smtClean="0"/>
              <a:t>Click to edit Master title style</a:t>
            </a:r>
            <a:endParaRPr lang="en-US" dirty="0"/>
          </a:p>
        </p:txBody>
      </p:sp>
      <p:sp>
        <p:nvSpPr>
          <p:cNvPr id="11" name="Text Placeholder 10"/>
          <p:cNvSpPr>
            <a:spLocks noGrp="1"/>
          </p:cNvSpPr>
          <p:nvPr>
            <p:ph type="body" sz="quarter" idx="10"/>
          </p:nvPr>
        </p:nvSpPr>
        <p:spPr>
          <a:xfrm>
            <a:off x="4334256" y="1"/>
            <a:ext cx="4233672" cy="5143500"/>
          </a:xfrm>
        </p:spPr>
        <p:txBody>
          <a:bodyPr anchor="ctr">
            <a:noAutofit/>
          </a:bodyPr>
          <a:lstStyle>
            <a:lvl1pPr>
              <a:spcAft>
                <a:spcPts val="1786"/>
              </a:spcAft>
              <a:defRPr b="0" i="0">
                <a:solidFill>
                  <a:srgbClr val="000000"/>
                </a:solidFill>
                <a:latin typeface="SapientCentroSlab-MediumItalic"/>
                <a:cs typeface="SapientCentroSlab-MediumItalic"/>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781254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ck Cover Option 1">
    <p:bg>
      <p:bgPr>
        <a:solidFill>
          <a:schemeClr val="tx1"/>
        </a:solidFill>
        <a:effectLst/>
      </p:bgPr>
    </p:bg>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527050" y="3360738"/>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5" name="Group 8"/>
          <p:cNvGrpSpPr>
            <a:grpSpLocks/>
          </p:cNvGrpSpPr>
          <p:nvPr userDrawn="1"/>
        </p:nvGrpSpPr>
        <p:grpSpPr bwMode="auto">
          <a:xfrm>
            <a:off x="561975" y="4470400"/>
            <a:ext cx="2165350" cy="584200"/>
            <a:chOff x="527009" y="5746441"/>
            <a:chExt cx="3679231" cy="1145611"/>
          </a:xfrm>
        </p:grpSpPr>
        <p:pic>
          <p:nvPicPr>
            <p:cNvPr id="6" name="Picture 9" descr="SapientGM_Logo_PMS179.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8" name="TextBox 7"/>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9" name="TextBox 8"/>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10" y="1781206"/>
            <a:ext cx="5861092" cy="830997"/>
          </a:xfrm>
          <a:prstGeom prst="rect">
            <a:avLst/>
          </a:prstGeom>
        </p:spPr>
        <p:txBody>
          <a:bodyPr anchor="b">
            <a:noAutofit/>
          </a:bodyPr>
          <a:lstStyle>
            <a:lvl1pPr algn="l">
              <a:defRPr sz="2000" b="0" i="0" baseline="0">
                <a:solidFill>
                  <a:schemeClr val="bg1"/>
                </a:solidFill>
                <a:latin typeface="SapientSansMedium"/>
                <a:cs typeface="SapientSansMedium"/>
              </a:defRPr>
            </a:lvl1pPr>
          </a:lstStyle>
          <a:p>
            <a:r>
              <a:rPr lang="en-US" smtClean="0"/>
              <a:t>Click to edit Master title style</a:t>
            </a:r>
            <a:endParaRPr lang="en-US" dirty="0"/>
          </a:p>
        </p:txBody>
      </p:sp>
      <p:sp>
        <p:nvSpPr>
          <p:cNvPr id="14" name="Text Placeholder 14"/>
          <p:cNvSpPr>
            <a:spLocks noGrp="1"/>
          </p:cNvSpPr>
          <p:nvPr>
            <p:ph type="body" sz="quarter" idx="10"/>
          </p:nvPr>
        </p:nvSpPr>
        <p:spPr>
          <a:xfrm>
            <a:off x="527010" y="2886075"/>
            <a:ext cx="5861304" cy="335481"/>
          </a:xfrm>
          <a:prstGeom prst="rect">
            <a:avLst/>
          </a:prstGeom>
          <a:noFill/>
          <a:ln>
            <a:noFill/>
          </a:ln>
        </p:spPr>
        <p:txBody>
          <a:bodyPr anchor="b">
            <a:noAutofit/>
          </a:bodyPr>
          <a:lstStyle>
            <a:lvl1pPr marL="0" indent="0">
              <a:buNone/>
              <a:defRPr sz="1000" b="0" i="1" baseline="0">
                <a:ln>
                  <a:noFill/>
                </a:ln>
                <a:solidFill>
                  <a:schemeClr val="accent3">
                    <a:alpha val="25000"/>
                  </a:schemeClr>
                </a:solidFill>
                <a:effectLst/>
                <a:latin typeface="Sapient Centro Slab"/>
                <a:cs typeface="Sapient Centro Slab"/>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22098353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ck Cover Option 2">
    <p:bg>
      <p:bgPr>
        <a:solidFill>
          <a:schemeClr val="tx1"/>
        </a:solidFill>
        <a:effectLst/>
      </p:bgPr>
    </p:bg>
    <p:spTree>
      <p:nvGrpSpPr>
        <p:cNvPr id="1" name=""/>
        <p:cNvGrpSpPr/>
        <p:nvPr/>
      </p:nvGrpSpPr>
      <p:grpSpPr>
        <a:xfrm>
          <a:off x="0" y="0"/>
          <a:ext cx="0" cy="0"/>
          <a:chOff x="0" y="0"/>
          <a:chExt cx="0" cy="0"/>
        </a:xfrm>
      </p:grpSpPr>
      <p:pic>
        <p:nvPicPr>
          <p:cNvPr id="5" name="Picture 3" descr="cover2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6900" y="0"/>
            <a:ext cx="3467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userDrawn="1"/>
        </p:nvCxnSpPr>
        <p:spPr bwMode="auto">
          <a:xfrm>
            <a:off x="527050" y="3370263"/>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7" name="Group 5"/>
          <p:cNvGrpSpPr>
            <a:grpSpLocks/>
          </p:cNvGrpSpPr>
          <p:nvPr userDrawn="1"/>
        </p:nvGrpSpPr>
        <p:grpSpPr bwMode="auto">
          <a:xfrm>
            <a:off x="561975" y="4470400"/>
            <a:ext cx="2165350" cy="584200"/>
            <a:chOff x="527009" y="5746441"/>
            <a:chExt cx="3679231" cy="1145611"/>
          </a:xfrm>
        </p:grpSpPr>
        <p:pic>
          <p:nvPicPr>
            <p:cNvPr id="8" name="Picture 6" descr="SapientGM_Logo_PMS179.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13" name="TextBox 12"/>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14" name="TextBox 13"/>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08" y="1988954"/>
            <a:ext cx="5303520" cy="415498"/>
          </a:xfrm>
          <a:prstGeom prst="rect">
            <a:avLst/>
          </a:prstGeom>
        </p:spPr>
        <p:txBody>
          <a:bodyPr>
            <a:noAutofit/>
          </a:bodyPr>
          <a:lstStyle>
            <a:lvl1pPr>
              <a:defRPr sz="3200" b="0" i="0">
                <a:solidFill>
                  <a:schemeClr val="tx2"/>
                </a:solidFill>
                <a:latin typeface="SapientCentroSlab-Light"/>
                <a:cs typeface="SapientCentroSlab-Light"/>
              </a:defRPr>
            </a:lvl1pPr>
          </a:lstStyle>
          <a:p>
            <a:r>
              <a:rPr lang="en-US" smtClean="0"/>
              <a:t>Click to edit Master title style</a:t>
            </a:r>
            <a:endParaRPr lang="en-US" dirty="0"/>
          </a:p>
        </p:txBody>
      </p:sp>
      <p:sp>
        <p:nvSpPr>
          <p:cNvPr id="11" name="Subtitle 2"/>
          <p:cNvSpPr>
            <a:spLocks noGrp="1"/>
          </p:cNvSpPr>
          <p:nvPr>
            <p:ph type="subTitle" idx="1"/>
          </p:nvPr>
        </p:nvSpPr>
        <p:spPr>
          <a:xfrm>
            <a:off x="527008" y="2404739"/>
            <a:ext cx="5303520" cy="219291"/>
          </a:xfrm>
          <a:prstGeom prst="rect">
            <a:avLst/>
          </a:prstGeom>
        </p:spPr>
        <p:txBody>
          <a:bodyPr>
            <a:noAutofit/>
          </a:bodyPr>
          <a:lstStyle>
            <a:lvl1pPr marL="0" indent="0" algn="l">
              <a:buNone/>
              <a:defRPr sz="1600" b="0" i="1">
                <a:solidFill>
                  <a:schemeClr val="bg1"/>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4"/>
          <p:cNvSpPr>
            <a:spLocks noGrp="1"/>
          </p:cNvSpPr>
          <p:nvPr>
            <p:ph type="body" sz="quarter" idx="10"/>
          </p:nvPr>
        </p:nvSpPr>
        <p:spPr>
          <a:xfrm>
            <a:off x="527008" y="2628901"/>
            <a:ext cx="5303520" cy="611705"/>
          </a:xfrm>
          <a:prstGeom prst="rect">
            <a:avLst/>
          </a:prstGeom>
        </p:spPr>
        <p:txBody>
          <a:bodyPr>
            <a:noAutofit/>
          </a:bodyPr>
          <a:lstStyle>
            <a:lvl1pPr marL="0" indent="0">
              <a:buNone/>
              <a:defRPr sz="4700">
                <a:ln>
                  <a:solidFill>
                    <a:schemeClr val="bg1">
                      <a:alpha val="50000"/>
                    </a:schemeClr>
                  </a:solidFill>
                </a:ln>
                <a:solidFill>
                  <a:schemeClr val="tx1">
                    <a:alpha val="25000"/>
                  </a:schemeClr>
                </a:solidFill>
                <a:latin typeface="SapientSansBold"/>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3830481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Title 1"/>
          <p:cNvSpPr>
            <a:spLocks noGrp="1"/>
          </p:cNvSpPr>
          <p:nvPr>
            <p:ph type="title"/>
          </p:nvPr>
        </p:nvSpPr>
        <p:spPr>
          <a:xfrm>
            <a:off x="493776" y="311664"/>
            <a:ext cx="8165592" cy="317395"/>
          </a:xfrm>
        </p:spPr>
        <p:txBody>
          <a:bodyPr anchor="b">
            <a:noAutofit/>
          </a:bodyPr>
          <a:lstStyle>
            <a:lvl1pPr>
              <a:lnSpc>
                <a:spcPct val="90000"/>
              </a:lnSpc>
              <a:defRPr sz="2700" b="0" i="0" baseline="0">
                <a:solidFill>
                  <a:schemeClr val="tx2"/>
                </a:solidFill>
                <a:latin typeface="Sapient Centro Slab"/>
                <a:cs typeface="Sapient Centro Slab"/>
              </a:defRPr>
            </a:lvl1pPr>
          </a:lstStyle>
          <a:p>
            <a:r>
              <a:rPr lang="en-US" smtClean="0"/>
              <a:t>Click to edit Master title style</a:t>
            </a:r>
            <a:endParaRPr lang="en-US" dirty="0"/>
          </a:p>
        </p:txBody>
      </p:sp>
      <p:sp>
        <p:nvSpPr>
          <p:cNvPr id="8" name="Text Placeholder 2"/>
          <p:cNvSpPr>
            <a:spLocks noGrp="1"/>
          </p:cNvSpPr>
          <p:nvPr>
            <p:ph type="body" sz="quarter" idx="10"/>
          </p:nvPr>
        </p:nvSpPr>
        <p:spPr>
          <a:xfrm>
            <a:off x="487364" y="913659"/>
            <a:ext cx="8169274" cy="3771900"/>
          </a:xfrm>
        </p:spPr>
        <p:txBody>
          <a:bodyPr>
            <a:noAutofit/>
          </a:bodyPr>
          <a:lstStyle>
            <a:lvl1pPr>
              <a:defRPr b="0" i="0">
                <a:latin typeface="SapientCentroSlab-Light"/>
                <a:cs typeface="SapientCentroSlab-Light"/>
              </a:defRPr>
            </a:lvl1pPr>
            <a:lvl2pPr>
              <a:defRPr b="0" i="0">
                <a:latin typeface="SapientCentroSlab-Light"/>
                <a:cs typeface="SapientCentroSlab-Light"/>
              </a:defRPr>
            </a:lvl2pPr>
            <a:lvl3pPr>
              <a:defRPr b="0" i="0">
                <a:latin typeface="SapientCentroSlab-Light"/>
                <a:cs typeface="SapientCentroSlab-Light"/>
              </a:defRPr>
            </a:lvl3pPr>
            <a:lvl4pPr>
              <a:defRPr b="0" i="0">
                <a:latin typeface="SapientCentroSlab-Light"/>
                <a:cs typeface="SapientCentroSlab-Light"/>
              </a:defRPr>
            </a:lvl4pPr>
            <a:lvl5pPr>
              <a:defRPr b="0" i="0">
                <a:latin typeface="SapientCentroSlab-Light"/>
                <a:cs typeface="SapientCentroSlab-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337049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7" name="Title 1"/>
          <p:cNvSpPr>
            <a:spLocks noGrp="1"/>
          </p:cNvSpPr>
          <p:nvPr>
            <p:ph type="title"/>
          </p:nvPr>
        </p:nvSpPr>
        <p:spPr>
          <a:xfrm>
            <a:off x="493776" y="311664"/>
            <a:ext cx="8165592" cy="317395"/>
          </a:xfrm>
        </p:spPr>
        <p:txBody>
          <a:bodyPr anchor="b">
            <a:noAutofit/>
          </a:bodyPr>
          <a:lstStyle>
            <a:lvl1pPr>
              <a:lnSpc>
                <a:spcPct val="90000"/>
              </a:lnSpc>
              <a:defRPr sz="2700" b="0" i="0" baseline="0">
                <a:solidFill>
                  <a:srgbClr val="159DEB"/>
                </a:solidFill>
                <a:latin typeface="Sapient Centro Slab"/>
                <a:cs typeface="Sapient Centro Slab"/>
              </a:defRPr>
            </a:lvl1pPr>
          </a:lstStyle>
          <a:p>
            <a:r>
              <a:rPr lang="en-US" smtClean="0"/>
              <a:t>Click to edit Master title style</a:t>
            </a:r>
            <a:endParaRPr lang="en-US" dirty="0"/>
          </a:p>
        </p:txBody>
      </p:sp>
      <p:sp>
        <p:nvSpPr>
          <p:cNvPr id="10" name="Text Placeholder 2"/>
          <p:cNvSpPr>
            <a:spLocks noGrp="1"/>
          </p:cNvSpPr>
          <p:nvPr>
            <p:ph type="body" sz="quarter" idx="11"/>
          </p:nvPr>
        </p:nvSpPr>
        <p:spPr>
          <a:xfrm>
            <a:off x="487364" y="913660"/>
            <a:ext cx="8169274" cy="3771900"/>
          </a:xfrm>
        </p:spPr>
        <p:txBody>
          <a:bodyPr numCol="2" spcCol="408138">
            <a:noAutofit/>
          </a:bodyPr>
          <a:lstStyle>
            <a:lvl1pPr marL="0" marR="0" indent="0" algn="l" defTabSz="408138" rtl="0" eaLnBrk="1" fontAlgn="auto" latinLnBrk="0" hangingPunct="1">
              <a:lnSpc>
                <a:spcPct val="100000"/>
              </a:lnSpc>
              <a:spcBef>
                <a:spcPts val="0"/>
              </a:spcBef>
              <a:spcAft>
                <a:spcPts val="714"/>
              </a:spcAft>
              <a:buClr>
                <a:schemeClr val="tx1"/>
              </a:buClr>
              <a:buSzTx/>
              <a:buFont typeface="Wingdings" charset="2"/>
              <a:buNone/>
              <a:tabLst/>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3801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lumn Left">
    <p:spTree>
      <p:nvGrpSpPr>
        <p:cNvPr id="1" name=""/>
        <p:cNvGrpSpPr/>
        <p:nvPr/>
      </p:nvGrpSpPr>
      <p:grpSpPr>
        <a:xfrm>
          <a:off x="0" y="0"/>
          <a:ext cx="0" cy="0"/>
          <a:chOff x="0" y="0"/>
          <a:chExt cx="0" cy="0"/>
        </a:xfrm>
      </p:grpSpPr>
      <p:sp>
        <p:nvSpPr>
          <p:cNvPr id="7" name="Title 1"/>
          <p:cNvSpPr>
            <a:spLocks noGrp="1"/>
          </p:cNvSpPr>
          <p:nvPr>
            <p:ph type="title"/>
          </p:nvPr>
        </p:nvSpPr>
        <p:spPr>
          <a:xfrm>
            <a:off x="493776" y="311664"/>
            <a:ext cx="8165592" cy="317395"/>
          </a:xfrm>
        </p:spPr>
        <p:txBody>
          <a:bodyPr anchor="b">
            <a:noAutofit/>
          </a:bodyPr>
          <a:lstStyle>
            <a:lvl1pPr>
              <a:lnSpc>
                <a:spcPct val="90000"/>
              </a:lnSpc>
              <a:defRPr sz="2700" b="0" i="0" baseline="0">
                <a:solidFill>
                  <a:srgbClr val="159DEB"/>
                </a:solidFill>
                <a:latin typeface="Sapient Centro Slab"/>
                <a:cs typeface="Sapient Centro Slab"/>
              </a:defRPr>
            </a:lvl1pPr>
          </a:lstStyle>
          <a:p>
            <a:r>
              <a:rPr lang="en-US" smtClean="0"/>
              <a:t>Click to edit Master title style</a:t>
            </a:r>
            <a:endParaRPr lang="en-US" dirty="0"/>
          </a:p>
        </p:txBody>
      </p:sp>
      <p:sp>
        <p:nvSpPr>
          <p:cNvPr id="10" name="Text Placeholder 2"/>
          <p:cNvSpPr>
            <a:spLocks noGrp="1"/>
          </p:cNvSpPr>
          <p:nvPr>
            <p:ph type="body" sz="quarter" idx="10"/>
          </p:nvPr>
        </p:nvSpPr>
        <p:spPr>
          <a:xfrm>
            <a:off x="487363" y="913660"/>
            <a:ext cx="4114800" cy="37719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63823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umn Right">
    <p:spTree>
      <p:nvGrpSpPr>
        <p:cNvPr id="1" name=""/>
        <p:cNvGrpSpPr/>
        <p:nvPr/>
      </p:nvGrpSpPr>
      <p:grpSpPr>
        <a:xfrm>
          <a:off x="0" y="0"/>
          <a:ext cx="0" cy="0"/>
          <a:chOff x="0" y="0"/>
          <a:chExt cx="0" cy="0"/>
        </a:xfrm>
      </p:grpSpPr>
      <p:sp>
        <p:nvSpPr>
          <p:cNvPr id="8" name="Title 1"/>
          <p:cNvSpPr>
            <a:spLocks noGrp="1"/>
          </p:cNvSpPr>
          <p:nvPr>
            <p:ph type="title"/>
          </p:nvPr>
        </p:nvSpPr>
        <p:spPr>
          <a:xfrm>
            <a:off x="493776" y="311664"/>
            <a:ext cx="8165592" cy="317395"/>
          </a:xfrm>
        </p:spPr>
        <p:txBody>
          <a:bodyPr anchor="b">
            <a:noAutofit/>
          </a:bodyPr>
          <a:lstStyle>
            <a:lvl1pPr>
              <a:lnSpc>
                <a:spcPct val="90000"/>
              </a:lnSpc>
              <a:defRPr sz="2700" b="0" i="0" baseline="0">
                <a:solidFill>
                  <a:srgbClr val="159DEB"/>
                </a:solidFill>
                <a:latin typeface="Sapient Centro Slab"/>
                <a:cs typeface="Sapient Centro Slab"/>
              </a:defRPr>
            </a:lvl1pPr>
          </a:lstStyle>
          <a:p>
            <a:r>
              <a:rPr lang="en-US" smtClean="0"/>
              <a:t>Click to edit Master title style</a:t>
            </a:r>
            <a:endParaRPr lang="en-US" dirty="0"/>
          </a:p>
        </p:txBody>
      </p:sp>
      <p:sp>
        <p:nvSpPr>
          <p:cNvPr id="10" name="Text Placeholder 2"/>
          <p:cNvSpPr>
            <a:spLocks noGrp="1"/>
          </p:cNvSpPr>
          <p:nvPr>
            <p:ph type="body" sz="quarter" idx="10"/>
          </p:nvPr>
        </p:nvSpPr>
        <p:spPr>
          <a:xfrm>
            <a:off x="4541838" y="913660"/>
            <a:ext cx="4114800" cy="37719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1557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ingle Graphic">
    <p:spTree>
      <p:nvGrpSpPr>
        <p:cNvPr id="1" name=""/>
        <p:cNvGrpSpPr/>
        <p:nvPr/>
      </p:nvGrpSpPr>
      <p:grpSpPr>
        <a:xfrm>
          <a:off x="0" y="0"/>
          <a:ext cx="0" cy="0"/>
          <a:chOff x="0" y="0"/>
          <a:chExt cx="0" cy="0"/>
        </a:xfrm>
      </p:grpSpPr>
      <p:sp>
        <p:nvSpPr>
          <p:cNvPr id="9" name="Title 1"/>
          <p:cNvSpPr>
            <a:spLocks noGrp="1"/>
          </p:cNvSpPr>
          <p:nvPr>
            <p:ph type="title"/>
          </p:nvPr>
        </p:nvSpPr>
        <p:spPr>
          <a:xfrm>
            <a:off x="493776" y="311663"/>
            <a:ext cx="8165592" cy="317395"/>
          </a:xfrm>
        </p:spPr>
        <p:txBody>
          <a:bodyPr anchor="b">
            <a:noAutofit/>
          </a:bodyPr>
          <a:lstStyle>
            <a:lvl1pPr>
              <a:lnSpc>
                <a:spcPct val="90000"/>
              </a:lnSpc>
              <a:defRPr sz="1700" baseline="0">
                <a:solidFill>
                  <a:schemeClr val="tx1"/>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16564655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ngle Graphic">
    <p:spTree>
      <p:nvGrpSpPr>
        <p:cNvPr id="1" name=""/>
        <p:cNvGrpSpPr/>
        <p:nvPr/>
      </p:nvGrpSpPr>
      <p:grpSpPr>
        <a:xfrm>
          <a:off x="0" y="0"/>
          <a:ext cx="0" cy="0"/>
          <a:chOff x="0" y="0"/>
          <a:chExt cx="0" cy="0"/>
        </a:xfrm>
      </p:grpSpPr>
      <p:sp>
        <p:nvSpPr>
          <p:cNvPr id="10" name="Title 1"/>
          <p:cNvSpPr>
            <a:spLocks noGrp="1"/>
          </p:cNvSpPr>
          <p:nvPr>
            <p:ph type="title"/>
          </p:nvPr>
        </p:nvSpPr>
        <p:spPr>
          <a:xfrm>
            <a:off x="493776" y="311664"/>
            <a:ext cx="8165592" cy="317395"/>
          </a:xfrm>
        </p:spPr>
        <p:txBody>
          <a:bodyPr anchor="b">
            <a:noAutofit/>
          </a:bodyPr>
          <a:lstStyle>
            <a:lvl1pPr>
              <a:lnSpc>
                <a:spcPct val="90000"/>
              </a:lnSpc>
              <a:defRPr sz="2700" b="0" i="0" baseline="0">
                <a:solidFill>
                  <a:srgbClr val="159DEB"/>
                </a:solidFill>
                <a:latin typeface="Sapient Centro Slab"/>
                <a:cs typeface="Sapient Centro Slab"/>
              </a:defRPr>
            </a:lvl1pPr>
          </a:lstStyle>
          <a:p>
            <a:r>
              <a:rPr lang="en-US" smtClean="0"/>
              <a:t>Click to edit Master title style</a:t>
            </a:r>
            <a:endParaRPr lang="en-US" dirty="0"/>
          </a:p>
        </p:txBody>
      </p:sp>
    </p:spTree>
    <p:extLst>
      <p:ext uri="{BB962C8B-B14F-4D97-AF65-F5344CB8AC3E}">
        <p14:creationId xmlns:p14="http://schemas.microsoft.com/office/powerpoint/2010/main" val="3928952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Column — Two Lines Title">
    <p:spTree>
      <p:nvGrpSpPr>
        <p:cNvPr id="1" name=""/>
        <p:cNvGrpSpPr/>
        <p:nvPr/>
      </p:nvGrpSpPr>
      <p:grpSpPr>
        <a:xfrm>
          <a:off x="0" y="0"/>
          <a:ext cx="0" cy="0"/>
          <a:chOff x="0" y="0"/>
          <a:chExt cx="0" cy="0"/>
        </a:xfrm>
      </p:grpSpPr>
      <p:sp>
        <p:nvSpPr>
          <p:cNvPr id="6" name="Title 1"/>
          <p:cNvSpPr>
            <a:spLocks noGrp="1"/>
          </p:cNvSpPr>
          <p:nvPr>
            <p:ph type="title"/>
          </p:nvPr>
        </p:nvSpPr>
        <p:spPr>
          <a:xfrm>
            <a:off x="493776" y="315132"/>
            <a:ext cx="8165592" cy="629018"/>
          </a:xfrm>
        </p:spPr>
        <p:txBody>
          <a:bodyPr anchor="b">
            <a:noAutofit/>
          </a:bodyPr>
          <a:lstStyle>
            <a:lvl1pPr>
              <a:lnSpc>
                <a:spcPct val="90000"/>
              </a:lnSpc>
              <a:defRPr sz="2700" b="0" i="0" baseline="0">
                <a:solidFill>
                  <a:srgbClr val="159DEB"/>
                </a:solidFill>
                <a:latin typeface="Sapient Centro Slab"/>
                <a:cs typeface="Sapient Centro Slab"/>
              </a:defRPr>
            </a:lvl1pPr>
          </a:lstStyle>
          <a:p>
            <a:r>
              <a:rPr lang="en-US" smtClean="0"/>
              <a:t>Click to edit Master title style</a:t>
            </a:r>
            <a:endParaRPr lang="en-US" dirty="0"/>
          </a:p>
        </p:txBody>
      </p:sp>
      <p:sp>
        <p:nvSpPr>
          <p:cNvPr id="7" name="Text Placeholder 2"/>
          <p:cNvSpPr>
            <a:spLocks noGrp="1"/>
          </p:cNvSpPr>
          <p:nvPr>
            <p:ph type="body" sz="quarter" idx="10"/>
          </p:nvPr>
        </p:nvSpPr>
        <p:spPr>
          <a:xfrm>
            <a:off x="487364" y="1186434"/>
            <a:ext cx="8169274" cy="34290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8560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s — Two Lines Title">
    <p:spTree>
      <p:nvGrpSpPr>
        <p:cNvPr id="1" name=""/>
        <p:cNvGrpSpPr/>
        <p:nvPr/>
      </p:nvGrpSpPr>
      <p:grpSpPr>
        <a:xfrm>
          <a:off x="0" y="0"/>
          <a:ext cx="0" cy="0"/>
          <a:chOff x="0" y="0"/>
          <a:chExt cx="0" cy="0"/>
        </a:xfrm>
      </p:grpSpPr>
      <p:sp>
        <p:nvSpPr>
          <p:cNvPr id="6" name="Title 1"/>
          <p:cNvSpPr>
            <a:spLocks noGrp="1"/>
          </p:cNvSpPr>
          <p:nvPr>
            <p:ph type="title"/>
          </p:nvPr>
        </p:nvSpPr>
        <p:spPr>
          <a:xfrm>
            <a:off x="493776" y="315132"/>
            <a:ext cx="8165592" cy="629018"/>
          </a:xfrm>
        </p:spPr>
        <p:txBody>
          <a:bodyPr anchor="b">
            <a:noAutofit/>
          </a:bodyPr>
          <a:lstStyle>
            <a:lvl1pPr>
              <a:lnSpc>
                <a:spcPct val="90000"/>
              </a:lnSpc>
              <a:defRPr sz="2700" b="0" i="0" baseline="0">
                <a:solidFill>
                  <a:srgbClr val="159DEB"/>
                </a:solidFill>
                <a:latin typeface="Sapient Centro Slab"/>
                <a:cs typeface="Sapient Centro Slab"/>
              </a:defRPr>
            </a:lvl1pPr>
          </a:lstStyle>
          <a:p>
            <a:r>
              <a:rPr lang="en-US" smtClean="0"/>
              <a:t>Click to edit Master title style</a:t>
            </a:r>
            <a:endParaRPr lang="en-US" dirty="0"/>
          </a:p>
        </p:txBody>
      </p:sp>
      <p:sp>
        <p:nvSpPr>
          <p:cNvPr id="8" name="Text Placeholder 2"/>
          <p:cNvSpPr>
            <a:spLocks noGrp="1"/>
          </p:cNvSpPr>
          <p:nvPr>
            <p:ph type="body" sz="quarter" idx="11"/>
          </p:nvPr>
        </p:nvSpPr>
        <p:spPr>
          <a:xfrm>
            <a:off x="487364" y="1186434"/>
            <a:ext cx="8169274" cy="3429000"/>
          </a:xfrm>
        </p:spPr>
        <p:txBody>
          <a:bodyPr numCol="2" spcCol="408138">
            <a:noAutofit/>
          </a:bodyPr>
          <a:lstStyle>
            <a:lvl1pPr marL="0" marR="0" indent="0" algn="l" defTabSz="408138" rtl="0" eaLnBrk="1" fontAlgn="auto" latinLnBrk="0" hangingPunct="1">
              <a:lnSpc>
                <a:spcPct val="100000"/>
              </a:lnSpc>
              <a:spcBef>
                <a:spcPts val="0"/>
              </a:spcBef>
              <a:spcAft>
                <a:spcPts val="714"/>
              </a:spcAft>
              <a:buClr>
                <a:schemeClr val="tx1"/>
              </a:buClr>
              <a:buSzTx/>
              <a:buFont typeface="Wingdings" charset="2"/>
              <a:buNone/>
              <a:tabLst/>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3517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ck Cover Option 1">
    <p:bg>
      <p:bgPr>
        <a:solidFill>
          <a:schemeClr val="tx1"/>
        </a:solidFill>
        <a:effectLst/>
      </p:bgPr>
    </p:bg>
    <p:spTree>
      <p:nvGrpSpPr>
        <p:cNvPr id="1" name=""/>
        <p:cNvGrpSpPr/>
        <p:nvPr/>
      </p:nvGrpSpPr>
      <p:grpSpPr>
        <a:xfrm>
          <a:off x="0" y="0"/>
          <a:ext cx="0" cy="0"/>
          <a:chOff x="0" y="0"/>
          <a:chExt cx="0" cy="0"/>
        </a:xfrm>
      </p:grpSpPr>
      <p:cxnSp>
        <p:nvCxnSpPr>
          <p:cNvPr id="4" name="Straight Connector 7"/>
          <p:cNvCxnSpPr>
            <a:cxnSpLocks noChangeShapeType="1"/>
          </p:cNvCxnSpPr>
          <p:nvPr userDrawn="1"/>
        </p:nvCxnSpPr>
        <p:spPr bwMode="auto">
          <a:xfrm>
            <a:off x="527050" y="3360738"/>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5" name="Group 8"/>
          <p:cNvGrpSpPr>
            <a:grpSpLocks/>
          </p:cNvGrpSpPr>
          <p:nvPr userDrawn="1"/>
        </p:nvGrpSpPr>
        <p:grpSpPr bwMode="auto">
          <a:xfrm>
            <a:off x="561975" y="4470400"/>
            <a:ext cx="2165350" cy="584200"/>
            <a:chOff x="527009" y="5746441"/>
            <a:chExt cx="3679231" cy="1145611"/>
          </a:xfrm>
        </p:grpSpPr>
        <p:pic>
          <p:nvPicPr>
            <p:cNvPr id="6" name="Picture 9" descr="SapientGM_Logo_PMS179.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8" name="TextBox 7"/>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9" name="TextBox 8"/>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10" y="1781206"/>
            <a:ext cx="5861092" cy="830997"/>
          </a:xfrm>
          <a:prstGeom prst="rect">
            <a:avLst/>
          </a:prstGeom>
        </p:spPr>
        <p:txBody>
          <a:bodyPr anchor="b">
            <a:noAutofit/>
          </a:bodyPr>
          <a:lstStyle>
            <a:lvl1pPr algn="l">
              <a:defRPr sz="2000" b="0" i="0" baseline="0">
                <a:solidFill>
                  <a:schemeClr val="bg1"/>
                </a:solidFill>
                <a:latin typeface="SapientSansMedium"/>
                <a:cs typeface="SapientSansMedium"/>
              </a:defRPr>
            </a:lvl1pPr>
          </a:lstStyle>
          <a:p>
            <a:r>
              <a:rPr lang="en-US" smtClean="0"/>
              <a:t>Click to edit Master title style</a:t>
            </a:r>
            <a:endParaRPr lang="en-US" dirty="0"/>
          </a:p>
        </p:txBody>
      </p:sp>
      <p:sp>
        <p:nvSpPr>
          <p:cNvPr id="14" name="Text Placeholder 14"/>
          <p:cNvSpPr>
            <a:spLocks noGrp="1"/>
          </p:cNvSpPr>
          <p:nvPr>
            <p:ph type="body" sz="quarter" idx="10"/>
          </p:nvPr>
        </p:nvSpPr>
        <p:spPr>
          <a:xfrm>
            <a:off x="527010" y="2886075"/>
            <a:ext cx="5861304" cy="335481"/>
          </a:xfrm>
          <a:prstGeom prst="rect">
            <a:avLst/>
          </a:prstGeom>
          <a:noFill/>
          <a:ln>
            <a:noFill/>
          </a:ln>
        </p:spPr>
        <p:txBody>
          <a:bodyPr anchor="b">
            <a:noAutofit/>
          </a:bodyPr>
          <a:lstStyle>
            <a:lvl1pPr marL="0" indent="0">
              <a:buNone/>
              <a:defRPr sz="1000" b="0" i="1" baseline="0">
                <a:ln>
                  <a:noFill/>
                </a:ln>
                <a:solidFill>
                  <a:schemeClr val="accent3">
                    <a:alpha val="25000"/>
                  </a:schemeClr>
                </a:solidFill>
                <a:effectLst/>
                <a:latin typeface="Sapient Centro Slab"/>
                <a:cs typeface="Sapient Centro Slab"/>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3485031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ck Cover Option 2">
    <p:bg>
      <p:bgPr>
        <a:solidFill>
          <a:schemeClr val="tx1"/>
        </a:solidFill>
        <a:effectLst/>
      </p:bgPr>
    </p:bg>
    <p:spTree>
      <p:nvGrpSpPr>
        <p:cNvPr id="1" name=""/>
        <p:cNvGrpSpPr/>
        <p:nvPr/>
      </p:nvGrpSpPr>
      <p:grpSpPr>
        <a:xfrm>
          <a:off x="0" y="0"/>
          <a:ext cx="0" cy="0"/>
          <a:chOff x="0" y="0"/>
          <a:chExt cx="0" cy="0"/>
        </a:xfrm>
      </p:grpSpPr>
      <p:pic>
        <p:nvPicPr>
          <p:cNvPr id="5" name="Picture 3" descr="cover2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6900" y="0"/>
            <a:ext cx="3467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userDrawn="1"/>
        </p:nvCxnSpPr>
        <p:spPr bwMode="auto">
          <a:xfrm>
            <a:off x="527050" y="3370263"/>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7" name="Group 5"/>
          <p:cNvGrpSpPr>
            <a:grpSpLocks/>
          </p:cNvGrpSpPr>
          <p:nvPr userDrawn="1"/>
        </p:nvGrpSpPr>
        <p:grpSpPr bwMode="auto">
          <a:xfrm>
            <a:off x="561975" y="4470400"/>
            <a:ext cx="2165350" cy="584200"/>
            <a:chOff x="527009" y="5746441"/>
            <a:chExt cx="3679231" cy="1145611"/>
          </a:xfrm>
        </p:grpSpPr>
        <p:pic>
          <p:nvPicPr>
            <p:cNvPr id="8" name="Picture 6" descr="SapientGM_Logo_PMS179.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13" name="TextBox 12"/>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14" name="TextBox 13"/>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08" y="1988954"/>
            <a:ext cx="5303520" cy="415498"/>
          </a:xfrm>
          <a:prstGeom prst="rect">
            <a:avLst/>
          </a:prstGeom>
        </p:spPr>
        <p:txBody>
          <a:bodyPr>
            <a:noAutofit/>
          </a:bodyPr>
          <a:lstStyle>
            <a:lvl1pPr>
              <a:defRPr sz="3200" b="0" i="0">
                <a:solidFill>
                  <a:schemeClr val="tx2"/>
                </a:solidFill>
                <a:latin typeface="SapientCentroSlab-Light"/>
                <a:cs typeface="SapientCentroSlab-Light"/>
              </a:defRPr>
            </a:lvl1pPr>
          </a:lstStyle>
          <a:p>
            <a:r>
              <a:rPr lang="en-US" smtClean="0"/>
              <a:t>Click to edit Master title style</a:t>
            </a:r>
            <a:endParaRPr lang="en-US" dirty="0"/>
          </a:p>
        </p:txBody>
      </p:sp>
      <p:sp>
        <p:nvSpPr>
          <p:cNvPr id="11" name="Subtitle 2"/>
          <p:cNvSpPr>
            <a:spLocks noGrp="1"/>
          </p:cNvSpPr>
          <p:nvPr>
            <p:ph type="subTitle" idx="1"/>
          </p:nvPr>
        </p:nvSpPr>
        <p:spPr>
          <a:xfrm>
            <a:off x="527008" y="2404739"/>
            <a:ext cx="5303520" cy="219291"/>
          </a:xfrm>
          <a:prstGeom prst="rect">
            <a:avLst/>
          </a:prstGeom>
        </p:spPr>
        <p:txBody>
          <a:bodyPr>
            <a:noAutofit/>
          </a:bodyPr>
          <a:lstStyle>
            <a:lvl1pPr marL="0" indent="0" algn="l">
              <a:buNone/>
              <a:defRPr sz="1600" b="0" i="1">
                <a:solidFill>
                  <a:schemeClr val="bg1"/>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4"/>
          <p:cNvSpPr>
            <a:spLocks noGrp="1"/>
          </p:cNvSpPr>
          <p:nvPr>
            <p:ph type="body" sz="quarter" idx="10"/>
          </p:nvPr>
        </p:nvSpPr>
        <p:spPr>
          <a:xfrm>
            <a:off x="527008" y="2628901"/>
            <a:ext cx="5303520" cy="611705"/>
          </a:xfrm>
          <a:prstGeom prst="rect">
            <a:avLst/>
          </a:prstGeom>
        </p:spPr>
        <p:txBody>
          <a:bodyPr>
            <a:noAutofit/>
          </a:bodyPr>
          <a:lstStyle>
            <a:lvl1pPr marL="0" indent="0">
              <a:buNone/>
              <a:defRPr sz="4700">
                <a:ln>
                  <a:solidFill>
                    <a:schemeClr val="bg1">
                      <a:alpha val="50000"/>
                    </a:schemeClr>
                  </a:solidFill>
                </a:ln>
                <a:solidFill>
                  <a:schemeClr val="tx1">
                    <a:alpha val="25000"/>
                  </a:schemeClr>
                </a:solidFill>
                <a:latin typeface="SapientSansBold"/>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1501283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3" name="Text Box 37"/>
          <p:cNvSpPr txBox="1">
            <a:spLocks noChangeArrowheads="1"/>
          </p:cNvSpPr>
          <p:nvPr userDrawn="1"/>
        </p:nvSpPr>
        <p:spPr bwMode="auto">
          <a:xfrm>
            <a:off x="579438" y="4735513"/>
            <a:ext cx="359251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8" tIns="40808" rIns="81618" bIns="408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a:lnSpc>
                <a:spcPct val="101000"/>
              </a:lnSpc>
              <a:spcBef>
                <a:spcPct val="50000"/>
              </a:spcBef>
              <a:defRPr/>
            </a:pPr>
            <a:r>
              <a:rPr lang="en-US" sz="700" smtClean="0">
                <a:solidFill>
                  <a:srgbClr val="7F7F7F"/>
                </a:solidFill>
                <a:latin typeface="SapientSansMedium" charset="0"/>
              </a:rPr>
              <a:t>© 2013 SAPIENT CORPORATION   |   CONFIDENTIAL</a:t>
            </a:r>
          </a:p>
        </p:txBody>
      </p:sp>
      <p:pic>
        <p:nvPicPr>
          <p:cNvPr id="4" name="Picture 12" descr="small_mar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4188" y="4708525"/>
            <a:ext cx="11906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493776" y="2379726"/>
            <a:ext cx="4000500" cy="415498"/>
          </a:xfrm>
          <a:prstGeom prst="rect">
            <a:avLst/>
          </a:prstGeom>
        </p:spPr>
        <p:txBody>
          <a:bodyPr>
            <a:noAutofit/>
          </a:bodyPr>
          <a:lstStyle>
            <a:lvl1pPr>
              <a:defRPr sz="2700">
                <a:solidFill>
                  <a:schemeClr val="tx1"/>
                </a:solidFill>
                <a:latin typeface="SapientSansBold"/>
                <a:cs typeface="SapientSansBold"/>
              </a:defRPr>
            </a:lvl1pPr>
          </a:lstStyle>
          <a:p>
            <a:r>
              <a:rPr lang="en-US" smtClean="0"/>
              <a:t>Click to edit Master title style</a:t>
            </a:r>
            <a:endParaRPr lang="en-US" dirty="0"/>
          </a:p>
        </p:txBody>
      </p:sp>
    </p:spTree>
    <p:extLst>
      <p:ext uri="{BB962C8B-B14F-4D97-AF65-F5344CB8AC3E}">
        <p14:creationId xmlns:p14="http://schemas.microsoft.com/office/powerpoint/2010/main" val="3121849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ck Cover Option 1">
    <p:bg>
      <p:bgPr>
        <a:solidFill>
          <a:schemeClr val="tx1"/>
        </a:solidFill>
        <a:effectLst/>
      </p:bgPr>
    </p:bg>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527050" y="3360738"/>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5" name="Group 4"/>
          <p:cNvGrpSpPr>
            <a:grpSpLocks/>
          </p:cNvGrpSpPr>
          <p:nvPr userDrawn="1"/>
        </p:nvGrpSpPr>
        <p:grpSpPr bwMode="auto">
          <a:xfrm>
            <a:off x="561975" y="4470400"/>
            <a:ext cx="2165350" cy="584200"/>
            <a:chOff x="527009" y="5746441"/>
            <a:chExt cx="3679231" cy="1145611"/>
          </a:xfrm>
        </p:grpSpPr>
        <p:pic>
          <p:nvPicPr>
            <p:cNvPr id="6" name="Picture 5" descr="SapientGM_Logo_PMS179.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8" name="TextBox 7"/>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9" name="TextBox 8"/>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10" y="1781206"/>
            <a:ext cx="5861092" cy="830997"/>
          </a:xfrm>
          <a:prstGeom prst="rect">
            <a:avLst/>
          </a:prstGeom>
        </p:spPr>
        <p:txBody>
          <a:bodyPr anchor="b">
            <a:noAutofit/>
          </a:bodyPr>
          <a:lstStyle>
            <a:lvl1pPr algn="l">
              <a:defRPr sz="2000" b="0" i="0" baseline="0">
                <a:solidFill>
                  <a:schemeClr val="bg1"/>
                </a:solidFill>
                <a:latin typeface="SapientSansMedium"/>
                <a:cs typeface="SapientSansMedium"/>
              </a:defRPr>
            </a:lvl1pPr>
          </a:lstStyle>
          <a:p>
            <a:r>
              <a:rPr lang="en-US" smtClean="0"/>
              <a:t>Click to edit Master title style</a:t>
            </a:r>
            <a:endParaRPr lang="en-US" dirty="0"/>
          </a:p>
        </p:txBody>
      </p:sp>
      <p:sp>
        <p:nvSpPr>
          <p:cNvPr id="14" name="Text Placeholder 14"/>
          <p:cNvSpPr>
            <a:spLocks noGrp="1"/>
          </p:cNvSpPr>
          <p:nvPr>
            <p:ph type="body" sz="quarter" idx="10"/>
          </p:nvPr>
        </p:nvSpPr>
        <p:spPr>
          <a:xfrm>
            <a:off x="527010" y="2886075"/>
            <a:ext cx="5861304" cy="335481"/>
          </a:xfrm>
          <a:prstGeom prst="rect">
            <a:avLst/>
          </a:prstGeom>
          <a:noFill/>
          <a:ln>
            <a:noFill/>
          </a:ln>
        </p:spPr>
        <p:txBody>
          <a:bodyPr anchor="b">
            <a:noAutofit/>
          </a:bodyPr>
          <a:lstStyle>
            <a:lvl1pPr marL="0" indent="0">
              <a:buNone/>
              <a:defRPr sz="1000" b="0" i="1" baseline="0">
                <a:ln>
                  <a:noFill/>
                </a:ln>
                <a:solidFill>
                  <a:schemeClr val="accent3">
                    <a:alpha val="25000"/>
                  </a:schemeClr>
                </a:solidFill>
                <a:effectLst/>
                <a:latin typeface="Sapient Centro Slab"/>
                <a:cs typeface="Sapient Centro Slab"/>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17525468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lack Cover Option 2">
    <p:bg>
      <p:bgPr>
        <a:solidFill>
          <a:schemeClr val="tx1"/>
        </a:solidFill>
        <a:effectLst/>
      </p:bgPr>
    </p:bg>
    <p:spTree>
      <p:nvGrpSpPr>
        <p:cNvPr id="1" name=""/>
        <p:cNvGrpSpPr/>
        <p:nvPr/>
      </p:nvGrpSpPr>
      <p:grpSpPr>
        <a:xfrm>
          <a:off x="0" y="0"/>
          <a:ext cx="0" cy="0"/>
          <a:chOff x="0" y="0"/>
          <a:chExt cx="0" cy="0"/>
        </a:xfrm>
      </p:grpSpPr>
      <p:pic>
        <p:nvPicPr>
          <p:cNvPr id="5" name="Picture 3" descr="cover2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6900" y="0"/>
            <a:ext cx="3467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p:cNvCxnSpPr>
            <a:cxnSpLocks noChangeShapeType="1"/>
          </p:cNvCxnSpPr>
          <p:nvPr userDrawn="1"/>
        </p:nvCxnSpPr>
        <p:spPr bwMode="auto">
          <a:xfrm>
            <a:off x="527050" y="3370263"/>
            <a:ext cx="347663" cy="0"/>
          </a:xfrm>
          <a:prstGeom prst="line">
            <a:avLst/>
          </a:prstGeom>
          <a:noFill/>
          <a:ln w="34925">
            <a:solidFill>
              <a:schemeClr val="accent1"/>
            </a:solidFill>
            <a:round/>
            <a:headEnd/>
            <a:tailEnd/>
          </a:ln>
          <a:extLst>
            <a:ext uri="{909E8E84-426E-40dd-AFC4-6F175D3DCCD1}">
              <a14:hiddenFill xmlns:a14="http://schemas.microsoft.com/office/drawing/2010/main">
                <a:noFill/>
              </a14:hiddenFill>
            </a:ext>
          </a:extLst>
        </p:spPr>
      </p:cxnSp>
      <p:grpSp>
        <p:nvGrpSpPr>
          <p:cNvPr id="7" name="Group 5"/>
          <p:cNvGrpSpPr>
            <a:grpSpLocks/>
          </p:cNvGrpSpPr>
          <p:nvPr userDrawn="1"/>
        </p:nvGrpSpPr>
        <p:grpSpPr bwMode="auto">
          <a:xfrm>
            <a:off x="561975" y="4470400"/>
            <a:ext cx="2165350" cy="584200"/>
            <a:chOff x="527009" y="5746441"/>
            <a:chExt cx="3679231" cy="1145611"/>
          </a:xfrm>
        </p:grpSpPr>
        <p:pic>
          <p:nvPicPr>
            <p:cNvPr id="8" name="Picture 6" descr="SapientGM_Logo_PMS179.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09" y="5762483"/>
              <a:ext cx="3679231" cy="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userDrawn="1"/>
          </p:nvSpPr>
          <p:spPr bwMode="auto">
            <a:xfrm>
              <a:off x="874972" y="5762007"/>
              <a:ext cx="1203033" cy="507430"/>
            </a:xfrm>
            <a:prstGeom prst="rect">
              <a:avLst/>
            </a:prstGeom>
            <a:solidFill>
              <a:schemeClr val="tx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8138" fontAlgn="auto">
                <a:spcBef>
                  <a:spcPts val="0"/>
                </a:spcBef>
                <a:spcAft>
                  <a:spcPts val="0"/>
                </a:spcAft>
                <a:defRPr/>
              </a:pPr>
              <a:endParaRPr lang="en-US">
                <a:solidFill>
                  <a:schemeClr val="lt1"/>
                </a:solidFill>
                <a:latin typeface="+mn-lt"/>
                <a:ea typeface="+mn-ea"/>
                <a:cs typeface="+mn-cs"/>
              </a:endParaRPr>
            </a:p>
          </p:txBody>
        </p:sp>
        <p:sp>
          <p:nvSpPr>
            <p:cNvPr id="13" name="TextBox 12"/>
            <p:cNvSpPr txBox="1"/>
            <p:nvPr userDrawn="1"/>
          </p:nvSpPr>
          <p:spPr>
            <a:xfrm>
              <a:off x="785958" y="5746441"/>
              <a:ext cx="1292048" cy="1145611"/>
            </a:xfrm>
            <a:prstGeom prst="rect">
              <a:avLst/>
            </a:prstGeom>
            <a:noFill/>
          </p:spPr>
          <p:txBody>
            <a:bodyPr>
              <a:spAutoFit/>
            </a:bodyPr>
            <a:lstStyle/>
            <a:p>
              <a:pPr defTabSz="408138" fontAlgn="auto">
                <a:spcBef>
                  <a:spcPts val="0"/>
                </a:spcBef>
                <a:spcAft>
                  <a:spcPts val="0"/>
                </a:spcAft>
                <a:defRPr/>
              </a:pPr>
              <a:r>
                <a:rPr lang="en-US" spc="-84" dirty="0">
                  <a:solidFill>
                    <a:schemeClr val="bg1"/>
                  </a:solidFill>
                  <a:latin typeface="SapientSansMedium"/>
                  <a:ea typeface="+mn-ea"/>
                  <a:cs typeface="SapientSansMedium"/>
                </a:rPr>
                <a:t>Sapient</a:t>
              </a:r>
            </a:p>
          </p:txBody>
        </p:sp>
        <p:sp>
          <p:nvSpPr>
            <p:cNvPr id="14" name="TextBox 13"/>
            <p:cNvSpPr txBox="1"/>
            <p:nvPr userDrawn="1"/>
          </p:nvSpPr>
          <p:spPr>
            <a:xfrm>
              <a:off x="1848727" y="5833607"/>
              <a:ext cx="229278" cy="298855"/>
            </a:xfrm>
            <a:prstGeom prst="rect">
              <a:avLst/>
            </a:prstGeom>
            <a:noFill/>
          </p:spPr>
          <p:txBody>
            <a:bodyPr>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defRPr/>
              </a:pPr>
              <a:r>
                <a:rPr lang="en-US" sz="400" smtClean="0">
                  <a:solidFill>
                    <a:schemeClr val="bg1"/>
                  </a:solidFill>
                  <a:latin typeface="SapientSansRegular" charset="0"/>
                </a:rPr>
                <a:t>®</a:t>
              </a:r>
            </a:p>
          </p:txBody>
        </p:sp>
      </p:grpSp>
      <p:sp>
        <p:nvSpPr>
          <p:cNvPr id="10" name="Title 1"/>
          <p:cNvSpPr>
            <a:spLocks noGrp="1"/>
          </p:cNvSpPr>
          <p:nvPr>
            <p:ph type="ctrTitle"/>
          </p:nvPr>
        </p:nvSpPr>
        <p:spPr>
          <a:xfrm>
            <a:off x="527008" y="1988954"/>
            <a:ext cx="5303520" cy="415498"/>
          </a:xfrm>
          <a:prstGeom prst="rect">
            <a:avLst/>
          </a:prstGeom>
        </p:spPr>
        <p:txBody>
          <a:bodyPr>
            <a:noAutofit/>
          </a:bodyPr>
          <a:lstStyle>
            <a:lvl1pPr>
              <a:defRPr sz="3200" b="0" i="0">
                <a:solidFill>
                  <a:schemeClr val="tx2"/>
                </a:solidFill>
                <a:latin typeface="SapientCentroSlab-Light"/>
                <a:cs typeface="SapientCentroSlab-Light"/>
              </a:defRPr>
            </a:lvl1pPr>
          </a:lstStyle>
          <a:p>
            <a:r>
              <a:rPr lang="en-US" smtClean="0"/>
              <a:t>Click to edit Master title style</a:t>
            </a:r>
            <a:endParaRPr lang="en-US" dirty="0"/>
          </a:p>
        </p:txBody>
      </p:sp>
      <p:sp>
        <p:nvSpPr>
          <p:cNvPr id="11" name="Subtitle 2"/>
          <p:cNvSpPr>
            <a:spLocks noGrp="1"/>
          </p:cNvSpPr>
          <p:nvPr>
            <p:ph type="subTitle" idx="1"/>
          </p:nvPr>
        </p:nvSpPr>
        <p:spPr>
          <a:xfrm>
            <a:off x="527008" y="2404739"/>
            <a:ext cx="5303520" cy="219291"/>
          </a:xfrm>
          <a:prstGeom prst="rect">
            <a:avLst/>
          </a:prstGeom>
        </p:spPr>
        <p:txBody>
          <a:bodyPr>
            <a:noAutofit/>
          </a:bodyPr>
          <a:lstStyle>
            <a:lvl1pPr marL="0" indent="0" algn="l">
              <a:buNone/>
              <a:defRPr sz="1600" b="0" i="1">
                <a:solidFill>
                  <a:schemeClr val="bg1"/>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4"/>
          <p:cNvSpPr>
            <a:spLocks noGrp="1"/>
          </p:cNvSpPr>
          <p:nvPr>
            <p:ph type="body" sz="quarter" idx="10"/>
          </p:nvPr>
        </p:nvSpPr>
        <p:spPr>
          <a:xfrm>
            <a:off x="527008" y="2628901"/>
            <a:ext cx="5303520" cy="611705"/>
          </a:xfrm>
          <a:prstGeom prst="rect">
            <a:avLst/>
          </a:prstGeom>
        </p:spPr>
        <p:txBody>
          <a:bodyPr>
            <a:noAutofit/>
          </a:bodyPr>
          <a:lstStyle>
            <a:lvl1pPr marL="0" indent="0">
              <a:buNone/>
              <a:defRPr sz="4700">
                <a:ln>
                  <a:solidFill>
                    <a:schemeClr val="bg1">
                      <a:alpha val="50000"/>
                    </a:schemeClr>
                  </a:solidFill>
                </a:ln>
                <a:solidFill>
                  <a:schemeClr val="tx1">
                    <a:alpha val="25000"/>
                  </a:schemeClr>
                </a:solidFill>
                <a:latin typeface="SapientSansBold"/>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Tree>
    <p:extLst>
      <p:ext uri="{BB962C8B-B14F-4D97-AF65-F5344CB8AC3E}">
        <p14:creationId xmlns:p14="http://schemas.microsoft.com/office/powerpoint/2010/main" val="1654208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lectric Blue Divider">
    <p:bg>
      <p:bgPr>
        <a:solidFill>
          <a:schemeClr val="tx2"/>
        </a:solidFill>
        <a:effectLst/>
      </p:bgPr>
    </p:bg>
    <p:spTree>
      <p:nvGrpSpPr>
        <p:cNvPr id="1" name=""/>
        <p:cNvGrpSpPr/>
        <p:nvPr/>
      </p:nvGrpSpPr>
      <p:grpSpPr>
        <a:xfrm>
          <a:off x="0" y="0"/>
          <a:ext cx="0" cy="0"/>
          <a:chOff x="0" y="0"/>
          <a:chExt cx="0" cy="0"/>
        </a:xfrm>
      </p:grpSpPr>
      <p:sp>
        <p:nvSpPr>
          <p:cNvPr id="10" name="Text Placeholder 14"/>
          <p:cNvSpPr>
            <a:spLocks noGrp="1"/>
          </p:cNvSpPr>
          <p:nvPr>
            <p:ph type="body" sz="quarter" idx="10"/>
          </p:nvPr>
        </p:nvSpPr>
        <p:spPr>
          <a:xfrm>
            <a:off x="920713" y="1562101"/>
            <a:ext cx="2940091" cy="1846660"/>
          </a:xfrm>
        </p:spPr>
        <p:txBody>
          <a:bodyPr>
            <a:noAutofit/>
          </a:bodyPr>
          <a:lstStyle>
            <a:lvl1pPr marL="0" indent="0">
              <a:buNone/>
              <a:defRPr sz="14300" baseline="0">
                <a:ln>
                  <a:noFill/>
                </a:ln>
                <a:solidFill>
                  <a:srgbClr val="FFFFFF">
                    <a:alpha val="20000"/>
                  </a:srgbClr>
                </a:solidFill>
                <a:latin typeface="SapientCentroSlab-BlackItalic"/>
                <a:cs typeface="SapientSansBold"/>
              </a:defRPr>
            </a:lvl1pPr>
            <a:lvl2pPr marL="204070" indent="0">
              <a:buNone/>
              <a:defRPr/>
            </a:lvl2pPr>
            <a:lvl3pPr marL="408138" indent="0">
              <a:buNone/>
              <a:defRPr/>
            </a:lvl3pPr>
            <a:lvl4pPr marL="612208" indent="0">
              <a:buNone/>
              <a:defRPr/>
            </a:lvl4pPr>
            <a:lvl5pPr marL="816277" indent="0">
              <a:buNone/>
              <a:defRPr/>
            </a:lvl5pPr>
          </a:lstStyle>
          <a:p>
            <a:pPr lvl="0"/>
            <a:r>
              <a:rPr lang="en-US" smtClean="0"/>
              <a:t>Click to edit Master text styles</a:t>
            </a:r>
          </a:p>
        </p:txBody>
      </p:sp>
      <p:sp>
        <p:nvSpPr>
          <p:cNvPr id="8" name="Title 1"/>
          <p:cNvSpPr>
            <a:spLocks noGrp="1"/>
          </p:cNvSpPr>
          <p:nvPr>
            <p:ph type="ctrTitle"/>
          </p:nvPr>
        </p:nvSpPr>
        <p:spPr>
          <a:xfrm>
            <a:off x="527008" y="2217554"/>
            <a:ext cx="5303520" cy="415498"/>
          </a:xfrm>
        </p:spPr>
        <p:txBody>
          <a:bodyPr>
            <a:noAutofit/>
          </a:bodyPr>
          <a:lstStyle>
            <a:lvl1pPr>
              <a:defRPr sz="3200" spc="-72">
                <a:solidFill>
                  <a:schemeClr val="tx1"/>
                </a:solidFill>
                <a:latin typeface="SapientSansBold"/>
                <a:cs typeface="SapientSansBold"/>
              </a:defRPr>
            </a:lvl1pPr>
          </a:lstStyle>
          <a:p>
            <a:pPr lvl="0"/>
            <a:r>
              <a:rPr lang="en-US" smtClean="0"/>
              <a:t>Click to edit Master title style</a:t>
            </a:r>
            <a:endParaRPr lang="en-US" dirty="0"/>
          </a:p>
        </p:txBody>
      </p:sp>
      <p:sp>
        <p:nvSpPr>
          <p:cNvPr id="9" name="Subtitle 2"/>
          <p:cNvSpPr>
            <a:spLocks noGrp="1"/>
          </p:cNvSpPr>
          <p:nvPr>
            <p:ph type="subTitle" idx="1"/>
          </p:nvPr>
        </p:nvSpPr>
        <p:spPr>
          <a:xfrm>
            <a:off x="527008" y="2633339"/>
            <a:ext cx="5303520" cy="219291"/>
          </a:xfrm>
        </p:spPr>
        <p:txBody>
          <a:bodyPr>
            <a:noAutofit/>
          </a:bodyPr>
          <a:lstStyle>
            <a:lvl1pPr marL="0" indent="0" algn="l">
              <a:buNone/>
              <a:defRPr sz="1500" b="0" i="1">
                <a:solidFill>
                  <a:schemeClr val="bg2"/>
                </a:solidFill>
                <a:latin typeface="SapientCentroSlab-Light"/>
                <a:cs typeface="SapientCentroSlab-Light"/>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16018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6403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138" indent="0" algn="ctr">
              <a:buNone/>
              <a:defRPr>
                <a:solidFill>
                  <a:schemeClr val="tx1">
                    <a:tint val="75000"/>
                  </a:schemeClr>
                </a:solidFill>
              </a:defRPr>
            </a:lvl2pPr>
            <a:lvl3pPr marL="816277" indent="0" algn="ctr">
              <a:buNone/>
              <a:defRPr>
                <a:solidFill>
                  <a:schemeClr val="tx1">
                    <a:tint val="75000"/>
                  </a:schemeClr>
                </a:solidFill>
              </a:defRPr>
            </a:lvl3pPr>
            <a:lvl4pPr marL="1224417" indent="0" algn="ctr">
              <a:buNone/>
              <a:defRPr>
                <a:solidFill>
                  <a:schemeClr val="tx1">
                    <a:tint val="75000"/>
                  </a:schemeClr>
                </a:solidFill>
              </a:defRPr>
            </a:lvl4pPr>
            <a:lvl5pPr marL="1632555" indent="0" algn="ctr">
              <a:buNone/>
              <a:defRPr>
                <a:solidFill>
                  <a:schemeClr val="tx1">
                    <a:tint val="75000"/>
                  </a:schemeClr>
                </a:solidFill>
              </a:defRPr>
            </a:lvl5pPr>
            <a:lvl6pPr marL="2040694" indent="0" algn="ctr">
              <a:buNone/>
              <a:defRPr>
                <a:solidFill>
                  <a:schemeClr val="tx1">
                    <a:tint val="75000"/>
                  </a:schemeClr>
                </a:solidFill>
              </a:defRPr>
            </a:lvl6pPr>
            <a:lvl7pPr marL="2448832" indent="0" algn="ctr">
              <a:buNone/>
              <a:defRPr>
                <a:solidFill>
                  <a:schemeClr val="tx1">
                    <a:tint val="75000"/>
                  </a:schemeClr>
                </a:solidFill>
              </a:defRPr>
            </a:lvl7pPr>
            <a:lvl8pPr marL="2856971" indent="0" algn="ctr">
              <a:buNone/>
              <a:defRPr>
                <a:solidFill>
                  <a:schemeClr val="tx1">
                    <a:tint val="75000"/>
                  </a:schemeClr>
                </a:solidFill>
              </a:defRPr>
            </a:lvl8pPr>
            <a:lvl9pPr marL="326511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957964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 Id="rId11"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 Id="rId11"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2" Type="http://schemas.openxmlformats.org/officeDocument/2006/relationships/image" Target="../media/image5.jpe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theme" Target="../theme/theme5.xml"/><Relationship Id="rId11" Type="http://schemas.openxmlformats.org/officeDocument/2006/relationships/image" Target="../media/image5.jpeg"/><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theme" Target="../theme/theme6.xml"/><Relationship Id="rId11" Type="http://schemas.openxmlformats.org/officeDocument/2006/relationships/image" Target="../media/image5.jpe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theme" Target="../theme/theme7.xml"/><Relationship Id="rId11" Type="http://schemas.openxmlformats.org/officeDocument/2006/relationships/image" Target="../media/image5.jpeg"/><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theme" Target="../theme/theme8.xml"/><Relationship Id="rId1" Type="http://schemas.openxmlformats.org/officeDocument/2006/relationships/slideLayout" Target="../slideLayouts/slideLayout65.xml"/><Relationship Id="rId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3050"/>
            <a:ext cx="822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72" r:id="rId5"/>
    <p:sldLayoutId id="2147485673" r:id="rId6"/>
    <p:sldLayoutId id="2147485693" r:id="rId7"/>
  </p:sldLayoutIdLst>
  <p:txStyles>
    <p:titleStyle>
      <a:lvl1pPr algn="l" defTabSz="406400" rtl="0" eaLnBrk="0" fontAlgn="base" hangingPunct="0">
        <a:spcBef>
          <a:spcPct val="0"/>
        </a:spcBef>
        <a:spcAft>
          <a:spcPct val="0"/>
        </a:spcAft>
        <a:defRPr sz="1700" kern="1200">
          <a:solidFill>
            <a:schemeClr val="tx1"/>
          </a:solidFill>
          <a:latin typeface="SapientSansBold"/>
          <a:ea typeface="MS PGothic" pitchFamily="34" charset="-128"/>
          <a:cs typeface="SapientSansBold"/>
        </a:defRPr>
      </a:lvl1pPr>
      <a:lvl2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2pPr>
      <a:lvl3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3pPr>
      <a:lvl4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4pPr>
      <a:lvl5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5pPr>
      <a:lvl6pPr marL="408138" algn="l" defTabSz="408138" rtl="0" fontAlgn="base">
        <a:spcBef>
          <a:spcPct val="0"/>
        </a:spcBef>
        <a:spcAft>
          <a:spcPct val="0"/>
        </a:spcAft>
        <a:defRPr sz="3300">
          <a:solidFill>
            <a:schemeClr val="tx2"/>
          </a:solidFill>
          <a:latin typeface="SapientCentroSlab-Light" charset="0"/>
          <a:ea typeface="ＭＳ Ｐゴシック" charset="0"/>
        </a:defRPr>
      </a:lvl6pPr>
      <a:lvl7pPr marL="816277" algn="l" defTabSz="408138" rtl="0" fontAlgn="base">
        <a:spcBef>
          <a:spcPct val="0"/>
        </a:spcBef>
        <a:spcAft>
          <a:spcPct val="0"/>
        </a:spcAft>
        <a:defRPr sz="3300">
          <a:solidFill>
            <a:schemeClr val="tx2"/>
          </a:solidFill>
          <a:latin typeface="SapientCentroSlab-Light" charset="0"/>
          <a:ea typeface="ＭＳ Ｐゴシック" charset="0"/>
        </a:defRPr>
      </a:lvl7pPr>
      <a:lvl8pPr marL="1224417" algn="l" defTabSz="408138" rtl="0" fontAlgn="base">
        <a:spcBef>
          <a:spcPct val="0"/>
        </a:spcBef>
        <a:spcAft>
          <a:spcPct val="0"/>
        </a:spcAft>
        <a:defRPr sz="3300">
          <a:solidFill>
            <a:schemeClr val="tx2"/>
          </a:solidFill>
          <a:latin typeface="SapientCentroSlab-Light" charset="0"/>
          <a:ea typeface="ＭＳ Ｐゴシック" charset="0"/>
        </a:defRPr>
      </a:lvl8pPr>
      <a:lvl9pPr marL="1632555" algn="l" defTabSz="408138" rtl="0" fontAlgn="base">
        <a:spcBef>
          <a:spcPct val="0"/>
        </a:spcBef>
        <a:spcAft>
          <a:spcPct val="0"/>
        </a:spcAft>
        <a:defRPr sz="3300">
          <a:solidFill>
            <a:schemeClr val="tx2"/>
          </a:solidFill>
          <a:latin typeface="SapientCentroSlab-Light" charset="0"/>
          <a:ea typeface="ＭＳ Ｐゴシック" charset="0"/>
        </a:defRPr>
      </a:lvl9pPr>
    </p:titleStyle>
    <p:bodyStyle>
      <a:lvl1pPr marL="130175" indent="-13017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1pPr>
      <a:lvl2pPr marL="352425" indent="-14922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2pPr>
      <a:lvl3pPr marL="538163" indent="-13017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3pPr>
      <a:lvl4pPr marL="760413" indent="-14922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4pPr>
      <a:lvl5pPr marL="984250" indent="-16827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5pPr>
      <a:lvl6pPr marL="2244763" indent="-204070" algn="l" defTabSz="408138" rtl="0" eaLnBrk="1" latinLnBrk="0" hangingPunct="1">
        <a:spcBef>
          <a:spcPct val="20000"/>
        </a:spcBef>
        <a:buFont typeface="Arial"/>
        <a:buChar char="•"/>
        <a:defRPr sz="1800" kern="1200">
          <a:solidFill>
            <a:schemeClr val="tx1"/>
          </a:solidFill>
          <a:latin typeface="+mn-lt"/>
          <a:ea typeface="+mn-ea"/>
          <a:cs typeface="+mn-cs"/>
        </a:defRPr>
      </a:lvl6pPr>
      <a:lvl7pPr marL="2652902" indent="-204070" algn="l" defTabSz="408138" rtl="0" eaLnBrk="1" latinLnBrk="0" hangingPunct="1">
        <a:spcBef>
          <a:spcPct val="20000"/>
        </a:spcBef>
        <a:buFont typeface="Arial"/>
        <a:buChar char="•"/>
        <a:defRPr sz="1800" kern="1200">
          <a:solidFill>
            <a:schemeClr val="tx1"/>
          </a:solidFill>
          <a:latin typeface="+mn-lt"/>
          <a:ea typeface="+mn-ea"/>
          <a:cs typeface="+mn-cs"/>
        </a:defRPr>
      </a:lvl7pPr>
      <a:lvl8pPr marL="3061040" indent="-204070" algn="l" defTabSz="408138" rtl="0" eaLnBrk="1" latinLnBrk="0" hangingPunct="1">
        <a:spcBef>
          <a:spcPct val="20000"/>
        </a:spcBef>
        <a:buFont typeface="Arial"/>
        <a:buChar char="•"/>
        <a:defRPr sz="1800" kern="1200">
          <a:solidFill>
            <a:schemeClr val="tx1"/>
          </a:solidFill>
          <a:latin typeface="+mn-lt"/>
          <a:ea typeface="+mn-ea"/>
          <a:cs typeface="+mn-cs"/>
        </a:defRPr>
      </a:lvl8pPr>
      <a:lvl9pPr marL="3469179" indent="-204070" algn="l" defTabSz="408138"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38" rtl="0" eaLnBrk="1" latinLnBrk="0" hangingPunct="1">
        <a:defRPr sz="1600" kern="1200">
          <a:solidFill>
            <a:schemeClr val="tx1"/>
          </a:solidFill>
          <a:latin typeface="+mn-lt"/>
          <a:ea typeface="+mn-ea"/>
          <a:cs typeface="+mn-cs"/>
        </a:defRPr>
      </a:lvl1pPr>
      <a:lvl2pPr marL="408138" algn="l" defTabSz="408138" rtl="0" eaLnBrk="1" latinLnBrk="0" hangingPunct="1">
        <a:defRPr sz="1600" kern="1200">
          <a:solidFill>
            <a:schemeClr val="tx1"/>
          </a:solidFill>
          <a:latin typeface="+mn-lt"/>
          <a:ea typeface="+mn-ea"/>
          <a:cs typeface="+mn-cs"/>
        </a:defRPr>
      </a:lvl2pPr>
      <a:lvl3pPr marL="816277" algn="l" defTabSz="408138" rtl="0" eaLnBrk="1" latinLnBrk="0" hangingPunct="1">
        <a:defRPr sz="1600" kern="1200">
          <a:solidFill>
            <a:schemeClr val="tx1"/>
          </a:solidFill>
          <a:latin typeface="+mn-lt"/>
          <a:ea typeface="+mn-ea"/>
          <a:cs typeface="+mn-cs"/>
        </a:defRPr>
      </a:lvl3pPr>
      <a:lvl4pPr marL="1224417" algn="l" defTabSz="408138" rtl="0" eaLnBrk="1" latinLnBrk="0" hangingPunct="1">
        <a:defRPr sz="1600" kern="1200">
          <a:solidFill>
            <a:schemeClr val="tx1"/>
          </a:solidFill>
          <a:latin typeface="+mn-lt"/>
          <a:ea typeface="+mn-ea"/>
          <a:cs typeface="+mn-cs"/>
        </a:defRPr>
      </a:lvl4pPr>
      <a:lvl5pPr marL="1632555" algn="l" defTabSz="408138" rtl="0" eaLnBrk="1" latinLnBrk="0" hangingPunct="1">
        <a:defRPr sz="1600" kern="1200">
          <a:solidFill>
            <a:schemeClr val="tx1"/>
          </a:solidFill>
          <a:latin typeface="+mn-lt"/>
          <a:ea typeface="+mn-ea"/>
          <a:cs typeface="+mn-cs"/>
        </a:defRPr>
      </a:lvl5pPr>
      <a:lvl6pPr marL="2040694" algn="l" defTabSz="408138" rtl="0" eaLnBrk="1" latinLnBrk="0" hangingPunct="1">
        <a:defRPr sz="1600" kern="1200">
          <a:solidFill>
            <a:schemeClr val="tx1"/>
          </a:solidFill>
          <a:latin typeface="+mn-lt"/>
          <a:ea typeface="+mn-ea"/>
          <a:cs typeface="+mn-cs"/>
        </a:defRPr>
      </a:lvl6pPr>
      <a:lvl7pPr marL="2448832" algn="l" defTabSz="408138" rtl="0" eaLnBrk="1" latinLnBrk="0" hangingPunct="1">
        <a:defRPr sz="1600" kern="1200">
          <a:solidFill>
            <a:schemeClr val="tx1"/>
          </a:solidFill>
          <a:latin typeface="+mn-lt"/>
          <a:ea typeface="+mn-ea"/>
          <a:cs typeface="+mn-cs"/>
        </a:defRPr>
      </a:lvl7pPr>
      <a:lvl8pPr marL="2856971" algn="l" defTabSz="408138" rtl="0" eaLnBrk="1" latinLnBrk="0" hangingPunct="1">
        <a:defRPr sz="1600" kern="1200">
          <a:solidFill>
            <a:schemeClr val="tx1"/>
          </a:solidFill>
          <a:latin typeface="+mn-lt"/>
          <a:ea typeface="+mn-ea"/>
          <a:cs typeface="+mn-cs"/>
        </a:defRPr>
      </a:lvl8pPr>
      <a:lvl9pPr marL="3265110" algn="l" defTabSz="408138"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3050"/>
            <a:ext cx="822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99060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4"/>
          <p:cNvSpPr txBox="1">
            <a:spLocks noChangeArrowheads="1"/>
          </p:cNvSpPr>
          <p:nvPr userDrawn="1"/>
        </p:nvSpPr>
        <p:spPr bwMode="auto">
          <a:xfrm>
            <a:off x="8794750" y="4973638"/>
            <a:ext cx="180975" cy="79375"/>
          </a:xfrm>
          <a:prstGeom prst="rect">
            <a:avLst/>
          </a:prstGeom>
          <a:noFill/>
          <a:ln w="9525">
            <a:noFill/>
            <a:miter lim="800000"/>
            <a:headEnd/>
            <a:tailEnd/>
          </a:ln>
          <a:effectLst/>
        </p:spPr>
        <p:txBody>
          <a:bodyPr lIns="0" tIns="0" rIns="0" bIns="0"/>
          <a:lstStyle>
            <a:lvl1pPr defTabSz="912813" eaLnBrk="0" hangingPunct="0">
              <a:tabLst>
                <a:tab pos="11025188" algn="r"/>
              </a:tabLst>
              <a:defRPr sz="2900">
                <a:solidFill>
                  <a:schemeClr val="tx1"/>
                </a:solidFill>
                <a:latin typeface="Calibri" charset="0"/>
                <a:ea typeface="MS PGothic" charset="0"/>
                <a:cs typeface="MS PGothic" charset="0"/>
              </a:defRPr>
            </a:lvl1pPr>
            <a:lvl2pPr marL="742950" indent="-285750" defTabSz="912813" eaLnBrk="0" hangingPunct="0">
              <a:tabLst>
                <a:tab pos="11025188" algn="r"/>
              </a:tabLst>
              <a:defRPr sz="2900">
                <a:solidFill>
                  <a:schemeClr val="tx1"/>
                </a:solidFill>
                <a:latin typeface="Calibri" charset="0"/>
                <a:ea typeface="MS PGothic" charset="0"/>
                <a:cs typeface="MS PGothic" charset="0"/>
              </a:defRPr>
            </a:lvl2pPr>
            <a:lvl3pPr marL="1143000" indent="-228600" defTabSz="912813" eaLnBrk="0" hangingPunct="0">
              <a:tabLst>
                <a:tab pos="11025188" algn="r"/>
              </a:tabLst>
              <a:defRPr sz="2900">
                <a:solidFill>
                  <a:schemeClr val="tx1"/>
                </a:solidFill>
                <a:latin typeface="Calibri" charset="0"/>
                <a:ea typeface="MS PGothic" charset="0"/>
                <a:cs typeface="MS PGothic" charset="0"/>
              </a:defRPr>
            </a:lvl3pPr>
            <a:lvl4pPr marL="1600200" indent="-228600" defTabSz="912813" eaLnBrk="0" hangingPunct="0">
              <a:tabLst>
                <a:tab pos="11025188" algn="r"/>
              </a:tabLst>
              <a:defRPr sz="2900">
                <a:solidFill>
                  <a:schemeClr val="tx1"/>
                </a:solidFill>
                <a:latin typeface="Calibri" charset="0"/>
                <a:ea typeface="MS PGothic" charset="0"/>
                <a:cs typeface="MS PGothic" charset="0"/>
              </a:defRPr>
            </a:lvl4pPr>
            <a:lvl5pPr marL="2057400" indent="-228600" defTabSz="912813" eaLnBrk="0" hangingPunct="0">
              <a:tabLst>
                <a:tab pos="11025188" algn="r"/>
              </a:tabLst>
              <a:defRPr sz="2900">
                <a:solidFill>
                  <a:schemeClr val="tx1"/>
                </a:solidFill>
                <a:latin typeface="Calibri" charset="0"/>
                <a:ea typeface="MS PGothic" charset="0"/>
                <a:cs typeface="MS PGothic" charset="0"/>
              </a:defRPr>
            </a:lvl5pPr>
            <a:lvl6pPr marL="25146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6pPr>
            <a:lvl7pPr marL="29718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7pPr>
            <a:lvl8pPr marL="34290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8pPr>
            <a:lvl9pPr marL="38862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9pPr>
          </a:lstStyle>
          <a:p>
            <a:pPr algn="r">
              <a:lnSpc>
                <a:spcPct val="101000"/>
              </a:lnSpc>
              <a:spcBef>
                <a:spcPct val="50000"/>
              </a:spcBef>
              <a:defRPr/>
            </a:pPr>
            <a:r>
              <a:rPr lang="en-US" sz="600" b="1" smtClean="0">
                <a:solidFill>
                  <a:srgbClr val="7F7F7F"/>
                </a:solidFill>
                <a:latin typeface="SapientSansRegular" charset="0"/>
              </a:rPr>
              <a:t> </a:t>
            </a:r>
            <a:fld id="{35209770-968A-1141-89FE-14379E9B458B}" type="slidenum">
              <a:rPr lang="en-US" sz="600" b="1" smtClean="0">
                <a:solidFill>
                  <a:srgbClr val="7F7F7F"/>
                </a:solidFill>
                <a:latin typeface="SapientSansRegular" charset="0"/>
              </a:rPr>
              <a:pPr algn="r">
                <a:lnSpc>
                  <a:spcPct val="101000"/>
                </a:lnSpc>
                <a:spcBef>
                  <a:spcPct val="50000"/>
                </a:spcBef>
                <a:defRPr/>
              </a:pPr>
              <a:t>‹#›</a:t>
            </a:fld>
            <a:endParaRPr lang="en-US" sz="600" b="1" smtClean="0">
              <a:solidFill>
                <a:srgbClr val="7F7F7F"/>
              </a:solidFill>
              <a:latin typeface="SapientSansRegular" charset="0"/>
            </a:endParaRPr>
          </a:p>
        </p:txBody>
      </p:sp>
    </p:spTree>
  </p:cSld>
  <p:clrMap bg1="lt1" tx1="dk1" bg2="lt2" tx2="dk2" accent1="accent1" accent2="accent2" accent3="accent3" accent4="accent4" accent5="accent5" accent6="accent6" hlink="hlink" folHlink="folHlink"/>
  <p:sldLayoutIdLst>
    <p:sldLayoutId id="2147485674" r:id="rId1"/>
    <p:sldLayoutId id="2147485675" r:id="rId2"/>
    <p:sldLayoutId id="2147485694" r:id="rId3"/>
    <p:sldLayoutId id="2147485695" r:id="rId4"/>
    <p:sldLayoutId id="2147485677" r:id="rId5"/>
    <p:sldLayoutId id="2147485696" r:id="rId6"/>
    <p:sldLayoutId id="2147485697" r:id="rId7"/>
    <p:sldLayoutId id="2147485678" r:id="rId8"/>
    <p:sldLayoutId id="2147485698" r:id="rId9"/>
    <p:sldLayoutId id="2147485699" r:id="rId10"/>
  </p:sldLayoutIdLst>
  <p:txStyles>
    <p:titleStyle>
      <a:lvl1pPr algn="l" defTabSz="406400" rtl="0" eaLnBrk="0" fontAlgn="base" hangingPunct="0">
        <a:spcBef>
          <a:spcPct val="0"/>
        </a:spcBef>
        <a:spcAft>
          <a:spcPct val="0"/>
        </a:spcAft>
        <a:defRPr sz="1700" kern="1200">
          <a:solidFill>
            <a:schemeClr val="tx1"/>
          </a:solidFill>
          <a:latin typeface="SapientSansBold"/>
          <a:ea typeface="MS PGothic" pitchFamily="34" charset="-128"/>
          <a:cs typeface="SapientSansBold"/>
        </a:defRPr>
      </a:lvl1pPr>
      <a:lvl2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2pPr>
      <a:lvl3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3pPr>
      <a:lvl4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4pPr>
      <a:lvl5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5pPr>
      <a:lvl6pPr marL="408138" algn="l" defTabSz="408138" rtl="0" fontAlgn="base">
        <a:spcBef>
          <a:spcPct val="0"/>
        </a:spcBef>
        <a:spcAft>
          <a:spcPct val="0"/>
        </a:spcAft>
        <a:defRPr sz="3300">
          <a:solidFill>
            <a:schemeClr val="tx2"/>
          </a:solidFill>
          <a:latin typeface="SapientCentroSlab-Light" charset="0"/>
          <a:ea typeface="ＭＳ Ｐゴシック" charset="0"/>
        </a:defRPr>
      </a:lvl6pPr>
      <a:lvl7pPr marL="816277" algn="l" defTabSz="408138" rtl="0" fontAlgn="base">
        <a:spcBef>
          <a:spcPct val="0"/>
        </a:spcBef>
        <a:spcAft>
          <a:spcPct val="0"/>
        </a:spcAft>
        <a:defRPr sz="3300">
          <a:solidFill>
            <a:schemeClr val="tx2"/>
          </a:solidFill>
          <a:latin typeface="SapientCentroSlab-Light" charset="0"/>
          <a:ea typeface="ＭＳ Ｐゴシック" charset="0"/>
        </a:defRPr>
      </a:lvl7pPr>
      <a:lvl8pPr marL="1224417" algn="l" defTabSz="408138" rtl="0" fontAlgn="base">
        <a:spcBef>
          <a:spcPct val="0"/>
        </a:spcBef>
        <a:spcAft>
          <a:spcPct val="0"/>
        </a:spcAft>
        <a:defRPr sz="3300">
          <a:solidFill>
            <a:schemeClr val="tx2"/>
          </a:solidFill>
          <a:latin typeface="SapientCentroSlab-Light" charset="0"/>
          <a:ea typeface="ＭＳ Ｐゴシック" charset="0"/>
        </a:defRPr>
      </a:lvl8pPr>
      <a:lvl9pPr marL="1632555" algn="l" defTabSz="408138" rtl="0" fontAlgn="base">
        <a:spcBef>
          <a:spcPct val="0"/>
        </a:spcBef>
        <a:spcAft>
          <a:spcPct val="0"/>
        </a:spcAft>
        <a:defRPr sz="3300">
          <a:solidFill>
            <a:schemeClr val="tx2"/>
          </a:solidFill>
          <a:latin typeface="SapientCentroSlab-Light" charset="0"/>
          <a:ea typeface="ＭＳ Ｐゴシック" charset="0"/>
        </a:defRPr>
      </a:lvl9pPr>
    </p:titleStyle>
    <p:bodyStyle>
      <a:lvl1pPr marL="130175" indent="-13017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1pPr>
      <a:lvl2pPr marL="352425" indent="-14922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2pPr>
      <a:lvl3pPr marL="538163" indent="-13017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3pPr>
      <a:lvl4pPr marL="760413" indent="-14922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4pPr>
      <a:lvl5pPr marL="984250" indent="-16827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5pPr>
      <a:lvl6pPr marL="2244763" indent="-204070" algn="l" defTabSz="408138" rtl="0" eaLnBrk="1" latinLnBrk="0" hangingPunct="1">
        <a:spcBef>
          <a:spcPct val="20000"/>
        </a:spcBef>
        <a:buFont typeface="Arial"/>
        <a:buChar char="•"/>
        <a:defRPr sz="1800" kern="1200">
          <a:solidFill>
            <a:schemeClr val="tx1"/>
          </a:solidFill>
          <a:latin typeface="+mn-lt"/>
          <a:ea typeface="+mn-ea"/>
          <a:cs typeface="+mn-cs"/>
        </a:defRPr>
      </a:lvl6pPr>
      <a:lvl7pPr marL="2652902" indent="-204070" algn="l" defTabSz="408138" rtl="0" eaLnBrk="1" latinLnBrk="0" hangingPunct="1">
        <a:spcBef>
          <a:spcPct val="20000"/>
        </a:spcBef>
        <a:buFont typeface="Arial"/>
        <a:buChar char="•"/>
        <a:defRPr sz="1800" kern="1200">
          <a:solidFill>
            <a:schemeClr val="tx1"/>
          </a:solidFill>
          <a:latin typeface="+mn-lt"/>
          <a:ea typeface="+mn-ea"/>
          <a:cs typeface="+mn-cs"/>
        </a:defRPr>
      </a:lvl7pPr>
      <a:lvl8pPr marL="3061040" indent="-204070" algn="l" defTabSz="408138" rtl="0" eaLnBrk="1" latinLnBrk="0" hangingPunct="1">
        <a:spcBef>
          <a:spcPct val="20000"/>
        </a:spcBef>
        <a:buFont typeface="Arial"/>
        <a:buChar char="•"/>
        <a:defRPr sz="1800" kern="1200">
          <a:solidFill>
            <a:schemeClr val="tx1"/>
          </a:solidFill>
          <a:latin typeface="+mn-lt"/>
          <a:ea typeface="+mn-ea"/>
          <a:cs typeface="+mn-cs"/>
        </a:defRPr>
      </a:lvl8pPr>
      <a:lvl9pPr marL="3469179" indent="-204070" algn="l" defTabSz="408138"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38" rtl="0" eaLnBrk="1" latinLnBrk="0" hangingPunct="1">
        <a:defRPr sz="1600" kern="1200">
          <a:solidFill>
            <a:schemeClr val="tx1"/>
          </a:solidFill>
          <a:latin typeface="+mn-lt"/>
          <a:ea typeface="+mn-ea"/>
          <a:cs typeface="+mn-cs"/>
        </a:defRPr>
      </a:lvl1pPr>
      <a:lvl2pPr marL="408138" algn="l" defTabSz="408138" rtl="0" eaLnBrk="1" latinLnBrk="0" hangingPunct="1">
        <a:defRPr sz="1600" kern="1200">
          <a:solidFill>
            <a:schemeClr val="tx1"/>
          </a:solidFill>
          <a:latin typeface="+mn-lt"/>
          <a:ea typeface="+mn-ea"/>
          <a:cs typeface="+mn-cs"/>
        </a:defRPr>
      </a:lvl2pPr>
      <a:lvl3pPr marL="816277" algn="l" defTabSz="408138" rtl="0" eaLnBrk="1" latinLnBrk="0" hangingPunct="1">
        <a:defRPr sz="1600" kern="1200">
          <a:solidFill>
            <a:schemeClr val="tx1"/>
          </a:solidFill>
          <a:latin typeface="+mn-lt"/>
          <a:ea typeface="+mn-ea"/>
          <a:cs typeface="+mn-cs"/>
        </a:defRPr>
      </a:lvl3pPr>
      <a:lvl4pPr marL="1224417" algn="l" defTabSz="408138" rtl="0" eaLnBrk="1" latinLnBrk="0" hangingPunct="1">
        <a:defRPr sz="1600" kern="1200">
          <a:solidFill>
            <a:schemeClr val="tx1"/>
          </a:solidFill>
          <a:latin typeface="+mn-lt"/>
          <a:ea typeface="+mn-ea"/>
          <a:cs typeface="+mn-cs"/>
        </a:defRPr>
      </a:lvl4pPr>
      <a:lvl5pPr marL="1632555" algn="l" defTabSz="408138" rtl="0" eaLnBrk="1" latinLnBrk="0" hangingPunct="1">
        <a:defRPr sz="1600" kern="1200">
          <a:solidFill>
            <a:schemeClr val="tx1"/>
          </a:solidFill>
          <a:latin typeface="+mn-lt"/>
          <a:ea typeface="+mn-ea"/>
          <a:cs typeface="+mn-cs"/>
        </a:defRPr>
      </a:lvl5pPr>
      <a:lvl6pPr marL="2040694" algn="l" defTabSz="408138" rtl="0" eaLnBrk="1" latinLnBrk="0" hangingPunct="1">
        <a:defRPr sz="1600" kern="1200">
          <a:solidFill>
            <a:schemeClr val="tx1"/>
          </a:solidFill>
          <a:latin typeface="+mn-lt"/>
          <a:ea typeface="+mn-ea"/>
          <a:cs typeface="+mn-cs"/>
        </a:defRPr>
      </a:lvl6pPr>
      <a:lvl7pPr marL="2448832" algn="l" defTabSz="408138" rtl="0" eaLnBrk="1" latinLnBrk="0" hangingPunct="1">
        <a:defRPr sz="1600" kern="1200">
          <a:solidFill>
            <a:schemeClr val="tx1"/>
          </a:solidFill>
          <a:latin typeface="+mn-lt"/>
          <a:ea typeface="+mn-ea"/>
          <a:cs typeface="+mn-cs"/>
        </a:defRPr>
      </a:lvl7pPr>
      <a:lvl8pPr marL="2856971" algn="l" defTabSz="408138" rtl="0" eaLnBrk="1" latinLnBrk="0" hangingPunct="1">
        <a:defRPr sz="1600" kern="1200">
          <a:solidFill>
            <a:schemeClr val="tx1"/>
          </a:solidFill>
          <a:latin typeface="+mn-lt"/>
          <a:ea typeface="+mn-ea"/>
          <a:cs typeface="+mn-cs"/>
        </a:defRPr>
      </a:lvl8pPr>
      <a:lvl9pPr marL="3265110" algn="l" defTabSz="408138"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987425"/>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Box 14"/>
          <p:cNvSpPr txBox="1">
            <a:spLocks noChangeArrowheads="1"/>
          </p:cNvSpPr>
          <p:nvPr userDrawn="1"/>
        </p:nvSpPr>
        <p:spPr bwMode="auto">
          <a:xfrm>
            <a:off x="8794750" y="4973638"/>
            <a:ext cx="180975" cy="79375"/>
          </a:xfrm>
          <a:prstGeom prst="rect">
            <a:avLst/>
          </a:prstGeom>
          <a:noFill/>
          <a:ln w="9525">
            <a:noFill/>
            <a:miter lim="800000"/>
            <a:headEnd/>
            <a:tailEnd/>
          </a:ln>
          <a:effectLst/>
        </p:spPr>
        <p:txBody>
          <a:bodyPr lIns="0" tIns="0" rIns="0" bIns="0"/>
          <a:lstStyle>
            <a:lvl1pPr defTabSz="912813" eaLnBrk="0" hangingPunct="0">
              <a:tabLst>
                <a:tab pos="11025188" algn="r"/>
              </a:tabLst>
              <a:defRPr sz="2900">
                <a:solidFill>
                  <a:schemeClr val="tx1"/>
                </a:solidFill>
                <a:latin typeface="Calibri" charset="0"/>
                <a:ea typeface="MS PGothic" charset="0"/>
                <a:cs typeface="MS PGothic" charset="0"/>
              </a:defRPr>
            </a:lvl1pPr>
            <a:lvl2pPr marL="742950" indent="-285750" defTabSz="912813" eaLnBrk="0" hangingPunct="0">
              <a:tabLst>
                <a:tab pos="11025188" algn="r"/>
              </a:tabLst>
              <a:defRPr sz="2900">
                <a:solidFill>
                  <a:schemeClr val="tx1"/>
                </a:solidFill>
                <a:latin typeface="Calibri" charset="0"/>
                <a:ea typeface="MS PGothic" charset="0"/>
                <a:cs typeface="MS PGothic" charset="0"/>
              </a:defRPr>
            </a:lvl2pPr>
            <a:lvl3pPr marL="1143000" indent="-228600" defTabSz="912813" eaLnBrk="0" hangingPunct="0">
              <a:tabLst>
                <a:tab pos="11025188" algn="r"/>
              </a:tabLst>
              <a:defRPr sz="2900">
                <a:solidFill>
                  <a:schemeClr val="tx1"/>
                </a:solidFill>
                <a:latin typeface="Calibri" charset="0"/>
                <a:ea typeface="MS PGothic" charset="0"/>
                <a:cs typeface="MS PGothic" charset="0"/>
              </a:defRPr>
            </a:lvl3pPr>
            <a:lvl4pPr marL="1600200" indent="-228600" defTabSz="912813" eaLnBrk="0" hangingPunct="0">
              <a:tabLst>
                <a:tab pos="11025188" algn="r"/>
              </a:tabLst>
              <a:defRPr sz="2900">
                <a:solidFill>
                  <a:schemeClr val="tx1"/>
                </a:solidFill>
                <a:latin typeface="Calibri" charset="0"/>
                <a:ea typeface="MS PGothic" charset="0"/>
                <a:cs typeface="MS PGothic" charset="0"/>
              </a:defRPr>
            </a:lvl4pPr>
            <a:lvl5pPr marL="2057400" indent="-228600" defTabSz="912813" eaLnBrk="0" hangingPunct="0">
              <a:tabLst>
                <a:tab pos="11025188" algn="r"/>
              </a:tabLst>
              <a:defRPr sz="2900">
                <a:solidFill>
                  <a:schemeClr val="tx1"/>
                </a:solidFill>
                <a:latin typeface="Calibri" charset="0"/>
                <a:ea typeface="MS PGothic" charset="0"/>
                <a:cs typeface="MS PGothic" charset="0"/>
              </a:defRPr>
            </a:lvl5pPr>
            <a:lvl6pPr marL="25146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6pPr>
            <a:lvl7pPr marL="29718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7pPr>
            <a:lvl8pPr marL="34290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8pPr>
            <a:lvl9pPr marL="38862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9pPr>
          </a:lstStyle>
          <a:p>
            <a:pPr algn="r">
              <a:lnSpc>
                <a:spcPct val="101000"/>
              </a:lnSpc>
              <a:spcBef>
                <a:spcPct val="50000"/>
              </a:spcBef>
              <a:defRPr/>
            </a:pPr>
            <a:r>
              <a:rPr lang="en-US" sz="600" b="1" smtClean="0">
                <a:solidFill>
                  <a:srgbClr val="F2F2F2"/>
                </a:solidFill>
                <a:latin typeface="SapientSansRegular" charset="0"/>
              </a:rPr>
              <a:t> </a:t>
            </a:r>
            <a:fld id="{B4FDB868-4496-BC42-B7C1-CE0C592AE542}" type="slidenum">
              <a:rPr lang="en-US" sz="600" b="1" smtClean="0">
                <a:solidFill>
                  <a:srgbClr val="F2F2F2"/>
                </a:solidFill>
                <a:latin typeface="SapientSansRegular" charset="0"/>
              </a:rPr>
              <a:pPr algn="r">
                <a:lnSpc>
                  <a:spcPct val="101000"/>
                </a:lnSpc>
                <a:spcBef>
                  <a:spcPct val="50000"/>
                </a:spcBef>
                <a:defRPr/>
              </a:pPr>
              <a:t>‹#›</a:t>
            </a:fld>
            <a:endParaRPr lang="en-US" sz="600" b="1" smtClean="0">
              <a:solidFill>
                <a:srgbClr val="F2F2F2"/>
              </a:solidFill>
              <a:latin typeface="SapientSansRegular" charset="0"/>
            </a:endParaRPr>
          </a:p>
        </p:txBody>
      </p:sp>
    </p:spTree>
  </p:cSld>
  <p:clrMap bg1="lt1" tx1="dk1" bg2="lt2" tx2="dk2" accent1="accent1" accent2="accent2" accent3="accent3" accent4="accent4" accent5="accent5" accent6="accent6" hlink="hlink" folHlink="folHlink"/>
  <p:sldLayoutIdLst>
    <p:sldLayoutId id="2147485700" r:id="rId1"/>
    <p:sldLayoutId id="2147485701" r:id="rId2"/>
    <p:sldLayoutId id="2147485702" r:id="rId3"/>
    <p:sldLayoutId id="2147485703" r:id="rId4"/>
    <p:sldLayoutId id="2147485704" r:id="rId5"/>
    <p:sldLayoutId id="2147485705" r:id="rId6"/>
    <p:sldLayoutId id="2147485706" r:id="rId7"/>
    <p:sldLayoutId id="2147485707" r:id="rId8"/>
    <p:sldLayoutId id="2147485708" r:id="rId9"/>
    <p:sldLayoutId id="2147485709" r:id="rId10"/>
  </p:sldLayoutIdLst>
  <p:txStyles>
    <p:titleStyle>
      <a:lvl1pPr algn="l" defTabSz="406400" rtl="0" eaLnBrk="0" fontAlgn="base" hangingPunct="0">
        <a:spcBef>
          <a:spcPct val="0"/>
        </a:spcBef>
        <a:spcAft>
          <a:spcPct val="0"/>
        </a:spcAft>
        <a:defRPr sz="1700" kern="1200">
          <a:solidFill>
            <a:schemeClr val="tx1"/>
          </a:solidFill>
          <a:latin typeface="SapientSansBold"/>
          <a:ea typeface="MS PGothic" pitchFamily="34" charset="-128"/>
          <a:cs typeface="SapientSansBold"/>
        </a:defRPr>
      </a:lvl1pPr>
      <a:lvl2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2pPr>
      <a:lvl3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3pPr>
      <a:lvl4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4pPr>
      <a:lvl5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5pPr>
      <a:lvl6pPr marL="408138" algn="l" defTabSz="408138" rtl="0" fontAlgn="base">
        <a:spcBef>
          <a:spcPct val="0"/>
        </a:spcBef>
        <a:spcAft>
          <a:spcPct val="0"/>
        </a:spcAft>
        <a:defRPr sz="3300">
          <a:solidFill>
            <a:schemeClr val="tx2"/>
          </a:solidFill>
          <a:latin typeface="SapientCentroSlab-Light" charset="0"/>
          <a:ea typeface="ＭＳ Ｐゴシック" charset="0"/>
        </a:defRPr>
      </a:lvl6pPr>
      <a:lvl7pPr marL="816277" algn="l" defTabSz="408138" rtl="0" fontAlgn="base">
        <a:spcBef>
          <a:spcPct val="0"/>
        </a:spcBef>
        <a:spcAft>
          <a:spcPct val="0"/>
        </a:spcAft>
        <a:defRPr sz="3300">
          <a:solidFill>
            <a:schemeClr val="tx2"/>
          </a:solidFill>
          <a:latin typeface="SapientCentroSlab-Light" charset="0"/>
          <a:ea typeface="ＭＳ Ｐゴシック" charset="0"/>
        </a:defRPr>
      </a:lvl7pPr>
      <a:lvl8pPr marL="1224417" algn="l" defTabSz="408138" rtl="0" fontAlgn="base">
        <a:spcBef>
          <a:spcPct val="0"/>
        </a:spcBef>
        <a:spcAft>
          <a:spcPct val="0"/>
        </a:spcAft>
        <a:defRPr sz="3300">
          <a:solidFill>
            <a:schemeClr val="tx2"/>
          </a:solidFill>
          <a:latin typeface="SapientCentroSlab-Light" charset="0"/>
          <a:ea typeface="ＭＳ Ｐゴシック" charset="0"/>
        </a:defRPr>
      </a:lvl8pPr>
      <a:lvl9pPr marL="1632555" algn="l" defTabSz="408138" rtl="0" fontAlgn="base">
        <a:spcBef>
          <a:spcPct val="0"/>
        </a:spcBef>
        <a:spcAft>
          <a:spcPct val="0"/>
        </a:spcAft>
        <a:defRPr sz="3300">
          <a:solidFill>
            <a:schemeClr val="tx2"/>
          </a:solidFill>
          <a:latin typeface="SapientCentroSlab-Light" charset="0"/>
          <a:ea typeface="ＭＳ Ｐゴシック" charset="0"/>
        </a:defRPr>
      </a:lvl9pPr>
    </p:titleStyle>
    <p:bodyStyle>
      <a:lvl1pPr marL="201613" indent="-201613"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1pPr>
      <a:lvl2pPr marL="406400" indent="-201613"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2pPr>
      <a:lvl3pPr marL="611188" indent="-201613"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3pPr>
      <a:lvl4pPr marL="814388" indent="-201613"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4pPr>
      <a:lvl5pPr marL="1019175" indent="-201613"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5pPr>
      <a:lvl6pPr marL="2244763" indent="-204070" algn="l" defTabSz="408138" rtl="0" eaLnBrk="1" latinLnBrk="0" hangingPunct="1">
        <a:spcBef>
          <a:spcPct val="20000"/>
        </a:spcBef>
        <a:buFont typeface="Arial"/>
        <a:buChar char="•"/>
        <a:defRPr sz="1800" kern="1200">
          <a:solidFill>
            <a:schemeClr val="tx1"/>
          </a:solidFill>
          <a:latin typeface="+mn-lt"/>
          <a:ea typeface="+mn-ea"/>
          <a:cs typeface="+mn-cs"/>
        </a:defRPr>
      </a:lvl6pPr>
      <a:lvl7pPr marL="2652902" indent="-204070" algn="l" defTabSz="408138" rtl="0" eaLnBrk="1" latinLnBrk="0" hangingPunct="1">
        <a:spcBef>
          <a:spcPct val="20000"/>
        </a:spcBef>
        <a:buFont typeface="Arial"/>
        <a:buChar char="•"/>
        <a:defRPr sz="1800" kern="1200">
          <a:solidFill>
            <a:schemeClr val="tx1"/>
          </a:solidFill>
          <a:latin typeface="+mn-lt"/>
          <a:ea typeface="+mn-ea"/>
          <a:cs typeface="+mn-cs"/>
        </a:defRPr>
      </a:lvl7pPr>
      <a:lvl8pPr marL="3061040" indent="-204070" algn="l" defTabSz="408138" rtl="0" eaLnBrk="1" latinLnBrk="0" hangingPunct="1">
        <a:spcBef>
          <a:spcPct val="20000"/>
        </a:spcBef>
        <a:buFont typeface="Arial"/>
        <a:buChar char="•"/>
        <a:defRPr sz="1800" kern="1200">
          <a:solidFill>
            <a:schemeClr val="tx1"/>
          </a:solidFill>
          <a:latin typeface="+mn-lt"/>
          <a:ea typeface="+mn-ea"/>
          <a:cs typeface="+mn-cs"/>
        </a:defRPr>
      </a:lvl8pPr>
      <a:lvl9pPr marL="3469179" indent="-204070" algn="l" defTabSz="408138"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38" rtl="0" eaLnBrk="1" latinLnBrk="0" hangingPunct="1">
        <a:defRPr sz="1600" kern="1200">
          <a:solidFill>
            <a:schemeClr val="tx1"/>
          </a:solidFill>
          <a:latin typeface="+mn-lt"/>
          <a:ea typeface="+mn-ea"/>
          <a:cs typeface="+mn-cs"/>
        </a:defRPr>
      </a:lvl1pPr>
      <a:lvl2pPr marL="408138" algn="l" defTabSz="408138" rtl="0" eaLnBrk="1" latinLnBrk="0" hangingPunct="1">
        <a:defRPr sz="1600" kern="1200">
          <a:solidFill>
            <a:schemeClr val="tx1"/>
          </a:solidFill>
          <a:latin typeface="+mn-lt"/>
          <a:ea typeface="+mn-ea"/>
          <a:cs typeface="+mn-cs"/>
        </a:defRPr>
      </a:lvl2pPr>
      <a:lvl3pPr marL="816277" algn="l" defTabSz="408138" rtl="0" eaLnBrk="1" latinLnBrk="0" hangingPunct="1">
        <a:defRPr sz="1600" kern="1200">
          <a:solidFill>
            <a:schemeClr val="tx1"/>
          </a:solidFill>
          <a:latin typeface="+mn-lt"/>
          <a:ea typeface="+mn-ea"/>
          <a:cs typeface="+mn-cs"/>
        </a:defRPr>
      </a:lvl3pPr>
      <a:lvl4pPr marL="1224417" algn="l" defTabSz="408138" rtl="0" eaLnBrk="1" latinLnBrk="0" hangingPunct="1">
        <a:defRPr sz="1600" kern="1200">
          <a:solidFill>
            <a:schemeClr val="tx1"/>
          </a:solidFill>
          <a:latin typeface="+mn-lt"/>
          <a:ea typeface="+mn-ea"/>
          <a:cs typeface="+mn-cs"/>
        </a:defRPr>
      </a:lvl4pPr>
      <a:lvl5pPr marL="1632555" algn="l" defTabSz="408138" rtl="0" eaLnBrk="1" latinLnBrk="0" hangingPunct="1">
        <a:defRPr sz="1600" kern="1200">
          <a:solidFill>
            <a:schemeClr val="tx1"/>
          </a:solidFill>
          <a:latin typeface="+mn-lt"/>
          <a:ea typeface="+mn-ea"/>
          <a:cs typeface="+mn-cs"/>
        </a:defRPr>
      </a:lvl5pPr>
      <a:lvl6pPr marL="2040694" algn="l" defTabSz="408138" rtl="0" eaLnBrk="1" latinLnBrk="0" hangingPunct="1">
        <a:defRPr sz="1600" kern="1200">
          <a:solidFill>
            <a:schemeClr val="tx1"/>
          </a:solidFill>
          <a:latin typeface="+mn-lt"/>
          <a:ea typeface="+mn-ea"/>
          <a:cs typeface="+mn-cs"/>
        </a:defRPr>
      </a:lvl6pPr>
      <a:lvl7pPr marL="2448832" algn="l" defTabSz="408138" rtl="0" eaLnBrk="1" latinLnBrk="0" hangingPunct="1">
        <a:defRPr sz="1600" kern="1200">
          <a:solidFill>
            <a:schemeClr val="tx1"/>
          </a:solidFill>
          <a:latin typeface="+mn-lt"/>
          <a:ea typeface="+mn-ea"/>
          <a:cs typeface="+mn-cs"/>
        </a:defRPr>
      </a:lvl7pPr>
      <a:lvl8pPr marL="2856971" algn="l" defTabSz="408138" rtl="0" eaLnBrk="1" latinLnBrk="0" hangingPunct="1">
        <a:defRPr sz="1600" kern="1200">
          <a:solidFill>
            <a:schemeClr val="tx1"/>
          </a:solidFill>
          <a:latin typeface="+mn-lt"/>
          <a:ea typeface="+mn-ea"/>
          <a:cs typeface="+mn-cs"/>
        </a:defRPr>
      </a:lvl8pPr>
      <a:lvl9pPr marL="3265110" algn="l" defTabSz="408138"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21507" name="Text Placeholder 2"/>
          <p:cNvSpPr>
            <a:spLocks noGrp="1"/>
          </p:cNvSpPr>
          <p:nvPr>
            <p:ph type="body" idx="1"/>
          </p:nvPr>
        </p:nvSpPr>
        <p:spPr bwMode="auto">
          <a:xfrm>
            <a:off x="457200" y="987425"/>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Box 14"/>
          <p:cNvSpPr txBox="1">
            <a:spLocks noChangeArrowheads="1"/>
          </p:cNvSpPr>
          <p:nvPr userDrawn="1"/>
        </p:nvSpPr>
        <p:spPr bwMode="auto">
          <a:xfrm>
            <a:off x="8794750" y="4973638"/>
            <a:ext cx="180975" cy="79375"/>
          </a:xfrm>
          <a:prstGeom prst="rect">
            <a:avLst/>
          </a:prstGeom>
          <a:noFill/>
          <a:ln w="9525">
            <a:noFill/>
            <a:miter lim="800000"/>
            <a:headEnd/>
            <a:tailEnd/>
          </a:ln>
          <a:effectLst/>
        </p:spPr>
        <p:txBody>
          <a:bodyPr lIns="0" tIns="0" rIns="0" bIns="0"/>
          <a:lstStyle>
            <a:lvl1pPr defTabSz="912813" eaLnBrk="0" hangingPunct="0">
              <a:tabLst>
                <a:tab pos="11025188" algn="r"/>
              </a:tabLst>
              <a:defRPr sz="2900">
                <a:solidFill>
                  <a:schemeClr val="tx1"/>
                </a:solidFill>
                <a:latin typeface="Calibri" charset="0"/>
                <a:ea typeface="MS PGothic" charset="0"/>
                <a:cs typeface="MS PGothic" charset="0"/>
              </a:defRPr>
            </a:lvl1pPr>
            <a:lvl2pPr marL="742950" indent="-285750" defTabSz="912813" eaLnBrk="0" hangingPunct="0">
              <a:tabLst>
                <a:tab pos="11025188" algn="r"/>
              </a:tabLst>
              <a:defRPr sz="2900">
                <a:solidFill>
                  <a:schemeClr val="tx1"/>
                </a:solidFill>
                <a:latin typeface="Calibri" charset="0"/>
                <a:ea typeface="MS PGothic" charset="0"/>
                <a:cs typeface="MS PGothic" charset="0"/>
              </a:defRPr>
            </a:lvl2pPr>
            <a:lvl3pPr marL="1143000" indent="-228600" defTabSz="912813" eaLnBrk="0" hangingPunct="0">
              <a:tabLst>
                <a:tab pos="11025188" algn="r"/>
              </a:tabLst>
              <a:defRPr sz="2900">
                <a:solidFill>
                  <a:schemeClr val="tx1"/>
                </a:solidFill>
                <a:latin typeface="Calibri" charset="0"/>
                <a:ea typeface="MS PGothic" charset="0"/>
                <a:cs typeface="MS PGothic" charset="0"/>
              </a:defRPr>
            </a:lvl3pPr>
            <a:lvl4pPr marL="1600200" indent="-228600" defTabSz="912813" eaLnBrk="0" hangingPunct="0">
              <a:tabLst>
                <a:tab pos="11025188" algn="r"/>
              </a:tabLst>
              <a:defRPr sz="2900">
                <a:solidFill>
                  <a:schemeClr val="tx1"/>
                </a:solidFill>
                <a:latin typeface="Calibri" charset="0"/>
                <a:ea typeface="MS PGothic" charset="0"/>
                <a:cs typeface="MS PGothic" charset="0"/>
              </a:defRPr>
            </a:lvl4pPr>
            <a:lvl5pPr marL="2057400" indent="-228600" defTabSz="912813" eaLnBrk="0" hangingPunct="0">
              <a:tabLst>
                <a:tab pos="11025188" algn="r"/>
              </a:tabLst>
              <a:defRPr sz="2900">
                <a:solidFill>
                  <a:schemeClr val="tx1"/>
                </a:solidFill>
                <a:latin typeface="Calibri" charset="0"/>
                <a:ea typeface="MS PGothic" charset="0"/>
                <a:cs typeface="MS PGothic" charset="0"/>
              </a:defRPr>
            </a:lvl5pPr>
            <a:lvl6pPr marL="25146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6pPr>
            <a:lvl7pPr marL="29718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7pPr>
            <a:lvl8pPr marL="34290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8pPr>
            <a:lvl9pPr marL="38862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9pPr>
          </a:lstStyle>
          <a:p>
            <a:pPr algn="r">
              <a:lnSpc>
                <a:spcPct val="101000"/>
              </a:lnSpc>
              <a:spcBef>
                <a:spcPct val="50000"/>
              </a:spcBef>
              <a:defRPr/>
            </a:pPr>
            <a:r>
              <a:rPr lang="en-US" sz="600" b="1" smtClean="0">
                <a:solidFill>
                  <a:srgbClr val="7F7F7F"/>
                </a:solidFill>
                <a:latin typeface="SapientSansRegular" charset="0"/>
              </a:rPr>
              <a:t> </a:t>
            </a:r>
            <a:fld id="{EC04B5AC-DCE1-2643-A1DE-F55E4FBEA430}" type="slidenum">
              <a:rPr lang="en-US" sz="600" b="1" smtClean="0">
                <a:solidFill>
                  <a:srgbClr val="7F7F7F"/>
                </a:solidFill>
                <a:latin typeface="SapientSansRegular" charset="0"/>
              </a:rPr>
              <a:pPr algn="r">
                <a:lnSpc>
                  <a:spcPct val="101000"/>
                </a:lnSpc>
                <a:spcBef>
                  <a:spcPct val="50000"/>
                </a:spcBef>
                <a:defRPr/>
              </a:pPr>
              <a:t>‹#›</a:t>
            </a:fld>
            <a:endParaRPr lang="en-US" sz="600" b="1" smtClean="0">
              <a:solidFill>
                <a:srgbClr val="7F7F7F"/>
              </a:solidFill>
              <a:latin typeface="SapientSansRegular" charset="0"/>
            </a:endParaRPr>
          </a:p>
        </p:txBody>
      </p:sp>
      <p:pic>
        <p:nvPicPr>
          <p:cNvPr id="21509" name="Picture 13" descr="SapientGM_Logo(JPEG).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63513" y="4921250"/>
            <a:ext cx="10191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14"/>
          <p:cNvSpPr txBox="1">
            <a:spLocks noChangeArrowheads="1"/>
          </p:cNvSpPr>
          <p:nvPr userDrawn="1"/>
        </p:nvSpPr>
        <p:spPr bwMode="auto">
          <a:xfrm>
            <a:off x="1258888" y="4959350"/>
            <a:ext cx="412115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a:lnSpc>
                <a:spcPct val="101000"/>
              </a:lnSpc>
              <a:spcBef>
                <a:spcPct val="50000"/>
              </a:spcBef>
              <a:defRPr/>
            </a:pPr>
            <a:r>
              <a:rPr lang="en-US" sz="400" b="1" smtClean="0">
                <a:solidFill>
                  <a:srgbClr val="7F7F7F"/>
                </a:solidFill>
                <a:latin typeface="SapientSansRegular" charset="0"/>
              </a:rPr>
              <a:t>© COPYRIGHT 2014 SAPIENT CORPORATION   |   CONFIDENTIAL</a:t>
            </a:r>
          </a:p>
        </p:txBody>
      </p:sp>
    </p:spTree>
  </p:cSld>
  <p:clrMap bg1="lt1" tx1="dk1" bg2="lt2" tx2="dk2" accent1="accent1" accent2="accent2" accent3="accent3" accent4="accent4" accent5="accent5" accent6="accent6" hlink="hlink" folHlink="folHlink"/>
  <p:sldLayoutIdLst>
    <p:sldLayoutId id="2147485710" r:id="rId1"/>
    <p:sldLayoutId id="2147485711" r:id="rId2"/>
    <p:sldLayoutId id="2147485712" r:id="rId3"/>
    <p:sldLayoutId id="2147485713" r:id="rId4"/>
    <p:sldLayoutId id="2147485679" r:id="rId5"/>
    <p:sldLayoutId id="2147485680" r:id="rId6"/>
    <p:sldLayoutId id="2147485714" r:id="rId7"/>
    <p:sldLayoutId id="2147485715" r:id="rId8"/>
    <p:sldLayoutId id="2147485716" r:id="rId9"/>
    <p:sldLayoutId id="2147485717" r:id="rId10"/>
  </p:sldLayoutIdLst>
  <p:txStyles>
    <p:titleStyle>
      <a:lvl1pPr algn="l" defTabSz="406400" rtl="0" eaLnBrk="0" fontAlgn="base" hangingPunct="0">
        <a:spcBef>
          <a:spcPct val="0"/>
        </a:spcBef>
        <a:spcAft>
          <a:spcPct val="0"/>
        </a:spcAft>
        <a:defRPr sz="1700" kern="1200">
          <a:solidFill>
            <a:schemeClr val="tx1"/>
          </a:solidFill>
          <a:latin typeface="SapientSansBold"/>
          <a:ea typeface="MS PGothic" pitchFamily="34" charset="-128"/>
          <a:cs typeface="SapientSansBold"/>
        </a:defRPr>
      </a:lvl1pPr>
      <a:lvl2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2pPr>
      <a:lvl3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3pPr>
      <a:lvl4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4pPr>
      <a:lvl5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5pPr>
      <a:lvl6pPr marL="408138" algn="l" defTabSz="408138" rtl="0" fontAlgn="base">
        <a:spcBef>
          <a:spcPct val="0"/>
        </a:spcBef>
        <a:spcAft>
          <a:spcPct val="0"/>
        </a:spcAft>
        <a:defRPr sz="3300">
          <a:solidFill>
            <a:schemeClr val="tx2"/>
          </a:solidFill>
          <a:latin typeface="SapientCentroSlab-Light" charset="0"/>
          <a:ea typeface="ＭＳ Ｐゴシック" charset="0"/>
        </a:defRPr>
      </a:lvl6pPr>
      <a:lvl7pPr marL="816277" algn="l" defTabSz="408138" rtl="0" fontAlgn="base">
        <a:spcBef>
          <a:spcPct val="0"/>
        </a:spcBef>
        <a:spcAft>
          <a:spcPct val="0"/>
        </a:spcAft>
        <a:defRPr sz="3300">
          <a:solidFill>
            <a:schemeClr val="tx2"/>
          </a:solidFill>
          <a:latin typeface="SapientCentroSlab-Light" charset="0"/>
          <a:ea typeface="ＭＳ Ｐゴシック" charset="0"/>
        </a:defRPr>
      </a:lvl7pPr>
      <a:lvl8pPr marL="1224417" algn="l" defTabSz="408138" rtl="0" fontAlgn="base">
        <a:spcBef>
          <a:spcPct val="0"/>
        </a:spcBef>
        <a:spcAft>
          <a:spcPct val="0"/>
        </a:spcAft>
        <a:defRPr sz="3300">
          <a:solidFill>
            <a:schemeClr val="tx2"/>
          </a:solidFill>
          <a:latin typeface="SapientCentroSlab-Light" charset="0"/>
          <a:ea typeface="ＭＳ Ｐゴシック" charset="0"/>
        </a:defRPr>
      </a:lvl8pPr>
      <a:lvl9pPr marL="1632555" algn="l" defTabSz="408138" rtl="0" fontAlgn="base">
        <a:spcBef>
          <a:spcPct val="0"/>
        </a:spcBef>
        <a:spcAft>
          <a:spcPct val="0"/>
        </a:spcAft>
        <a:defRPr sz="3300">
          <a:solidFill>
            <a:schemeClr val="tx2"/>
          </a:solidFill>
          <a:latin typeface="SapientCentroSlab-Light" charset="0"/>
          <a:ea typeface="ＭＳ Ｐゴシック" charset="0"/>
        </a:defRPr>
      </a:lvl9pPr>
    </p:titleStyle>
    <p:bodyStyle>
      <a:lvl1pPr marL="200025" indent="-20002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1pPr>
      <a:lvl2pPr marL="406400" indent="-201613"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2pPr>
      <a:lvl3pPr marL="611188" indent="-201613"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3pPr>
      <a:lvl4pPr marL="814388" indent="-201613"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4pPr>
      <a:lvl5pPr marL="1019175" indent="-201613"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5pPr>
      <a:lvl6pPr marL="2244763" indent="-204070" algn="l" defTabSz="408138" rtl="0" eaLnBrk="1" latinLnBrk="0" hangingPunct="1">
        <a:spcBef>
          <a:spcPct val="20000"/>
        </a:spcBef>
        <a:buFont typeface="Arial"/>
        <a:buChar char="•"/>
        <a:defRPr sz="1800" kern="1200">
          <a:solidFill>
            <a:schemeClr val="tx1"/>
          </a:solidFill>
          <a:latin typeface="+mn-lt"/>
          <a:ea typeface="+mn-ea"/>
          <a:cs typeface="+mn-cs"/>
        </a:defRPr>
      </a:lvl6pPr>
      <a:lvl7pPr marL="2652902" indent="-204070" algn="l" defTabSz="408138" rtl="0" eaLnBrk="1" latinLnBrk="0" hangingPunct="1">
        <a:spcBef>
          <a:spcPct val="20000"/>
        </a:spcBef>
        <a:buFont typeface="Arial"/>
        <a:buChar char="•"/>
        <a:defRPr sz="1800" kern="1200">
          <a:solidFill>
            <a:schemeClr val="tx1"/>
          </a:solidFill>
          <a:latin typeface="+mn-lt"/>
          <a:ea typeface="+mn-ea"/>
          <a:cs typeface="+mn-cs"/>
        </a:defRPr>
      </a:lvl7pPr>
      <a:lvl8pPr marL="3061040" indent="-204070" algn="l" defTabSz="408138" rtl="0" eaLnBrk="1" latinLnBrk="0" hangingPunct="1">
        <a:spcBef>
          <a:spcPct val="20000"/>
        </a:spcBef>
        <a:buFont typeface="Arial"/>
        <a:buChar char="•"/>
        <a:defRPr sz="1800" kern="1200">
          <a:solidFill>
            <a:schemeClr val="tx1"/>
          </a:solidFill>
          <a:latin typeface="+mn-lt"/>
          <a:ea typeface="+mn-ea"/>
          <a:cs typeface="+mn-cs"/>
        </a:defRPr>
      </a:lvl8pPr>
      <a:lvl9pPr marL="3469179" indent="-204070" algn="l" defTabSz="408138"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38" rtl="0" eaLnBrk="1" latinLnBrk="0" hangingPunct="1">
        <a:defRPr sz="1600" kern="1200">
          <a:solidFill>
            <a:schemeClr val="tx1"/>
          </a:solidFill>
          <a:latin typeface="+mn-lt"/>
          <a:ea typeface="+mn-ea"/>
          <a:cs typeface="+mn-cs"/>
        </a:defRPr>
      </a:lvl1pPr>
      <a:lvl2pPr marL="408138" algn="l" defTabSz="408138" rtl="0" eaLnBrk="1" latinLnBrk="0" hangingPunct="1">
        <a:defRPr sz="1600" kern="1200">
          <a:solidFill>
            <a:schemeClr val="tx1"/>
          </a:solidFill>
          <a:latin typeface="+mn-lt"/>
          <a:ea typeface="+mn-ea"/>
          <a:cs typeface="+mn-cs"/>
        </a:defRPr>
      </a:lvl2pPr>
      <a:lvl3pPr marL="816277" algn="l" defTabSz="408138" rtl="0" eaLnBrk="1" latinLnBrk="0" hangingPunct="1">
        <a:defRPr sz="1600" kern="1200">
          <a:solidFill>
            <a:schemeClr val="tx1"/>
          </a:solidFill>
          <a:latin typeface="+mn-lt"/>
          <a:ea typeface="+mn-ea"/>
          <a:cs typeface="+mn-cs"/>
        </a:defRPr>
      </a:lvl3pPr>
      <a:lvl4pPr marL="1224417" algn="l" defTabSz="408138" rtl="0" eaLnBrk="1" latinLnBrk="0" hangingPunct="1">
        <a:defRPr sz="1600" kern="1200">
          <a:solidFill>
            <a:schemeClr val="tx1"/>
          </a:solidFill>
          <a:latin typeface="+mn-lt"/>
          <a:ea typeface="+mn-ea"/>
          <a:cs typeface="+mn-cs"/>
        </a:defRPr>
      </a:lvl4pPr>
      <a:lvl5pPr marL="1632555" algn="l" defTabSz="408138" rtl="0" eaLnBrk="1" latinLnBrk="0" hangingPunct="1">
        <a:defRPr sz="1600" kern="1200">
          <a:solidFill>
            <a:schemeClr val="tx1"/>
          </a:solidFill>
          <a:latin typeface="+mn-lt"/>
          <a:ea typeface="+mn-ea"/>
          <a:cs typeface="+mn-cs"/>
        </a:defRPr>
      </a:lvl5pPr>
      <a:lvl6pPr marL="2040694" algn="l" defTabSz="408138" rtl="0" eaLnBrk="1" latinLnBrk="0" hangingPunct="1">
        <a:defRPr sz="1600" kern="1200">
          <a:solidFill>
            <a:schemeClr val="tx1"/>
          </a:solidFill>
          <a:latin typeface="+mn-lt"/>
          <a:ea typeface="+mn-ea"/>
          <a:cs typeface="+mn-cs"/>
        </a:defRPr>
      </a:lvl6pPr>
      <a:lvl7pPr marL="2448832" algn="l" defTabSz="408138" rtl="0" eaLnBrk="1" latinLnBrk="0" hangingPunct="1">
        <a:defRPr sz="1600" kern="1200">
          <a:solidFill>
            <a:schemeClr val="tx1"/>
          </a:solidFill>
          <a:latin typeface="+mn-lt"/>
          <a:ea typeface="+mn-ea"/>
          <a:cs typeface="+mn-cs"/>
        </a:defRPr>
      </a:lvl7pPr>
      <a:lvl8pPr marL="2856971" algn="l" defTabSz="408138" rtl="0" eaLnBrk="1" latinLnBrk="0" hangingPunct="1">
        <a:defRPr sz="1600" kern="1200">
          <a:solidFill>
            <a:schemeClr val="tx1"/>
          </a:solidFill>
          <a:latin typeface="+mn-lt"/>
          <a:ea typeface="+mn-ea"/>
          <a:cs typeface="+mn-cs"/>
        </a:defRPr>
      </a:lvl8pPr>
      <a:lvl9pPr marL="3265110" algn="l" defTabSz="408138"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274638"/>
            <a:ext cx="822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0723" name="Text Placeholder 4"/>
          <p:cNvSpPr>
            <a:spLocks noGrp="1"/>
          </p:cNvSpPr>
          <p:nvPr>
            <p:ph type="body" idx="1"/>
          </p:nvPr>
        </p:nvSpPr>
        <p:spPr bwMode="auto">
          <a:xfrm>
            <a:off x="457200" y="987425"/>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Box 14"/>
          <p:cNvSpPr txBox="1">
            <a:spLocks noChangeArrowheads="1"/>
          </p:cNvSpPr>
          <p:nvPr userDrawn="1"/>
        </p:nvSpPr>
        <p:spPr bwMode="auto">
          <a:xfrm>
            <a:off x="8794750" y="4973638"/>
            <a:ext cx="180975" cy="79375"/>
          </a:xfrm>
          <a:prstGeom prst="rect">
            <a:avLst/>
          </a:prstGeom>
          <a:noFill/>
          <a:ln w="9525">
            <a:noFill/>
            <a:miter lim="800000"/>
            <a:headEnd/>
            <a:tailEnd/>
          </a:ln>
          <a:effectLst/>
        </p:spPr>
        <p:txBody>
          <a:bodyPr lIns="0" tIns="0" rIns="0" bIns="0"/>
          <a:lstStyle>
            <a:lvl1pPr defTabSz="912813" eaLnBrk="0" hangingPunct="0">
              <a:tabLst>
                <a:tab pos="11025188" algn="r"/>
              </a:tabLst>
              <a:defRPr sz="2900">
                <a:solidFill>
                  <a:schemeClr val="tx1"/>
                </a:solidFill>
                <a:latin typeface="Calibri" charset="0"/>
                <a:ea typeface="MS PGothic" charset="0"/>
                <a:cs typeface="MS PGothic" charset="0"/>
              </a:defRPr>
            </a:lvl1pPr>
            <a:lvl2pPr marL="742950" indent="-285750" defTabSz="912813" eaLnBrk="0" hangingPunct="0">
              <a:tabLst>
                <a:tab pos="11025188" algn="r"/>
              </a:tabLst>
              <a:defRPr sz="2900">
                <a:solidFill>
                  <a:schemeClr val="tx1"/>
                </a:solidFill>
                <a:latin typeface="Calibri" charset="0"/>
                <a:ea typeface="MS PGothic" charset="0"/>
                <a:cs typeface="MS PGothic" charset="0"/>
              </a:defRPr>
            </a:lvl2pPr>
            <a:lvl3pPr marL="1143000" indent="-228600" defTabSz="912813" eaLnBrk="0" hangingPunct="0">
              <a:tabLst>
                <a:tab pos="11025188" algn="r"/>
              </a:tabLst>
              <a:defRPr sz="2900">
                <a:solidFill>
                  <a:schemeClr val="tx1"/>
                </a:solidFill>
                <a:latin typeface="Calibri" charset="0"/>
                <a:ea typeface="MS PGothic" charset="0"/>
                <a:cs typeface="MS PGothic" charset="0"/>
              </a:defRPr>
            </a:lvl3pPr>
            <a:lvl4pPr marL="1600200" indent="-228600" defTabSz="912813" eaLnBrk="0" hangingPunct="0">
              <a:tabLst>
                <a:tab pos="11025188" algn="r"/>
              </a:tabLst>
              <a:defRPr sz="2900">
                <a:solidFill>
                  <a:schemeClr val="tx1"/>
                </a:solidFill>
                <a:latin typeface="Calibri" charset="0"/>
                <a:ea typeface="MS PGothic" charset="0"/>
                <a:cs typeface="MS PGothic" charset="0"/>
              </a:defRPr>
            </a:lvl4pPr>
            <a:lvl5pPr marL="2057400" indent="-228600" defTabSz="912813" eaLnBrk="0" hangingPunct="0">
              <a:tabLst>
                <a:tab pos="11025188" algn="r"/>
              </a:tabLst>
              <a:defRPr sz="2900">
                <a:solidFill>
                  <a:schemeClr val="tx1"/>
                </a:solidFill>
                <a:latin typeface="Calibri" charset="0"/>
                <a:ea typeface="MS PGothic" charset="0"/>
                <a:cs typeface="MS PGothic" charset="0"/>
              </a:defRPr>
            </a:lvl5pPr>
            <a:lvl6pPr marL="25146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6pPr>
            <a:lvl7pPr marL="29718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7pPr>
            <a:lvl8pPr marL="34290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8pPr>
            <a:lvl9pPr marL="38862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9pPr>
          </a:lstStyle>
          <a:p>
            <a:pPr algn="r">
              <a:lnSpc>
                <a:spcPct val="101000"/>
              </a:lnSpc>
              <a:spcBef>
                <a:spcPct val="50000"/>
              </a:spcBef>
              <a:defRPr/>
            </a:pPr>
            <a:r>
              <a:rPr lang="en-US" sz="600" b="1" smtClean="0">
                <a:solidFill>
                  <a:srgbClr val="7F7F7F"/>
                </a:solidFill>
                <a:latin typeface="SapientSansRegular" charset="0"/>
              </a:rPr>
              <a:t> </a:t>
            </a:r>
            <a:fld id="{FE9190F6-EB94-0542-A298-3D637A1B1152}" type="slidenum">
              <a:rPr lang="en-US" sz="600" b="1" smtClean="0">
                <a:solidFill>
                  <a:srgbClr val="7F7F7F"/>
                </a:solidFill>
                <a:latin typeface="SapientSansRegular" charset="0"/>
              </a:rPr>
              <a:pPr algn="r">
                <a:lnSpc>
                  <a:spcPct val="101000"/>
                </a:lnSpc>
                <a:spcBef>
                  <a:spcPct val="50000"/>
                </a:spcBef>
                <a:defRPr/>
              </a:pPr>
              <a:t>‹#›</a:t>
            </a:fld>
            <a:endParaRPr lang="en-US" sz="600" b="1" smtClean="0">
              <a:solidFill>
                <a:srgbClr val="7F7F7F"/>
              </a:solidFill>
              <a:latin typeface="SapientSansRegular" charset="0"/>
            </a:endParaRPr>
          </a:p>
        </p:txBody>
      </p:sp>
      <p:pic>
        <p:nvPicPr>
          <p:cNvPr id="30725" name="Picture 10" descr="SapientGM_Logo(JPEG).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63513" y="4921250"/>
            <a:ext cx="10191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14"/>
          <p:cNvSpPr txBox="1">
            <a:spLocks noChangeArrowheads="1"/>
          </p:cNvSpPr>
          <p:nvPr userDrawn="1"/>
        </p:nvSpPr>
        <p:spPr bwMode="auto">
          <a:xfrm>
            <a:off x="1258888" y="4959350"/>
            <a:ext cx="412115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a:lnSpc>
                <a:spcPct val="101000"/>
              </a:lnSpc>
              <a:spcBef>
                <a:spcPct val="50000"/>
              </a:spcBef>
              <a:defRPr/>
            </a:pPr>
            <a:r>
              <a:rPr lang="en-US" sz="400" b="1" smtClean="0">
                <a:solidFill>
                  <a:srgbClr val="7F7F7F"/>
                </a:solidFill>
                <a:latin typeface="SapientSansRegular" charset="0"/>
              </a:rPr>
              <a:t>© COPYRIGHT 2014 SAPIENT CORPORATION   |   CONFIDENTIAL</a:t>
            </a:r>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Lst>
  <p:txStyles>
    <p:titleStyle>
      <a:lvl1pPr algn="l" defTabSz="406400" rtl="0" eaLnBrk="0" fontAlgn="base" hangingPunct="0">
        <a:spcBef>
          <a:spcPct val="0"/>
        </a:spcBef>
        <a:spcAft>
          <a:spcPct val="0"/>
        </a:spcAft>
        <a:defRPr sz="1700" kern="1200">
          <a:solidFill>
            <a:schemeClr val="tx1"/>
          </a:solidFill>
          <a:latin typeface="SapientSansBold"/>
          <a:ea typeface="MS PGothic" pitchFamily="34" charset="-128"/>
          <a:cs typeface="SapientSansBold"/>
        </a:defRPr>
      </a:lvl1pPr>
      <a:lvl2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2pPr>
      <a:lvl3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3pPr>
      <a:lvl4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4pPr>
      <a:lvl5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5pPr>
      <a:lvl6pPr marL="255086" algn="l" defTabSz="407430" rtl="0" fontAlgn="base">
        <a:spcBef>
          <a:spcPct val="0"/>
        </a:spcBef>
        <a:spcAft>
          <a:spcPct val="0"/>
        </a:spcAft>
        <a:defRPr sz="1700">
          <a:solidFill>
            <a:schemeClr val="tx1"/>
          </a:solidFill>
          <a:latin typeface="SapientSansBold" pitchFamily="2" charset="0"/>
          <a:ea typeface="MS PGothic" pitchFamily="34" charset="-128"/>
        </a:defRPr>
      </a:lvl6pPr>
      <a:lvl7pPr marL="510174" algn="l" defTabSz="407430" rtl="0" fontAlgn="base">
        <a:spcBef>
          <a:spcPct val="0"/>
        </a:spcBef>
        <a:spcAft>
          <a:spcPct val="0"/>
        </a:spcAft>
        <a:defRPr sz="1700">
          <a:solidFill>
            <a:schemeClr val="tx1"/>
          </a:solidFill>
          <a:latin typeface="SapientSansBold" pitchFamily="2" charset="0"/>
          <a:ea typeface="MS PGothic" pitchFamily="34" charset="-128"/>
        </a:defRPr>
      </a:lvl7pPr>
      <a:lvl8pPr marL="765260" algn="l" defTabSz="407430" rtl="0" fontAlgn="base">
        <a:spcBef>
          <a:spcPct val="0"/>
        </a:spcBef>
        <a:spcAft>
          <a:spcPct val="0"/>
        </a:spcAft>
        <a:defRPr sz="1700">
          <a:solidFill>
            <a:schemeClr val="tx1"/>
          </a:solidFill>
          <a:latin typeface="SapientSansBold" pitchFamily="2" charset="0"/>
          <a:ea typeface="MS PGothic" pitchFamily="34" charset="-128"/>
        </a:defRPr>
      </a:lvl8pPr>
      <a:lvl9pPr marL="1020347" algn="l" defTabSz="407430" rtl="0" fontAlgn="base">
        <a:spcBef>
          <a:spcPct val="0"/>
        </a:spcBef>
        <a:spcAft>
          <a:spcPct val="0"/>
        </a:spcAft>
        <a:defRPr sz="1700">
          <a:solidFill>
            <a:schemeClr val="tx1"/>
          </a:solidFill>
          <a:latin typeface="SapientSansBold" pitchFamily="2" charset="0"/>
          <a:ea typeface="MS PGothic" pitchFamily="34" charset="-128"/>
        </a:defRPr>
      </a:lvl9pPr>
    </p:titleStyle>
    <p:bodyStyle>
      <a:lvl1pPr marL="188913" indent="-188913" algn="l" defTabSz="406400" rtl="0" eaLnBrk="0" fontAlgn="base" hangingPunct="0">
        <a:spcBef>
          <a:spcPct val="0"/>
        </a:spcBef>
        <a:spcAft>
          <a:spcPts val="263"/>
        </a:spcAft>
        <a:buClr>
          <a:schemeClr val="tx1"/>
        </a:buClr>
        <a:buFont typeface="Wingdings" charset="0"/>
        <a:defRPr sz="1100" kern="1200">
          <a:solidFill>
            <a:srgbClr val="666666"/>
          </a:solidFill>
          <a:latin typeface="SapientCentroSlab-Light"/>
          <a:ea typeface="MS PGothic" pitchFamily="34" charset="-128"/>
          <a:cs typeface="SapientCentroSlab-Light"/>
        </a:defRPr>
      </a:lvl1pPr>
      <a:lvl2pPr marL="201613" indent="-201613" algn="l" defTabSz="406400" rtl="0" eaLnBrk="0" fontAlgn="base" hangingPunct="0">
        <a:spcBef>
          <a:spcPct val="0"/>
        </a:spcBef>
        <a:spcAft>
          <a:spcPts val="263"/>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2pPr>
      <a:lvl3pPr marL="406400" indent="-201613" algn="l" defTabSz="406400" rtl="0" eaLnBrk="0" fontAlgn="base" hangingPunct="0">
        <a:spcBef>
          <a:spcPct val="0"/>
        </a:spcBef>
        <a:spcAft>
          <a:spcPts val="263"/>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3pPr>
      <a:lvl4pPr marL="611188" indent="-201613" algn="l" defTabSz="406400" rtl="0" eaLnBrk="0" fontAlgn="base" hangingPunct="0">
        <a:spcBef>
          <a:spcPct val="0"/>
        </a:spcBef>
        <a:spcAft>
          <a:spcPts val="263"/>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4pPr>
      <a:lvl5pPr marL="814388" indent="-201613" algn="l" defTabSz="406400" rtl="0" eaLnBrk="0" fontAlgn="base" hangingPunct="0">
        <a:spcBef>
          <a:spcPct val="0"/>
        </a:spcBef>
        <a:spcAft>
          <a:spcPts val="263"/>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5pPr>
      <a:lvl6pPr marL="2244763" indent="-204070" algn="l" defTabSz="408138" rtl="0" eaLnBrk="1" latinLnBrk="0" hangingPunct="1">
        <a:spcBef>
          <a:spcPct val="20000"/>
        </a:spcBef>
        <a:buFont typeface="Arial"/>
        <a:buChar char="•"/>
        <a:defRPr sz="1800" kern="1200">
          <a:solidFill>
            <a:schemeClr val="tx1"/>
          </a:solidFill>
          <a:latin typeface="+mn-lt"/>
          <a:ea typeface="+mn-ea"/>
          <a:cs typeface="+mn-cs"/>
        </a:defRPr>
      </a:lvl6pPr>
      <a:lvl7pPr marL="2652902" indent="-204070" algn="l" defTabSz="408138" rtl="0" eaLnBrk="1" latinLnBrk="0" hangingPunct="1">
        <a:spcBef>
          <a:spcPct val="20000"/>
        </a:spcBef>
        <a:buFont typeface="Arial"/>
        <a:buChar char="•"/>
        <a:defRPr sz="1800" kern="1200">
          <a:solidFill>
            <a:schemeClr val="tx1"/>
          </a:solidFill>
          <a:latin typeface="+mn-lt"/>
          <a:ea typeface="+mn-ea"/>
          <a:cs typeface="+mn-cs"/>
        </a:defRPr>
      </a:lvl7pPr>
      <a:lvl8pPr marL="3061040" indent="-204070" algn="l" defTabSz="408138" rtl="0" eaLnBrk="1" latinLnBrk="0" hangingPunct="1">
        <a:spcBef>
          <a:spcPct val="20000"/>
        </a:spcBef>
        <a:buFont typeface="Arial"/>
        <a:buChar char="•"/>
        <a:defRPr sz="1800" kern="1200">
          <a:solidFill>
            <a:schemeClr val="tx1"/>
          </a:solidFill>
          <a:latin typeface="+mn-lt"/>
          <a:ea typeface="+mn-ea"/>
          <a:cs typeface="+mn-cs"/>
        </a:defRPr>
      </a:lvl8pPr>
      <a:lvl9pPr marL="3469179" indent="-204070" algn="l" defTabSz="408138"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38" rtl="0" eaLnBrk="1" latinLnBrk="0" hangingPunct="1">
        <a:defRPr sz="1600" kern="1200">
          <a:solidFill>
            <a:schemeClr val="tx1"/>
          </a:solidFill>
          <a:latin typeface="+mn-lt"/>
          <a:ea typeface="+mn-ea"/>
          <a:cs typeface="+mn-cs"/>
        </a:defRPr>
      </a:lvl1pPr>
      <a:lvl2pPr marL="408138" algn="l" defTabSz="408138" rtl="0" eaLnBrk="1" latinLnBrk="0" hangingPunct="1">
        <a:defRPr sz="1600" kern="1200">
          <a:solidFill>
            <a:schemeClr val="tx1"/>
          </a:solidFill>
          <a:latin typeface="+mn-lt"/>
          <a:ea typeface="+mn-ea"/>
          <a:cs typeface="+mn-cs"/>
        </a:defRPr>
      </a:lvl2pPr>
      <a:lvl3pPr marL="816277" algn="l" defTabSz="408138" rtl="0" eaLnBrk="1" latinLnBrk="0" hangingPunct="1">
        <a:defRPr sz="1600" kern="1200">
          <a:solidFill>
            <a:schemeClr val="tx1"/>
          </a:solidFill>
          <a:latin typeface="+mn-lt"/>
          <a:ea typeface="+mn-ea"/>
          <a:cs typeface="+mn-cs"/>
        </a:defRPr>
      </a:lvl3pPr>
      <a:lvl4pPr marL="1224417" algn="l" defTabSz="408138" rtl="0" eaLnBrk="1" latinLnBrk="0" hangingPunct="1">
        <a:defRPr sz="1600" kern="1200">
          <a:solidFill>
            <a:schemeClr val="tx1"/>
          </a:solidFill>
          <a:latin typeface="+mn-lt"/>
          <a:ea typeface="+mn-ea"/>
          <a:cs typeface="+mn-cs"/>
        </a:defRPr>
      </a:lvl4pPr>
      <a:lvl5pPr marL="1632555" algn="l" defTabSz="408138" rtl="0" eaLnBrk="1" latinLnBrk="0" hangingPunct="1">
        <a:defRPr sz="1600" kern="1200">
          <a:solidFill>
            <a:schemeClr val="tx1"/>
          </a:solidFill>
          <a:latin typeface="+mn-lt"/>
          <a:ea typeface="+mn-ea"/>
          <a:cs typeface="+mn-cs"/>
        </a:defRPr>
      </a:lvl5pPr>
      <a:lvl6pPr marL="2040694" algn="l" defTabSz="408138" rtl="0" eaLnBrk="1" latinLnBrk="0" hangingPunct="1">
        <a:defRPr sz="1600" kern="1200">
          <a:solidFill>
            <a:schemeClr val="tx1"/>
          </a:solidFill>
          <a:latin typeface="+mn-lt"/>
          <a:ea typeface="+mn-ea"/>
          <a:cs typeface="+mn-cs"/>
        </a:defRPr>
      </a:lvl6pPr>
      <a:lvl7pPr marL="2448832" algn="l" defTabSz="408138" rtl="0" eaLnBrk="1" latinLnBrk="0" hangingPunct="1">
        <a:defRPr sz="1600" kern="1200">
          <a:solidFill>
            <a:schemeClr val="tx1"/>
          </a:solidFill>
          <a:latin typeface="+mn-lt"/>
          <a:ea typeface="+mn-ea"/>
          <a:cs typeface="+mn-cs"/>
        </a:defRPr>
      </a:lvl7pPr>
      <a:lvl8pPr marL="2856971" algn="l" defTabSz="408138" rtl="0" eaLnBrk="1" latinLnBrk="0" hangingPunct="1">
        <a:defRPr sz="1600" kern="1200">
          <a:solidFill>
            <a:schemeClr val="tx1"/>
          </a:solidFill>
          <a:latin typeface="+mn-lt"/>
          <a:ea typeface="+mn-ea"/>
          <a:cs typeface="+mn-cs"/>
        </a:defRPr>
      </a:lvl8pPr>
      <a:lvl9pPr marL="3265110" algn="l" defTabSz="408138"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457200" y="274638"/>
            <a:ext cx="822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SHORT TITLE ALL CAP</a:t>
            </a:r>
          </a:p>
        </p:txBody>
      </p:sp>
      <p:sp>
        <p:nvSpPr>
          <p:cNvPr id="40963" name="Text Placeholder 2"/>
          <p:cNvSpPr>
            <a:spLocks noGrp="1"/>
          </p:cNvSpPr>
          <p:nvPr>
            <p:ph type="body" idx="1"/>
          </p:nvPr>
        </p:nvSpPr>
        <p:spPr bwMode="auto">
          <a:xfrm>
            <a:off x="457200" y="987425"/>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4"/>
          <p:cNvSpPr txBox="1">
            <a:spLocks noChangeArrowheads="1"/>
          </p:cNvSpPr>
          <p:nvPr userDrawn="1"/>
        </p:nvSpPr>
        <p:spPr bwMode="auto">
          <a:xfrm>
            <a:off x="8794750" y="4973638"/>
            <a:ext cx="180975" cy="79375"/>
          </a:xfrm>
          <a:prstGeom prst="rect">
            <a:avLst/>
          </a:prstGeom>
          <a:noFill/>
          <a:ln w="9525">
            <a:noFill/>
            <a:miter lim="800000"/>
            <a:headEnd/>
            <a:tailEnd/>
          </a:ln>
          <a:effectLst/>
        </p:spPr>
        <p:txBody>
          <a:bodyPr lIns="0" tIns="0" rIns="0" bIns="0"/>
          <a:lstStyle>
            <a:lvl1pPr defTabSz="912813" eaLnBrk="0" hangingPunct="0">
              <a:tabLst>
                <a:tab pos="11025188" algn="r"/>
              </a:tabLst>
              <a:defRPr sz="2900">
                <a:solidFill>
                  <a:schemeClr val="tx1"/>
                </a:solidFill>
                <a:latin typeface="Calibri" charset="0"/>
                <a:ea typeface="MS PGothic" charset="0"/>
                <a:cs typeface="MS PGothic" charset="0"/>
              </a:defRPr>
            </a:lvl1pPr>
            <a:lvl2pPr marL="742950" indent="-285750" defTabSz="912813" eaLnBrk="0" hangingPunct="0">
              <a:tabLst>
                <a:tab pos="11025188" algn="r"/>
              </a:tabLst>
              <a:defRPr sz="2900">
                <a:solidFill>
                  <a:schemeClr val="tx1"/>
                </a:solidFill>
                <a:latin typeface="Calibri" charset="0"/>
                <a:ea typeface="MS PGothic" charset="0"/>
                <a:cs typeface="MS PGothic" charset="0"/>
              </a:defRPr>
            </a:lvl2pPr>
            <a:lvl3pPr marL="1143000" indent="-228600" defTabSz="912813" eaLnBrk="0" hangingPunct="0">
              <a:tabLst>
                <a:tab pos="11025188" algn="r"/>
              </a:tabLst>
              <a:defRPr sz="2900">
                <a:solidFill>
                  <a:schemeClr val="tx1"/>
                </a:solidFill>
                <a:latin typeface="Calibri" charset="0"/>
                <a:ea typeface="MS PGothic" charset="0"/>
                <a:cs typeface="MS PGothic" charset="0"/>
              </a:defRPr>
            </a:lvl3pPr>
            <a:lvl4pPr marL="1600200" indent="-228600" defTabSz="912813" eaLnBrk="0" hangingPunct="0">
              <a:tabLst>
                <a:tab pos="11025188" algn="r"/>
              </a:tabLst>
              <a:defRPr sz="2900">
                <a:solidFill>
                  <a:schemeClr val="tx1"/>
                </a:solidFill>
                <a:latin typeface="Calibri" charset="0"/>
                <a:ea typeface="MS PGothic" charset="0"/>
                <a:cs typeface="MS PGothic" charset="0"/>
              </a:defRPr>
            </a:lvl4pPr>
            <a:lvl5pPr marL="2057400" indent="-228600" defTabSz="912813" eaLnBrk="0" hangingPunct="0">
              <a:tabLst>
                <a:tab pos="11025188" algn="r"/>
              </a:tabLst>
              <a:defRPr sz="2900">
                <a:solidFill>
                  <a:schemeClr val="tx1"/>
                </a:solidFill>
                <a:latin typeface="Calibri" charset="0"/>
                <a:ea typeface="MS PGothic" charset="0"/>
                <a:cs typeface="MS PGothic" charset="0"/>
              </a:defRPr>
            </a:lvl5pPr>
            <a:lvl6pPr marL="25146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6pPr>
            <a:lvl7pPr marL="29718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7pPr>
            <a:lvl8pPr marL="34290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8pPr>
            <a:lvl9pPr marL="38862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9pPr>
          </a:lstStyle>
          <a:p>
            <a:pPr algn="r">
              <a:lnSpc>
                <a:spcPct val="101000"/>
              </a:lnSpc>
              <a:spcBef>
                <a:spcPct val="50000"/>
              </a:spcBef>
              <a:defRPr/>
            </a:pPr>
            <a:r>
              <a:rPr lang="en-US" sz="600" b="1" smtClean="0">
                <a:solidFill>
                  <a:srgbClr val="7F7F7F"/>
                </a:solidFill>
                <a:latin typeface="SapientSansRegular" charset="0"/>
              </a:rPr>
              <a:t> </a:t>
            </a:r>
            <a:fld id="{3906234D-FAB8-7841-B73D-F0C7F2030CB2}" type="slidenum">
              <a:rPr lang="en-US" sz="600" b="1" smtClean="0">
                <a:solidFill>
                  <a:srgbClr val="7F7F7F"/>
                </a:solidFill>
                <a:latin typeface="SapientSansRegular" charset="0"/>
              </a:rPr>
              <a:pPr algn="r">
                <a:lnSpc>
                  <a:spcPct val="101000"/>
                </a:lnSpc>
                <a:spcBef>
                  <a:spcPct val="50000"/>
                </a:spcBef>
                <a:defRPr/>
              </a:pPr>
              <a:t>‹#›</a:t>
            </a:fld>
            <a:endParaRPr lang="en-US" sz="600" b="1" smtClean="0">
              <a:solidFill>
                <a:srgbClr val="7F7F7F"/>
              </a:solidFill>
              <a:latin typeface="SapientSansRegular" charset="0"/>
            </a:endParaRPr>
          </a:p>
        </p:txBody>
      </p:sp>
      <p:pic>
        <p:nvPicPr>
          <p:cNvPr id="40965" name="Picture 7" descr="SapientGM_Logo(JPEG).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63513" y="4921250"/>
            <a:ext cx="10191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14"/>
          <p:cNvSpPr txBox="1">
            <a:spLocks noChangeArrowheads="1"/>
          </p:cNvSpPr>
          <p:nvPr userDrawn="1"/>
        </p:nvSpPr>
        <p:spPr bwMode="auto">
          <a:xfrm>
            <a:off x="1258888" y="4959350"/>
            <a:ext cx="412115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a:lnSpc>
                <a:spcPct val="101000"/>
              </a:lnSpc>
              <a:spcBef>
                <a:spcPct val="50000"/>
              </a:spcBef>
              <a:defRPr/>
            </a:pPr>
            <a:r>
              <a:rPr lang="en-US" sz="400" b="1" smtClean="0">
                <a:solidFill>
                  <a:srgbClr val="7F7F7F"/>
                </a:solidFill>
                <a:latin typeface="SapientSansRegular" charset="0"/>
              </a:rPr>
              <a:t>© COPYRIGHT 2014 SAPIENT CORPORATION   |   CONFIDENTIAL</a:t>
            </a:r>
          </a:p>
        </p:txBody>
      </p:sp>
    </p:spTree>
  </p:cSld>
  <p:clrMap bg1="lt1" tx1="dk1" bg2="lt2" tx2="dk2" accent1="accent1" accent2="accent2" accent3="accent3" accent4="accent4" accent5="accent5" accent6="accent6" hlink="hlink" folHlink="folHlink"/>
  <p:sldLayoutIdLst>
    <p:sldLayoutId id="2147485727" r:id="rId1"/>
    <p:sldLayoutId id="2147485728" r:id="rId2"/>
    <p:sldLayoutId id="2147485729" r:id="rId3"/>
    <p:sldLayoutId id="2147485730" r:id="rId4"/>
    <p:sldLayoutId id="2147485681" r:id="rId5"/>
    <p:sldLayoutId id="2147485731" r:id="rId6"/>
    <p:sldLayoutId id="2147485732" r:id="rId7"/>
    <p:sldLayoutId id="2147485733" r:id="rId8"/>
    <p:sldLayoutId id="2147485734" r:id="rId9"/>
  </p:sldLayoutIdLst>
  <p:txStyles>
    <p:titleStyle>
      <a:lvl1pPr algn="l" defTabSz="406400" rtl="0" eaLnBrk="0" fontAlgn="base" hangingPunct="0">
        <a:spcBef>
          <a:spcPct val="0"/>
        </a:spcBef>
        <a:spcAft>
          <a:spcPct val="0"/>
        </a:spcAft>
        <a:defRPr sz="1700" kern="1200">
          <a:solidFill>
            <a:schemeClr val="tx1"/>
          </a:solidFill>
          <a:latin typeface="SapientSansBold"/>
          <a:ea typeface="MS PGothic" pitchFamily="34" charset="-128"/>
          <a:cs typeface="SapientSansBold"/>
        </a:defRPr>
      </a:lvl1pPr>
      <a:lvl2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2pPr>
      <a:lvl3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3pPr>
      <a:lvl4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4pPr>
      <a:lvl5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5pPr>
      <a:lvl6pPr marL="255086" algn="l" defTabSz="407430" rtl="0" fontAlgn="base">
        <a:spcBef>
          <a:spcPct val="0"/>
        </a:spcBef>
        <a:spcAft>
          <a:spcPct val="0"/>
        </a:spcAft>
        <a:defRPr sz="1700">
          <a:solidFill>
            <a:schemeClr val="tx1"/>
          </a:solidFill>
          <a:latin typeface="SapientSansBold" pitchFamily="2" charset="0"/>
          <a:ea typeface="MS PGothic" pitchFamily="34" charset="-128"/>
        </a:defRPr>
      </a:lvl6pPr>
      <a:lvl7pPr marL="510174" algn="l" defTabSz="407430" rtl="0" fontAlgn="base">
        <a:spcBef>
          <a:spcPct val="0"/>
        </a:spcBef>
        <a:spcAft>
          <a:spcPct val="0"/>
        </a:spcAft>
        <a:defRPr sz="1700">
          <a:solidFill>
            <a:schemeClr val="tx1"/>
          </a:solidFill>
          <a:latin typeface="SapientSansBold" pitchFamily="2" charset="0"/>
          <a:ea typeface="MS PGothic" pitchFamily="34" charset="-128"/>
        </a:defRPr>
      </a:lvl7pPr>
      <a:lvl8pPr marL="765260" algn="l" defTabSz="407430" rtl="0" fontAlgn="base">
        <a:spcBef>
          <a:spcPct val="0"/>
        </a:spcBef>
        <a:spcAft>
          <a:spcPct val="0"/>
        </a:spcAft>
        <a:defRPr sz="1700">
          <a:solidFill>
            <a:schemeClr val="tx1"/>
          </a:solidFill>
          <a:latin typeface="SapientSansBold" pitchFamily="2" charset="0"/>
          <a:ea typeface="MS PGothic" pitchFamily="34" charset="-128"/>
        </a:defRPr>
      </a:lvl8pPr>
      <a:lvl9pPr marL="1020347" algn="l" defTabSz="407430" rtl="0" fontAlgn="base">
        <a:spcBef>
          <a:spcPct val="0"/>
        </a:spcBef>
        <a:spcAft>
          <a:spcPct val="0"/>
        </a:spcAft>
        <a:defRPr sz="1700">
          <a:solidFill>
            <a:schemeClr val="tx1"/>
          </a:solidFill>
          <a:latin typeface="SapientSansBold" pitchFamily="2" charset="0"/>
          <a:ea typeface="MS PGothic" pitchFamily="34" charset="-128"/>
        </a:defRPr>
      </a:lvl9pPr>
    </p:titleStyle>
    <p:bodyStyle>
      <a:lvl1pPr marL="188913" indent="-188913" algn="l" defTabSz="406400" rtl="0" eaLnBrk="0" fontAlgn="base" hangingPunct="0">
        <a:spcBef>
          <a:spcPct val="0"/>
        </a:spcBef>
        <a:spcAft>
          <a:spcPts val="713"/>
        </a:spcAft>
        <a:buClr>
          <a:schemeClr val="tx1"/>
        </a:buClr>
        <a:buFont typeface="Wingdings" charset="0"/>
        <a:defRPr sz="1200" kern="1200">
          <a:solidFill>
            <a:srgbClr val="666666"/>
          </a:solidFill>
          <a:latin typeface="SapientCentroSlab-Light"/>
          <a:ea typeface="MS PGothic" pitchFamily="34" charset="-128"/>
          <a:cs typeface="SapientCentroSlab-Light"/>
        </a:defRPr>
      </a:lvl1pPr>
      <a:lvl2pPr marL="150813" indent="-150813" algn="l" defTabSz="406400" rtl="0" eaLnBrk="0" fontAlgn="base" hangingPunct="0">
        <a:spcBef>
          <a:spcPct val="0"/>
        </a:spcBef>
        <a:spcAft>
          <a:spcPts val="713"/>
        </a:spcAft>
        <a:buClr>
          <a:schemeClr val="tx1"/>
        </a:buClr>
        <a:buFont typeface="Wingdings" charset="0"/>
        <a:buChar char="§"/>
        <a:defRPr sz="1200" kern="1200">
          <a:solidFill>
            <a:srgbClr val="666666"/>
          </a:solidFill>
          <a:latin typeface="SapientCentroSlab-Light"/>
          <a:ea typeface="MS PGothic" pitchFamily="34" charset="-128"/>
          <a:cs typeface="SapientCentroSlab-Light"/>
        </a:defRPr>
      </a:lvl2pPr>
      <a:lvl3pPr marL="303213" indent="-150813" algn="l" defTabSz="406400" rtl="0" eaLnBrk="0" fontAlgn="base" hangingPunct="0">
        <a:spcBef>
          <a:spcPct val="0"/>
        </a:spcBef>
        <a:spcAft>
          <a:spcPts val="713"/>
        </a:spcAft>
        <a:buClr>
          <a:schemeClr val="tx1"/>
        </a:buClr>
        <a:buFont typeface="Wingdings" charset="0"/>
        <a:buChar char="§"/>
        <a:defRPr sz="1200" kern="1200">
          <a:solidFill>
            <a:srgbClr val="666666"/>
          </a:solidFill>
          <a:latin typeface="SapientCentroSlab-Light"/>
          <a:ea typeface="MS PGothic" pitchFamily="34" charset="-128"/>
          <a:cs typeface="SapientCentroSlab-Light"/>
        </a:defRPr>
      </a:lvl3pPr>
      <a:lvl4pPr marL="457200" indent="-150813" algn="l" defTabSz="406400" rtl="0" eaLnBrk="0" fontAlgn="base" hangingPunct="0">
        <a:spcBef>
          <a:spcPct val="0"/>
        </a:spcBef>
        <a:spcAft>
          <a:spcPts val="713"/>
        </a:spcAft>
        <a:buClr>
          <a:schemeClr val="tx1"/>
        </a:buClr>
        <a:buFont typeface="Wingdings" charset="0"/>
        <a:buChar char="§"/>
        <a:defRPr sz="1200" kern="1200">
          <a:solidFill>
            <a:srgbClr val="666666"/>
          </a:solidFill>
          <a:latin typeface="SapientCentroSlab-Light"/>
          <a:ea typeface="MS PGothic" pitchFamily="34" charset="-128"/>
          <a:cs typeface="SapientCentroSlab-Light"/>
        </a:defRPr>
      </a:lvl4pPr>
      <a:lvl5pPr marL="611188" indent="-150813" algn="l" defTabSz="406400" rtl="0" eaLnBrk="0" fontAlgn="base" hangingPunct="0">
        <a:spcBef>
          <a:spcPct val="0"/>
        </a:spcBef>
        <a:spcAft>
          <a:spcPts val="713"/>
        </a:spcAft>
        <a:buClr>
          <a:schemeClr val="tx1"/>
        </a:buClr>
        <a:buFont typeface="Wingdings" charset="0"/>
        <a:buChar char="§"/>
        <a:defRPr sz="1200" kern="1200">
          <a:solidFill>
            <a:srgbClr val="666666"/>
          </a:solidFill>
          <a:latin typeface="SapientCentroSlab-Light"/>
          <a:ea typeface="MS PGothic" pitchFamily="34" charset="-128"/>
          <a:cs typeface="SapientCentroSlab-Light"/>
        </a:defRPr>
      </a:lvl5pPr>
      <a:lvl6pPr marL="2244763" indent="-204070" algn="l" defTabSz="408138" rtl="0" eaLnBrk="1" latinLnBrk="0" hangingPunct="1">
        <a:spcBef>
          <a:spcPct val="20000"/>
        </a:spcBef>
        <a:buFont typeface="Arial"/>
        <a:buChar char="•"/>
        <a:defRPr sz="1800" kern="1200">
          <a:solidFill>
            <a:schemeClr val="tx1"/>
          </a:solidFill>
          <a:latin typeface="+mn-lt"/>
          <a:ea typeface="+mn-ea"/>
          <a:cs typeface="+mn-cs"/>
        </a:defRPr>
      </a:lvl6pPr>
      <a:lvl7pPr marL="2652902" indent="-204070" algn="l" defTabSz="408138" rtl="0" eaLnBrk="1" latinLnBrk="0" hangingPunct="1">
        <a:spcBef>
          <a:spcPct val="20000"/>
        </a:spcBef>
        <a:buFont typeface="Arial"/>
        <a:buChar char="•"/>
        <a:defRPr sz="1800" kern="1200">
          <a:solidFill>
            <a:schemeClr val="tx1"/>
          </a:solidFill>
          <a:latin typeface="+mn-lt"/>
          <a:ea typeface="+mn-ea"/>
          <a:cs typeface="+mn-cs"/>
        </a:defRPr>
      </a:lvl7pPr>
      <a:lvl8pPr marL="3061040" indent="-204070" algn="l" defTabSz="408138" rtl="0" eaLnBrk="1" latinLnBrk="0" hangingPunct="1">
        <a:spcBef>
          <a:spcPct val="20000"/>
        </a:spcBef>
        <a:buFont typeface="Arial"/>
        <a:buChar char="•"/>
        <a:defRPr sz="1800" kern="1200">
          <a:solidFill>
            <a:schemeClr val="tx1"/>
          </a:solidFill>
          <a:latin typeface="+mn-lt"/>
          <a:ea typeface="+mn-ea"/>
          <a:cs typeface="+mn-cs"/>
        </a:defRPr>
      </a:lvl8pPr>
      <a:lvl9pPr marL="3469179" indent="-204070" algn="l" defTabSz="408138"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38" rtl="0" eaLnBrk="1" latinLnBrk="0" hangingPunct="1">
        <a:defRPr sz="1600" kern="1200">
          <a:solidFill>
            <a:schemeClr val="tx1"/>
          </a:solidFill>
          <a:latin typeface="+mn-lt"/>
          <a:ea typeface="+mn-ea"/>
          <a:cs typeface="+mn-cs"/>
        </a:defRPr>
      </a:lvl1pPr>
      <a:lvl2pPr marL="408138" algn="l" defTabSz="408138" rtl="0" eaLnBrk="1" latinLnBrk="0" hangingPunct="1">
        <a:defRPr sz="1600" kern="1200">
          <a:solidFill>
            <a:schemeClr val="tx1"/>
          </a:solidFill>
          <a:latin typeface="+mn-lt"/>
          <a:ea typeface="+mn-ea"/>
          <a:cs typeface="+mn-cs"/>
        </a:defRPr>
      </a:lvl2pPr>
      <a:lvl3pPr marL="816277" algn="l" defTabSz="408138" rtl="0" eaLnBrk="1" latinLnBrk="0" hangingPunct="1">
        <a:defRPr sz="1600" kern="1200">
          <a:solidFill>
            <a:schemeClr val="tx1"/>
          </a:solidFill>
          <a:latin typeface="+mn-lt"/>
          <a:ea typeface="+mn-ea"/>
          <a:cs typeface="+mn-cs"/>
        </a:defRPr>
      </a:lvl3pPr>
      <a:lvl4pPr marL="1224417" algn="l" defTabSz="408138" rtl="0" eaLnBrk="1" latinLnBrk="0" hangingPunct="1">
        <a:defRPr sz="1600" kern="1200">
          <a:solidFill>
            <a:schemeClr val="tx1"/>
          </a:solidFill>
          <a:latin typeface="+mn-lt"/>
          <a:ea typeface="+mn-ea"/>
          <a:cs typeface="+mn-cs"/>
        </a:defRPr>
      </a:lvl4pPr>
      <a:lvl5pPr marL="1632555" algn="l" defTabSz="408138" rtl="0" eaLnBrk="1" latinLnBrk="0" hangingPunct="1">
        <a:defRPr sz="1600" kern="1200">
          <a:solidFill>
            <a:schemeClr val="tx1"/>
          </a:solidFill>
          <a:latin typeface="+mn-lt"/>
          <a:ea typeface="+mn-ea"/>
          <a:cs typeface="+mn-cs"/>
        </a:defRPr>
      </a:lvl5pPr>
      <a:lvl6pPr marL="2040694" algn="l" defTabSz="408138" rtl="0" eaLnBrk="1" latinLnBrk="0" hangingPunct="1">
        <a:defRPr sz="1600" kern="1200">
          <a:solidFill>
            <a:schemeClr val="tx1"/>
          </a:solidFill>
          <a:latin typeface="+mn-lt"/>
          <a:ea typeface="+mn-ea"/>
          <a:cs typeface="+mn-cs"/>
        </a:defRPr>
      </a:lvl6pPr>
      <a:lvl7pPr marL="2448832" algn="l" defTabSz="408138" rtl="0" eaLnBrk="1" latinLnBrk="0" hangingPunct="1">
        <a:defRPr sz="1600" kern="1200">
          <a:solidFill>
            <a:schemeClr val="tx1"/>
          </a:solidFill>
          <a:latin typeface="+mn-lt"/>
          <a:ea typeface="+mn-ea"/>
          <a:cs typeface="+mn-cs"/>
        </a:defRPr>
      </a:lvl7pPr>
      <a:lvl8pPr marL="2856971" algn="l" defTabSz="408138" rtl="0" eaLnBrk="1" latinLnBrk="0" hangingPunct="1">
        <a:defRPr sz="1600" kern="1200">
          <a:solidFill>
            <a:schemeClr val="tx1"/>
          </a:solidFill>
          <a:latin typeface="+mn-lt"/>
          <a:ea typeface="+mn-ea"/>
          <a:cs typeface="+mn-cs"/>
        </a:defRPr>
      </a:lvl8pPr>
      <a:lvl9pPr marL="3265110" algn="l" defTabSz="408138"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t>Long title sentence case</a:t>
            </a:r>
          </a:p>
        </p:txBody>
      </p:sp>
      <p:sp>
        <p:nvSpPr>
          <p:cNvPr id="50179" name="Text Placeholder 2"/>
          <p:cNvSpPr>
            <a:spLocks noGrp="1"/>
          </p:cNvSpPr>
          <p:nvPr>
            <p:ph type="body" idx="1"/>
          </p:nvPr>
        </p:nvSpPr>
        <p:spPr bwMode="auto">
          <a:xfrm>
            <a:off x="457200" y="987425"/>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4"/>
          <p:cNvSpPr txBox="1">
            <a:spLocks noChangeArrowheads="1"/>
          </p:cNvSpPr>
          <p:nvPr userDrawn="1"/>
        </p:nvSpPr>
        <p:spPr bwMode="auto">
          <a:xfrm>
            <a:off x="8794750" y="4973638"/>
            <a:ext cx="180975" cy="79375"/>
          </a:xfrm>
          <a:prstGeom prst="rect">
            <a:avLst/>
          </a:prstGeom>
          <a:noFill/>
          <a:ln w="9525">
            <a:noFill/>
            <a:miter lim="800000"/>
            <a:headEnd/>
            <a:tailEnd/>
          </a:ln>
          <a:effectLst/>
        </p:spPr>
        <p:txBody>
          <a:bodyPr lIns="0" tIns="0" rIns="0" bIns="0"/>
          <a:lstStyle>
            <a:lvl1pPr defTabSz="912813" eaLnBrk="0" hangingPunct="0">
              <a:tabLst>
                <a:tab pos="11025188" algn="r"/>
              </a:tabLst>
              <a:defRPr sz="2900">
                <a:solidFill>
                  <a:schemeClr val="tx1"/>
                </a:solidFill>
                <a:latin typeface="Calibri" charset="0"/>
                <a:ea typeface="MS PGothic" charset="0"/>
                <a:cs typeface="MS PGothic" charset="0"/>
              </a:defRPr>
            </a:lvl1pPr>
            <a:lvl2pPr marL="742950" indent="-285750" defTabSz="912813" eaLnBrk="0" hangingPunct="0">
              <a:tabLst>
                <a:tab pos="11025188" algn="r"/>
              </a:tabLst>
              <a:defRPr sz="2900">
                <a:solidFill>
                  <a:schemeClr val="tx1"/>
                </a:solidFill>
                <a:latin typeface="Calibri" charset="0"/>
                <a:ea typeface="MS PGothic" charset="0"/>
                <a:cs typeface="MS PGothic" charset="0"/>
              </a:defRPr>
            </a:lvl2pPr>
            <a:lvl3pPr marL="1143000" indent="-228600" defTabSz="912813" eaLnBrk="0" hangingPunct="0">
              <a:tabLst>
                <a:tab pos="11025188" algn="r"/>
              </a:tabLst>
              <a:defRPr sz="2900">
                <a:solidFill>
                  <a:schemeClr val="tx1"/>
                </a:solidFill>
                <a:latin typeface="Calibri" charset="0"/>
                <a:ea typeface="MS PGothic" charset="0"/>
                <a:cs typeface="MS PGothic" charset="0"/>
              </a:defRPr>
            </a:lvl3pPr>
            <a:lvl4pPr marL="1600200" indent="-228600" defTabSz="912813" eaLnBrk="0" hangingPunct="0">
              <a:tabLst>
                <a:tab pos="11025188" algn="r"/>
              </a:tabLst>
              <a:defRPr sz="2900">
                <a:solidFill>
                  <a:schemeClr val="tx1"/>
                </a:solidFill>
                <a:latin typeface="Calibri" charset="0"/>
                <a:ea typeface="MS PGothic" charset="0"/>
                <a:cs typeface="MS PGothic" charset="0"/>
              </a:defRPr>
            </a:lvl4pPr>
            <a:lvl5pPr marL="2057400" indent="-228600" defTabSz="912813" eaLnBrk="0" hangingPunct="0">
              <a:tabLst>
                <a:tab pos="11025188" algn="r"/>
              </a:tabLst>
              <a:defRPr sz="2900">
                <a:solidFill>
                  <a:schemeClr val="tx1"/>
                </a:solidFill>
                <a:latin typeface="Calibri" charset="0"/>
                <a:ea typeface="MS PGothic" charset="0"/>
                <a:cs typeface="MS PGothic" charset="0"/>
              </a:defRPr>
            </a:lvl5pPr>
            <a:lvl6pPr marL="25146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6pPr>
            <a:lvl7pPr marL="29718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7pPr>
            <a:lvl8pPr marL="34290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8pPr>
            <a:lvl9pPr marL="3886200" indent="-228600" defTabSz="912813" eaLnBrk="0" fontAlgn="base" hangingPunct="0">
              <a:spcBef>
                <a:spcPct val="0"/>
              </a:spcBef>
              <a:spcAft>
                <a:spcPct val="0"/>
              </a:spcAft>
              <a:tabLst>
                <a:tab pos="11025188" algn="r"/>
              </a:tabLst>
              <a:defRPr sz="2900">
                <a:solidFill>
                  <a:schemeClr val="tx1"/>
                </a:solidFill>
                <a:latin typeface="Calibri" charset="0"/>
                <a:ea typeface="MS PGothic" charset="0"/>
                <a:cs typeface="MS PGothic" charset="0"/>
              </a:defRPr>
            </a:lvl9pPr>
          </a:lstStyle>
          <a:p>
            <a:pPr algn="r">
              <a:lnSpc>
                <a:spcPct val="101000"/>
              </a:lnSpc>
              <a:spcBef>
                <a:spcPct val="50000"/>
              </a:spcBef>
              <a:defRPr/>
            </a:pPr>
            <a:r>
              <a:rPr lang="en-US" sz="600" b="1" smtClean="0">
                <a:solidFill>
                  <a:srgbClr val="7F7F7F"/>
                </a:solidFill>
                <a:latin typeface="SapientSansRegular" charset="0"/>
              </a:rPr>
              <a:t> </a:t>
            </a:r>
            <a:fld id="{347CFDFE-4D16-3548-A9CF-17614695EAFF}" type="slidenum">
              <a:rPr lang="en-US" sz="600" b="1" smtClean="0">
                <a:solidFill>
                  <a:srgbClr val="7F7F7F"/>
                </a:solidFill>
                <a:latin typeface="SapientSansRegular" charset="0"/>
              </a:rPr>
              <a:pPr algn="r">
                <a:lnSpc>
                  <a:spcPct val="101000"/>
                </a:lnSpc>
                <a:spcBef>
                  <a:spcPct val="50000"/>
                </a:spcBef>
                <a:defRPr/>
              </a:pPr>
              <a:t>‹#›</a:t>
            </a:fld>
            <a:endParaRPr lang="en-US" sz="600" b="1" smtClean="0">
              <a:solidFill>
                <a:srgbClr val="7F7F7F"/>
              </a:solidFill>
              <a:latin typeface="SapientSansRegular" charset="0"/>
            </a:endParaRPr>
          </a:p>
        </p:txBody>
      </p:sp>
      <p:pic>
        <p:nvPicPr>
          <p:cNvPr id="50181" name="Picture 10" descr="SapientGM_Logo(JPEG).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63513" y="4921250"/>
            <a:ext cx="10191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14"/>
          <p:cNvSpPr txBox="1">
            <a:spLocks noChangeArrowheads="1"/>
          </p:cNvSpPr>
          <p:nvPr userDrawn="1"/>
        </p:nvSpPr>
        <p:spPr bwMode="auto">
          <a:xfrm>
            <a:off x="1258888" y="4959350"/>
            <a:ext cx="412115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a:lnSpc>
                <a:spcPct val="101000"/>
              </a:lnSpc>
              <a:spcBef>
                <a:spcPct val="50000"/>
              </a:spcBef>
              <a:defRPr/>
            </a:pPr>
            <a:r>
              <a:rPr lang="en-US" sz="400" b="1" smtClean="0">
                <a:solidFill>
                  <a:srgbClr val="7F7F7F"/>
                </a:solidFill>
                <a:latin typeface="SapientSansRegular" charset="0"/>
              </a:rPr>
              <a:t>© COPYRIGHT 2014 SAPIENT CORPORATION   |   CONFIDENTIAL</a:t>
            </a:r>
          </a:p>
        </p:txBody>
      </p:sp>
    </p:spTree>
  </p:cSld>
  <p:clrMap bg1="lt1" tx1="dk1" bg2="lt2" tx2="dk2" accent1="accent1" accent2="accent2" accent3="accent3" accent4="accent4" accent5="accent5" accent6="accent6" hlink="hlink" folHlink="folHlink"/>
  <p:sldLayoutIdLst>
    <p:sldLayoutId id="2147485682" r:id="rId1"/>
    <p:sldLayoutId id="2147485683" r:id="rId2"/>
    <p:sldLayoutId id="2147485684" r:id="rId3"/>
    <p:sldLayoutId id="2147485685" r:id="rId4"/>
    <p:sldLayoutId id="2147485686" r:id="rId5"/>
    <p:sldLayoutId id="2147485687" r:id="rId6"/>
    <p:sldLayoutId id="2147485688" r:id="rId7"/>
    <p:sldLayoutId id="2147485735" r:id="rId8"/>
    <p:sldLayoutId id="2147485736" r:id="rId9"/>
  </p:sldLayoutIdLst>
  <p:txStyles>
    <p:titleStyle>
      <a:lvl1pPr algn="l" defTabSz="406400" rtl="0" eaLnBrk="0" fontAlgn="base" hangingPunct="0">
        <a:spcBef>
          <a:spcPct val="0"/>
        </a:spcBef>
        <a:spcAft>
          <a:spcPct val="0"/>
        </a:spcAft>
        <a:defRPr sz="2700" kern="1200">
          <a:solidFill>
            <a:schemeClr val="tx2"/>
          </a:solidFill>
          <a:latin typeface="Sapient Centro Slab"/>
          <a:ea typeface="MS PGothic" pitchFamily="34" charset="-128"/>
          <a:cs typeface="Sapient Centro Slab"/>
        </a:defRPr>
      </a:lvl1pPr>
      <a:lvl2pPr algn="l" defTabSz="406400" rtl="0" eaLnBrk="0" fontAlgn="base" hangingPunct="0">
        <a:spcBef>
          <a:spcPct val="0"/>
        </a:spcBef>
        <a:spcAft>
          <a:spcPct val="0"/>
        </a:spcAft>
        <a:defRPr sz="2700">
          <a:solidFill>
            <a:schemeClr val="tx2"/>
          </a:solidFill>
          <a:latin typeface="Sapient Centro Slab" pitchFamily="50" charset="0"/>
          <a:ea typeface="MS PGothic" pitchFamily="34" charset="-128"/>
          <a:cs typeface="Sapient Centro Slab" charset="0"/>
        </a:defRPr>
      </a:lvl2pPr>
      <a:lvl3pPr algn="l" defTabSz="406400" rtl="0" eaLnBrk="0" fontAlgn="base" hangingPunct="0">
        <a:spcBef>
          <a:spcPct val="0"/>
        </a:spcBef>
        <a:spcAft>
          <a:spcPct val="0"/>
        </a:spcAft>
        <a:defRPr sz="2700">
          <a:solidFill>
            <a:schemeClr val="tx2"/>
          </a:solidFill>
          <a:latin typeface="Sapient Centro Slab" pitchFamily="50" charset="0"/>
          <a:ea typeface="MS PGothic" pitchFamily="34" charset="-128"/>
          <a:cs typeface="Sapient Centro Slab" charset="0"/>
        </a:defRPr>
      </a:lvl3pPr>
      <a:lvl4pPr algn="l" defTabSz="406400" rtl="0" eaLnBrk="0" fontAlgn="base" hangingPunct="0">
        <a:spcBef>
          <a:spcPct val="0"/>
        </a:spcBef>
        <a:spcAft>
          <a:spcPct val="0"/>
        </a:spcAft>
        <a:defRPr sz="2700">
          <a:solidFill>
            <a:schemeClr val="tx2"/>
          </a:solidFill>
          <a:latin typeface="Sapient Centro Slab" pitchFamily="50" charset="0"/>
          <a:ea typeface="MS PGothic" pitchFamily="34" charset="-128"/>
          <a:cs typeface="Sapient Centro Slab" charset="0"/>
        </a:defRPr>
      </a:lvl4pPr>
      <a:lvl5pPr algn="l" defTabSz="406400" rtl="0" eaLnBrk="0" fontAlgn="base" hangingPunct="0">
        <a:spcBef>
          <a:spcPct val="0"/>
        </a:spcBef>
        <a:spcAft>
          <a:spcPct val="0"/>
        </a:spcAft>
        <a:defRPr sz="2700">
          <a:solidFill>
            <a:schemeClr val="tx2"/>
          </a:solidFill>
          <a:latin typeface="Sapient Centro Slab" pitchFamily="50" charset="0"/>
          <a:ea typeface="MS PGothic" pitchFamily="34" charset="-128"/>
          <a:cs typeface="Sapient Centro Slab" charset="0"/>
        </a:defRPr>
      </a:lvl5pPr>
      <a:lvl6pPr marL="255086" algn="l" defTabSz="407430" rtl="0" fontAlgn="base">
        <a:spcBef>
          <a:spcPct val="0"/>
        </a:spcBef>
        <a:spcAft>
          <a:spcPct val="0"/>
        </a:spcAft>
        <a:defRPr sz="2700">
          <a:solidFill>
            <a:schemeClr val="tx2"/>
          </a:solidFill>
          <a:latin typeface="Sapient Centro Slab" pitchFamily="50" charset="0"/>
          <a:ea typeface="MS PGothic" pitchFamily="34" charset="-128"/>
        </a:defRPr>
      </a:lvl6pPr>
      <a:lvl7pPr marL="510174" algn="l" defTabSz="407430" rtl="0" fontAlgn="base">
        <a:spcBef>
          <a:spcPct val="0"/>
        </a:spcBef>
        <a:spcAft>
          <a:spcPct val="0"/>
        </a:spcAft>
        <a:defRPr sz="2700">
          <a:solidFill>
            <a:schemeClr val="tx2"/>
          </a:solidFill>
          <a:latin typeface="Sapient Centro Slab" pitchFamily="50" charset="0"/>
          <a:ea typeface="MS PGothic" pitchFamily="34" charset="-128"/>
        </a:defRPr>
      </a:lvl7pPr>
      <a:lvl8pPr marL="765260" algn="l" defTabSz="407430" rtl="0" fontAlgn="base">
        <a:spcBef>
          <a:spcPct val="0"/>
        </a:spcBef>
        <a:spcAft>
          <a:spcPct val="0"/>
        </a:spcAft>
        <a:defRPr sz="2700">
          <a:solidFill>
            <a:schemeClr val="tx2"/>
          </a:solidFill>
          <a:latin typeface="Sapient Centro Slab" pitchFamily="50" charset="0"/>
          <a:ea typeface="MS PGothic" pitchFamily="34" charset="-128"/>
        </a:defRPr>
      </a:lvl8pPr>
      <a:lvl9pPr marL="1020347" algn="l" defTabSz="407430" rtl="0" fontAlgn="base">
        <a:spcBef>
          <a:spcPct val="0"/>
        </a:spcBef>
        <a:spcAft>
          <a:spcPct val="0"/>
        </a:spcAft>
        <a:defRPr sz="2700">
          <a:solidFill>
            <a:schemeClr val="tx2"/>
          </a:solidFill>
          <a:latin typeface="Sapient Centro Slab" pitchFamily="50" charset="0"/>
          <a:ea typeface="MS PGothic" pitchFamily="34" charset="-128"/>
        </a:defRPr>
      </a:lvl9pPr>
    </p:titleStyle>
    <p:bodyStyle>
      <a:lvl1pPr marL="188913" indent="-188913" algn="l" defTabSz="406400" rtl="0" eaLnBrk="0" fontAlgn="base" hangingPunct="0">
        <a:spcBef>
          <a:spcPct val="0"/>
        </a:spcBef>
        <a:spcAft>
          <a:spcPts val="713"/>
        </a:spcAft>
        <a:buClr>
          <a:schemeClr val="tx1"/>
        </a:buClr>
        <a:defRPr sz="1200" kern="1200">
          <a:solidFill>
            <a:srgbClr val="666666"/>
          </a:solidFill>
          <a:latin typeface="SapientCentroSlab-Light"/>
          <a:ea typeface="MS PGothic" pitchFamily="34" charset="-128"/>
          <a:cs typeface="SapientCentroSlab-Light"/>
        </a:defRPr>
      </a:lvl1pPr>
      <a:lvl2pPr marL="150813" indent="-150813" algn="l" defTabSz="406400" rtl="0" eaLnBrk="0" fontAlgn="base" hangingPunct="0">
        <a:spcBef>
          <a:spcPct val="0"/>
        </a:spcBef>
        <a:spcAft>
          <a:spcPts val="713"/>
        </a:spcAft>
        <a:buClr>
          <a:schemeClr val="tx1"/>
        </a:buClr>
        <a:buFont typeface="Wingdings" charset="0"/>
        <a:buChar char="§"/>
        <a:defRPr sz="1200" kern="1200">
          <a:solidFill>
            <a:srgbClr val="666666"/>
          </a:solidFill>
          <a:latin typeface="SapientCentroSlab-Light"/>
          <a:ea typeface="MS PGothic" pitchFamily="34" charset="-128"/>
          <a:cs typeface="SapientCentroSlab-Light"/>
        </a:defRPr>
      </a:lvl2pPr>
      <a:lvl3pPr marL="303213" indent="-150813" algn="l" defTabSz="406400" rtl="0" eaLnBrk="0" fontAlgn="base" hangingPunct="0">
        <a:spcBef>
          <a:spcPct val="0"/>
        </a:spcBef>
        <a:spcAft>
          <a:spcPts val="713"/>
        </a:spcAft>
        <a:buClr>
          <a:schemeClr val="tx1"/>
        </a:buClr>
        <a:buFont typeface="Wingdings" charset="0"/>
        <a:buChar char="§"/>
        <a:defRPr sz="1200" kern="1200">
          <a:solidFill>
            <a:srgbClr val="666666"/>
          </a:solidFill>
          <a:latin typeface="SapientCentroSlab-Light"/>
          <a:ea typeface="MS PGothic" pitchFamily="34" charset="-128"/>
          <a:cs typeface="SapientCentroSlab-Light"/>
        </a:defRPr>
      </a:lvl3pPr>
      <a:lvl4pPr marL="457200" indent="-150813" algn="l" defTabSz="406400" rtl="0" eaLnBrk="0" fontAlgn="base" hangingPunct="0">
        <a:spcBef>
          <a:spcPct val="0"/>
        </a:spcBef>
        <a:spcAft>
          <a:spcPts val="713"/>
        </a:spcAft>
        <a:buClr>
          <a:schemeClr val="tx1"/>
        </a:buClr>
        <a:buFont typeface="Wingdings" charset="0"/>
        <a:buChar char="§"/>
        <a:defRPr sz="1200" kern="1200">
          <a:solidFill>
            <a:srgbClr val="666666"/>
          </a:solidFill>
          <a:latin typeface="SapientCentroSlab-Light"/>
          <a:ea typeface="MS PGothic" pitchFamily="34" charset="-128"/>
          <a:cs typeface="SapientCentroSlab-Light"/>
        </a:defRPr>
      </a:lvl4pPr>
      <a:lvl5pPr marL="611188" indent="-150813" algn="l" defTabSz="406400" rtl="0" eaLnBrk="0" fontAlgn="base" hangingPunct="0">
        <a:spcBef>
          <a:spcPct val="0"/>
        </a:spcBef>
        <a:spcAft>
          <a:spcPts val="713"/>
        </a:spcAft>
        <a:buClr>
          <a:schemeClr val="tx1"/>
        </a:buClr>
        <a:buFont typeface="Wingdings" charset="0"/>
        <a:buChar char="§"/>
        <a:defRPr sz="1200" kern="1200">
          <a:solidFill>
            <a:srgbClr val="666666"/>
          </a:solidFill>
          <a:latin typeface="SapientCentroSlab-Light"/>
          <a:ea typeface="MS PGothic" pitchFamily="34" charset="-128"/>
          <a:cs typeface="SapientCentroSlab-Light"/>
        </a:defRPr>
      </a:lvl5pPr>
      <a:lvl6pPr marL="2244763" indent="-204070" algn="l" defTabSz="408138" rtl="0" eaLnBrk="1" latinLnBrk="0" hangingPunct="1">
        <a:spcBef>
          <a:spcPct val="20000"/>
        </a:spcBef>
        <a:buFont typeface="Arial"/>
        <a:buChar char="•"/>
        <a:defRPr sz="1800" kern="1200">
          <a:solidFill>
            <a:schemeClr val="tx1"/>
          </a:solidFill>
          <a:latin typeface="+mn-lt"/>
          <a:ea typeface="+mn-ea"/>
          <a:cs typeface="+mn-cs"/>
        </a:defRPr>
      </a:lvl6pPr>
      <a:lvl7pPr marL="2652902" indent="-204070" algn="l" defTabSz="408138" rtl="0" eaLnBrk="1" latinLnBrk="0" hangingPunct="1">
        <a:spcBef>
          <a:spcPct val="20000"/>
        </a:spcBef>
        <a:buFont typeface="Arial"/>
        <a:buChar char="•"/>
        <a:defRPr sz="1800" kern="1200">
          <a:solidFill>
            <a:schemeClr val="tx1"/>
          </a:solidFill>
          <a:latin typeface="+mn-lt"/>
          <a:ea typeface="+mn-ea"/>
          <a:cs typeface="+mn-cs"/>
        </a:defRPr>
      </a:lvl7pPr>
      <a:lvl8pPr marL="3061040" indent="-204070" algn="l" defTabSz="408138" rtl="0" eaLnBrk="1" latinLnBrk="0" hangingPunct="1">
        <a:spcBef>
          <a:spcPct val="20000"/>
        </a:spcBef>
        <a:buFont typeface="Arial"/>
        <a:buChar char="•"/>
        <a:defRPr sz="1800" kern="1200">
          <a:solidFill>
            <a:schemeClr val="tx1"/>
          </a:solidFill>
          <a:latin typeface="+mn-lt"/>
          <a:ea typeface="+mn-ea"/>
          <a:cs typeface="+mn-cs"/>
        </a:defRPr>
      </a:lvl8pPr>
      <a:lvl9pPr marL="3469179" indent="-204070" algn="l" defTabSz="408138"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38" rtl="0" eaLnBrk="1" latinLnBrk="0" hangingPunct="1">
        <a:defRPr sz="1600" kern="1200">
          <a:solidFill>
            <a:schemeClr val="tx1"/>
          </a:solidFill>
          <a:latin typeface="+mn-lt"/>
          <a:ea typeface="+mn-ea"/>
          <a:cs typeface="+mn-cs"/>
        </a:defRPr>
      </a:lvl1pPr>
      <a:lvl2pPr marL="408138" algn="l" defTabSz="408138" rtl="0" eaLnBrk="1" latinLnBrk="0" hangingPunct="1">
        <a:defRPr sz="1600" kern="1200">
          <a:solidFill>
            <a:schemeClr val="tx1"/>
          </a:solidFill>
          <a:latin typeface="+mn-lt"/>
          <a:ea typeface="+mn-ea"/>
          <a:cs typeface="+mn-cs"/>
        </a:defRPr>
      </a:lvl2pPr>
      <a:lvl3pPr marL="816277" algn="l" defTabSz="408138" rtl="0" eaLnBrk="1" latinLnBrk="0" hangingPunct="1">
        <a:defRPr sz="1600" kern="1200">
          <a:solidFill>
            <a:schemeClr val="tx1"/>
          </a:solidFill>
          <a:latin typeface="+mn-lt"/>
          <a:ea typeface="+mn-ea"/>
          <a:cs typeface="+mn-cs"/>
        </a:defRPr>
      </a:lvl3pPr>
      <a:lvl4pPr marL="1224417" algn="l" defTabSz="408138" rtl="0" eaLnBrk="1" latinLnBrk="0" hangingPunct="1">
        <a:defRPr sz="1600" kern="1200">
          <a:solidFill>
            <a:schemeClr val="tx1"/>
          </a:solidFill>
          <a:latin typeface="+mn-lt"/>
          <a:ea typeface="+mn-ea"/>
          <a:cs typeface="+mn-cs"/>
        </a:defRPr>
      </a:lvl4pPr>
      <a:lvl5pPr marL="1632555" algn="l" defTabSz="408138" rtl="0" eaLnBrk="1" latinLnBrk="0" hangingPunct="1">
        <a:defRPr sz="1600" kern="1200">
          <a:solidFill>
            <a:schemeClr val="tx1"/>
          </a:solidFill>
          <a:latin typeface="+mn-lt"/>
          <a:ea typeface="+mn-ea"/>
          <a:cs typeface="+mn-cs"/>
        </a:defRPr>
      </a:lvl5pPr>
      <a:lvl6pPr marL="2040694" algn="l" defTabSz="408138" rtl="0" eaLnBrk="1" latinLnBrk="0" hangingPunct="1">
        <a:defRPr sz="1600" kern="1200">
          <a:solidFill>
            <a:schemeClr val="tx1"/>
          </a:solidFill>
          <a:latin typeface="+mn-lt"/>
          <a:ea typeface="+mn-ea"/>
          <a:cs typeface="+mn-cs"/>
        </a:defRPr>
      </a:lvl6pPr>
      <a:lvl7pPr marL="2448832" algn="l" defTabSz="408138" rtl="0" eaLnBrk="1" latinLnBrk="0" hangingPunct="1">
        <a:defRPr sz="1600" kern="1200">
          <a:solidFill>
            <a:schemeClr val="tx1"/>
          </a:solidFill>
          <a:latin typeface="+mn-lt"/>
          <a:ea typeface="+mn-ea"/>
          <a:cs typeface="+mn-cs"/>
        </a:defRPr>
      </a:lvl7pPr>
      <a:lvl8pPr marL="2856971" algn="l" defTabSz="408138" rtl="0" eaLnBrk="1" latinLnBrk="0" hangingPunct="1">
        <a:defRPr sz="1600" kern="1200">
          <a:solidFill>
            <a:schemeClr val="tx1"/>
          </a:solidFill>
          <a:latin typeface="+mn-lt"/>
          <a:ea typeface="+mn-ea"/>
          <a:cs typeface="+mn-cs"/>
        </a:defRPr>
      </a:lvl8pPr>
      <a:lvl9pPr marL="3265110" algn="l" defTabSz="408138"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250" name="Title Placeholder 1"/>
          <p:cNvSpPr>
            <a:spLocks noGrp="1"/>
          </p:cNvSpPr>
          <p:nvPr>
            <p:ph type="title"/>
          </p:nvPr>
        </p:nvSpPr>
        <p:spPr bwMode="auto">
          <a:xfrm>
            <a:off x="457200" y="274638"/>
            <a:ext cx="822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53251" name="Text Placeholder 2"/>
          <p:cNvSpPr>
            <a:spLocks noGrp="1"/>
          </p:cNvSpPr>
          <p:nvPr>
            <p:ph type="body" idx="1"/>
          </p:nvPr>
        </p:nvSpPr>
        <p:spPr bwMode="auto">
          <a:xfrm>
            <a:off x="457200" y="987425"/>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737" r:id="rId1"/>
    <p:sldLayoutId id="2147485738" r:id="rId2"/>
    <p:sldLayoutId id="2147485739" r:id="rId3"/>
  </p:sldLayoutIdLst>
  <p:txStyles>
    <p:titleStyle>
      <a:lvl1pPr algn="l" defTabSz="406400" rtl="0" eaLnBrk="0" fontAlgn="base" hangingPunct="0">
        <a:spcBef>
          <a:spcPct val="0"/>
        </a:spcBef>
        <a:spcAft>
          <a:spcPct val="0"/>
        </a:spcAft>
        <a:defRPr sz="1700" kern="1200">
          <a:solidFill>
            <a:schemeClr val="tx1"/>
          </a:solidFill>
          <a:latin typeface="SapientSansBold"/>
          <a:ea typeface="MS PGothic" pitchFamily="34" charset="-128"/>
          <a:cs typeface="SapientSansBold"/>
        </a:defRPr>
      </a:lvl1pPr>
      <a:lvl2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2pPr>
      <a:lvl3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3pPr>
      <a:lvl4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4pPr>
      <a:lvl5pPr algn="l" defTabSz="406400" rtl="0" eaLnBrk="0" fontAlgn="base" hangingPunct="0">
        <a:spcBef>
          <a:spcPct val="0"/>
        </a:spcBef>
        <a:spcAft>
          <a:spcPct val="0"/>
        </a:spcAft>
        <a:defRPr sz="1700">
          <a:solidFill>
            <a:schemeClr val="tx1"/>
          </a:solidFill>
          <a:latin typeface="SapientSansBold" pitchFamily="2" charset="0"/>
          <a:ea typeface="MS PGothic" pitchFamily="34" charset="-128"/>
          <a:cs typeface="SapientSansBold" charset="0"/>
        </a:defRPr>
      </a:lvl5pPr>
      <a:lvl6pPr marL="408138" algn="l" defTabSz="408138" rtl="0" fontAlgn="base">
        <a:spcBef>
          <a:spcPct val="0"/>
        </a:spcBef>
        <a:spcAft>
          <a:spcPct val="0"/>
        </a:spcAft>
        <a:defRPr sz="3300">
          <a:solidFill>
            <a:schemeClr val="tx2"/>
          </a:solidFill>
          <a:latin typeface="SapientCentroSlab-Light" charset="0"/>
          <a:ea typeface="ＭＳ Ｐゴシック" charset="0"/>
        </a:defRPr>
      </a:lvl6pPr>
      <a:lvl7pPr marL="816277" algn="l" defTabSz="408138" rtl="0" fontAlgn="base">
        <a:spcBef>
          <a:spcPct val="0"/>
        </a:spcBef>
        <a:spcAft>
          <a:spcPct val="0"/>
        </a:spcAft>
        <a:defRPr sz="3300">
          <a:solidFill>
            <a:schemeClr val="tx2"/>
          </a:solidFill>
          <a:latin typeface="SapientCentroSlab-Light" charset="0"/>
          <a:ea typeface="ＭＳ Ｐゴシック" charset="0"/>
        </a:defRPr>
      </a:lvl7pPr>
      <a:lvl8pPr marL="1224417" algn="l" defTabSz="408138" rtl="0" fontAlgn="base">
        <a:spcBef>
          <a:spcPct val="0"/>
        </a:spcBef>
        <a:spcAft>
          <a:spcPct val="0"/>
        </a:spcAft>
        <a:defRPr sz="3300">
          <a:solidFill>
            <a:schemeClr val="tx2"/>
          </a:solidFill>
          <a:latin typeface="SapientCentroSlab-Light" charset="0"/>
          <a:ea typeface="ＭＳ Ｐゴシック" charset="0"/>
        </a:defRPr>
      </a:lvl8pPr>
      <a:lvl9pPr marL="1632555" algn="l" defTabSz="408138" rtl="0" fontAlgn="base">
        <a:spcBef>
          <a:spcPct val="0"/>
        </a:spcBef>
        <a:spcAft>
          <a:spcPct val="0"/>
        </a:spcAft>
        <a:defRPr sz="3300">
          <a:solidFill>
            <a:schemeClr val="tx2"/>
          </a:solidFill>
          <a:latin typeface="SapientCentroSlab-Light" charset="0"/>
          <a:ea typeface="ＭＳ Ｐゴシック" charset="0"/>
        </a:defRPr>
      </a:lvl9pPr>
    </p:titleStyle>
    <p:bodyStyle>
      <a:lvl1pPr marL="201613" indent="-201613" algn="l" defTabSz="406400" rtl="0" eaLnBrk="0" fontAlgn="base" hangingPunct="0">
        <a:spcBef>
          <a:spcPct val="0"/>
        </a:spcBef>
        <a:spcAft>
          <a:spcPts val="888"/>
        </a:spcAft>
        <a:buClr>
          <a:schemeClr val="tx1"/>
        </a:buClr>
        <a:buFont typeface="Wingdings" charset="0"/>
        <a:buChar char="§"/>
        <a:defRPr sz="1700" kern="1200">
          <a:solidFill>
            <a:srgbClr val="666666"/>
          </a:solidFill>
          <a:latin typeface="SapientCentroSlab-Light"/>
          <a:ea typeface="MS PGothic" pitchFamily="34" charset="-128"/>
          <a:cs typeface="SapientCentroSlab-Light"/>
        </a:defRPr>
      </a:lvl1pPr>
      <a:lvl2pPr marL="406400" indent="-201613" algn="l" defTabSz="406400" rtl="0" eaLnBrk="0" fontAlgn="base" hangingPunct="0">
        <a:spcBef>
          <a:spcPct val="0"/>
        </a:spcBef>
        <a:spcAft>
          <a:spcPts val="888"/>
        </a:spcAft>
        <a:buClr>
          <a:schemeClr val="tx1"/>
        </a:buClr>
        <a:buFont typeface="Wingdings" charset="0"/>
        <a:buChar char="§"/>
        <a:defRPr sz="1700" kern="1200">
          <a:solidFill>
            <a:srgbClr val="666666"/>
          </a:solidFill>
          <a:latin typeface="SapientCentroSlab-Light"/>
          <a:ea typeface="MS PGothic" pitchFamily="34" charset="-128"/>
          <a:cs typeface="SapientCentroSlab-Light"/>
        </a:defRPr>
      </a:lvl2pPr>
      <a:lvl3pPr marL="611188" indent="-201613" algn="l" defTabSz="406400" rtl="0" eaLnBrk="0" fontAlgn="base" hangingPunct="0">
        <a:spcBef>
          <a:spcPct val="0"/>
        </a:spcBef>
        <a:spcAft>
          <a:spcPts val="888"/>
        </a:spcAft>
        <a:buClr>
          <a:schemeClr val="tx1"/>
        </a:buClr>
        <a:buFont typeface="Wingdings" charset="0"/>
        <a:buChar char="§"/>
        <a:defRPr sz="1700" kern="1200">
          <a:solidFill>
            <a:srgbClr val="666666"/>
          </a:solidFill>
          <a:latin typeface="SapientCentroSlab-Light"/>
          <a:ea typeface="MS PGothic" pitchFamily="34" charset="-128"/>
          <a:cs typeface="SapientCentroSlab-Light"/>
        </a:defRPr>
      </a:lvl3pPr>
      <a:lvl4pPr marL="814388" indent="-201613" algn="l" defTabSz="406400" rtl="0" eaLnBrk="0" fontAlgn="base" hangingPunct="0">
        <a:spcBef>
          <a:spcPct val="0"/>
        </a:spcBef>
        <a:spcAft>
          <a:spcPts val="888"/>
        </a:spcAft>
        <a:buClr>
          <a:schemeClr val="tx1"/>
        </a:buClr>
        <a:buFont typeface="Wingdings" charset="0"/>
        <a:buChar char="§"/>
        <a:defRPr sz="1700" kern="1200">
          <a:solidFill>
            <a:srgbClr val="666666"/>
          </a:solidFill>
          <a:latin typeface="SapientCentroSlab-Light"/>
          <a:ea typeface="MS PGothic" pitchFamily="34" charset="-128"/>
          <a:cs typeface="SapientCentroSlab-Light"/>
        </a:defRPr>
      </a:lvl4pPr>
      <a:lvl5pPr marL="1019175" indent="-201613" algn="l" defTabSz="406400" rtl="0" eaLnBrk="0" fontAlgn="base" hangingPunct="0">
        <a:spcBef>
          <a:spcPct val="0"/>
        </a:spcBef>
        <a:spcAft>
          <a:spcPts val="888"/>
        </a:spcAft>
        <a:buClr>
          <a:schemeClr val="tx1"/>
        </a:buClr>
        <a:buFont typeface="Wingdings" charset="0"/>
        <a:buChar char="§"/>
        <a:defRPr sz="1700" kern="1200">
          <a:solidFill>
            <a:srgbClr val="666666"/>
          </a:solidFill>
          <a:latin typeface="SapientCentroSlab-Light"/>
          <a:ea typeface="MS PGothic" pitchFamily="34" charset="-128"/>
          <a:cs typeface="SapientCentroSlab-Light"/>
        </a:defRPr>
      </a:lvl5pPr>
      <a:lvl6pPr marL="2244763" indent="-204070" algn="l" defTabSz="408138" rtl="0" eaLnBrk="1" latinLnBrk="0" hangingPunct="1">
        <a:spcBef>
          <a:spcPct val="20000"/>
        </a:spcBef>
        <a:buFont typeface="Arial"/>
        <a:buChar char="•"/>
        <a:defRPr sz="1800" kern="1200">
          <a:solidFill>
            <a:schemeClr val="tx1"/>
          </a:solidFill>
          <a:latin typeface="+mn-lt"/>
          <a:ea typeface="+mn-ea"/>
          <a:cs typeface="+mn-cs"/>
        </a:defRPr>
      </a:lvl6pPr>
      <a:lvl7pPr marL="2652902" indent="-204070" algn="l" defTabSz="408138" rtl="0" eaLnBrk="1" latinLnBrk="0" hangingPunct="1">
        <a:spcBef>
          <a:spcPct val="20000"/>
        </a:spcBef>
        <a:buFont typeface="Arial"/>
        <a:buChar char="•"/>
        <a:defRPr sz="1800" kern="1200">
          <a:solidFill>
            <a:schemeClr val="tx1"/>
          </a:solidFill>
          <a:latin typeface="+mn-lt"/>
          <a:ea typeface="+mn-ea"/>
          <a:cs typeface="+mn-cs"/>
        </a:defRPr>
      </a:lvl7pPr>
      <a:lvl8pPr marL="3061040" indent="-204070" algn="l" defTabSz="408138" rtl="0" eaLnBrk="1" latinLnBrk="0" hangingPunct="1">
        <a:spcBef>
          <a:spcPct val="20000"/>
        </a:spcBef>
        <a:buFont typeface="Arial"/>
        <a:buChar char="•"/>
        <a:defRPr sz="1800" kern="1200">
          <a:solidFill>
            <a:schemeClr val="tx1"/>
          </a:solidFill>
          <a:latin typeface="+mn-lt"/>
          <a:ea typeface="+mn-ea"/>
          <a:cs typeface="+mn-cs"/>
        </a:defRPr>
      </a:lvl8pPr>
      <a:lvl9pPr marL="3469179" indent="-204070" algn="l" defTabSz="408138"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38" rtl="0" eaLnBrk="1" latinLnBrk="0" hangingPunct="1">
        <a:defRPr sz="1600" kern="1200">
          <a:solidFill>
            <a:schemeClr val="tx1"/>
          </a:solidFill>
          <a:latin typeface="+mn-lt"/>
          <a:ea typeface="+mn-ea"/>
          <a:cs typeface="+mn-cs"/>
        </a:defRPr>
      </a:lvl1pPr>
      <a:lvl2pPr marL="408138" algn="l" defTabSz="408138" rtl="0" eaLnBrk="1" latinLnBrk="0" hangingPunct="1">
        <a:defRPr sz="1600" kern="1200">
          <a:solidFill>
            <a:schemeClr val="tx1"/>
          </a:solidFill>
          <a:latin typeface="+mn-lt"/>
          <a:ea typeface="+mn-ea"/>
          <a:cs typeface="+mn-cs"/>
        </a:defRPr>
      </a:lvl2pPr>
      <a:lvl3pPr marL="816277" algn="l" defTabSz="408138" rtl="0" eaLnBrk="1" latinLnBrk="0" hangingPunct="1">
        <a:defRPr sz="1600" kern="1200">
          <a:solidFill>
            <a:schemeClr val="tx1"/>
          </a:solidFill>
          <a:latin typeface="+mn-lt"/>
          <a:ea typeface="+mn-ea"/>
          <a:cs typeface="+mn-cs"/>
        </a:defRPr>
      </a:lvl3pPr>
      <a:lvl4pPr marL="1224417" algn="l" defTabSz="408138" rtl="0" eaLnBrk="1" latinLnBrk="0" hangingPunct="1">
        <a:defRPr sz="1600" kern="1200">
          <a:solidFill>
            <a:schemeClr val="tx1"/>
          </a:solidFill>
          <a:latin typeface="+mn-lt"/>
          <a:ea typeface="+mn-ea"/>
          <a:cs typeface="+mn-cs"/>
        </a:defRPr>
      </a:lvl4pPr>
      <a:lvl5pPr marL="1632555" algn="l" defTabSz="408138" rtl="0" eaLnBrk="1" latinLnBrk="0" hangingPunct="1">
        <a:defRPr sz="1600" kern="1200">
          <a:solidFill>
            <a:schemeClr val="tx1"/>
          </a:solidFill>
          <a:latin typeface="+mn-lt"/>
          <a:ea typeface="+mn-ea"/>
          <a:cs typeface="+mn-cs"/>
        </a:defRPr>
      </a:lvl5pPr>
      <a:lvl6pPr marL="2040694" algn="l" defTabSz="408138" rtl="0" eaLnBrk="1" latinLnBrk="0" hangingPunct="1">
        <a:defRPr sz="1600" kern="1200">
          <a:solidFill>
            <a:schemeClr val="tx1"/>
          </a:solidFill>
          <a:latin typeface="+mn-lt"/>
          <a:ea typeface="+mn-ea"/>
          <a:cs typeface="+mn-cs"/>
        </a:defRPr>
      </a:lvl6pPr>
      <a:lvl7pPr marL="2448832" algn="l" defTabSz="408138" rtl="0" eaLnBrk="1" latinLnBrk="0" hangingPunct="1">
        <a:defRPr sz="1600" kern="1200">
          <a:solidFill>
            <a:schemeClr val="tx1"/>
          </a:solidFill>
          <a:latin typeface="+mn-lt"/>
          <a:ea typeface="+mn-ea"/>
          <a:cs typeface="+mn-cs"/>
        </a:defRPr>
      </a:lvl7pPr>
      <a:lvl8pPr marL="2856971" algn="l" defTabSz="408138" rtl="0" eaLnBrk="1" latinLnBrk="0" hangingPunct="1">
        <a:defRPr sz="1600" kern="1200">
          <a:solidFill>
            <a:schemeClr val="tx1"/>
          </a:solidFill>
          <a:latin typeface="+mn-lt"/>
          <a:ea typeface="+mn-ea"/>
          <a:cs typeface="+mn-cs"/>
        </a:defRPr>
      </a:lvl8pPr>
      <a:lvl9pPr marL="3265110" algn="l" defTabSz="40813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vizipedia.com/calculations" TargetMode="Externa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hyperlink" Target="http://www.vizipedia.com" TargetMode="External"/><Relationship Id="rId4" Type="http://schemas.openxmlformats.org/officeDocument/2006/relationships/image" Target="../media/image19.jpe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vizipedia.com" TargetMode="External"/><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www.vizipedia.com" TargetMode="External"/><Relationship Id="rId4" Type="http://schemas.openxmlformats.org/officeDocument/2006/relationships/image" Target="../media/image19.jpeg"/><Relationship Id="rId5" Type="http://schemas.openxmlformats.org/officeDocument/2006/relationships/image" Target="../media/image20.JP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hyperlink" Target="http://www.vizipedia.com" TargetMode="External"/><Relationship Id="rId4" Type="http://schemas.openxmlformats.org/officeDocument/2006/relationships/image" Target="../media/image19.jpe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2"/>
          <p:cNvSpPr>
            <a:spLocks noGrp="1"/>
          </p:cNvSpPr>
          <p:nvPr>
            <p:ph type="title"/>
          </p:nvPr>
        </p:nvSpPr>
        <p:spPr>
          <a:xfrm>
            <a:off x="381000" y="2549525"/>
            <a:ext cx="8166100" cy="317500"/>
          </a:xfrm>
        </p:spPr>
        <p:txBody>
          <a:bodyPr/>
          <a:lstStyle/>
          <a:p>
            <a:r>
              <a:rPr lang="en-US" sz="3000">
                <a:latin typeface="SapientSansBold" charset="0"/>
                <a:ea typeface="MS PGothic" charset="0"/>
              </a:rPr>
              <a:t>Data Visualizations Decoded</a:t>
            </a:r>
          </a:p>
        </p:txBody>
      </p:sp>
      <p:pic>
        <p:nvPicPr>
          <p:cNvPr id="58370" name="Picture 2" descr="Screen Shot 2014-09-06 at 10.04.5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1913" y="-338138"/>
            <a:ext cx="4746625" cy="541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27138" y="5603875"/>
            <a:ext cx="1839912" cy="369888"/>
          </a:xfrm>
          <a:prstGeom prst="rect">
            <a:avLst/>
          </a:prstGeom>
        </p:spPr>
        <p:txBody>
          <a:bodyPr wrap="none" lIns="91429" tIns="45714" rIns="91429" bIns="45714">
            <a:spAutoFit/>
          </a:bodyPr>
          <a:lstStyle/>
          <a:p>
            <a:pPr defTabSz="730161">
              <a:defRPr/>
            </a:pPr>
            <a:r>
              <a:rPr lang="en-US" sz="1800" dirty="0">
                <a:solidFill>
                  <a:schemeClr val="tx1">
                    <a:lumMod val="50000"/>
                    <a:lumOff val="50000"/>
                  </a:schemeClr>
                </a:solidFill>
                <a:latin typeface="SapientCentroSlab-Light" charset="0"/>
              </a:rPr>
              <a:t>October 01, 2014</a:t>
            </a:r>
            <a:endParaRPr lang="en-US" sz="1800" dirty="0">
              <a:solidFill>
                <a:schemeClr val="tx1">
                  <a:lumMod val="50000"/>
                  <a:lumOff val="50000"/>
                </a:schemeClr>
              </a:solidFill>
            </a:endParaRPr>
          </a:p>
        </p:txBody>
      </p:sp>
      <p:sp>
        <p:nvSpPr>
          <p:cNvPr id="7" name="Rectangle 6"/>
          <p:cNvSpPr/>
          <p:nvPr/>
        </p:nvSpPr>
        <p:spPr>
          <a:xfrm>
            <a:off x="1379538" y="5756275"/>
            <a:ext cx="1839912" cy="369888"/>
          </a:xfrm>
          <a:prstGeom prst="rect">
            <a:avLst/>
          </a:prstGeom>
        </p:spPr>
        <p:txBody>
          <a:bodyPr wrap="none" lIns="91429" tIns="45714" rIns="91429" bIns="45714">
            <a:spAutoFit/>
          </a:bodyPr>
          <a:lstStyle/>
          <a:p>
            <a:pPr defTabSz="730161">
              <a:defRPr/>
            </a:pPr>
            <a:r>
              <a:rPr lang="en-US" sz="1800" dirty="0">
                <a:solidFill>
                  <a:schemeClr val="tx1">
                    <a:lumMod val="50000"/>
                    <a:lumOff val="50000"/>
                  </a:schemeClr>
                </a:solidFill>
                <a:latin typeface="SapientCentroSlab-Light" charset="0"/>
              </a:rPr>
              <a:t>October 01, 2014</a:t>
            </a:r>
            <a:endParaRPr lang="en-US" sz="1800" dirty="0">
              <a:solidFill>
                <a:schemeClr val="tx1">
                  <a:lumMod val="50000"/>
                  <a:lumOff val="50000"/>
                </a:schemeClr>
              </a:solidFill>
            </a:endParaRPr>
          </a:p>
        </p:txBody>
      </p:sp>
      <p:sp>
        <p:nvSpPr>
          <p:cNvPr id="8" name="Rectangle 7"/>
          <p:cNvSpPr/>
          <p:nvPr/>
        </p:nvSpPr>
        <p:spPr>
          <a:xfrm>
            <a:off x="1531938" y="5908675"/>
            <a:ext cx="1839912" cy="369888"/>
          </a:xfrm>
          <a:prstGeom prst="rect">
            <a:avLst/>
          </a:prstGeom>
        </p:spPr>
        <p:txBody>
          <a:bodyPr wrap="none" lIns="91429" tIns="45714" rIns="91429" bIns="45714">
            <a:spAutoFit/>
          </a:bodyPr>
          <a:lstStyle/>
          <a:p>
            <a:pPr defTabSz="730161">
              <a:defRPr/>
            </a:pPr>
            <a:r>
              <a:rPr lang="en-US" sz="1800" dirty="0">
                <a:solidFill>
                  <a:schemeClr val="tx1">
                    <a:lumMod val="50000"/>
                    <a:lumOff val="50000"/>
                  </a:schemeClr>
                </a:solidFill>
                <a:latin typeface="SapientCentroSlab-Light" charset="0"/>
              </a:rPr>
              <a:t>October 01, 2014</a:t>
            </a:r>
            <a:endParaRPr lang="en-US" sz="1800" dirty="0">
              <a:solidFill>
                <a:schemeClr val="tx1">
                  <a:lumMod val="50000"/>
                  <a:lumOff val="50000"/>
                </a:schemeClr>
              </a:solidFill>
            </a:endParaRPr>
          </a:p>
        </p:txBody>
      </p:sp>
      <p:sp>
        <p:nvSpPr>
          <p:cNvPr id="9" name="Rectangle 8"/>
          <p:cNvSpPr/>
          <p:nvPr/>
        </p:nvSpPr>
        <p:spPr>
          <a:xfrm>
            <a:off x="1684338" y="6061075"/>
            <a:ext cx="1839912" cy="369888"/>
          </a:xfrm>
          <a:prstGeom prst="rect">
            <a:avLst/>
          </a:prstGeom>
        </p:spPr>
        <p:txBody>
          <a:bodyPr wrap="none" lIns="91429" tIns="45714" rIns="91429" bIns="45714">
            <a:spAutoFit/>
          </a:bodyPr>
          <a:lstStyle/>
          <a:p>
            <a:pPr defTabSz="730161">
              <a:defRPr/>
            </a:pPr>
            <a:r>
              <a:rPr lang="en-US" sz="1800" dirty="0">
                <a:solidFill>
                  <a:schemeClr val="tx1">
                    <a:lumMod val="50000"/>
                    <a:lumOff val="50000"/>
                  </a:schemeClr>
                </a:solidFill>
                <a:latin typeface="SapientCentroSlab-Light" charset="0"/>
              </a:rPr>
              <a:t>October 01, 2014</a:t>
            </a:r>
            <a:endParaRPr lang="en-US" sz="1800" dirty="0">
              <a:solidFill>
                <a:schemeClr val="tx1">
                  <a:lumMod val="50000"/>
                  <a:lumOff val="50000"/>
                </a:schemeClr>
              </a:solidFill>
            </a:endParaRPr>
          </a:p>
        </p:txBody>
      </p:sp>
      <p:sp>
        <p:nvSpPr>
          <p:cNvPr id="10" name="Rectangle 9"/>
          <p:cNvSpPr/>
          <p:nvPr/>
        </p:nvSpPr>
        <p:spPr>
          <a:xfrm>
            <a:off x="1531938" y="2906713"/>
            <a:ext cx="3673475" cy="830262"/>
          </a:xfrm>
          <a:prstGeom prst="rect">
            <a:avLst/>
          </a:prstGeom>
        </p:spPr>
        <p:txBody>
          <a:bodyPr lIns="91429" tIns="45714" rIns="91429" bIns="45714">
            <a:spAutoFit/>
          </a:bodyPr>
          <a:lstStyle/>
          <a:p>
            <a:pPr algn="r" defTabSz="730161">
              <a:defRPr/>
            </a:pPr>
            <a:r>
              <a:rPr lang="en-US" sz="2400" dirty="0">
                <a:latin typeface="SapientCentroSlab-Light" charset="0"/>
              </a:rPr>
              <a:t>Tweet: </a:t>
            </a:r>
            <a:r>
              <a:rPr lang="en-US" sz="2400" dirty="0" err="1">
                <a:latin typeface="SapientCentroSlab-Light" charset="0"/>
              </a:rPr>
              <a:t>juliargentinaG</a:t>
            </a:r>
            <a:endParaRPr lang="en-US" sz="2400" dirty="0">
              <a:latin typeface="SapientCentroSlab-Light" charset="0"/>
            </a:endParaRPr>
          </a:p>
          <a:p>
            <a:pPr algn="r" defTabSz="730161">
              <a:defRPr/>
            </a:pPr>
            <a:endParaRPr lang="en-US" sz="2400" dirty="0">
              <a:solidFill>
                <a:schemeClr val="tx1">
                  <a:lumMod val="50000"/>
                  <a:lumOff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493713" y="311150"/>
            <a:ext cx="8166100" cy="317500"/>
          </a:xfrm>
        </p:spPr>
        <p:txBody>
          <a:bodyPr/>
          <a:lstStyle/>
          <a:p>
            <a:r>
              <a:rPr lang="en-US">
                <a:latin typeface="SapientSansBold" charset="0"/>
                <a:ea typeface="MS PGothic" charset="0"/>
              </a:rPr>
              <a:t>Defining the Question</a:t>
            </a:r>
          </a:p>
        </p:txBody>
      </p:sp>
      <p:sp>
        <p:nvSpPr>
          <p:cNvPr id="4" name="Text Placeholder 2"/>
          <p:cNvSpPr txBox="1">
            <a:spLocks/>
          </p:cNvSpPr>
          <p:nvPr/>
        </p:nvSpPr>
        <p:spPr>
          <a:xfrm>
            <a:off x="493711" y="1066800"/>
            <a:ext cx="3494777" cy="33528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defRPr/>
            </a:pPr>
            <a:r>
              <a:rPr lang="en-US" sz="4000" dirty="0" smtClean="0">
                <a:solidFill>
                  <a:schemeClr val="bg1">
                    <a:lumMod val="75000"/>
                  </a:schemeClr>
                </a:solidFill>
              </a:rPr>
              <a:t>“I </a:t>
            </a:r>
            <a:r>
              <a:rPr lang="en-US" sz="4000" dirty="0">
                <a:solidFill>
                  <a:schemeClr val="bg1">
                    <a:lumMod val="75000"/>
                  </a:schemeClr>
                </a:solidFill>
              </a:rPr>
              <a:t>want to see </a:t>
            </a:r>
            <a:r>
              <a:rPr lang="en-US" sz="4000" dirty="0" smtClean="0">
                <a:solidFill>
                  <a:schemeClr val="bg1">
                    <a:lumMod val="75000"/>
                  </a:schemeClr>
                </a:solidFill>
              </a:rPr>
              <a:t>a pie chart to”…</a:t>
            </a:r>
            <a:r>
              <a:rPr lang="en-US" sz="4000" dirty="0">
                <a:solidFill>
                  <a:schemeClr val="bg1">
                    <a:lumMod val="75000"/>
                  </a:schemeClr>
                </a:solidFill>
              </a:rPr>
              <a:t>.</a:t>
            </a:r>
            <a:r>
              <a:rPr lang="en-US" sz="4000" dirty="0" smtClean="0">
                <a:solidFill>
                  <a:schemeClr val="bg1">
                    <a:lumMod val="75000"/>
                  </a:schemeClr>
                </a:solidFill>
              </a:rPr>
              <a:t>.</a:t>
            </a:r>
            <a:r>
              <a:rPr lang="en-US" sz="4000" dirty="0">
                <a:solidFill>
                  <a:schemeClr val="tx1">
                    <a:lumMod val="75000"/>
                    <a:lumOff val="25000"/>
                  </a:schemeClr>
                </a:solidFill>
              </a:rPr>
              <a:t> “I want to see the attributes of this </a:t>
            </a:r>
            <a:r>
              <a:rPr lang="en-US" sz="4000" dirty="0" smtClean="0">
                <a:solidFill>
                  <a:schemeClr val="tx1">
                    <a:lumMod val="75000"/>
                    <a:lumOff val="25000"/>
                  </a:schemeClr>
                </a:solidFill>
              </a:rPr>
              <a:t>fund.” </a:t>
            </a:r>
            <a:endParaRPr lang="en-US" sz="4000" dirty="0">
              <a:solidFill>
                <a:schemeClr val="tx1">
                  <a:lumMod val="75000"/>
                  <a:lumOff val="25000"/>
                </a:schemeClr>
              </a:solidFill>
            </a:endParaRPr>
          </a:p>
        </p:txBody>
      </p:sp>
      <p:sp>
        <p:nvSpPr>
          <p:cNvPr id="6" name="TextBox 5"/>
          <p:cNvSpPr txBox="1">
            <a:spLocks noChangeArrowheads="1"/>
          </p:cNvSpPr>
          <p:nvPr/>
        </p:nvSpPr>
        <p:spPr bwMode="auto">
          <a:xfrm>
            <a:off x="452438" y="4748213"/>
            <a:ext cx="86915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chemeClr val="tx1">
                    <a:lumMod val="65000"/>
                    <a:lumOff val="35000"/>
                  </a:schemeClr>
                </a:solidFill>
                <a:latin typeface="SapientSansMedium"/>
                <a:cs typeface="SapientSansMedium"/>
              </a:rPr>
              <a:t>SOURCE: https://</a:t>
            </a:r>
            <a:r>
              <a:rPr lang="en-US" sz="900" dirty="0" err="1">
                <a:solidFill>
                  <a:schemeClr val="tx1">
                    <a:lumMod val="65000"/>
                    <a:lumOff val="35000"/>
                  </a:schemeClr>
                </a:solidFill>
                <a:latin typeface="SapientSansMedium"/>
                <a:cs typeface="SapientSansMedium"/>
              </a:rPr>
              <a:t>fundresearch.fidelity.com</a:t>
            </a:r>
            <a:r>
              <a:rPr lang="en-US" sz="900" dirty="0">
                <a:solidFill>
                  <a:schemeClr val="tx1">
                    <a:lumMod val="65000"/>
                    <a:lumOff val="35000"/>
                  </a:schemeClr>
                </a:solidFill>
                <a:latin typeface="SapientSansMedium"/>
                <a:cs typeface="SapientSansMedium"/>
              </a:rPr>
              <a:t>/mutual-funds/composition/316390772</a:t>
            </a:r>
          </a:p>
        </p:txBody>
      </p:sp>
      <p:sp>
        <p:nvSpPr>
          <p:cNvPr id="7" name="Rounded Rectangle 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2" name="Picture 1" descr="Screen Shot 2015-02-11 at 10.37.57 PM.png"/>
          <p:cNvPicPr>
            <a:picLocks noChangeAspect="1"/>
          </p:cNvPicPr>
          <p:nvPr/>
        </p:nvPicPr>
        <p:blipFill rotWithShape="1">
          <a:blip r:embed="rId3">
            <a:extLst>
              <a:ext uri="{28A0092B-C50C-407E-A947-70E740481C1C}">
                <a14:useLocalDpi xmlns:a14="http://schemas.microsoft.com/office/drawing/2010/main" val="0"/>
              </a:ext>
            </a:extLst>
          </a:blip>
          <a:srcRect r="25126" b="3549"/>
          <a:stretch/>
        </p:blipFill>
        <p:spPr>
          <a:xfrm>
            <a:off x="4642118" y="-268420"/>
            <a:ext cx="3747077" cy="4960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2"/>
          <p:cNvSpPr>
            <a:spLocks noGrp="1"/>
          </p:cNvSpPr>
          <p:nvPr>
            <p:ph type="title"/>
          </p:nvPr>
        </p:nvSpPr>
        <p:spPr>
          <a:xfrm>
            <a:off x="493713" y="311150"/>
            <a:ext cx="8166100" cy="317500"/>
          </a:xfrm>
        </p:spPr>
        <p:txBody>
          <a:bodyPr/>
          <a:lstStyle/>
          <a:p>
            <a:r>
              <a:rPr lang="en-US">
                <a:latin typeface="SapientSansBold" charset="0"/>
                <a:ea typeface="MS PGothic" charset="0"/>
              </a:rPr>
              <a:t>Attributes </a:t>
            </a:r>
          </a:p>
        </p:txBody>
      </p:sp>
      <p:sp>
        <p:nvSpPr>
          <p:cNvPr id="75778" name="Rectangle 5"/>
          <p:cNvSpPr>
            <a:spLocks noChangeArrowheads="1"/>
          </p:cNvSpPr>
          <p:nvPr/>
        </p:nvSpPr>
        <p:spPr bwMode="auto">
          <a:xfrm>
            <a:off x="5264150" y="354013"/>
            <a:ext cx="3529013"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Understanding the characteristics of an </a:t>
            </a:r>
            <a:r>
              <a:rPr lang="en-US" sz="3200" dirty="0" smtClean="0">
                <a:solidFill>
                  <a:srgbClr val="09B8E6"/>
                </a:solidFill>
                <a:latin typeface="SapientSansRegular" charset="0"/>
                <a:cs typeface="SapientSansBold" charset="0"/>
              </a:rPr>
              <a:t>object</a:t>
            </a:r>
            <a:endParaRPr lang="en-US" sz="3200" dirty="0">
              <a:solidFill>
                <a:srgbClr val="09B8E6"/>
              </a:solidFill>
              <a:latin typeface="SapientSansRegular" charset="0"/>
              <a:cs typeface="SapientSansBold" charset="0"/>
            </a:endParaRPr>
          </a:p>
        </p:txBody>
      </p:sp>
      <p:sp>
        <p:nvSpPr>
          <p:cNvPr id="9" name="Rounded Rectangle 8"/>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187166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219392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2508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2820988"/>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3143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7" name="Rounded Rectangle 16"/>
          <p:cNvSpPr/>
          <p:nvPr/>
        </p:nvSpPr>
        <p:spPr>
          <a:xfrm>
            <a:off x="8745538" y="3455988"/>
            <a:ext cx="963612" cy="236537"/>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9" name="Rounded Rectangle 18"/>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0" name="Rounded Rectangle 19"/>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1" name="Rounded Rectangle 20"/>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75790" name="Picture 1" descr="Glyph_4.5_Page_3.png"/>
          <p:cNvPicPr>
            <a:picLocks noChangeAspect="1"/>
          </p:cNvPicPr>
          <p:nvPr/>
        </p:nvPicPr>
        <p:blipFill>
          <a:blip r:embed="rId3">
            <a:extLst>
              <a:ext uri="{28A0092B-C50C-407E-A947-70E740481C1C}">
                <a14:useLocalDpi xmlns:a14="http://schemas.microsoft.com/office/drawing/2010/main" val="0"/>
              </a:ext>
            </a:extLst>
          </a:blip>
          <a:srcRect l="3854" t="9698" r="28003" b="18436"/>
          <a:stretch>
            <a:fillRect/>
          </a:stretch>
        </p:blipFill>
        <p:spPr bwMode="auto">
          <a:xfrm>
            <a:off x="215339" y="898525"/>
            <a:ext cx="3503613"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1" name="Picture 2" descr="Glyph_4.5_Page_4.png"/>
          <p:cNvPicPr>
            <a:picLocks noChangeAspect="1"/>
          </p:cNvPicPr>
          <p:nvPr/>
        </p:nvPicPr>
        <p:blipFill>
          <a:blip r:embed="rId4">
            <a:extLst>
              <a:ext uri="{28A0092B-C50C-407E-A947-70E740481C1C}">
                <a14:useLocalDpi xmlns:a14="http://schemas.microsoft.com/office/drawing/2010/main" val="0"/>
              </a:ext>
            </a:extLst>
          </a:blip>
          <a:srcRect l="4353" t="16028" r="6239" b="51234"/>
          <a:stretch>
            <a:fillRect/>
          </a:stretch>
        </p:blipFill>
        <p:spPr bwMode="auto">
          <a:xfrm>
            <a:off x="2163763" y="2830513"/>
            <a:ext cx="631825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5"/>
          <p:cNvSpPr txBox="1">
            <a:spLocks noChangeArrowheads="1"/>
          </p:cNvSpPr>
          <p:nvPr/>
        </p:nvSpPr>
        <p:spPr bwMode="auto">
          <a:xfrm>
            <a:off x="493713"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7" descr="Glyph_v5_Page_7.png"/>
          <p:cNvPicPr>
            <a:picLocks noChangeAspect="1"/>
          </p:cNvPicPr>
          <p:nvPr/>
        </p:nvPicPr>
        <p:blipFill>
          <a:blip r:embed="rId3">
            <a:extLst>
              <a:ext uri="{28A0092B-C50C-407E-A947-70E740481C1C}">
                <a14:useLocalDpi xmlns:a14="http://schemas.microsoft.com/office/drawing/2010/main" val="0"/>
              </a:ext>
            </a:extLst>
          </a:blip>
          <a:srcRect l="4337" t="3972" r="63293" b="68427"/>
          <a:stretch>
            <a:fillRect/>
          </a:stretch>
        </p:blipFill>
        <p:spPr bwMode="auto">
          <a:xfrm>
            <a:off x="493713" y="765175"/>
            <a:ext cx="27114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itle 2"/>
          <p:cNvSpPr>
            <a:spLocks noGrp="1"/>
          </p:cNvSpPr>
          <p:nvPr>
            <p:ph type="title"/>
          </p:nvPr>
        </p:nvSpPr>
        <p:spPr>
          <a:xfrm>
            <a:off x="493713" y="311150"/>
            <a:ext cx="8166100" cy="317500"/>
          </a:xfrm>
        </p:spPr>
        <p:txBody>
          <a:bodyPr/>
          <a:lstStyle/>
          <a:p>
            <a:r>
              <a:rPr lang="en-US">
                <a:latin typeface="SapientSansBold" charset="0"/>
                <a:ea typeface="MS PGothic" charset="0"/>
              </a:rPr>
              <a:t>Attributes </a:t>
            </a:r>
          </a:p>
        </p:txBody>
      </p:sp>
      <p:sp>
        <p:nvSpPr>
          <p:cNvPr id="76803" name="Rectangle 5"/>
          <p:cNvSpPr>
            <a:spLocks noChangeArrowheads="1"/>
          </p:cNvSpPr>
          <p:nvPr/>
        </p:nvSpPr>
        <p:spPr bwMode="auto">
          <a:xfrm>
            <a:off x="5264150" y="354013"/>
            <a:ext cx="3529013"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Understanding the characteristics of an </a:t>
            </a:r>
            <a:r>
              <a:rPr lang="en-US" sz="3200" dirty="0" smtClean="0">
                <a:solidFill>
                  <a:srgbClr val="09B8E6"/>
                </a:solidFill>
                <a:latin typeface="SapientSansRegular" charset="0"/>
                <a:cs typeface="SapientSansBold" charset="0"/>
              </a:rPr>
              <a:t>object</a:t>
            </a:r>
            <a:endParaRPr lang="en-US" sz="3200" dirty="0">
              <a:solidFill>
                <a:srgbClr val="09B8E6"/>
              </a:solidFill>
              <a:latin typeface="SapientSansRegular" charset="0"/>
              <a:cs typeface="SapientSansBold" charset="0"/>
            </a:endParaRPr>
          </a:p>
        </p:txBody>
      </p:sp>
      <p:sp>
        <p:nvSpPr>
          <p:cNvPr id="9" name="Rounded Rectangle 8"/>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187166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219392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2508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2820988"/>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3143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7" name="Rounded Rectangle 16"/>
          <p:cNvSpPr/>
          <p:nvPr/>
        </p:nvSpPr>
        <p:spPr>
          <a:xfrm>
            <a:off x="8745538" y="3455988"/>
            <a:ext cx="963612" cy="236537"/>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9" name="Rounded Rectangle 18"/>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0" name="Rounded Rectangle 19"/>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1" name="Rounded Rectangle 20"/>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76814" name="Picture 1" descr="Glyph_v5_Page_7.png"/>
          <p:cNvPicPr>
            <a:picLocks noChangeAspect="1"/>
          </p:cNvPicPr>
          <p:nvPr/>
        </p:nvPicPr>
        <p:blipFill>
          <a:blip r:embed="rId3">
            <a:extLst>
              <a:ext uri="{28A0092B-C50C-407E-A947-70E740481C1C}">
                <a14:useLocalDpi xmlns:a14="http://schemas.microsoft.com/office/drawing/2010/main" val="0"/>
              </a:ext>
            </a:extLst>
          </a:blip>
          <a:srcRect t="48393" b="5679"/>
          <a:stretch>
            <a:fillRect/>
          </a:stretch>
        </p:blipFill>
        <p:spPr bwMode="auto">
          <a:xfrm>
            <a:off x="1813856" y="2617880"/>
            <a:ext cx="66563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5"/>
          <p:cNvSpPr txBox="1">
            <a:spLocks noChangeArrowheads="1"/>
          </p:cNvSpPr>
          <p:nvPr/>
        </p:nvSpPr>
        <p:spPr bwMode="auto">
          <a:xfrm>
            <a:off x="493713"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93713" y="311150"/>
            <a:ext cx="8166100" cy="317500"/>
          </a:xfrm>
        </p:spPr>
        <p:txBody>
          <a:bodyPr/>
          <a:lstStyle/>
          <a:p>
            <a:r>
              <a:rPr lang="en-US">
                <a:latin typeface="SapientSansBold" charset="0"/>
                <a:ea typeface="MS PGothic" charset="0"/>
              </a:rPr>
              <a:t>Defining the Question</a:t>
            </a:r>
          </a:p>
        </p:txBody>
      </p:sp>
      <p:sp>
        <p:nvSpPr>
          <p:cNvPr id="4" name="Text Placeholder 2"/>
          <p:cNvSpPr txBox="1">
            <a:spLocks/>
          </p:cNvSpPr>
          <p:nvPr/>
        </p:nvSpPr>
        <p:spPr>
          <a:xfrm>
            <a:off x="493713" y="1162874"/>
            <a:ext cx="3260814" cy="22987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defRPr/>
            </a:pPr>
            <a:r>
              <a:rPr lang="en-US" sz="4000" dirty="0" smtClean="0">
                <a:solidFill>
                  <a:schemeClr val="bg1">
                    <a:lumMod val="75000"/>
                  </a:schemeClr>
                </a:solidFill>
              </a:rPr>
              <a:t>“I want to see a line chart.” …</a:t>
            </a:r>
            <a:r>
              <a:rPr lang="en-US" sz="4000" dirty="0">
                <a:solidFill>
                  <a:schemeClr val="bg1">
                    <a:lumMod val="75000"/>
                  </a:schemeClr>
                </a:solidFill>
              </a:rPr>
              <a:t>.</a:t>
            </a:r>
            <a:r>
              <a:rPr lang="en-US" sz="4000" dirty="0" smtClean="0">
                <a:solidFill>
                  <a:schemeClr val="bg1">
                    <a:lumMod val="75000"/>
                  </a:schemeClr>
                </a:solidFill>
              </a:rPr>
              <a:t>.</a:t>
            </a:r>
            <a:r>
              <a:rPr lang="en-US" sz="4000" dirty="0">
                <a:solidFill>
                  <a:schemeClr val="tx1">
                    <a:lumMod val="75000"/>
                    <a:lumOff val="25000"/>
                  </a:schemeClr>
                </a:solidFill>
              </a:rPr>
              <a:t> “I need to see what has </a:t>
            </a:r>
            <a:r>
              <a:rPr lang="en-US" sz="4000" dirty="0" smtClean="0">
                <a:solidFill>
                  <a:schemeClr val="tx1">
                    <a:lumMod val="75000"/>
                    <a:lumOff val="25000"/>
                  </a:schemeClr>
                </a:solidFill>
              </a:rPr>
              <a:t>occurred.” </a:t>
            </a:r>
            <a:endParaRPr lang="en-US" sz="4000" dirty="0">
              <a:solidFill>
                <a:schemeClr val="tx1">
                  <a:lumMod val="75000"/>
                  <a:lumOff val="25000"/>
                </a:schemeClr>
              </a:solidFill>
            </a:endParaRPr>
          </a:p>
        </p:txBody>
      </p:sp>
      <p:sp>
        <p:nvSpPr>
          <p:cNvPr id="5" name="Rounded Rectangle 4"/>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 name="Rounded Rectangle 5"/>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7" name="Rounded Rectangle 6"/>
          <p:cNvSpPr/>
          <p:nvPr/>
        </p:nvSpPr>
        <p:spPr>
          <a:xfrm>
            <a:off x="8745538" y="2193925"/>
            <a:ext cx="963612" cy="236538"/>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2508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820988"/>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3143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3455988"/>
            <a:ext cx="963612" cy="236537"/>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770313"/>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4092575"/>
            <a:ext cx="963612" cy="236538"/>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2" name="Picture 1"/>
          <p:cNvPicPr>
            <a:picLocks noChangeAspect="1"/>
          </p:cNvPicPr>
          <p:nvPr/>
        </p:nvPicPr>
        <p:blipFill rotWithShape="1">
          <a:blip r:embed="rId3"/>
          <a:srcRect l="6713" t="16892" r="5628" b="8175"/>
          <a:stretch/>
        </p:blipFill>
        <p:spPr>
          <a:xfrm>
            <a:off x="3876901" y="1239048"/>
            <a:ext cx="4701691" cy="2853527"/>
          </a:xfrm>
          <a:prstGeom prst="rect">
            <a:avLst/>
          </a:prstGeom>
        </p:spPr>
      </p:pic>
      <p:sp>
        <p:nvSpPr>
          <p:cNvPr id="15" name="TextBox 14"/>
          <p:cNvSpPr txBox="1">
            <a:spLocks noChangeArrowheads="1"/>
          </p:cNvSpPr>
          <p:nvPr/>
        </p:nvSpPr>
        <p:spPr bwMode="auto">
          <a:xfrm>
            <a:off x="452438" y="4748213"/>
            <a:ext cx="86915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chemeClr val="tx1">
                    <a:lumMod val="65000"/>
                    <a:lumOff val="35000"/>
                  </a:schemeClr>
                </a:solidFill>
                <a:latin typeface="SapientSansMedium"/>
                <a:cs typeface="SapientSansMedium"/>
              </a:rPr>
              <a:t>SOURCE: https://</a:t>
            </a:r>
            <a:r>
              <a:rPr lang="en-US" sz="900" dirty="0" err="1">
                <a:solidFill>
                  <a:schemeClr val="tx1">
                    <a:lumMod val="65000"/>
                    <a:lumOff val="35000"/>
                  </a:schemeClr>
                </a:solidFill>
                <a:latin typeface="SapientSansMedium"/>
                <a:cs typeface="SapientSansMedium"/>
              </a:rPr>
              <a:t>systematicedge.wordpress.com</a:t>
            </a:r>
            <a:r>
              <a:rPr lang="en-US" sz="900" dirty="0">
                <a:solidFill>
                  <a:schemeClr val="tx1">
                    <a:lumMod val="65000"/>
                    <a:lumOff val="35000"/>
                  </a:schemeClr>
                </a:solidFill>
                <a:latin typeface="SapientSansMedium"/>
                <a:cs typeface="SapientSansMedium"/>
              </a:rPr>
              <a:t>/2012/12/23/hedge-fund-performance/inception-equity/</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2"/>
          <p:cNvSpPr>
            <a:spLocks noGrp="1"/>
          </p:cNvSpPr>
          <p:nvPr>
            <p:ph type="title"/>
          </p:nvPr>
        </p:nvSpPr>
        <p:spPr>
          <a:xfrm>
            <a:off x="493713" y="311150"/>
            <a:ext cx="8166100" cy="317500"/>
          </a:xfrm>
        </p:spPr>
        <p:txBody>
          <a:bodyPr/>
          <a:lstStyle/>
          <a:p>
            <a:r>
              <a:rPr lang="en-US">
                <a:latin typeface="SapientSansBold" charset="0"/>
                <a:ea typeface="MS PGothic" charset="0"/>
              </a:rPr>
              <a:t>Time</a:t>
            </a:r>
          </a:p>
        </p:txBody>
      </p:sp>
      <p:sp>
        <p:nvSpPr>
          <p:cNvPr id="79874" name="Rectangle 1"/>
          <p:cNvSpPr>
            <a:spLocks noChangeArrowheads="1"/>
          </p:cNvSpPr>
          <p:nvPr/>
        </p:nvSpPr>
        <p:spPr bwMode="auto">
          <a:xfrm>
            <a:off x="5745163" y="311150"/>
            <a:ext cx="291465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Tracking events as they unfold over </a:t>
            </a:r>
            <a:r>
              <a:rPr lang="en-US" sz="3200" dirty="0" smtClean="0">
                <a:solidFill>
                  <a:srgbClr val="09B8E6"/>
                </a:solidFill>
                <a:latin typeface="SapientSansRegular" charset="0"/>
                <a:cs typeface="SapientSansBold" charset="0"/>
              </a:rPr>
              <a:t>time</a:t>
            </a:r>
            <a:endParaRPr lang="en-US" sz="3200" dirty="0">
              <a:solidFill>
                <a:srgbClr val="09B8E6"/>
              </a:solidFill>
              <a:latin typeface="SapientSansRegular" charset="0"/>
              <a:cs typeface="SapientSansBold" charset="0"/>
            </a:endParaRPr>
          </a:p>
        </p:txBody>
      </p:sp>
      <p:sp>
        <p:nvSpPr>
          <p:cNvPr id="17" name="Rounded Rectangle 1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8" name="Rounded Rectangle 1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9" name="Rounded Rectangle 18"/>
          <p:cNvSpPr/>
          <p:nvPr/>
        </p:nvSpPr>
        <p:spPr>
          <a:xfrm>
            <a:off x="8745538" y="2193925"/>
            <a:ext cx="963612" cy="236538"/>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0" name="Rounded Rectangle 19"/>
          <p:cNvSpPr/>
          <p:nvPr/>
        </p:nvSpPr>
        <p:spPr>
          <a:xfrm>
            <a:off x="8745538" y="2508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1" name="Rounded Rectangle 20"/>
          <p:cNvSpPr/>
          <p:nvPr/>
        </p:nvSpPr>
        <p:spPr>
          <a:xfrm>
            <a:off x="8745538" y="2820988"/>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2" name="Rounded Rectangle 21"/>
          <p:cNvSpPr/>
          <p:nvPr/>
        </p:nvSpPr>
        <p:spPr>
          <a:xfrm>
            <a:off x="8745538" y="3143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3" name="Rounded Rectangle 22"/>
          <p:cNvSpPr/>
          <p:nvPr/>
        </p:nvSpPr>
        <p:spPr>
          <a:xfrm>
            <a:off x="8745538" y="3455988"/>
            <a:ext cx="963612" cy="236537"/>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4" name="Rounded Rectangle 23"/>
          <p:cNvSpPr/>
          <p:nvPr/>
        </p:nvSpPr>
        <p:spPr>
          <a:xfrm>
            <a:off x="8745538" y="3770313"/>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5" name="Rounded Rectangle 24"/>
          <p:cNvSpPr/>
          <p:nvPr/>
        </p:nvSpPr>
        <p:spPr>
          <a:xfrm>
            <a:off x="8745538" y="4092575"/>
            <a:ext cx="963612" cy="236538"/>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6" name="Rounded Rectangle 2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79885" name="Picture 2" descr="Industry_Bubbles_Monochromatic[1]_Page_4.png"/>
          <p:cNvPicPr>
            <a:picLocks noChangeAspect="1"/>
          </p:cNvPicPr>
          <p:nvPr/>
        </p:nvPicPr>
        <p:blipFill>
          <a:blip r:embed="rId3">
            <a:extLst>
              <a:ext uri="{28A0092B-C50C-407E-A947-70E740481C1C}">
                <a14:useLocalDpi xmlns:a14="http://schemas.microsoft.com/office/drawing/2010/main" val="0"/>
              </a:ext>
            </a:extLst>
          </a:blip>
          <a:srcRect t="9563" r="11771" b="1913"/>
          <a:stretch>
            <a:fillRect/>
          </a:stretch>
        </p:blipFill>
        <p:spPr bwMode="auto">
          <a:xfrm>
            <a:off x="1271588" y="200025"/>
            <a:ext cx="3846512"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65085" y="4187505"/>
            <a:ext cx="628953" cy="184666"/>
          </a:xfrm>
          <a:prstGeom prst="rect">
            <a:avLst/>
          </a:prstGeom>
          <a:solidFill>
            <a:srgbClr val="DFDFDF"/>
          </a:solidFill>
        </p:spPr>
        <p:txBody>
          <a:bodyPr wrap="square" rtlCol="0">
            <a:spAutoFit/>
          </a:bodyPr>
          <a:lstStyle/>
          <a:p>
            <a:r>
              <a:rPr lang="en-US" sz="600" dirty="0" smtClean="0">
                <a:solidFill>
                  <a:schemeClr val="tx1">
                    <a:lumMod val="50000"/>
                    <a:lumOff val="50000"/>
                  </a:schemeClr>
                </a:solidFill>
                <a:latin typeface="SapientSansMedium"/>
                <a:cs typeface="SapientSansMedium"/>
              </a:rPr>
              <a:t>Fund Assets</a:t>
            </a:r>
            <a:endParaRPr lang="en-US" sz="600" dirty="0">
              <a:solidFill>
                <a:schemeClr val="tx1">
                  <a:lumMod val="50000"/>
                  <a:lumOff val="50000"/>
                </a:schemeClr>
              </a:solidFill>
              <a:latin typeface="SapientSansMedium"/>
              <a:cs typeface="SapientSansMedium"/>
            </a:endParaRPr>
          </a:p>
        </p:txBody>
      </p:sp>
      <p:sp>
        <p:nvSpPr>
          <p:cNvPr id="27" name="TextBox 5"/>
          <p:cNvSpPr txBox="1">
            <a:spLocks noChangeArrowheads="1"/>
          </p:cNvSpPr>
          <p:nvPr/>
        </p:nvSpPr>
        <p:spPr bwMode="auto">
          <a:xfrm>
            <a:off x="5745163"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ustry_Bubbles_6_Page_10.png"/>
          <p:cNvPicPr>
            <a:picLocks noChangeAspect="1"/>
          </p:cNvPicPr>
          <p:nvPr/>
        </p:nvPicPr>
        <p:blipFill>
          <a:blip r:embed="rId3">
            <a:extLst>
              <a:ext uri="{28A0092B-C50C-407E-A947-70E740481C1C}">
                <a14:useLocalDpi xmlns:a14="http://schemas.microsoft.com/office/drawing/2010/main" val="0"/>
              </a:ext>
            </a:extLst>
          </a:blip>
          <a:srcRect l="5031" t="8795" r="2660" b="-3549"/>
          <a:stretch>
            <a:fillRect/>
          </a:stretch>
        </p:blipFill>
        <p:spPr bwMode="auto">
          <a:xfrm>
            <a:off x="1357313" y="-23813"/>
            <a:ext cx="4037012"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itle 2"/>
          <p:cNvSpPr>
            <a:spLocks noGrp="1"/>
          </p:cNvSpPr>
          <p:nvPr>
            <p:ph type="title"/>
          </p:nvPr>
        </p:nvSpPr>
        <p:spPr>
          <a:xfrm>
            <a:off x="493713" y="311150"/>
            <a:ext cx="8166100" cy="317500"/>
          </a:xfrm>
        </p:spPr>
        <p:txBody>
          <a:bodyPr/>
          <a:lstStyle/>
          <a:p>
            <a:r>
              <a:rPr lang="en-US">
                <a:latin typeface="SapientSansBold" charset="0"/>
                <a:ea typeface="MS PGothic" charset="0"/>
              </a:rPr>
              <a:t>Time</a:t>
            </a:r>
          </a:p>
        </p:txBody>
      </p:sp>
      <p:sp>
        <p:nvSpPr>
          <p:cNvPr id="80899" name="Rectangle 1"/>
          <p:cNvSpPr>
            <a:spLocks noChangeArrowheads="1"/>
          </p:cNvSpPr>
          <p:nvPr/>
        </p:nvSpPr>
        <p:spPr bwMode="auto">
          <a:xfrm>
            <a:off x="5745163" y="311150"/>
            <a:ext cx="291465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Tracking events as they unfold over </a:t>
            </a:r>
            <a:r>
              <a:rPr lang="en-US" sz="3200" dirty="0" smtClean="0">
                <a:solidFill>
                  <a:srgbClr val="09B8E6"/>
                </a:solidFill>
                <a:latin typeface="SapientSansRegular" charset="0"/>
                <a:cs typeface="SapientSansBold" charset="0"/>
              </a:rPr>
              <a:t>time</a:t>
            </a:r>
            <a:endParaRPr lang="en-US" sz="3200" dirty="0">
              <a:solidFill>
                <a:srgbClr val="09B8E6"/>
              </a:solidFill>
              <a:latin typeface="SapientSansRegular" charset="0"/>
              <a:cs typeface="SapientSansBold" charset="0"/>
            </a:endParaRPr>
          </a:p>
        </p:txBody>
      </p:sp>
      <p:sp>
        <p:nvSpPr>
          <p:cNvPr id="17" name="Rounded Rectangle 1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8" name="Rounded Rectangle 1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9" name="Rounded Rectangle 18"/>
          <p:cNvSpPr/>
          <p:nvPr/>
        </p:nvSpPr>
        <p:spPr>
          <a:xfrm>
            <a:off x="8745538" y="2193925"/>
            <a:ext cx="963612" cy="236538"/>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0" name="Rounded Rectangle 19"/>
          <p:cNvSpPr/>
          <p:nvPr/>
        </p:nvSpPr>
        <p:spPr>
          <a:xfrm>
            <a:off x="8745538" y="2508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1" name="Rounded Rectangle 20"/>
          <p:cNvSpPr/>
          <p:nvPr/>
        </p:nvSpPr>
        <p:spPr>
          <a:xfrm>
            <a:off x="8745538" y="2820988"/>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2" name="Rounded Rectangle 21"/>
          <p:cNvSpPr/>
          <p:nvPr/>
        </p:nvSpPr>
        <p:spPr>
          <a:xfrm>
            <a:off x="8745538" y="3143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3" name="Rounded Rectangle 22"/>
          <p:cNvSpPr/>
          <p:nvPr/>
        </p:nvSpPr>
        <p:spPr>
          <a:xfrm>
            <a:off x="8745538" y="3455988"/>
            <a:ext cx="963612" cy="236537"/>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4" name="Rounded Rectangle 23"/>
          <p:cNvSpPr/>
          <p:nvPr/>
        </p:nvSpPr>
        <p:spPr>
          <a:xfrm>
            <a:off x="8745538" y="3770313"/>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5" name="Rounded Rectangle 24"/>
          <p:cNvSpPr/>
          <p:nvPr/>
        </p:nvSpPr>
        <p:spPr>
          <a:xfrm>
            <a:off x="8745538" y="4092575"/>
            <a:ext cx="963612" cy="236538"/>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6" name="Rounded Rectangle 2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TextBox 5"/>
          <p:cNvSpPr txBox="1">
            <a:spLocks noChangeArrowheads="1"/>
          </p:cNvSpPr>
          <p:nvPr/>
        </p:nvSpPr>
        <p:spPr bwMode="auto">
          <a:xfrm>
            <a:off x="5745163"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2"/>
          <p:cNvSpPr>
            <a:spLocks noGrp="1"/>
          </p:cNvSpPr>
          <p:nvPr>
            <p:ph type="title"/>
          </p:nvPr>
        </p:nvSpPr>
        <p:spPr>
          <a:xfrm>
            <a:off x="493713" y="311150"/>
            <a:ext cx="8166100" cy="317500"/>
          </a:xfrm>
        </p:spPr>
        <p:txBody>
          <a:bodyPr/>
          <a:lstStyle/>
          <a:p>
            <a:r>
              <a:rPr lang="en-US">
                <a:latin typeface="SapientSansBold" charset="0"/>
                <a:ea typeface="MS PGothic" charset="0"/>
              </a:rPr>
              <a:t>Time</a:t>
            </a:r>
          </a:p>
        </p:txBody>
      </p:sp>
      <p:sp>
        <p:nvSpPr>
          <p:cNvPr id="81922" name="Rectangle 1"/>
          <p:cNvSpPr>
            <a:spLocks noChangeArrowheads="1"/>
          </p:cNvSpPr>
          <p:nvPr/>
        </p:nvSpPr>
        <p:spPr bwMode="auto">
          <a:xfrm>
            <a:off x="5745163" y="311150"/>
            <a:ext cx="291465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Tracking events as they unfold over </a:t>
            </a:r>
            <a:r>
              <a:rPr lang="en-US" sz="3200" dirty="0" smtClean="0">
                <a:solidFill>
                  <a:srgbClr val="09B8E6"/>
                </a:solidFill>
                <a:latin typeface="SapientSansRegular" charset="0"/>
                <a:cs typeface="SapientSansBold" charset="0"/>
              </a:rPr>
              <a:t>time</a:t>
            </a:r>
            <a:endParaRPr lang="en-US" sz="3200" dirty="0">
              <a:solidFill>
                <a:srgbClr val="09B8E6"/>
              </a:solidFill>
              <a:latin typeface="SapientSansRegular" charset="0"/>
              <a:cs typeface="SapientSansBold" charset="0"/>
            </a:endParaRPr>
          </a:p>
        </p:txBody>
      </p:sp>
      <p:sp>
        <p:nvSpPr>
          <p:cNvPr id="17" name="Rounded Rectangle 1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8" name="Rounded Rectangle 1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9" name="Rounded Rectangle 18"/>
          <p:cNvSpPr/>
          <p:nvPr/>
        </p:nvSpPr>
        <p:spPr>
          <a:xfrm>
            <a:off x="8745538" y="2193925"/>
            <a:ext cx="963612" cy="236538"/>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0" name="Rounded Rectangle 19"/>
          <p:cNvSpPr/>
          <p:nvPr/>
        </p:nvSpPr>
        <p:spPr>
          <a:xfrm>
            <a:off x="8745538" y="2508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1" name="Rounded Rectangle 20"/>
          <p:cNvSpPr/>
          <p:nvPr/>
        </p:nvSpPr>
        <p:spPr>
          <a:xfrm>
            <a:off x="8745538" y="2820988"/>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2" name="Rounded Rectangle 21"/>
          <p:cNvSpPr/>
          <p:nvPr/>
        </p:nvSpPr>
        <p:spPr>
          <a:xfrm>
            <a:off x="8745538" y="3143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3" name="Rounded Rectangle 22"/>
          <p:cNvSpPr/>
          <p:nvPr/>
        </p:nvSpPr>
        <p:spPr>
          <a:xfrm>
            <a:off x="8745538" y="3455988"/>
            <a:ext cx="963612" cy="236537"/>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4" name="Rounded Rectangle 23"/>
          <p:cNvSpPr/>
          <p:nvPr/>
        </p:nvSpPr>
        <p:spPr>
          <a:xfrm>
            <a:off x="8745538" y="3770313"/>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5" name="Rounded Rectangle 24"/>
          <p:cNvSpPr/>
          <p:nvPr/>
        </p:nvSpPr>
        <p:spPr>
          <a:xfrm>
            <a:off x="8745538" y="4092575"/>
            <a:ext cx="963612" cy="236538"/>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6" name="Rounded Rectangle 2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81933" name="Picture 2" descr="Industry_Bubbles_6_Page_11.png"/>
          <p:cNvPicPr>
            <a:picLocks noChangeAspect="1"/>
          </p:cNvPicPr>
          <p:nvPr/>
        </p:nvPicPr>
        <p:blipFill>
          <a:blip r:embed="rId3">
            <a:extLst>
              <a:ext uri="{28A0092B-C50C-407E-A947-70E740481C1C}">
                <a14:useLocalDpi xmlns:a14="http://schemas.microsoft.com/office/drawing/2010/main" val="0"/>
              </a:ext>
            </a:extLst>
          </a:blip>
          <a:srcRect l="5524" t="8797" r="2342"/>
          <a:stretch>
            <a:fillRect/>
          </a:stretch>
        </p:blipFill>
        <p:spPr bwMode="auto">
          <a:xfrm>
            <a:off x="1381125" y="-26988"/>
            <a:ext cx="4032250"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5745163"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93713" y="311150"/>
            <a:ext cx="8166100" cy="317500"/>
          </a:xfrm>
        </p:spPr>
        <p:txBody>
          <a:bodyPr/>
          <a:lstStyle/>
          <a:p>
            <a:r>
              <a:rPr lang="en-US">
                <a:latin typeface="SapientSansBold" charset="0"/>
                <a:ea typeface="MS PGothic" charset="0"/>
              </a:rPr>
              <a:t>Defining the Question</a:t>
            </a:r>
          </a:p>
        </p:txBody>
      </p:sp>
      <p:sp>
        <p:nvSpPr>
          <p:cNvPr id="4" name="Text Placeholder 2"/>
          <p:cNvSpPr txBox="1">
            <a:spLocks/>
          </p:cNvSpPr>
          <p:nvPr/>
        </p:nvSpPr>
        <p:spPr>
          <a:xfrm>
            <a:off x="493712" y="1508125"/>
            <a:ext cx="2971147" cy="22987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defRPr/>
            </a:pPr>
            <a:r>
              <a:rPr lang="en-US" sz="3700" dirty="0" smtClean="0">
                <a:solidFill>
                  <a:schemeClr val="bg1">
                    <a:lumMod val="75000"/>
                  </a:schemeClr>
                </a:solidFill>
              </a:rPr>
              <a:t>“I want to see a heat map.”…</a:t>
            </a:r>
            <a:r>
              <a:rPr lang="en-US" sz="3700" dirty="0">
                <a:solidFill>
                  <a:schemeClr val="bg1">
                    <a:lumMod val="75000"/>
                  </a:schemeClr>
                </a:solidFill>
              </a:rPr>
              <a:t>.</a:t>
            </a:r>
            <a:r>
              <a:rPr lang="en-US" sz="3700" dirty="0" smtClean="0">
                <a:solidFill>
                  <a:schemeClr val="bg1">
                    <a:lumMod val="75000"/>
                  </a:schemeClr>
                </a:solidFill>
              </a:rPr>
              <a:t>.</a:t>
            </a:r>
            <a:r>
              <a:rPr lang="en-US" sz="3700" dirty="0">
                <a:solidFill>
                  <a:schemeClr val="tx1">
                    <a:lumMod val="75000"/>
                    <a:lumOff val="25000"/>
                  </a:schemeClr>
                </a:solidFill>
              </a:rPr>
              <a:t> “</a:t>
            </a:r>
            <a:r>
              <a:rPr lang="en-US" sz="3700" dirty="0" smtClean="0">
                <a:solidFill>
                  <a:schemeClr val="tx1">
                    <a:lumMod val="75000"/>
                    <a:lumOff val="25000"/>
                  </a:schemeClr>
                </a:solidFill>
              </a:rPr>
              <a:t>I need </a:t>
            </a:r>
            <a:r>
              <a:rPr lang="en-US" sz="3700" dirty="0">
                <a:solidFill>
                  <a:schemeClr val="tx1">
                    <a:lumMod val="75000"/>
                    <a:lumOff val="25000"/>
                  </a:schemeClr>
                </a:solidFill>
              </a:rPr>
              <a:t>to see who’s landed on </a:t>
            </a:r>
            <a:r>
              <a:rPr lang="en-US" sz="3700" dirty="0" smtClean="0">
                <a:solidFill>
                  <a:schemeClr val="tx1">
                    <a:lumMod val="75000"/>
                    <a:lumOff val="25000"/>
                  </a:schemeClr>
                </a:solidFill>
              </a:rPr>
              <a:t>top.” </a:t>
            </a:r>
            <a:endParaRPr lang="en-US" sz="3700" dirty="0">
              <a:solidFill>
                <a:schemeClr val="tx1">
                  <a:lumMod val="75000"/>
                  <a:lumOff val="25000"/>
                </a:schemeClr>
              </a:solidFill>
            </a:endParaRPr>
          </a:p>
        </p:txBody>
      </p:sp>
      <p:sp>
        <p:nvSpPr>
          <p:cNvPr id="5" name="Rounded Rectangle 4"/>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 name="Rounded Rectangle 5"/>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7" name="Rounded Rectangle 6"/>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2508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820988"/>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3143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3455988"/>
            <a:ext cx="963612" cy="236537"/>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770313"/>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4092575"/>
            <a:ext cx="963612" cy="236538"/>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2" name="Picture 1" descr="Chapter 6_PM_SectorLeadership_figure_2.png"/>
          <p:cNvPicPr>
            <a:picLocks noChangeAspect="1"/>
          </p:cNvPicPr>
          <p:nvPr/>
        </p:nvPicPr>
        <p:blipFill rotWithShape="1">
          <a:blip r:embed="rId3">
            <a:extLst>
              <a:ext uri="{28A0092B-C50C-407E-A947-70E740481C1C}">
                <a14:useLocalDpi xmlns:a14="http://schemas.microsoft.com/office/drawing/2010/main" val="0"/>
              </a:ext>
            </a:extLst>
          </a:blip>
          <a:srcRect b="14110"/>
          <a:stretch/>
        </p:blipFill>
        <p:spPr>
          <a:xfrm>
            <a:off x="3609693" y="1557338"/>
            <a:ext cx="5011979" cy="2330223"/>
          </a:xfrm>
          <a:prstGeom prst="rect">
            <a:avLst/>
          </a:prstGeom>
        </p:spPr>
      </p:pic>
      <p:sp>
        <p:nvSpPr>
          <p:cNvPr id="15" name="TextBox 5"/>
          <p:cNvSpPr txBox="1">
            <a:spLocks noChangeArrowheads="1"/>
          </p:cNvSpPr>
          <p:nvPr/>
        </p:nvSpPr>
        <p:spPr bwMode="auto">
          <a:xfrm>
            <a:off x="4109478"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2"/>
          <p:cNvSpPr>
            <a:spLocks noGrp="1"/>
          </p:cNvSpPr>
          <p:nvPr>
            <p:ph type="title"/>
          </p:nvPr>
        </p:nvSpPr>
        <p:spPr>
          <a:xfrm>
            <a:off x="493713" y="311150"/>
            <a:ext cx="8166100" cy="317500"/>
          </a:xfrm>
        </p:spPr>
        <p:txBody>
          <a:bodyPr/>
          <a:lstStyle/>
          <a:p>
            <a:r>
              <a:rPr lang="en-US">
                <a:latin typeface="SapientSansBold" charset="0"/>
                <a:ea typeface="MS PGothic" charset="0"/>
              </a:rPr>
              <a:t>Rank</a:t>
            </a:r>
          </a:p>
        </p:txBody>
      </p:sp>
      <p:sp>
        <p:nvSpPr>
          <p:cNvPr id="87042" name="Rectangle 1"/>
          <p:cNvSpPr>
            <a:spLocks noChangeArrowheads="1"/>
          </p:cNvSpPr>
          <p:nvPr/>
        </p:nvSpPr>
        <p:spPr bwMode="auto">
          <a:xfrm>
            <a:off x="6796026" y="311150"/>
            <a:ext cx="1949511" cy="226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24" tIns="25512" rIns="51024" bIns="25512">
            <a:spAutoFit/>
          </a:bodyPr>
          <a:lstStyle/>
          <a:p>
            <a:pPr>
              <a:lnSpc>
                <a:spcPct val="92000"/>
              </a:lnSpc>
            </a:pPr>
            <a:r>
              <a:rPr lang="en-US" sz="2600" dirty="0">
                <a:solidFill>
                  <a:srgbClr val="09B8E6"/>
                </a:solidFill>
                <a:latin typeface="SapientSansRegular" charset="0"/>
                <a:cs typeface="SapientSansBold" charset="0"/>
              </a:rPr>
              <a:t>Establishing relationships </a:t>
            </a:r>
            <a:r>
              <a:rPr lang="en-US" sz="2600" dirty="0" smtClean="0">
                <a:solidFill>
                  <a:srgbClr val="09B8E6"/>
                </a:solidFill>
                <a:latin typeface="SapientSansRegular" charset="0"/>
                <a:cs typeface="SapientSansBold" charset="0"/>
              </a:rPr>
              <a:t>of greater </a:t>
            </a:r>
            <a:r>
              <a:rPr lang="en-US" sz="2600" dirty="0">
                <a:solidFill>
                  <a:srgbClr val="09B8E6"/>
                </a:solidFill>
                <a:latin typeface="SapientSansRegular" charset="0"/>
                <a:cs typeface="SapientSansBold" charset="0"/>
              </a:rPr>
              <a:t>than, less than or equal </a:t>
            </a:r>
            <a:r>
              <a:rPr lang="en-US" sz="2600" dirty="0" smtClean="0">
                <a:solidFill>
                  <a:srgbClr val="09B8E6"/>
                </a:solidFill>
                <a:latin typeface="SapientSansRegular" charset="0"/>
                <a:cs typeface="SapientSansBold" charset="0"/>
              </a:rPr>
              <a:t>to</a:t>
            </a:r>
            <a:endParaRPr lang="en-US" sz="2600" dirty="0">
              <a:solidFill>
                <a:srgbClr val="09B8E6"/>
              </a:solidFill>
              <a:latin typeface="SapientSansRegular" charset="0"/>
              <a:cs typeface="SapientSansBold" charset="0"/>
            </a:endParaRPr>
          </a:p>
        </p:txBody>
      </p:sp>
      <p:sp>
        <p:nvSpPr>
          <p:cNvPr id="17" name="Rounded Rectangle 1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8" name="Rounded Rectangle 1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9" name="Rounded Rectangle 1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0" name="Rounded Rectangle 19"/>
          <p:cNvSpPr/>
          <p:nvPr/>
        </p:nvSpPr>
        <p:spPr>
          <a:xfrm>
            <a:off x="8745538" y="2508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1" name="Rounded Rectangle 20"/>
          <p:cNvSpPr/>
          <p:nvPr/>
        </p:nvSpPr>
        <p:spPr>
          <a:xfrm>
            <a:off x="8745538" y="2820988"/>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2" name="Rounded Rectangle 21"/>
          <p:cNvSpPr/>
          <p:nvPr/>
        </p:nvSpPr>
        <p:spPr>
          <a:xfrm>
            <a:off x="8745538" y="3143250"/>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3" name="Rounded Rectangle 22"/>
          <p:cNvSpPr/>
          <p:nvPr/>
        </p:nvSpPr>
        <p:spPr>
          <a:xfrm>
            <a:off x="8745538" y="3455988"/>
            <a:ext cx="963612" cy="236537"/>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4" name="Rounded Rectangle 23"/>
          <p:cNvSpPr/>
          <p:nvPr/>
        </p:nvSpPr>
        <p:spPr>
          <a:xfrm>
            <a:off x="8745538" y="3770313"/>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5" name="Rounded Rectangle 24"/>
          <p:cNvSpPr/>
          <p:nvPr/>
        </p:nvSpPr>
        <p:spPr>
          <a:xfrm>
            <a:off x="8745538" y="4092575"/>
            <a:ext cx="963612" cy="236538"/>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6" name="Rounded Rectangle 2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2" name="Picture 1" descr="Chapter 6_PM_SectorLeadership_figure_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92" y="899536"/>
            <a:ext cx="6533017" cy="4037699"/>
          </a:xfrm>
          <a:prstGeom prst="rect">
            <a:avLst/>
          </a:prstGeom>
        </p:spPr>
      </p:pic>
      <p:sp>
        <p:nvSpPr>
          <p:cNvPr id="16" name="TextBox 5"/>
          <p:cNvSpPr txBox="1">
            <a:spLocks noChangeArrowheads="1"/>
          </p:cNvSpPr>
          <p:nvPr/>
        </p:nvSpPr>
        <p:spPr bwMode="auto">
          <a:xfrm>
            <a:off x="6796026"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27050" y="2217738"/>
            <a:ext cx="5303838" cy="415925"/>
          </a:xfrm>
        </p:spPr>
        <p:txBody>
          <a:bodyPr/>
          <a:lstStyle/>
          <a:p>
            <a:pPr defTabSz="406594">
              <a:defRPr/>
            </a:pPr>
            <a:r>
              <a:rPr lang="en-US" dirty="0" smtClean="0"/>
              <a:t>Connections</a:t>
            </a:r>
            <a:endParaRPr lang="en-US" dirty="0"/>
          </a:p>
        </p:txBody>
      </p:sp>
      <p:sp>
        <p:nvSpPr>
          <p:cNvPr id="89090" name="Subtitle 3"/>
          <p:cNvSpPr>
            <a:spLocks noGrp="1"/>
          </p:cNvSpPr>
          <p:nvPr>
            <p:ph type="subTitle" idx="1"/>
          </p:nvPr>
        </p:nvSpPr>
        <p:spPr>
          <a:xfrm>
            <a:off x="527050" y="2633663"/>
            <a:ext cx="7305675" cy="652462"/>
          </a:xfrm>
        </p:spPr>
        <p:txBody>
          <a:bodyPr/>
          <a:lstStyle/>
          <a:p>
            <a:r>
              <a:rPr lang="en-US" sz="3200" dirty="0">
                <a:latin typeface="SapientCentroSlab-Light" charset="0"/>
                <a:ea typeface="MS PGothic" charset="0"/>
              </a:rPr>
              <a:t>Drill </a:t>
            </a:r>
            <a:r>
              <a:rPr lang="en-US" sz="3200" dirty="0" smtClean="0">
                <a:latin typeface="SapientCentroSlab-Light" charset="0"/>
                <a:ea typeface="MS PGothic" charset="0"/>
              </a:rPr>
              <a:t>Down, Flows</a:t>
            </a:r>
            <a:r>
              <a:rPr lang="en-US" sz="3200" dirty="0">
                <a:latin typeface="SapientCentroSlab-Light" charset="0"/>
                <a:ea typeface="MS PGothic" charset="0"/>
              </a:rPr>
              <a:t>, Groups, Networks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1220788" y="1235075"/>
            <a:ext cx="6797675" cy="21463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lgn="ctr">
              <a:buFont typeface="Wingdings" charset="0"/>
              <a:buNone/>
              <a:defRPr/>
            </a:pPr>
            <a:r>
              <a:rPr lang="en-US" sz="4400" dirty="0">
                <a:solidFill>
                  <a:schemeClr val="bg1">
                    <a:lumMod val="75000"/>
                  </a:schemeClr>
                </a:solidFill>
              </a:rPr>
              <a:t>No definitions</a:t>
            </a:r>
          </a:p>
          <a:p>
            <a:pPr marL="0" indent="0" algn="ctr">
              <a:buFont typeface="Wingdings" charset="0"/>
              <a:buNone/>
              <a:defRPr/>
            </a:pPr>
            <a:r>
              <a:rPr lang="en-US" sz="4400" dirty="0">
                <a:solidFill>
                  <a:schemeClr val="bg1">
                    <a:lumMod val="50000"/>
                  </a:schemeClr>
                </a:solidFill>
              </a:rPr>
              <a:t>No central repository </a:t>
            </a:r>
          </a:p>
          <a:p>
            <a:pPr marL="0" indent="0" algn="ctr">
              <a:buFont typeface="Wingdings" charset="0"/>
              <a:buNone/>
              <a:defRPr/>
            </a:pPr>
            <a:r>
              <a:rPr lang="en-US" sz="4400" dirty="0">
                <a:solidFill>
                  <a:schemeClr val="tx1">
                    <a:lumMod val="85000"/>
                    <a:lumOff val="15000"/>
                  </a:schemeClr>
                </a:solidFill>
              </a:rPr>
              <a:t>No use case </a:t>
            </a:r>
            <a:r>
              <a:rPr lang="en-US" sz="4400" dirty="0" smtClean="0">
                <a:solidFill>
                  <a:schemeClr val="tx1">
                    <a:lumMod val="85000"/>
                    <a:lumOff val="15000"/>
                  </a:schemeClr>
                </a:solidFill>
              </a:rPr>
              <a:t>driven </a:t>
            </a:r>
            <a:r>
              <a:rPr lang="en-US" sz="4400" dirty="0">
                <a:solidFill>
                  <a:schemeClr val="tx1">
                    <a:lumMod val="85000"/>
                    <a:lumOff val="15000"/>
                  </a:schemeClr>
                </a:solidFill>
              </a:rPr>
              <a:t>approach</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93713" y="311150"/>
            <a:ext cx="8166100" cy="317500"/>
          </a:xfrm>
        </p:spPr>
        <p:txBody>
          <a:bodyPr/>
          <a:lstStyle/>
          <a:p>
            <a:r>
              <a:rPr lang="en-US">
                <a:latin typeface="SapientSansBold" charset="0"/>
                <a:ea typeface="MS PGothic" charset="0"/>
              </a:rPr>
              <a:t>Defining the Question</a:t>
            </a:r>
          </a:p>
        </p:txBody>
      </p:sp>
      <p:sp>
        <p:nvSpPr>
          <p:cNvPr id="4" name="Text Placeholder 2"/>
          <p:cNvSpPr txBox="1">
            <a:spLocks/>
          </p:cNvSpPr>
          <p:nvPr/>
        </p:nvSpPr>
        <p:spPr>
          <a:xfrm>
            <a:off x="493714" y="1623827"/>
            <a:ext cx="3320366" cy="1832162"/>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defRPr/>
            </a:pPr>
            <a:r>
              <a:rPr lang="en-US" sz="3700" dirty="0">
                <a:solidFill>
                  <a:schemeClr val="bg1">
                    <a:lumMod val="75000"/>
                  </a:schemeClr>
                </a:solidFill>
              </a:rPr>
              <a:t>….</a:t>
            </a:r>
            <a:r>
              <a:rPr lang="en-US" sz="3700" dirty="0" smtClean="0">
                <a:solidFill>
                  <a:schemeClr val="bg1">
                    <a:lumMod val="75000"/>
                  </a:schemeClr>
                </a:solidFill>
              </a:rPr>
              <a:t>.</a:t>
            </a:r>
            <a:r>
              <a:rPr lang="en-US" sz="3700" dirty="0">
                <a:solidFill>
                  <a:schemeClr val="tx1">
                    <a:lumMod val="75000"/>
                    <a:lumOff val="25000"/>
                  </a:schemeClr>
                </a:solidFill>
              </a:rPr>
              <a:t> “I need to see both aggregates &amp; </a:t>
            </a:r>
            <a:r>
              <a:rPr lang="en-US" sz="3700" dirty="0" smtClean="0">
                <a:solidFill>
                  <a:schemeClr val="tx1">
                    <a:lumMod val="75000"/>
                    <a:lumOff val="25000"/>
                  </a:schemeClr>
                </a:solidFill>
              </a:rPr>
              <a:t>details.” </a:t>
            </a:r>
            <a:endParaRPr lang="en-US" sz="3700" dirty="0">
              <a:solidFill>
                <a:schemeClr val="tx1">
                  <a:lumMod val="75000"/>
                  <a:lumOff val="25000"/>
                </a:schemeClr>
              </a:solidFill>
            </a:endParaRPr>
          </a:p>
        </p:txBody>
      </p:sp>
      <p:sp>
        <p:nvSpPr>
          <p:cNvPr id="7" name="Rounded Rectangle 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2" name="Picture 1"/>
          <p:cNvPicPr>
            <a:picLocks noChangeAspect="1"/>
          </p:cNvPicPr>
          <p:nvPr/>
        </p:nvPicPr>
        <p:blipFill>
          <a:blip r:embed="rId2"/>
          <a:stretch>
            <a:fillRect/>
          </a:stretch>
        </p:blipFill>
        <p:spPr>
          <a:xfrm>
            <a:off x="3888785" y="173317"/>
            <a:ext cx="4627685" cy="4927245"/>
          </a:xfrm>
          <a:prstGeom prst="rect">
            <a:avLst/>
          </a:prstGeom>
        </p:spPr>
      </p:pic>
      <p:sp>
        <p:nvSpPr>
          <p:cNvPr id="17" name="TextBox 16"/>
          <p:cNvSpPr txBox="1">
            <a:spLocks noChangeArrowheads="1"/>
          </p:cNvSpPr>
          <p:nvPr/>
        </p:nvSpPr>
        <p:spPr bwMode="auto">
          <a:xfrm>
            <a:off x="452438" y="4748213"/>
            <a:ext cx="25241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rgbClr val="595959"/>
                </a:solidFill>
                <a:latin typeface="SapientSansMedium"/>
                <a:cs typeface="SapientSansMedium"/>
              </a:rPr>
              <a:t>SOURCE: </a:t>
            </a:r>
            <a:r>
              <a:rPr lang="en-US" sz="900" dirty="0" err="1" smtClean="0">
                <a:solidFill>
                  <a:srgbClr val="595959"/>
                </a:solidFill>
                <a:latin typeface="SapientSansMedium"/>
                <a:cs typeface="SapientSansMedium"/>
              </a:rPr>
              <a:t>CalPERS</a:t>
            </a:r>
            <a:r>
              <a:rPr lang="en-US" sz="900" dirty="0" smtClean="0">
                <a:solidFill>
                  <a:srgbClr val="595959"/>
                </a:solidFill>
                <a:latin typeface="SapientSansMedium"/>
                <a:cs typeface="SapientSansMedium"/>
              </a:rPr>
              <a:t> </a:t>
            </a:r>
            <a:r>
              <a:rPr lang="en-US" sz="900" dirty="0">
                <a:solidFill>
                  <a:srgbClr val="595959"/>
                </a:solidFill>
                <a:latin typeface="SapientSansMedium"/>
                <a:cs typeface="SapientSansMedium"/>
              </a:rPr>
              <a:t>Annual Report 2013</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2"/>
          <p:cNvSpPr>
            <a:spLocks noGrp="1"/>
          </p:cNvSpPr>
          <p:nvPr>
            <p:ph type="title"/>
          </p:nvPr>
        </p:nvSpPr>
        <p:spPr>
          <a:xfrm>
            <a:off x="493713" y="311150"/>
            <a:ext cx="8166100" cy="317500"/>
          </a:xfrm>
        </p:spPr>
        <p:txBody>
          <a:bodyPr/>
          <a:lstStyle/>
          <a:p>
            <a:r>
              <a:rPr lang="en-US">
                <a:latin typeface="SapientSansBold" charset="0"/>
                <a:ea typeface="MS PGothic" charset="0"/>
              </a:rPr>
              <a:t>Drill Down </a:t>
            </a:r>
          </a:p>
        </p:txBody>
      </p:sp>
      <p:sp>
        <p:nvSpPr>
          <p:cNvPr id="91138" name="Rectangle 1"/>
          <p:cNvSpPr>
            <a:spLocks noChangeArrowheads="1"/>
          </p:cNvSpPr>
          <p:nvPr/>
        </p:nvSpPr>
        <p:spPr bwMode="auto">
          <a:xfrm>
            <a:off x="6191346" y="311150"/>
            <a:ext cx="2129968" cy="232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24" tIns="25512" rIns="51024" bIns="25512">
            <a:spAutoFit/>
          </a:bodyPr>
          <a:lstStyle/>
          <a:p>
            <a:pPr>
              <a:lnSpc>
                <a:spcPct val="92000"/>
              </a:lnSpc>
            </a:pPr>
            <a:r>
              <a:rPr lang="en-US" sz="3200" dirty="0">
                <a:solidFill>
                  <a:srgbClr val="09B8E6"/>
                </a:solidFill>
                <a:latin typeface="SapientSansRegular" charset="0"/>
                <a:cs typeface="SapientSansBold" charset="0"/>
              </a:rPr>
              <a:t>Shifting from summary to detail </a:t>
            </a:r>
            <a:r>
              <a:rPr lang="en-US" sz="3200" dirty="0" smtClean="0">
                <a:solidFill>
                  <a:srgbClr val="09B8E6"/>
                </a:solidFill>
                <a:latin typeface="SapientSansRegular" charset="0"/>
                <a:cs typeface="SapientSansBold" charset="0"/>
              </a:rPr>
              <a:t>information</a:t>
            </a:r>
            <a:endParaRPr lang="en-US" sz="3200" dirty="0">
              <a:solidFill>
                <a:srgbClr val="09B8E6"/>
              </a:solidFill>
              <a:latin typeface="SapientSansRegular" charset="0"/>
              <a:cs typeface="SapientSansBold" charset="0"/>
            </a:endParaRPr>
          </a:p>
        </p:txBody>
      </p:sp>
      <p:sp>
        <p:nvSpPr>
          <p:cNvPr id="6" name="Rounded Rectangle 5"/>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91150" name="Picture 2" descr="p160 Membership and Retirement_Page_3.png"/>
          <p:cNvPicPr>
            <a:picLocks noChangeAspect="1"/>
          </p:cNvPicPr>
          <p:nvPr/>
        </p:nvPicPr>
        <p:blipFill>
          <a:blip r:embed="rId3">
            <a:extLst>
              <a:ext uri="{28A0092B-C50C-407E-A947-70E740481C1C}">
                <a14:useLocalDpi xmlns:a14="http://schemas.microsoft.com/office/drawing/2010/main" val="0"/>
              </a:ext>
            </a:extLst>
          </a:blip>
          <a:srcRect l="42888" t="29521" r="30763" b="20432"/>
          <a:stretch>
            <a:fillRect/>
          </a:stretch>
        </p:blipFill>
        <p:spPr bwMode="auto">
          <a:xfrm>
            <a:off x="968471" y="927097"/>
            <a:ext cx="1671637"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1" name="Picture 3" descr="p160 Membership and Retirement_Page_2.png"/>
          <p:cNvPicPr>
            <a:picLocks noChangeAspect="1"/>
          </p:cNvPicPr>
          <p:nvPr/>
        </p:nvPicPr>
        <p:blipFill>
          <a:blip r:embed="rId4">
            <a:extLst>
              <a:ext uri="{28A0092B-C50C-407E-A947-70E740481C1C}">
                <a14:useLocalDpi xmlns:a14="http://schemas.microsoft.com/office/drawing/2010/main" val="0"/>
              </a:ext>
            </a:extLst>
          </a:blip>
          <a:srcRect l="29433" t="3183" r="14784" b="28815"/>
          <a:stretch>
            <a:fillRect/>
          </a:stretch>
        </p:blipFill>
        <p:spPr bwMode="auto">
          <a:xfrm>
            <a:off x="3051271" y="698497"/>
            <a:ext cx="2697162"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5"/>
          <p:cNvSpPr txBox="1">
            <a:spLocks noChangeArrowheads="1"/>
          </p:cNvSpPr>
          <p:nvPr/>
        </p:nvSpPr>
        <p:spPr bwMode="auto">
          <a:xfrm>
            <a:off x="6191346"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2"/>
          <p:cNvSpPr>
            <a:spLocks noGrp="1"/>
          </p:cNvSpPr>
          <p:nvPr>
            <p:ph type="title"/>
          </p:nvPr>
        </p:nvSpPr>
        <p:spPr>
          <a:xfrm>
            <a:off x="493713" y="311150"/>
            <a:ext cx="8166100" cy="317500"/>
          </a:xfrm>
        </p:spPr>
        <p:txBody>
          <a:bodyPr/>
          <a:lstStyle/>
          <a:p>
            <a:r>
              <a:rPr lang="en-US">
                <a:latin typeface="SapientSansBold" charset="0"/>
                <a:ea typeface="MS PGothic" charset="0"/>
              </a:rPr>
              <a:t>Drill Down </a:t>
            </a:r>
          </a:p>
        </p:txBody>
      </p:sp>
      <p:sp>
        <p:nvSpPr>
          <p:cNvPr id="92162" name="Rectangle 1"/>
          <p:cNvSpPr>
            <a:spLocks noChangeArrowheads="1"/>
          </p:cNvSpPr>
          <p:nvPr/>
        </p:nvSpPr>
        <p:spPr bwMode="auto">
          <a:xfrm>
            <a:off x="6191346" y="311150"/>
            <a:ext cx="2152250" cy="232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24" tIns="25512" rIns="51024" bIns="25512">
            <a:spAutoFit/>
          </a:bodyPr>
          <a:lstStyle/>
          <a:p>
            <a:pPr>
              <a:lnSpc>
                <a:spcPct val="92000"/>
              </a:lnSpc>
            </a:pPr>
            <a:r>
              <a:rPr lang="en-US" sz="3200" dirty="0">
                <a:solidFill>
                  <a:srgbClr val="09B8E6"/>
                </a:solidFill>
                <a:latin typeface="SapientSansRegular" charset="0"/>
                <a:cs typeface="SapientSansBold" charset="0"/>
              </a:rPr>
              <a:t>Shifting from summary to detail </a:t>
            </a:r>
            <a:r>
              <a:rPr lang="en-US" sz="3200" dirty="0" smtClean="0">
                <a:solidFill>
                  <a:srgbClr val="09B8E6"/>
                </a:solidFill>
                <a:latin typeface="SapientSansRegular" charset="0"/>
                <a:cs typeface="SapientSansBold" charset="0"/>
              </a:rPr>
              <a:t>information</a:t>
            </a:r>
            <a:endParaRPr lang="en-US" sz="3200" dirty="0">
              <a:solidFill>
                <a:srgbClr val="09B8E6"/>
              </a:solidFill>
              <a:latin typeface="SapientSansRegular" charset="0"/>
              <a:cs typeface="SapientSansBold" charset="0"/>
            </a:endParaRPr>
          </a:p>
        </p:txBody>
      </p:sp>
      <p:sp>
        <p:nvSpPr>
          <p:cNvPr id="6" name="Rounded Rectangle 5"/>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92173" name="Picture 1" descr="p160 Membership and Retirement_Page_4.png"/>
          <p:cNvPicPr>
            <a:picLocks noChangeAspect="1"/>
          </p:cNvPicPr>
          <p:nvPr/>
        </p:nvPicPr>
        <p:blipFill>
          <a:blip r:embed="rId3">
            <a:extLst>
              <a:ext uri="{28A0092B-C50C-407E-A947-70E740481C1C}">
                <a14:useLocalDpi xmlns:a14="http://schemas.microsoft.com/office/drawing/2010/main" val="0"/>
              </a:ext>
            </a:extLst>
          </a:blip>
          <a:srcRect l="44675" t="28986" r="22810" b="25069"/>
          <a:stretch>
            <a:fillRect/>
          </a:stretch>
        </p:blipFill>
        <p:spPr bwMode="auto">
          <a:xfrm>
            <a:off x="2484258" y="123264"/>
            <a:ext cx="2733775" cy="499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5"/>
          <p:cNvSpPr txBox="1">
            <a:spLocks noChangeArrowheads="1"/>
          </p:cNvSpPr>
          <p:nvPr/>
        </p:nvSpPr>
        <p:spPr bwMode="auto">
          <a:xfrm>
            <a:off x="6191346"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493713" y="311150"/>
            <a:ext cx="8166100" cy="317500"/>
          </a:xfrm>
        </p:spPr>
        <p:txBody>
          <a:bodyPr/>
          <a:lstStyle/>
          <a:p>
            <a:r>
              <a:rPr lang="en-US">
                <a:latin typeface="SapientSansBold" charset="0"/>
                <a:ea typeface="MS PGothic" charset="0"/>
              </a:rPr>
              <a:t>Defining the Question</a:t>
            </a:r>
          </a:p>
        </p:txBody>
      </p:sp>
      <p:sp>
        <p:nvSpPr>
          <p:cNvPr id="4" name="Text Placeholder 2"/>
          <p:cNvSpPr txBox="1">
            <a:spLocks/>
          </p:cNvSpPr>
          <p:nvPr/>
        </p:nvSpPr>
        <p:spPr>
          <a:xfrm>
            <a:off x="493713" y="1498600"/>
            <a:ext cx="2636916" cy="33528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defRPr/>
            </a:pPr>
            <a:r>
              <a:rPr lang="en-US" sz="3700" dirty="0">
                <a:solidFill>
                  <a:schemeClr val="bg1">
                    <a:lumMod val="75000"/>
                  </a:schemeClr>
                </a:solidFill>
              </a:rPr>
              <a:t>….</a:t>
            </a:r>
            <a:r>
              <a:rPr lang="en-US" sz="3700" dirty="0" smtClean="0">
                <a:solidFill>
                  <a:schemeClr val="bg1">
                    <a:lumMod val="75000"/>
                  </a:schemeClr>
                </a:solidFill>
              </a:rPr>
              <a:t>.</a:t>
            </a:r>
            <a:r>
              <a:rPr lang="en-US" sz="3700" dirty="0">
                <a:solidFill>
                  <a:schemeClr val="tx1">
                    <a:lumMod val="75000"/>
                    <a:lumOff val="25000"/>
                  </a:schemeClr>
                </a:solidFill>
              </a:rPr>
              <a:t> “I need to see the influence and </a:t>
            </a:r>
            <a:r>
              <a:rPr lang="en-US" sz="3700" dirty="0" smtClean="0">
                <a:solidFill>
                  <a:schemeClr val="tx1">
                    <a:lumMod val="75000"/>
                    <a:lumOff val="25000"/>
                  </a:schemeClr>
                </a:solidFill>
              </a:rPr>
              <a:t>impact.” </a:t>
            </a:r>
            <a:endParaRPr lang="en-US" sz="3700" dirty="0">
              <a:solidFill>
                <a:schemeClr val="tx1">
                  <a:lumMod val="75000"/>
                  <a:lumOff val="25000"/>
                </a:schemeClr>
              </a:solidFill>
            </a:endParaRPr>
          </a:p>
        </p:txBody>
      </p:sp>
      <p:pic>
        <p:nvPicPr>
          <p:cNvPr id="93187" name="Picture 1" descr="Financial1213-SmithReport_Page_09.png"/>
          <p:cNvPicPr>
            <a:picLocks noChangeAspect="1"/>
          </p:cNvPicPr>
          <p:nvPr/>
        </p:nvPicPr>
        <p:blipFill>
          <a:blip r:embed="rId2">
            <a:extLst>
              <a:ext uri="{28A0092B-C50C-407E-A947-70E740481C1C}">
                <a14:useLocalDpi xmlns:a14="http://schemas.microsoft.com/office/drawing/2010/main" val="0"/>
              </a:ext>
            </a:extLst>
          </a:blip>
          <a:srcRect l="33658" t="8769"/>
          <a:stretch>
            <a:fillRect/>
          </a:stretch>
        </p:blipFill>
        <p:spPr bwMode="auto">
          <a:xfrm>
            <a:off x="4410075" y="79375"/>
            <a:ext cx="32988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52438" y="4748213"/>
            <a:ext cx="25241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rgbClr val="595959"/>
                </a:solidFill>
                <a:latin typeface="SapientSansMedium"/>
                <a:cs typeface="SapientSansMedium"/>
              </a:rPr>
              <a:t>SOURCE: Smith College Annual Report 2013</a:t>
            </a:r>
          </a:p>
        </p:txBody>
      </p:sp>
      <p:sp>
        <p:nvSpPr>
          <p:cNvPr id="7" name="Rounded Rectangle 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2"/>
          <p:cNvSpPr>
            <a:spLocks noGrp="1"/>
          </p:cNvSpPr>
          <p:nvPr>
            <p:ph type="title"/>
          </p:nvPr>
        </p:nvSpPr>
        <p:spPr>
          <a:xfrm>
            <a:off x="493713" y="311150"/>
            <a:ext cx="8166100" cy="317500"/>
          </a:xfrm>
        </p:spPr>
        <p:txBody>
          <a:bodyPr/>
          <a:lstStyle/>
          <a:p>
            <a:r>
              <a:rPr lang="en-US">
                <a:latin typeface="SapientSansBold" charset="0"/>
                <a:ea typeface="MS PGothic" charset="0"/>
              </a:rPr>
              <a:t>Flows</a:t>
            </a:r>
          </a:p>
        </p:txBody>
      </p:sp>
      <p:sp>
        <p:nvSpPr>
          <p:cNvPr id="6" name="Rounded Rectangle 5"/>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94221" name="Picture 17" descr="statement of Activities_Page_3.png"/>
          <p:cNvPicPr>
            <a:picLocks noChangeAspect="1"/>
          </p:cNvPicPr>
          <p:nvPr/>
        </p:nvPicPr>
        <p:blipFill>
          <a:blip r:embed="rId3">
            <a:extLst>
              <a:ext uri="{28A0092B-C50C-407E-A947-70E740481C1C}">
                <a14:useLocalDpi xmlns:a14="http://schemas.microsoft.com/office/drawing/2010/main" val="0"/>
              </a:ext>
            </a:extLst>
          </a:blip>
          <a:srcRect t="8936" b="9349"/>
          <a:stretch>
            <a:fillRect/>
          </a:stretch>
        </p:blipFill>
        <p:spPr bwMode="auto">
          <a:xfrm>
            <a:off x="0" y="1051018"/>
            <a:ext cx="687228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2" name="Rectangle 1"/>
          <p:cNvSpPr>
            <a:spLocks noChangeArrowheads="1"/>
          </p:cNvSpPr>
          <p:nvPr/>
        </p:nvSpPr>
        <p:spPr bwMode="auto">
          <a:xfrm>
            <a:off x="6305550" y="311150"/>
            <a:ext cx="247332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Transforming data from one stage to </a:t>
            </a:r>
            <a:r>
              <a:rPr lang="en-US" sz="3200" dirty="0" smtClean="0">
                <a:solidFill>
                  <a:srgbClr val="09B8E6"/>
                </a:solidFill>
                <a:latin typeface="SapientSansRegular" charset="0"/>
                <a:cs typeface="SapientSansBold" charset="0"/>
              </a:rPr>
              <a:t>another</a:t>
            </a:r>
            <a:endParaRPr lang="en-US" sz="3200" dirty="0">
              <a:solidFill>
                <a:srgbClr val="09B8E6"/>
              </a:solidFill>
              <a:latin typeface="SapientSansRegular" charset="0"/>
              <a:cs typeface="SapientSansBold" charset="0"/>
            </a:endParaRPr>
          </a:p>
        </p:txBody>
      </p:sp>
      <p:sp>
        <p:nvSpPr>
          <p:cNvPr id="17" name="TextBox 5"/>
          <p:cNvSpPr txBox="1">
            <a:spLocks noChangeArrowheads="1"/>
          </p:cNvSpPr>
          <p:nvPr/>
        </p:nvSpPr>
        <p:spPr bwMode="auto">
          <a:xfrm>
            <a:off x="6305550"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493713" y="311150"/>
            <a:ext cx="8166100" cy="317500"/>
          </a:xfrm>
        </p:spPr>
        <p:txBody>
          <a:bodyPr/>
          <a:lstStyle/>
          <a:p>
            <a:r>
              <a:rPr lang="en-US">
                <a:latin typeface="SapientSansBold" charset="0"/>
                <a:ea typeface="MS PGothic" charset="0"/>
              </a:rPr>
              <a:t>Defining the Question</a:t>
            </a:r>
          </a:p>
        </p:txBody>
      </p:sp>
      <p:sp>
        <p:nvSpPr>
          <p:cNvPr id="4" name="Text Placeholder 2"/>
          <p:cNvSpPr txBox="1">
            <a:spLocks/>
          </p:cNvSpPr>
          <p:nvPr/>
        </p:nvSpPr>
        <p:spPr>
          <a:xfrm>
            <a:off x="1909763" y="1593850"/>
            <a:ext cx="5410200" cy="22987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defRPr/>
            </a:pPr>
            <a:r>
              <a:rPr lang="en-US" sz="4000" dirty="0">
                <a:solidFill>
                  <a:schemeClr val="bg1">
                    <a:lumMod val="75000"/>
                  </a:schemeClr>
                </a:solidFill>
              </a:rPr>
              <a:t>….</a:t>
            </a:r>
            <a:r>
              <a:rPr lang="en-US" sz="4000" dirty="0" smtClean="0">
                <a:solidFill>
                  <a:schemeClr val="bg1">
                    <a:lumMod val="75000"/>
                  </a:schemeClr>
                </a:solidFill>
              </a:rPr>
              <a:t>.</a:t>
            </a:r>
            <a:r>
              <a:rPr lang="en-US" sz="4000" dirty="0">
                <a:solidFill>
                  <a:schemeClr val="tx1">
                    <a:lumMod val="75000"/>
                    <a:lumOff val="25000"/>
                  </a:schemeClr>
                </a:solidFill>
              </a:rPr>
              <a:t> “I need to see </a:t>
            </a:r>
            <a:r>
              <a:rPr lang="en-US" sz="4000" dirty="0" smtClean="0">
                <a:solidFill>
                  <a:schemeClr val="tx1">
                    <a:lumMod val="75000"/>
                    <a:lumOff val="25000"/>
                  </a:schemeClr>
                </a:solidFill>
              </a:rPr>
              <a:t>the major themes.” </a:t>
            </a:r>
            <a:endParaRPr lang="en-US" sz="4000" dirty="0">
              <a:solidFill>
                <a:schemeClr val="tx1">
                  <a:lumMod val="75000"/>
                  <a:lumOff val="25000"/>
                </a:schemeClr>
              </a:solidFill>
            </a:endParaRPr>
          </a:p>
        </p:txBody>
      </p:sp>
      <p:sp>
        <p:nvSpPr>
          <p:cNvPr id="5" name="Rounded Rectangle 4"/>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 name="Rounded Rectangle 5"/>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7" name="Rounded Rectangle 6"/>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3455988"/>
            <a:ext cx="963612" cy="236537"/>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6"/>
          <p:cNvPicPr>
            <a:picLocks noChangeAspect="1"/>
          </p:cNvPicPr>
          <p:nvPr/>
        </p:nvPicPr>
        <p:blipFill>
          <a:blip r:embed="rId3">
            <a:extLst>
              <a:ext uri="{28A0092B-C50C-407E-A947-70E740481C1C}">
                <a14:useLocalDpi xmlns:a14="http://schemas.microsoft.com/office/drawing/2010/main" val="0"/>
              </a:ext>
            </a:extLst>
          </a:blip>
          <a:srcRect r="3905" b="31512"/>
          <a:stretch>
            <a:fillRect/>
          </a:stretch>
        </p:blipFill>
        <p:spPr bwMode="auto">
          <a:xfrm>
            <a:off x="801696" y="259787"/>
            <a:ext cx="55637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itle 2"/>
          <p:cNvSpPr>
            <a:spLocks noGrp="1"/>
          </p:cNvSpPr>
          <p:nvPr>
            <p:ph type="title"/>
          </p:nvPr>
        </p:nvSpPr>
        <p:spPr>
          <a:xfrm>
            <a:off x="493713" y="311150"/>
            <a:ext cx="8166100" cy="317500"/>
          </a:xfrm>
        </p:spPr>
        <p:txBody>
          <a:bodyPr/>
          <a:lstStyle/>
          <a:p>
            <a:r>
              <a:rPr lang="en-US">
                <a:latin typeface="SapientSansBold" charset="0"/>
                <a:ea typeface="MS PGothic" charset="0"/>
              </a:rPr>
              <a:t>Groups</a:t>
            </a:r>
          </a:p>
        </p:txBody>
      </p:sp>
      <p:sp>
        <p:nvSpPr>
          <p:cNvPr id="6" name="Rounded Rectangle 5"/>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6269" name="Rectangle 1"/>
          <p:cNvSpPr>
            <a:spLocks noChangeArrowheads="1"/>
          </p:cNvSpPr>
          <p:nvPr/>
        </p:nvSpPr>
        <p:spPr bwMode="auto">
          <a:xfrm>
            <a:off x="6677398" y="311150"/>
            <a:ext cx="202723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Creating categories from a data </a:t>
            </a:r>
            <a:r>
              <a:rPr lang="en-US" sz="3200" dirty="0" smtClean="0">
                <a:solidFill>
                  <a:srgbClr val="09B8E6"/>
                </a:solidFill>
                <a:latin typeface="SapientSansRegular" charset="0"/>
                <a:cs typeface="SapientSansBold" charset="0"/>
              </a:rPr>
              <a:t>set</a:t>
            </a:r>
            <a:endParaRPr lang="en-US" sz="3200" dirty="0">
              <a:solidFill>
                <a:srgbClr val="09B8E6"/>
              </a:solidFill>
              <a:latin typeface="SapientSansRegular" charset="0"/>
              <a:cs typeface="SapientSansBold" charset="0"/>
            </a:endParaRPr>
          </a:p>
        </p:txBody>
      </p:sp>
      <p:sp>
        <p:nvSpPr>
          <p:cNvPr id="17" name="TextBox 5"/>
          <p:cNvSpPr txBox="1">
            <a:spLocks noChangeArrowheads="1"/>
          </p:cNvSpPr>
          <p:nvPr/>
        </p:nvSpPr>
        <p:spPr bwMode="auto">
          <a:xfrm>
            <a:off x="6677398"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6"/>
          <p:cNvPicPr>
            <a:picLocks noChangeAspect="1"/>
          </p:cNvPicPr>
          <p:nvPr/>
        </p:nvPicPr>
        <p:blipFill>
          <a:blip r:embed="rId3">
            <a:extLst>
              <a:ext uri="{28A0092B-C50C-407E-A947-70E740481C1C}">
                <a14:useLocalDpi xmlns:a14="http://schemas.microsoft.com/office/drawing/2010/main" val="0"/>
              </a:ext>
            </a:extLst>
          </a:blip>
          <a:srcRect t="39046" r="3905" b="1157"/>
          <a:stretch>
            <a:fillRect/>
          </a:stretch>
        </p:blipFill>
        <p:spPr bwMode="auto">
          <a:xfrm>
            <a:off x="505100" y="532136"/>
            <a:ext cx="6056083" cy="456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itle 2"/>
          <p:cNvSpPr>
            <a:spLocks noGrp="1"/>
          </p:cNvSpPr>
          <p:nvPr>
            <p:ph type="title"/>
          </p:nvPr>
        </p:nvSpPr>
        <p:spPr>
          <a:xfrm>
            <a:off x="493713" y="311150"/>
            <a:ext cx="8166100" cy="317500"/>
          </a:xfrm>
        </p:spPr>
        <p:txBody>
          <a:bodyPr/>
          <a:lstStyle/>
          <a:p>
            <a:r>
              <a:rPr lang="en-US">
                <a:latin typeface="SapientSansBold" charset="0"/>
                <a:ea typeface="MS PGothic" charset="0"/>
              </a:rPr>
              <a:t>Groups</a:t>
            </a:r>
          </a:p>
        </p:txBody>
      </p:sp>
      <p:sp>
        <p:nvSpPr>
          <p:cNvPr id="6" name="Rounded Rectangle 5"/>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7293" name="Rectangle 1"/>
          <p:cNvSpPr>
            <a:spLocks noChangeArrowheads="1"/>
          </p:cNvSpPr>
          <p:nvPr/>
        </p:nvSpPr>
        <p:spPr bwMode="auto">
          <a:xfrm>
            <a:off x="6677398" y="311150"/>
            <a:ext cx="202723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Creating categories from a data </a:t>
            </a:r>
            <a:r>
              <a:rPr lang="en-US" sz="3200" dirty="0" smtClean="0">
                <a:solidFill>
                  <a:srgbClr val="09B8E6"/>
                </a:solidFill>
                <a:latin typeface="SapientSansRegular" charset="0"/>
                <a:cs typeface="SapientSansBold" charset="0"/>
              </a:rPr>
              <a:t>set</a:t>
            </a:r>
            <a:endParaRPr lang="en-US" sz="3200" dirty="0">
              <a:solidFill>
                <a:srgbClr val="09B8E6"/>
              </a:solidFill>
              <a:latin typeface="SapientSansRegular" charset="0"/>
              <a:cs typeface="SapientSansBold" charset="0"/>
            </a:endParaRPr>
          </a:p>
        </p:txBody>
      </p:sp>
      <p:sp>
        <p:nvSpPr>
          <p:cNvPr id="19" name="TextBox 5"/>
          <p:cNvSpPr txBox="1">
            <a:spLocks noChangeArrowheads="1"/>
          </p:cNvSpPr>
          <p:nvPr/>
        </p:nvSpPr>
        <p:spPr bwMode="auto">
          <a:xfrm>
            <a:off x="6677398"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493713" y="311150"/>
            <a:ext cx="8166100" cy="317500"/>
          </a:xfrm>
        </p:spPr>
        <p:txBody>
          <a:bodyPr/>
          <a:lstStyle/>
          <a:p>
            <a:r>
              <a:rPr lang="en-US">
                <a:latin typeface="SapientSansBold" charset="0"/>
                <a:ea typeface="MS PGothic" charset="0"/>
              </a:rPr>
              <a:t>Defining the Question</a:t>
            </a:r>
          </a:p>
        </p:txBody>
      </p:sp>
      <p:sp>
        <p:nvSpPr>
          <p:cNvPr id="4" name="Text Placeholder 2"/>
          <p:cNvSpPr txBox="1">
            <a:spLocks/>
          </p:cNvSpPr>
          <p:nvPr/>
        </p:nvSpPr>
        <p:spPr>
          <a:xfrm>
            <a:off x="1909763" y="1671638"/>
            <a:ext cx="5446712" cy="22987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defRPr/>
            </a:pPr>
            <a:r>
              <a:rPr lang="en-US" sz="3700" dirty="0">
                <a:solidFill>
                  <a:schemeClr val="bg1">
                    <a:lumMod val="75000"/>
                  </a:schemeClr>
                </a:solidFill>
              </a:rPr>
              <a:t>….</a:t>
            </a:r>
            <a:r>
              <a:rPr lang="en-US" sz="3700" dirty="0" smtClean="0">
                <a:solidFill>
                  <a:schemeClr val="bg1">
                    <a:lumMod val="75000"/>
                  </a:schemeClr>
                </a:solidFill>
              </a:rPr>
              <a:t>.</a:t>
            </a:r>
            <a:r>
              <a:rPr lang="en-US" sz="3700" dirty="0">
                <a:solidFill>
                  <a:schemeClr val="tx1">
                    <a:lumMod val="75000"/>
                    <a:lumOff val="25000"/>
                  </a:schemeClr>
                </a:solidFill>
              </a:rPr>
              <a:t> “I need to see connections and </a:t>
            </a:r>
            <a:r>
              <a:rPr lang="en-US" sz="3700" dirty="0" smtClean="0">
                <a:solidFill>
                  <a:schemeClr val="tx1">
                    <a:lumMod val="75000"/>
                    <a:lumOff val="25000"/>
                  </a:schemeClr>
                </a:solidFill>
              </a:rPr>
              <a:t>links.” </a:t>
            </a:r>
            <a:endParaRPr lang="en-US" sz="3700" dirty="0">
              <a:solidFill>
                <a:schemeClr val="tx1">
                  <a:lumMod val="75000"/>
                  <a:lumOff val="25000"/>
                </a:schemeClr>
              </a:solidFill>
            </a:endParaRPr>
          </a:p>
        </p:txBody>
      </p:sp>
      <p:sp>
        <p:nvSpPr>
          <p:cNvPr id="5" name="Rounded Rectangle 4"/>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 name="Rounded Rectangle 5"/>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7" name="Rounded Rectangle 6"/>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770313"/>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2"/>
          <p:cNvSpPr>
            <a:spLocks noGrp="1"/>
          </p:cNvSpPr>
          <p:nvPr>
            <p:ph type="title"/>
          </p:nvPr>
        </p:nvSpPr>
        <p:spPr>
          <a:xfrm>
            <a:off x="493713" y="311150"/>
            <a:ext cx="8166100" cy="317500"/>
          </a:xfrm>
        </p:spPr>
        <p:txBody>
          <a:bodyPr/>
          <a:lstStyle/>
          <a:p>
            <a:r>
              <a:rPr lang="en-US">
                <a:latin typeface="SapientSansBold" charset="0"/>
                <a:ea typeface="MS PGothic" charset="0"/>
              </a:rPr>
              <a:t>Networks</a:t>
            </a:r>
          </a:p>
        </p:txBody>
      </p:sp>
      <p:sp>
        <p:nvSpPr>
          <p:cNvPr id="100354" name="Rectangle 1"/>
          <p:cNvSpPr>
            <a:spLocks noChangeArrowheads="1"/>
          </p:cNvSpPr>
          <p:nvPr/>
        </p:nvSpPr>
        <p:spPr bwMode="auto">
          <a:xfrm>
            <a:off x="6630988" y="311150"/>
            <a:ext cx="21066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Connecting the dots between discrete </a:t>
            </a:r>
            <a:r>
              <a:rPr lang="en-US" sz="3200" dirty="0" smtClean="0">
                <a:solidFill>
                  <a:srgbClr val="09B8E6"/>
                </a:solidFill>
                <a:latin typeface="SapientSansRegular" charset="0"/>
                <a:cs typeface="SapientSansBold" charset="0"/>
              </a:rPr>
              <a:t>locations</a:t>
            </a:r>
            <a:endParaRPr lang="en-US" sz="3200" dirty="0">
              <a:solidFill>
                <a:srgbClr val="09B8E6"/>
              </a:solidFill>
              <a:latin typeface="SapientSansRegular" charset="0"/>
              <a:cs typeface="SapientSansBold" charset="0"/>
            </a:endParaRPr>
          </a:p>
        </p:txBody>
      </p:sp>
      <p:sp>
        <p:nvSpPr>
          <p:cNvPr id="7" name="TextBox 5"/>
          <p:cNvSpPr txBox="1">
            <a:spLocks noChangeArrowheads="1"/>
          </p:cNvSpPr>
          <p:nvPr/>
        </p:nvSpPr>
        <p:spPr bwMode="auto">
          <a:xfrm>
            <a:off x="6630988" y="4748213"/>
            <a:ext cx="25241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rgbClr val="595959"/>
                </a:solidFill>
                <a:latin typeface="SapientSansMedium"/>
                <a:cs typeface="SapientSansMedium"/>
              </a:rPr>
              <a:t>SOURCE: </a:t>
            </a:r>
            <a:r>
              <a:rPr lang="en-US" sz="900" dirty="0" err="1">
                <a:solidFill>
                  <a:srgbClr val="595959"/>
                </a:solidFill>
                <a:latin typeface="SapientSansMedium"/>
                <a:cs typeface="SapientSansMedium"/>
              </a:rPr>
              <a:t>Mappa</a:t>
            </a:r>
            <a:r>
              <a:rPr lang="en-US" sz="900" dirty="0">
                <a:solidFill>
                  <a:srgbClr val="595959"/>
                </a:solidFill>
                <a:latin typeface="SapientSansMedium"/>
                <a:cs typeface="SapientSansMedium"/>
              </a:rPr>
              <a:t> Mundi</a:t>
            </a:r>
          </a:p>
        </p:txBody>
      </p:sp>
      <p:sp>
        <p:nvSpPr>
          <p:cNvPr id="6" name="Rounded Rectangle 5"/>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E0F4FA"/>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100366" name="Picture 3"/>
          <p:cNvPicPr>
            <a:picLocks noChangeAspect="1"/>
          </p:cNvPicPr>
          <p:nvPr/>
        </p:nvPicPr>
        <p:blipFill>
          <a:blip r:embed="rId3">
            <a:extLst>
              <a:ext uri="{28A0092B-C50C-407E-A947-70E740481C1C}">
                <a14:useLocalDpi xmlns:a14="http://schemas.microsoft.com/office/drawing/2010/main" val="0"/>
              </a:ext>
            </a:extLst>
          </a:blip>
          <a:srcRect t="7727"/>
          <a:stretch>
            <a:fillRect/>
          </a:stretch>
        </p:blipFill>
        <p:spPr bwMode="auto">
          <a:xfrm>
            <a:off x="412963" y="977635"/>
            <a:ext cx="5994738" cy="392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0" name="Title 2"/>
          <p:cNvSpPr>
            <a:spLocks noGrp="1"/>
          </p:cNvSpPr>
          <p:nvPr>
            <p:ph type="title"/>
          </p:nvPr>
        </p:nvSpPr>
        <p:spPr>
          <a:xfrm>
            <a:off x="493713" y="311150"/>
            <a:ext cx="4575175" cy="317500"/>
          </a:xfrm>
        </p:spPr>
        <p:txBody>
          <a:bodyPr/>
          <a:lstStyle/>
          <a:p>
            <a:pPr defTabSz="406594">
              <a:defRPr/>
            </a:pPr>
            <a:r>
              <a:rPr lang="en-US" dirty="0" smtClean="0">
                <a:latin typeface="SapientSansBold" charset="0"/>
                <a:ea typeface="MS PGothic" charset="0"/>
                <a:cs typeface="SapientSansBold" charset="0"/>
              </a:rPr>
              <a:t>Visualization Taxonomies </a:t>
            </a:r>
            <a:r>
              <a:rPr lang="en-US" dirty="0" smtClean="0">
                <a:solidFill>
                  <a:schemeClr val="bg1">
                    <a:lumMod val="75000"/>
                  </a:schemeClr>
                </a:solidFill>
                <a:latin typeface="SapientSansBold" charset="0"/>
                <a:ea typeface="MS PGothic" charset="0"/>
                <a:cs typeface="SapientSansBold" charset="0"/>
              </a:rPr>
              <a:t>(220 years back)</a:t>
            </a:r>
            <a:endParaRPr lang="en-US" dirty="0">
              <a:solidFill>
                <a:schemeClr val="bg1">
                  <a:lumMod val="75000"/>
                </a:schemeClr>
              </a:solidFill>
              <a:latin typeface="SapientSansBold" charset="0"/>
              <a:ea typeface="MS PGothic" charset="0"/>
              <a:cs typeface="SapientSansBold" charset="0"/>
            </a:endParaRPr>
          </a:p>
        </p:txBody>
      </p:sp>
      <p:sp>
        <p:nvSpPr>
          <p:cNvPr id="103" name="Rounded Rectangle 102"/>
          <p:cNvSpPr/>
          <p:nvPr/>
        </p:nvSpPr>
        <p:spPr>
          <a:xfrm>
            <a:off x="247650" y="3046413"/>
            <a:ext cx="8602663" cy="1465262"/>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4" name="Rounded Rectangle 103"/>
          <p:cNvSpPr/>
          <p:nvPr/>
        </p:nvSpPr>
        <p:spPr>
          <a:xfrm>
            <a:off x="247650" y="4275138"/>
            <a:ext cx="8602663" cy="236537"/>
          </a:xfrm>
          <a:prstGeom prst="roundRect">
            <a:avLst>
              <a:gd name="adj" fmla="val 50000"/>
            </a:avLst>
          </a:prstGeom>
          <a:solidFill>
            <a:srgbClr val="4AD1EF"/>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0420" name="TextBox 14"/>
          <p:cNvSpPr txBox="1">
            <a:spLocks noChangeArrowheads="1"/>
          </p:cNvSpPr>
          <p:nvPr/>
        </p:nvSpPr>
        <p:spPr bwMode="auto">
          <a:xfrm>
            <a:off x="1504950" y="4592638"/>
            <a:ext cx="3492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r" eaLnBrk="1" hangingPunct="1"/>
            <a:r>
              <a:rPr lang="en-US" sz="900">
                <a:latin typeface="SapientSansMedium" charset="0"/>
                <a:cs typeface="SapientSansMedium" charset="0"/>
              </a:rPr>
              <a:t>1967</a:t>
            </a:r>
          </a:p>
        </p:txBody>
      </p:sp>
      <p:sp>
        <p:nvSpPr>
          <p:cNvPr id="60421" name="TextBox 14"/>
          <p:cNvSpPr txBox="1">
            <a:spLocks noChangeArrowheads="1"/>
          </p:cNvSpPr>
          <p:nvPr/>
        </p:nvSpPr>
        <p:spPr bwMode="auto">
          <a:xfrm>
            <a:off x="2430463" y="4592638"/>
            <a:ext cx="35083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r" eaLnBrk="1" hangingPunct="1"/>
            <a:r>
              <a:rPr lang="en-US" sz="900">
                <a:latin typeface="SapientSansMedium" charset="0"/>
                <a:cs typeface="SapientSansMedium" charset="0"/>
              </a:rPr>
              <a:t>1996</a:t>
            </a:r>
          </a:p>
        </p:txBody>
      </p:sp>
      <p:sp>
        <p:nvSpPr>
          <p:cNvPr id="60422" name="TextBox 14"/>
          <p:cNvSpPr txBox="1">
            <a:spLocks noChangeArrowheads="1"/>
          </p:cNvSpPr>
          <p:nvPr/>
        </p:nvSpPr>
        <p:spPr bwMode="auto">
          <a:xfrm>
            <a:off x="4205288" y="4592638"/>
            <a:ext cx="35083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r" eaLnBrk="1" hangingPunct="1"/>
            <a:r>
              <a:rPr lang="en-US" sz="900">
                <a:latin typeface="SapientSansMedium" charset="0"/>
                <a:cs typeface="SapientSansMedium" charset="0"/>
              </a:rPr>
              <a:t>1997</a:t>
            </a:r>
          </a:p>
        </p:txBody>
      </p:sp>
      <p:sp>
        <p:nvSpPr>
          <p:cNvPr id="60423" name="TextBox 14"/>
          <p:cNvSpPr txBox="1">
            <a:spLocks noChangeArrowheads="1"/>
          </p:cNvSpPr>
          <p:nvPr/>
        </p:nvSpPr>
        <p:spPr bwMode="auto">
          <a:xfrm>
            <a:off x="6729413" y="4592638"/>
            <a:ext cx="46831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r" eaLnBrk="1" hangingPunct="1"/>
            <a:r>
              <a:rPr lang="en-US" sz="900">
                <a:latin typeface="SapientSansMedium" charset="0"/>
                <a:cs typeface="SapientSansMedium" charset="0"/>
              </a:rPr>
              <a:t>2003</a:t>
            </a:r>
          </a:p>
        </p:txBody>
      </p:sp>
      <p:sp>
        <p:nvSpPr>
          <p:cNvPr id="60424" name="TextBox 14"/>
          <p:cNvSpPr txBox="1">
            <a:spLocks noChangeArrowheads="1"/>
          </p:cNvSpPr>
          <p:nvPr/>
        </p:nvSpPr>
        <p:spPr bwMode="auto">
          <a:xfrm>
            <a:off x="7802563" y="4592638"/>
            <a:ext cx="46831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r" eaLnBrk="1" hangingPunct="1"/>
            <a:r>
              <a:rPr lang="en-US" sz="900">
                <a:latin typeface="SapientSansMedium" charset="0"/>
                <a:cs typeface="SapientSansMedium" charset="0"/>
              </a:rPr>
              <a:t>2004</a:t>
            </a:r>
          </a:p>
        </p:txBody>
      </p:sp>
      <p:sp>
        <p:nvSpPr>
          <p:cNvPr id="60425" name="TextBox 14"/>
          <p:cNvSpPr txBox="1">
            <a:spLocks noChangeArrowheads="1"/>
          </p:cNvSpPr>
          <p:nvPr/>
        </p:nvSpPr>
        <p:spPr bwMode="auto">
          <a:xfrm>
            <a:off x="287338" y="4592638"/>
            <a:ext cx="5048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r" eaLnBrk="1" hangingPunct="1"/>
            <a:r>
              <a:rPr lang="en-US" sz="900">
                <a:latin typeface="SapientSansMedium" charset="0"/>
                <a:cs typeface="SapientSansMedium" charset="0"/>
              </a:rPr>
              <a:t>1786</a:t>
            </a:r>
          </a:p>
        </p:txBody>
      </p:sp>
      <p:sp>
        <p:nvSpPr>
          <p:cNvPr id="62475" name="TextBox 7"/>
          <p:cNvSpPr txBox="1">
            <a:spLocks noChangeArrowheads="1"/>
          </p:cNvSpPr>
          <p:nvPr/>
        </p:nvSpPr>
        <p:spPr bwMode="auto">
          <a:xfrm>
            <a:off x="482600" y="2354263"/>
            <a:ext cx="8477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6594" eaLnBrk="1" hangingPunct="1">
              <a:lnSpc>
                <a:spcPct val="92000"/>
              </a:lnSpc>
              <a:defRPr/>
            </a:pPr>
            <a:r>
              <a:rPr lang="en-US" sz="1100" dirty="0">
                <a:solidFill>
                  <a:srgbClr val="18ABDB"/>
                </a:solidFill>
                <a:latin typeface="SapientSansRegular" charset="0"/>
                <a:cs typeface="SapientSansBold" charset="0"/>
              </a:rPr>
              <a:t>Layout</a:t>
            </a:r>
          </a:p>
          <a:p>
            <a:pPr defTabSz="406594" eaLnBrk="1" hangingPunct="1">
              <a:lnSpc>
                <a:spcPct val="92000"/>
              </a:lnSpc>
              <a:defRPr/>
            </a:pPr>
            <a:r>
              <a:rPr lang="en-US" sz="1000" dirty="0">
                <a:solidFill>
                  <a:schemeClr val="tx1">
                    <a:lumMod val="50000"/>
                    <a:lumOff val="50000"/>
                  </a:schemeClr>
                </a:solidFill>
                <a:latin typeface="SapientSansRegular" charset="0"/>
                <a:cs typeface="SapientSansBold" charset="0"/>
              </a:rPr>
              <a:t>Line, Bar, Pie Chart</a:t>
            </a:r>
          </a:p>
        </p:txBody>
      </p:sp>
      <p:cxnSp>
        <p:nvCxnSpPr>
          <p:cNvPr id="123" name="Straight Arrow Connector 122"/>
          <p:cNvCxnSpPr/>
          <p:nvPr/>
        </p:nvCxnSpPr>
        <p:spPr>
          <a:xfrm>
            <a:off x="423863" y="2114550"/>
            <a:ext cx="0" cy="2568575"/>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124" name="Rounded Rectangle 123"/>
          <p:cNvSpPr/>
          <p:nvPr/>
        </p:nvSpPr>
        <p:spPr>
          <a:xfrm>
            <a:off x="228600" y="1962150"/>
            <a:ext cx="1138238" cy="317500"/>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0429" name="TextBox 47"/>
          <p:cNvSpPr txBox="1">
            <a:spLocks noChangeArrowheads="1"/>
          </p:cNvSpPr>
          <p:nvPr/>
        </p:nvSpPr>
        <p:spPr bwMode="auto">
          <a:xfrm>
            <a:off x="215900" y="1962150"/>
            <a:ext cx="1095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The Commercial &amp; Political Atlas</a:t>
            </a:r>
          </a:p>
        </p:txBody>
      </p:sp>
      <p:sp>
        <p:nvSpPr>
          <p:cNvPr id="127" name="TextBox 5"/>
          <p:cNvSpPr txBox="1">
            <a:spLocks noChangeArrowheads="1"/>
          </p:cNvSpPr>
          <p:nvPr/>
        </p:nvSpPr>
        <p:spPr bwMode="auto">
          <a:xfrm>
            <a:off x="452438" y="3254375"/>
            <a:ext cx="7239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chemeClr val="bg1">
                    <a:lumMod val="65000"/>
                  </a:schemeClr>
                </a:solidFill>
                <a:latin typeface="SapientSansMedium"/>
                <a:cs typeface="SapientSansMedium"/>
              </a:rPr>
              <a:t>PLAYFAIR</a:t>
            </a:r>
          </a:p>
        </p:txBody>
      </p:sp>
      <p:pic>
        <p:nvPicPr>
          <p:cNvPr id="60431" name="Picture 3"/>
          <p:cNvPicPr>
            <a:picLocks noChangeAspect="1"/>
          </p:cNvPicPr>
          <p:nvPr/>
        </p:nvPicPr>
        <p:blipFill>
          <a:blip r:embed="rId3">
            <a:extLst>
              <a:ext uri="{28A0092B-C50C-407E-A947-70E740481C1C}">
                <a14:useLocalDpi xmlns:a14="http://schemas.microsoft.com/office/drawing/2010/main" val="0"/>
              </a:ext>
            </a:extLst>
          </a:blip>
          <a:srcRect l="26018" r="29179" b="42712"/>
          <a:stretch>
            <a:fillRect/>
          </a:stretch>
        </p:blipFill>
        <p:spPr bwMode="auto">
          <a:xfrm>
            <a:off x="495300" y="3419475"/>
            <a:ext cx="5588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1" name="TextBox 7"/>
          <p:cNvSpPr txBox="1">
            <a:spLocks noChangeArrowheads="1"/>
          </p:cNvSpPr>
          <p:nvPr/>
        </p:nvSpPr>
        <p:spPr bwMode="auto">
          <a:xfrm>
            <a:off x="1538288" y="1257300"/>
            <a:ext cx="94615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6594" eaLnBrk="1" hangingPunct="1">
              <a:lnSpc>
                <a:spcPct val="92000"/>
              </a:lnSpc>
              <a:defRPr/>
            </a:pPr>
            <a:r>
              <a:rPr lang="en-US" sz="1100" dirty="0" smtClean="0">
                <a:solidFill>
                  <a:srgbClr val="18ABDB"/>
                </a:solidFill>
                <a:latin typeface="SapientSansRegular" charset="0"/>
                <a:cs typeface="SapientSansBold" charset="0"/>
              </a:rPr>
              <a:t>Data Type, Layout</a:t>
            </a:r>
            <a:endParaRPr lang="en-US" sz="1100" dirty="0">
              <a:solidFill>
                <a:srgbClr val="18ABDB"/>
              </a:solidFill>
              <a:latin typeface="SapientSansRegular" charset="0"/>
              <a:cs typeface="SapientSansBold" charset="0"/>
            </a:endParaRPr>
          </a:p>
          <a:p>
            <a:pPr defTabSz="406594" eaLnBrk="1" hangingPunct="1">
              <a:lnSpc>
                <a:spcPct val="92000"/>
              </a:lnSpc>
              <a:defRPr/>
            </a:pPr>
            <a:r>
              <a:rPr lang="en-US" sz="1000" dirty="0">
                <a:solidFill>
                  <a:schemeClr val="tx1">
                    <a:lumMod val="50000"/>
                    <a:lumOff val="50000"/>
                  </a:schemeClr>
                </a:solidFill>
                <a:latin typeface="SapientSansRegular" charset="0"/>
                <a:cs typeface="SapientSansBold" charset="0"/>
              </a:rPr>
              <a:t>Diagrams, Networks,  Maps</a:t>
            </a:r>
          </a:p>
        </p:txBody>
      </p:sp>
      <p:cxnSp>
        <p:nvCxnSpPr>
          <p:cNvPr id="129" name="Straight Arrow Connector 128"/>
          <p:cNvCxnSpPr/>
          <p:nvPr/>
        </p:nvCxnSpPr>
        <p:spPr>
          <a:xfrm>
            <a:off x="1481138" y="1208088"/>
            <a:ext cx="0" cy="3476625"/>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130" name="Rounded Rectangle 129"/>
          <p:cNvSpPr/>
          <p:nvPr/>
        </p:nvSpPr>
        <p:spPr>
          <a:xfrm>
            <a:off x="1285875" y="876300"/>
            <a:ext cx="927100" cy="317500"/>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0435" name="TextBox 47"/>
          <p:cNvSpPr txBox="1">
            <a:spLocks noChangeArrowheads="1"/>
          </p:cNvSpPr>
          <p:nvPr/>
        </p:nvSpPr>
        <p:spPr bwMode="auto">
          <a:xfrm>
            <a:off x="1273175" y="876300"/>
            <a:ext cx="939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Semiology of Graphics</a:t>
            </a:r>
          </a:p>
        </p:txBody>
      </p:sp>
      <p:sp>
        <p:nvSpPr>
          <p:cNvPr id="133" name="TextBox 5"/>
          <p:cNvSpPr txBox="1">
            <a:spLocks noChangeArrowheads="1"/>
          </p:cNvSpPr>
          <p:nvPr/>
        </p:nvSpPr>
        <p:spPr bwMode="auto">
          <a:xfrm>
            <a:off x="1508125" y="3254375"/>
            <a:ext cx="723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chemeClr val="bg1">
                    <a:lumMod val="65000"/>
                  </a:schemeClr>
                </a:solidFill>
                <a:latin typeface="SapientSansMedium"/>
                <a:cs typeface="SapientSansMedium"/>
              </a:rPr>
              <a:t>BERTIN</a:t>
            </a:r>
          </a:p>
        </p:txBody>
      </p:sp>
      <p:pic>
        <p:nvPicPr>
          <p:cNvPr id="60437" name="Picture 5"/>
          <p:cNvPicPr>
            <a:picLocks noChangeAspect="1"/>
          </p:cNvPicPr>
          <p:nvPr/>
        </p:nvPicPr>
        <p:blipFill>
          <a:blip r:embed="rId4">
            <a:extLst>
              <a:ext uri="{28A0092B-C50C-407E-A947-70E740481C1C}">
                <a14:useLocalDpi xmlns:a14="http://schemas.microsoft.com/office/drawing/2010/main" val="0"/>
              </a:ext>
            </a:extLst>
          </a:blip>
          <a:srcRect l="15971" r="42419" b="33331"/>
          <a:stretch>
            <a:fillRect/>
          </a:stretch>
        </p:blipFill>
        <p:spPr bwMode="auto">
          <a:xfrm>
            <a:off x="1554163" y="3433763"/>
            <a:ext cx="5556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9" name="TextBox 7"/>
          <p:cNvSpPr txBox="1">
            <a:spLocks noChangeArrowheads="1"/>
          </p:cNvSpPr>
          <p:nvPr/>
        </p:nvSpPr>
        <p:spPr bwMode="auto">
          <a:xfrm>
            <a:off x="2457450" y="1768475"/>
            <a:ext cx="17240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28663"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6594" eaLnBrk="1" hangingPunct="1">
              <a:lnSpc>
                <a:spcPct val="92000"/>
              </a:lnSpc>
              <a:defRPr/>
            </a:pPr>
            <a:r>
              <a:rPr lang="en-US" sz="1100" dirty="0">
                <a:solidFill>
                  <a:srgbClr val="18ABDB"/>
                </a:solidFill>
                <a:latin typeface="SapientSansRegular" charset="0"/>
                <a:cs typeface="SapientSansBold" charset="0"/>
              </a:rPr>
              <a:t>Data </a:t>
            </a:r>
            <a:r>
              <a:rPr lang="en-US" sz="1100" dirty="0" smtClean="0">
                <a:solidFill>
                  <a:srgbClr val="18ABDB"/>
                </a:solidFill>
                <a:latin typeface="SapientSansRegular" charset="0"/>
                <a:cs typeface="SapientSansBold" charset="0"/>
              </a:rPr>
              <a:t>Type </a:t>
            </a:r>
          </a:p>
          <a:p>
            <a:pPr defTabSz="406594" eaLnBrk="1" hangingPunct="1">
              <a:lnSpc>
                <a:spcPct val="92000"/>
              </a:lnSpc>
              <a:defRPr/>
            </a:pPr>
            <a:r>
              <a:rPr lang="en-US" sz="1000" dirty="0" smtClean="0">
                <a:solidFill>
                  <a:schemeClr val="tx1">
                    <a:lumMod val="50000"/>
                    <a:lumOff val="50000"/>
                  </a:schemeClr>
                </a:solidFill>
                <a:latin typeface="SapientSansRegular" charset="0"/>
                <a:cs typeface="SapientSansBold" charset="0"/>
              </a:rPr>
              <a:t>1D,2D,3D, Temporal, Multi-dimensional, Tree, Network </a:t>
            </a:r>
            <a:endParaRPr lang="en-US" sz="1000" dirty="0">
              <a:solidFill>
                <a:schemeClr val="tx1">
                  <a:lumMod val="50000"/>
                  <a:lumOff val="50000"/>
                </a:schemeClr>
              </a:solidFill>
              <a:latin typeface="SapientSansRegular" charset="0"/>
              <a:cs typeface="SapientSansBold" charset="0"/>
            </a:endParaRPr>
          </a:p>
          <a:p>
            <a:pPr defTabSz="406594" eaLnBrk="1" hangingPunct="1">
              <a:lnSpc>
                <a:spcPct val="92000"/>
              </a:lnSpc>
              <a:defRPr/>
            </a:pPr>
            <a:endParaRPr lang="en-US" sz="1100" dirty="0">
              <a:solidFill>
                <a:srgbClr val="18ABDB"/>
              </a:solidFill>
              <a:latin typeface="SapientSansRegular" charset="0"/>
              <a:cs typeface="SapientSansBold" charset="0"/>
            </a:endParaRPr>
          </a:p>
          <a:p>
            <a:pPr defTabSz="406594" eaLnBrk="1" hangingPunct="1">
              <a:lnSpc>
                <a:spcPct val="92000"/>
              </a:lnSpc>
              <a:defRPr/>
            </a:pPr>
            <a:r>
              <a:rPr lang="en-US" sz="1100" dirty="0" smtClean="0">
                <a:solidFill>
                  <a:srgbClr val="18ABDB"/>
                </a:solidFill>
                <a:latin typeface="SapientSansRegular" charset="0"/>
                <a:cs typeface="SapientSansBold" charset="0"/>
              </a:rPr>
              <a:t>Task</a:t>
            </a:r>
            <a:endParaRPr lang="en-US" sz="1100" dirty="0">
              <a:solidFill>
                <a:srgbClr val="18ABDB"/>
              </a:solidFill>
              <a:latin typeface="SapientSansRegular" charset="0"/>
              <a:cs typeface="SapientSansBold" charset="0"/>
            </a:endParaRPr>
          </a:p>
          <a:p>
            <a:pPr defTabSz="406594" eaLnBrk="1" hangingPunct="1">
              <a:lnSpc>
                <a:spcPct val="92000"/>
              </a:lnSpc>
              <a:defRPr/>
            </a:pPr>
            <a:r>
              <a:rPr lang="en-US" sz="1000" dirty="0">
                <a:solidFill>
                  <a:srgbClr val="7F7F7F"/>
                </a:solidFill>
                <a:latin typeface="SapientSansRegular" charset="0"/>
                <a:cs typeface="SapientSansBold" charset="0"/>
              </a:rPr>
              <a:t>Overview, Zoom, Filter, Details, Relate, History, Extract </a:t>
            </a:r>
          </a:p>
        </p:txBody>
      </p:sp>
      <p:cxnSp>
        <p:nvCxnSpPr>
          <p:cNvPr id="136" name="Straight Arrow Connector 135"/>
          <p:cNvCxnSpPr/>
          <p:nvPr/>
        </p:nvCxnSpPr>
        <p:spPr>
          <a:xfrm>
            <a:off x="2398713" y="1533525"/>
            <a:ext cx="0" cy="3151188"/>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137" name="Rounded Rectangle 136"/>
          <p:cNvSpPr/>
          <p:nvPr/>
        </p:nvSpPr>
        <p:spPr>
          <a:xfrm>
            <a:off x="2268538" y="1239838"/>
            <a:ext cx="1447800" cy="466725"/>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0441" name="TextBox 47"/>
          <p:cNvSpPr txBox="1">
            <a:spLocks noChangeArrowheads="1"/>
          </p:cNvSpPr>
          <p:nvPr/>
        </p:nvSpPr>
        <p:spPr bwMode="auto">
          <a:xfrm>
            <a:off x="2246313" y="1262063"/>
            <a:ext cx="147002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The Eyes Have It: A Task by Data Type Taxonomy for Information Visualization</a:t>
            </a:r>
          </a:p>
        </p:txBody>
      </p:sp>
      <p:sp>
        <p:nvSpPr>
          <p:cNvPr id="139" name="TextBox 5"/>
          <p:cNvSpPr txBox="1">
            <a:spLocks noChangeArrowheads="1"/>
          </p:cNvSpPr>
          <p:nvPr/>
        </p:nvSpPr>
        <p:spPr bwMode="auto">
          <a:xfrm>
            <a:off x="2425700" y="3255963"/>
            <a:ext cx="17557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chemeClr val="bg1">
                    <a:lumMod val="65000"/>
                  </a:schemeClr>
                </a:solidFill>
                <a:latin typeface="SapientSansMedium"/>
                <a:cs typeface="SapientSansMedium"/>
              </a:rPr>
              <a:t>SHNEIDERMAN</a:t>
            </a:r>
            <a:endParaRPr lang="en-US" sz="900" dirty="0">
              <a:solidFill>
                <a:schemeClr val="bg1">
                  <a:lumMod val="65000"/>
                </a:schemeClr>
              </a:solidFill>
              <a:latin typeface="SapientSansMedium"/>
              <a:cs typeface="SapientSansMedium"/>
            </a:endParaRPr>
          </a:p>
        </p:txBody>
      </p:sp>
      <p:pic>
        <p:nvPicPr>
          <p:cNvPr id="60443" name="Picture 9"/>
          <p:cNvPicPr>
            <a:picLocks noChangeAspect="1"/>
          </p:cNvPicPr>
          <p:nvPr/>
        </p:nvPicPr>
        <p:blipFill>
          <a:blip r:embed="rId5">
            <a:grayscl/>
            <a:extLst>
              <a:ext uri="{28A0092B-C50C-407E-A947-70E740481C1C}">
                <a14:useLocalDpi xmlns:a14="http://schemas.microsoft.com/office/drawing/2010/main" val="0"/>
              </a:ext>
            </a:extLst>
          </a:blip>
          <a:srcRect l="17479" r="19525" b="10954"/>
          <a:stretch>
            <a:fillRect/>
          </a:stretch>
        </p:blipFill>
        <p:spPr bwMode="auto">
          <a:xfrm>
            <a:off x="2474913" y="3422650"/>
            <a:ext cx="4953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6" name="TextBox 7"/>
          <p:cNvSpPr txBox="1">
            <a:spLocks noChangeArrowheads="1"/>
          </p:cNvSpPr>
          <p:nvPr/>
        </p:nvSpPr>
        <p:spPr bwMode="auto">
          <a:xfrm>
            <a:off x="4240213" y="1458913"/>
            <a:ext cx="957262"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lnSpc>
                <a:spcPct val="92000"/>
              </a:lnSpc>
            </a:pPr>
            <a:r>
              <a:rPr lang="en-US" sz="1100">
                <a:solidFill>
                  <a:srgbClr val="18ABDB"/>
                </a:solidFill>
                <a:latin typeface="SapientSansRegular" charset="0"/>
                <a:cs typeface="SapientSansBold" charset="0"/>
              </a:rPr>
              <a:t>Domain, Layout</a:t>
            </a:r>
          </a:p>
          <a:p>
            <a:pPr eaLnBrk="1" hangingPunct="1">
              <a:lnSpc>
                <a:spcPct val="92000"/>
              </a:lnSpc>
            </a:pPr>
            <a:r>
              <a:rPr lang="en-US" sz="1000">
                <a:solidFill>
                  <a:srgbClr val="7F7F7F"/>
                </a:solidFill>
                <a:latin typeface="SapientSansRegular" charset="0"/>
                <a:cs typeface="SapientSansBold" charset="0"/>
              </a:rPr>
              <a:t>Scientific, GIS, Multi-dimensional, Information Landscapes, Nodes &amp; Links, Trees, Text Transforms </a:t>
            </a:r>
          </a:p>
        </p:txBody>
      </p:sp>
      <p:cxnSp>
        <p:nvCxnSpPr>
          <p:cNvPr id="146" name="Straight Arrow Connector 145"/>
          <p:cNvCxnSpPr/>
          <p:nvPr/>
        </p:nvCxnSpPr>
        <p:spPr>
          <a:xfrm>
            <a:off x="4181475" y="1257300"/>
            <a:ext cx="0" cy="3427413"/>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147" name="Rounded Rectangle 146"/>
          <p:cNvSpPr/>
          <p:nvPr/>
        </p:nvSpPr>
        <p:spPr>
          <a:xfrm>
            <a:off x="3832225" y="900113"/>
            <a:ext cx="1365250" cy="457200"/>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0447" name="TextBox 47"/>
          <p:cNvSpPr txBox="1">
            <a:spLocks noChangeArrowheads="1"/>
          </p:cNvSpPr>
          <p:nvPr/>
        </p:nvSpPr>
        <p:spPr bwMode="auto">
          <a:xfrm>
            <a:off x="3832225" y="901700"/>
            <a:ext cx="13652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The Structure of the Information Visualization Design Space</a:t>
            </a:r>
          </a:p>
        </p:txBody>
      </p:sp>
      <p:sp>
        <p:nvSpPr>
          <p:cNvPr id="150" name="TextBox 5"/>
          <p:cNvSpPr txBox="1">
            <a:spLocks noChangeArrowheads="1"/>
          </p:cNvSpPr>
          <p:nvPr/>
        </p:nvSpPr>
        <p:spPr bwMode="auto">
          <a:xfrm>
            <a:off x="4210050" y="3255963"/>
            <a:ext cx="7239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chemeClr val="bg1">
                    <a:lumMod val="65000"/>
                  </a:schemeClr>
                </a:solidFill>
                <a:latin typeface="SapientSansMedium"/>
                <a:cs typeface="SapientSansMedium"/>
              </a:rPr>
              <a:t>CARD</a:t>
            </a:r>
          </a:p>
        </p:txBody>
      </p:sp>
      <p:pic>
        <p:nvPicPr>
          <p:cNvPr id="60449" name="Picture 12"/>
          <p:cNvPicPr>
            <a:picLocks noChangeAspect="1"/>
          </p:cNvPicPr>
          <p:nvPr/>
        </p:nvPicPr>
        <p:blipFill>
          <a:blip r:embed="rId6">
            <a:grayscl/>
            <a:extLst>
              <a:ext uri="{28A0092B-C50C-407E-A947-70E740481C1C}">
                <a14:useLocalDpi xmlns:a14="http://schemas.microsoft.com/office/drawing/2010/main" val="0"/>
              </a:ext>
            </a:extLst>
          </a:blip>
          <a:srcRect l="21317" t="15669" r="25668" b="37048"/>
          <a:stretch>
            <a:fillRect/>
          </a:stretch>
        </p:blipFill>
        <p:spPr bwMode="auto">
          <a:xfrm>
            <a:off x="4251325" y="3419475"/>
            <a:ext cx="601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0" name="Picture 14"/>
          <p:cNvPicPr>
            <a:picLocks noChangeAspect="1"/>
          </p:cNvPicPr>
          <p:nvPr/>
        </p:nvPicPr>
        <p:blipFill>
          <a:blip r:embed="rId7">
            <a:grayscl/>
            <a:extLst>
              <a:ext uri="{28A0092B-C50C-407E-A947-70E740481C1C}">
                <a14:useLocalDpi xmlns:a14="http://schemas.microsoft.com/office/drawing/2010/main" val="0"/>
              </a:ext>
            </a:extLst>
          </a:blip>
          <a:srcRect l="15279" r="30812" b="26620"/>
          <a:stretch>
            <a:fillRect/>
          </a:stretch>
        </p:blipFill>
        <p:spPr bwMode="auto">
          <a:xfrm>
            <a:off x="6891338" y="3422650"/>
            <a:ext cx="6445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23" name="TextBox 7"/>
          <p:cNvSpPr txBox="1">
            <a:spLocks noChangeArrowheads="1"/>
          </p:cNvSpPr>
          <p:nvPr/>
        </p:nvSpPr>
        <p:spPr bwMode="auto">
          <a:xfrm>
            <a:off x="6854825" y="1946275"/>
            <a:ext cx="93345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lnSpc>
                <a:spcPct val="92000"/>
              </a:lnSpc>
            </a:pPr>
            <a:r>
              <a:rPr lang="en-US" sz="1100">
                <a:solidFill>
                  <a:srgbClr val="18ABDB"/>
                </a:solidFill>
                <a:latin typeface="SapientSansRegular" charset="0"/>
                <a:cs typeface="SapientSansBold" charset="0"/>
              </a:rPr>
              <a:t>Layout</a:t>
            </a:r>
          </a:p>
          <a:p>
            <a:pPr eaLnBrk="1" hangingPunct="1">
              <a:lnSpc>
                <a:spcPct val="92000"/>
              </a:lnSpc>
            </a:pPr>
            <a:r>
              <a:rPr lang="en-US" sz="1000">
                <a:solidFill>
                  <a:srgbClr val="7F7F7F"/>
                </a:solidFill>
                <a:latin typeface="SapientSansRegular" charset="0"/>
                <a:cs typeface="SapientSansBold" charset="0"/>
              </a:rPr>
              <a:t>Metric, topological, grouping, composite space</a:t>
            </a:r>
          </a:p>
        </p:txBody>
      </p:sp>
      <p:cxnSp>
        <p:nvCxnSpPr>
          <p:cNvPr id="153" name="Straight Arrow Connector 152"/>
          <p:cNvCxnSpPr/>
          <p:nvPr/>
        </p:nvCxnSpPr>
        <p:spPr>
          <a:xfrm>
            <a:off x="6784975" y="1819275"/>
            <a:ext cx="0" cy="2865438"/>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154" name="Rounded Rectangle 153"/>
          <p:cNvSpPr/>
          <p:nvPr/>
        </p:nvSpPr>
        <p:spPr>
          <a:xfrm>
            <a:off x="6623050" y="1533525"/>
            <a:ext cx="1138238" cy="317500"/>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0454" name="TextBox 47"/>
          <p:cNvSpPr txBox="1">
            <a:spLocks noChangeArrowheads="1"/>
          </p:cNvSpPr>
          <p:nvPr/>
        </p:nvSpPr>
        <p:spPr bwMode="auto">
          <a:xfrm>
            <a:off x="6632575" y="1535113"/>
            <a:ext cx="1095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Syntactic Structures in Graphics</a:t>
            </a:r>
          </a:p>
        </p:txBody>
      </p:sp>
      <p:sp>
        <p:nvSpPr>
          <p:cNvPr id="16" name="Rectangle 15"/>
          <p:cNvSpPr/>
          <p:nvPr/>
        </p:nvSpPr>
        <p:spPr>
          <a:xfrm>
            <a:off x="6834188" y="3246438"/>
            <a:ext cx="825500" cy="190500"/>
          </a:xfrm>
          <a:prstGeom prst="rect">
            <a:avLst/>
          </a:prstGeom>
        </p:spPr>
        <p:txBody>
          <a:bodyPr wrap="none" lIns="51024" tIns="25512" rIns="51024" bIns="25512">
            <a:spAutoFit/>
          </a:bodyPr>
          <a:lstStyle/>
          <a:p>
            <a:pPr defTabSz="406594">
              <a:defRPr/>
            </a:pPr>
            <a:r>
              <a:rPr lang="en-US" sz="900" dirty="0">
                <a:solidFill>
                  <a:schemeClr val="bg1">
                    <a:lumMod val="65000"/>
                  </a:schemeClr>
                </a:solidFill>
                <a:latin typeface="SapientSansMedium"/>
                <a:cs typeface="SapientSansMedium"/>
              </a:rPr>
              <a:t>ENGELHARDT</a:t>
            </a:r>
          </a:p>
        </p:txBody>
      </p:sp>
      <p:sp>
        <p:nvSpPr>
          <p:cNvPr id="63528" name="TextBox 7"/>
          <p:cNvSpPr txBox="1">
            <a:spLocks noChangeArrowheads="1"/>
          </p:cNvSpPr>
          <p:nvPr/>
        </p:nvSpPr>
        <p:spPr bwMode="auto">
          <a:xfrm>
            <a:off x="7956550" y="1166813"/>
            <a:ext cx="9445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lnSpc>
                <a:spcPct val="92000"/>
              </a:lnSpc>
            </a:pPr>
            <a:r>
              <a:rPr lang="en-US" sz="1100">
                <a:solidFill>
                  <a:srgbClr val="18ABDB"/>
                </a:solidFill>
                <a:latin typeface="SapientSansRegular" charset="0"/>
                <a:cs typeface="SapientSansBold" charset="0"/>
              </a:rPr>
              <a:t>Algorithm</a:t>
            </a:r>
          </a:p>
          <a:p>
            <a:pPr eaLnBrk="1" hangingPunct="1">
              <a:lnSpc>
                <a:spcPct val="92000"/>
              </a:lnSpc>
            </a:pPr>
            <a:r>
              <a:rPr lang="en-US" sz="1000">
                <a:solidFill>
                  <a:srgbClr val="7F7F7F"/>
                </a:solidFill>
                <a:latin typeface="SapientSansRegular" charset="0"/>
                <a:cs typeface="SapientSansBold" charset="0"/>
              </a:rPr>
              <a:t>Discrete or Continuous</a:t>
            </a:r>
          </a:p>
        </p:txBody>
      </p:sp>
      <p:cxnSp>
        <p:nvCxnSpPr>
          <p:cNvPr id="158" name="Straight Arrow Connector 157"/>
          <p:cNvCxnSpPr/>
          <p:nvPr/>
        </p:nvCxnSpPr>
        <p:spPr>
          <a:xfrm>
            <a:off x="7886700" y="925513"/>
            <a:ext cx="0" cy="3760787"/>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159" name="Rounded Rectangle 158"/>
          <p:cNvSpPr/>
          <p:nvPr/>
        </p:nvSpPr>
        <p:spPr>
          <a:xfrm>
            <a:off x="7535863" y="744538"/>
            <a:ext cx="1365250" cy="352425"/>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0459" name="TextBox 47"/>
          <p:cNvSpPr txBox="1">
            <a:spLocks noChangeArrowheads="1"/>
          </p:cNvSpPr>
          <p:nvPr/>
        </p:nvSpPr>
        <p:spPr bwMode="auto">
          <a:xfrm>
            <a:off x="7535863" y="765175"/>
            <a:ext cx="13652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Rethinking Visualization: A High-level Taxonomy</a:t>
            </a:r>
          </a:p>
        </p:txBody>
      </p:sp>
      <p:sp>
        <p:nvSpPr>
          <p:cNvPr id="162" name="TextBox 5"/>
          <p:cNvSpPr txBox="1">
            <a:spLocks noChangeArrowheads="1"/>
          </p:cNvSpPr>
          <p:nvPr/>
        </p:nvSpPr>
        <p:spPr bwMode="auto">
          <a:xfrm>
            <a:off x="7913688" y="3257550"/>
            <a:ext cx="7239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chemeClr val="bg1">
                    <a:lumMod val="65000"/>
                  </a:schemeClr>
                </a:solidFill>
                <a:latin typeface="SapientSansMedium"/>
                <a:cs typeface="SapientSansMedium"/>
              </a:rPr>
              <a:t>TROY</a:t>
            </a:r>
          </a:p>
        </p:txBody>
      </p:sp>
      <p:pic>
        <p:nvPicPr>
          <p:cNvPr id="60461" name="Picture 19"/>
          <p:cNvPicPr>
            <a:picLocks noChangeAspect="1"/>
          </p:cNvPicPr>
          <p:nvPr/>
        </p:nvPicPr>
        <p:blipFill>
          <a:blip r:embed="rId8">
            <a:extLst>
              <a:ext uri="{28A0092B-C50C-407E-A947-70E740481C1C}">
                <a14:useLocalDpi xmlns:a14="http://schemas.microsoft.com/office/drawing/2010/main" val="0"/>
              </a:ext>
            </a:extLst>
          </a:blip>
          <a:srcRect l="10860" r="13016" b="17349"/>
          <a:stretch>
            <a:fillRect/>
          </a:stretch>
        </p:blipFill>
        <p:spPr bwMode="auto">
          <a:xfrm>
            <a:off x="7954963" y="3433763"/>
            <a:ext cx="682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62" name="TextBox 14"/>
          <p:cNvSpPr txBox="1">
            <a:spLocks noChangeArrowheads="1"/>
          </p:cNvSpPr>
          <p:nvPr/>
        </p:nvSpPr>
        <p:spPr bwMode="auto">
          <a:xfrm>
            <a:off x="5440363" y="4592638"/>
            <a:ext cx="4699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r" eaLnBrk="1" hangingPunct="1"/>
            <a:r>
              <a:rPr lang="en-US" sz="900">
                <a:latin typeface="SapientSansMedium" charset="0"/>
                <a:cs typeface="SapientSansMedium" charset="0"/>
              </a:rPr>
              <a:t>2000</a:t>
            </a:r>
          </a:p>
        </p:txBody>
      </p:sp>
      <p:cxnSp>
        <p:nvCxnSpPr>
          <p:cNvPr id="167" name="Straight Arrow Connector 166"/>
          <p:cNvCxnSpPr/>
          <p:nvPr/>
        </p:nvCxnSpPr>
        <p:spPr>
          <a:xfrm>
            <a:off x="5489575" y="765175"/>
            <a:ext cx="0" cy="3921125"/>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169" name="Rounded Rectangle 168"/>
          <p:cNvSpPr/>
          <p:nvPr/>
        </p:nvSpPr>
        <p:spPr>
          <a:xfrm>
            <a:off x="5294313" y="414338"/>
            <a:ext cx="1497012" cy="438150"/>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0465" name="TextBox 47"/>
          <p:cNvSpPr txBox="1">
            <a:spLocks noChangeArrowheads="1"/>
          </p:cNvSpPr>
          <p:nvPr/>
        </p:nvSpPr>
        <p:spPr bwMode="auto">
          <a:xfrm>
            <a:off x="5273675" y="414338"/>
            <a:ext cx="15176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A taxonomy of visualization techniques using the data state reference model</a:t>
            </a:r>
          </a:p>
        </p:txBody>
      </p:sp>
      <p:sp>
        <p:nvSpPr>
          <p:cNvPr id="173" name="Rectangle 172"/>
          <p:cNvSpPr/>
          <p:nvPr/>
        </p:nvSpPr>
        <p:spPr>
          <a:xfrm>
            <a:off x="5538788" y="3248025"/>
            <a:ext cx="285750" cy="190500"/>
          </a:xfrm>
          <a:prstGeom prst="rect">
            <a:avLst/>
          </a:prstGeom>
        </p:spPr>
        <p:txBody>
          <a:bodyPr wrap="none" lIns="51024" tIns="25512" rIns="51024" bIns="25512">
            <a:spAutoFit/>
          </a:bodyPr>
          <a:lstStyle/>
          <a:p>
            <a:pPr defTabSz="406594">
              <a:defRPr/>
            </a:pPr>
            <a:r>
              <a:rPr lang="en-US" sz="900" dirty="0">
                <a:solidFill>
                  <a:schemeClr val="bg1">
                    <a:lumMod val="65000"/>
                  </a:schemeClr>
                </a:solidFill>
                <a:latin typeface="SapientSansMedium"/>
                <a:cs typeface="SapientSansMedium"/>
              </a:rPr>
              <a:t>CHI</a:t>
            </a:r>
          </a:p>
        </p:txBody>
      </p:sp>
      <p:pic>
        <p:nvPicPr>
          <p:cNvPr id="60467" name="Picture 1"/>
          <p:cNvPicPr>
            <a:picLocks noChangeAspect="1"/>
          </p:cNvPicPr>
          <p:nvPr/>
        </p:nvPicPr>
        <p:blipFill>
          <a:blip r:embed="rId9">
            <a:grayscl/>
            <a:extLst>
              <a:ext uri="{28A0092B-C50C-407E-A947-70E740481C1C}">
                <a14:useLocalDpi xmlns:a14="http://schemas.microsoft.com/office/drawing/2010/main" val="0"/>
              </a:ext>
            </a:extLst>
          </a:blip>
          <a:srcRect l="10295" t="13513" r="4967" b="11227"/>
          <a:stretch>
            <a:fillRect/>
          </a:stretch>
        </p:blipFill>
        <p:spPr bwMode="auto">
          <a:xfrm>
            <a:off x="5559425" y="3438525"/>
            <a:ext cx="511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40" name="TextBox 7"/>
          <p:cNvSpPr txBox="1">
            <a:spLocks noChangeArrowheads="1"/>
          </p:cNvSpPr>
          <p:nvPr/>
        </p:nvSpPr>
        <p:spPr bwMode="auto">
          <a:xfrm>
            <a:off x="5561013" y="968375"/>
            <a:ext cx="955675"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lnSpc>
                <a:spcPct val="92000"/>
              </a:lnSpc>
            </a:pPr>
            <a:r>
              <a:rPr lang="en-US" sz="1100">
                <a:solidFill>
                  <a:srgbClr val="18ABDB"/>
                </a:solidFill>
                <a:latin typeface="SapientSansRegular" charset="0"/>
                <a:cs typeface="SapientSansBold" charset="0"/>
              </a:rPr>
              <a:t>Domain, Data Type, Layout</a:t>
            </a:r>
          </a:p>
          <a:p>
            <a:pPr eaLnBrk="1" hangingPunct="1">
              <a:lnSpc>
                <a:spcPct val="92000"/>
              </a:lnSpc>
            </a:pPr>
            <a:r>
              <a:rPr lang="en-US" sz="1000">
                <a:solidFill>
                  <a:srgbClr val="7F7F7F"/>
                </a:solidFill>
                <a:latin typeface="SapientSansRegular" charset="0"/>
                <a:cs typeface="SapientSansBold" charset="0"/>
              </a:rPr>
              <a:t>Scientific, GIS, 2D, Multi-dimensional Plots, Information Landscapes, Trees, Network, Text, Web Visualization,  Visualization Spreadsheets</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27050" y="2217738"/>
            <a:ext cx="5303838" cy="415925"/>
          </a:xfrm>
        </p:spPr>
        <p:txBody>
          <a:bodyPr/>
          <a:lstStyle/>
          <a:p>
            <a:pPr defTabSz="406594">
              <a:defRPr/>
            </a:pPr>
            <a:r>
              <a:rPr lang="en-US" dirty="0" smtClean="0"/>
              <a:t>Conclusions</a:t>
            </a:r>
            <a:endParaRPr lang="en-US" dirty="0"/>
          </a:p>
        </p:txBody>
      </p:sp>
      <p:sp>
        <p:nvSpPr>
          <p:cNvPr id="101378" name="Subtitle 3"/>
          <p:cNvSpPr>
            <a:spLocks noGrp="1"/>
          </p:cNvSpPr>
          <p:nvPr>
            <p:ph type="subTitle" idx="1"/>
          </p:nvPr>
        </p:nvSpPr>
        <p:spPr>
          <a:xfrm>
            <a:off x="527050" y="2633663"/>
            <a:ext cx="8362950" cy="808037"/>
          </a:xfrm>
        </p:spPr>
        <p:txBody>
          <a:bodyPr/>
          <a:lstStyle/>
          <a:p>
            <a:r>
              <a:rPr lang="en-US" sz="3200">
                <a:latin typeface="SapientCentroSlab-Light" charset="0"/>
                <a:ea typeface="MS PGothic" charset="0"/>
              </a:rPr>
              <a:t>Calculations, Correlations, Predictive</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93713" y="311150"/>
            <a:ext cx="8166100" cy="317500"/>
          </a:xfrm>
        </p:spPr>
        <p:txBody>
          <a:bodyPr/>
          <a:lstStyle/>
          <a:p>
            <a:r>
              <a:rPr lang="en-US">
                <a:latin typeface="SapientSansBold" charset="0"/>
                <a:ea typeface="MS PGothic" charset="0"/>
              </a:rPr>
              <a:t>Defining the Question</a:t>
            </a:r>
          </a:p>
        </p:txBody>
      </p:sp>
      <p:sp>
        <p:nvSpPr>
          <p:cNvPr id="4" name="Text Placeholder 2"/>
          <p:cNvSpPr txBox="1">
            <a:spLocks/>
          </p:cNvSpPr>
          <p:nvPr/>
        </p:nvSpPr>
        <p:spPr>
          <a:xfrm>
            <a:off x="493713" y="1498600"/>
            <a:ext cx="7877175" cy="33528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defRPr/>
            </a:pPr>
            <a:r>
              <a:rPr lang="en-US" sz="3700" dirty="0">
                <a:solidFill>
                  <a:schemeClr val="bg1">
                    <a:lumMod val="75000"/>
                  </a:schemeClr>
                </a:solidFill>
              </a:rPr>
              <a:t>….</a:t>
            </a:r>
            <a:r>
              <a:rPr lang="en-US" sz="3700" dirty="0" smtClean="0">
                <a:solidFill>
                  <a:schemeClr val="bg1">
                    <a:lumMod val="75000"/>
                  </a:schemeClr>
                </a:solidFill>
              </a:rPr>
              <a:t>.</a:t>
            </a:r>
            <a:r>
              <a:rPr lang="en-US" sz="3700" dirty="0">
                <a:solidFill>
                  <a:schemeClr val="tx1">
                    <a:lumMod val="75000"/>
                    <a:lumOff val="25000"/>
                  </a:schemeClr>
                </a:solidFill>
              </a:rPr>
              <a:t> “I want to see the outcomes of this distance </a:t>
            </a:r>
            <a:r>
              <a:rPr lang="en-US" sz="3700" dirty="0" smtClean="0">
                <a:solidFill>
                  <a:schemeClr val="tx1">
                    <a:lumMod val="75000"/>
                    <a:lumOff val="25000"/>
                  </a:schemeClr>
                </a:solidFill>
              </a:rPr>
              <a:t>calculation.” </a:t>
            </a:r>
            <a:endParaRPr lang="en-US" sz="3700" dirty="0">
              <a:solidFill>
                <a:schemeClr val="tx1">
                  <a:lumMod val="75000"/>
                  <a:lumOff val="25000"/>
                </a:schemeClr>
              </a:solidFill>
            </a:endParaRPr>
          </a:p>
        </p:txBody>
      </p:sp>
      <p:pic>
        <p:nvPicPr>
          <p:cNvPr id="10240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838" y="2886075"/>
            <a:ext cx="76501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452438" y="4748213"/>
            <a:ext cx="25241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rgbClr val="595959"/>
                </a:solidFill>
                <a:latin typeface="SapientSansMedium"/>
                <a:cs typeface="SapientSansMedium"/>
              </a:rPr>
              <a:t>SOURCE: Wikipedia</a:t>
            </a:r>
          </a:p>
        </p:txBody>
      </p:sp>
      <p:sp>
        <p:nvSpPr>
          <p:cNvPr id="6" name="Rounded Rectangle 5"/>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2"/>
          <p:cNvSpPr>
            <a:spLocks noGrp="1"/>
          </p:cNvSpPr>
          <p:nvPr>
            <p:ph type="title"/>
          </p:nvPr>
        </p:nvSpPr>
        <p:spPr>
          <a:xfrm>
            <a:off x="493713" y="311150"/>
            <a:ext cx="8166100" cy="317500"/>
          </a:xfrm>
        </p:spPr>
        <p:txBody>
          <a:bodyPr/>
          <a:lstStyle/>
          <a:p>
            <a:r>
              <a:rPr lang="en-US">
                <a:latin typeface="SapientSansBold" charset="0"/>
                <a:ea typeface="MS PGothic" charset="0"/>
              </a:rPr>
              <a:t>Calculations </a:t>
            </a:r>
          </a:p>
        </p:txBody>
      </p:sp>
      <p:sp>
        <p:nvSpPr>
          <p:cNvPr id="103426" name="Rectangle 1"/>
          <p:cNvSpPr>
            <a:spLocks noChangeArrowheads="1"/>
          </p:cNvSpPr>
          <p:nvPr/>
        </p:nvSpPr>
        <p:spPr bwMode="auto">
          <a:xfrm>
            <a:off x="6450108" y="311150"/>
            <a:ext cx="2074863" cy="232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Translating equations to be visually </a:t>
            </a:r>
            <a:r>
              <a:rPr lang="en-US" sz="3200" dirty="0" smtClean="0">
                <a:solidFill>
                  <a:srgbClr val="09B8E6"/>
                </a:solidFill>
                <a:latin typeface="SapientSansRegular" charset="0"/>
                <a:cs typeface="SapientSansBold" charset="0"/>
              </a:rPr>
              <a:t>deciphered</a:t>
            </a:r>
            <a:endParaRPr lang="en-US" sz="3200" dirty="0">
              <a:solidFill>
                <a:srgbClr val="09B8E6"/>
              </a:solidFill>
              <a:latin typeface="SapientSansRegular" charset="0"/>
              <a:cs typeface="SapientSansBold" charset="0"/>
            </a:endParaRPr>
          </a:p>
        </p:txBody>
      </p:sp>
      <p:sp>
        <p:nvSpPr>
          <p:cNvPr id="7" name="TextBox 5"/>
          <p:cNvSpPr txBox="1">
            <a:spLocks noChangeArrowheads="1"/>
          </p:cNvSpPr>
          <p:nvPr/>
        </p:nvSpPr>
        <p:spPr bwMode="auto">
          <a:xfrm>
            <a:off x="6450108" y="4748213"/>
            <a:ext cx="25241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rgbClr val="595959"/>
                </a:solidFill>
                <a:latin typeface="SapientSansMedium"/>
                <a:cs typeface="SapientSansMedium"/>
              </a:rPr>
              <a:t>SOURCE: Wikipedia</a:t>
            </a:r>
          </a:p>
        </p:txBody>
      </p:sp>
      <p:pic>
        <p:nvPicPr>
          <p:cNvPr id="103428" name="Picture 3">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2858" t="5259" b="21636"/>
          <a:stretch/>
        </p:blipFill>
        <p:spPr bwMode="auto">
          <a:xfrm>
            <a:off x="493713" y="871457"/>
            <a:ext cx="5647763" cy="392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092575"/>
            <a:ext cx="963612" cy="236538"/>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7" name="Rounded Rectangle 16"/>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493713" y="311150"/>
            <a:ext cx="8166100" cy="317500"/>
          </a:xfrm>
        </p:spPr>
        <p:txBody>
          <a:bodyPr/>
          <a:lstStyle/>
          <a:p>
            <a:r>
              <a:rPr lang="en-US">
                <a:latin typeface="SapientSansBold" charset="0"/>
                <a:ea typeface="MS PGothic" charset="0"/>
              </a:rPr>
              <a:t>Defining the Question</a:t>
            </a:r>
          </a:p>
        </p:txBody>
      </p:sp>
      <p:sp>
        <p:nvSpPr>
          <p:cNvPr id="4" name="Text Placeholder 2"/>
          <p:cNvSpPr txBox="1">
            <a:spLocks/>
          </p:cNvSpPr>
          <p:nvPr/>
        </p:nvSpPr>
        <p:spPr>
          <a:xfrm>
            <a:off x="493713" y="1498600"/>
            <a:ext cx="2480942" cy="33528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defRPr/>
            </a:pPr>
            <a:r>
              <a:rPr lang="en-US" sz="3700" dirty="0">
                <a:solidFill>
                  <a:schemeClr val="bg1">
                    <a:lumMod val="75000"/>
                  </a:schemeClr>
                </a:solidFill>
              </a:rPr>
              <a:t>….</a:t>
            </a:r>
            <a:r>
              <a:rPr lang="en-US" sz="3700" dirty="0" smtClean="0">
                <a:solidFill>
                  <a:schemeClr val="bg1">
                    <a:lumMod val="75000"/>
                  </a:schemeClr>
                </a:solidFill>
              </a:rPr>
              <a:t>.</a:t>
            </a:r>
            <a:r>
              <a:rPr lang="en-US" sz="3700" dirty="0">
                <a:solidFill>
                  <a:schemeClr val="tx1">
                    <a:lumMod val="75000"/>
                    <a:lumOff val="25000"/>
                  </a:schemeClr>
                </a:solidFill>
              </a:rPr>
              <a:t> “I need to see the level of </a:t>
            </a:r>
            <a:r>
              <a:rPr lang="en-US" sz="3700" dirty="0" smtClean="0">
                <a:solidFill>
                  <a:schemeClr val="tx1">
                    <a:lumMod val="75000"/>
                    <a:lumOff val="25000"/>
                  </a:schemeClr>
                </a:solidFill>
              </a:rPr>
              <a:t>correlation.” </a:t>
            </a:r>
            <a:endParaRPr lang="en-US" sz="3700" dirty="0">
              <a:solidFill>
                <a:schemeClr val="tx1">
                  <a:lumMod val="75000"/>
                  <a:lumOff val="25000"/>
                </a:schemeClr>
              </a:solidFill>
            </a:endParaRPr>
          </a:p>
        </p:txBody>
      </p:sp>
      <p:pic>
        <p:nvPicPr>
          <p:cNvPr id="104451" name="Picture 1" descr="Overlap_3_Page_1.png"/>
          <p:cNvPicPr>
            <a:picLocks noChangeAspect="1"/>
          </p:cNvPicPr>
          <p:nvPr/>
        </p:nvPicPr>
        <p:blipFill>
          <a:blip r:embed="rId3">
            <a:extLst>
              <a:ext uri="{28A0092B-C50C-407E-A947-70E740481C1C}">
                <a14:useLocalDpi xmlns:a14="http://schemas.microsoft.com/office/drawing/2010/main" val="0"/>
              </a:ext>
            </a:extLst>
          </a:blip>
          <a:srcRect l="6540" t="14313" r="24759" b="3218"/>
          <a:stretch>
            <a:fillRect/>
          </a:stretch>
        </p:blipFill>
        <p:spPr bwMode="auto">
          <a:xfrm>
            <a:off x="3302000" y="954088"/>
            <a:ext cx="5233988"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7" name="TextBox 5"/>
          <p:cNvSpPr txBox="1">
            <a:spLocks noChangeArrowheads="1"/>
          </p:cNvSpPr>
          <p:nvPr/>
        </p:nvSpPr>
        <p:spPr bwMode="auto">
          <a:xfrm>
            <a:off x="493713"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2"/>
          <p:cNvSpPr>
            <a:spLocks noGrp="1"/>
          </p:cNvSpPr>
          <p:nvPr>
            <p:ph type="title"/>
          </p:nvPr>
        </p:nvSpPr>
        <p:spPr>
          <a:xfrm>
            <a:off x="493713" y="311150"/>
            <a:ext cx="8166100" cy="317500"/>
          </a:xfrm>
        </p:spPr>
        <p:txBody>
          <a:bodyPr/>
          <a:lstStyle/>
          <a:p>
            <a:r>
              <a:rPr lang="en-US">
                <a:latin typeface="SapientSansBold" charset="0"/>
                <a:ea typeface="MS PGothic" charset="0"/>
              </a:rPr>
              <a:t>Correlations </a:t>
            </a:r>
          </a:p>
        </p:txBody>
      </p:sp>
      <p:sp>
        <p:nvSpPr>
          <p:cNvPr id="105474" name="Rectangle 1"/>
          <p:cNvSpPr>
            <a:spLocks noChangeArrowheads="1"/>
          </p:cNvSpPr>
          <p:nvPr/>
        </p:nvSpPr>
        <p:spPr bwMode="auto">
          <a:xfrm>
            <a:off x="6180138" y="311150"/>
            <a:ext cx="253523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Discovering  congruency  between data </a:t>
            </a:r>
            <a:r>
              <a:rPr lang="en-US" sz="3200" dirty="0" smtClean="0">
                <a:solidFill>
                  <a:srgbClr val="09B8E6"/>
                </a:solidFill>
                <a:latin typeface="SapientSansRegular" charset="0"/>
                <a:cs typeface="SapientSansBold" charset="0"/>
              </a:rPr>
              <a:t>sets</a:t>
            </a:r>
            <a:endParaRPr lang="en-US" sz="2000" dirty="0">
              <a:solidFill>
                <a:srgbClr val="09B8E6"/>
              </a:solidFill>
              <a:latin typeface="SapientSansRegular" charset="0"/>
              <a:cs typeface="SapientSansBold" charset="0"/>
            </a:endParaRPr>
          </a:p>
        </p:txBody>
      </p:sp>
      <p:sp>
        <p:nvSpPr>
          <p:cNvPr id="17" name="Rounded Rectangle 1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8" name="Rounded Rectangle 1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9" name="Rounded Rectangle 1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0" name="Rounded Rectangle 1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1" name="Rounded Rectangle 2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2" name="Rounded Rectangle 2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3" name="Rounded Rectangle 22"/>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4" name="Rounded Rectangle 23"/>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5" name="Rounded Rectangle 24"/>
          <p:cNvSpPr/>
          <p:nvPr/>
        </p:nvSpPr>
        <p:spPr>
          <a:xfrm>
            <a:off x="8745538" y="409257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6" name="Rounded Rectangle 2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105486" name="Picture 2" descr="Overlap_3_Page_2.png"/>
          <p:cNvPicPr>
            <a:picLocks noChangeAspect="1"/>
          </p:cNvPicPr>
          <p:nvPr/>
        </p:nvPicPr>
        <p:blipFill>
          <a:blip r:embed="rId3">
            <a:extLst>
              <a:ext uri="{28A0092B-C50C-407E-A947-70E740481C1C}">
                <a14:useLocalDpi xmlns:a14="http://schemas.microsoft.com/office/drawing/2010/main" val="0"/>
              </a:ext>
            </a:extLst>
          </a:blip>
          <a:srcRect l="11703" t="13860" r="6316" b="7684"/>
          <a:stretch>
            <a:fillRect/>
          </a:stretch>
        </p:blipFill>
        <p:spPr bwMode="auto">
          <a:xfrm>
            <a:off x="429186" y="923549"/>
            <a:ext cx="5456238"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5"/>
          <p:cNvSpPr txBox="1">
            <a:spLocks noChangeArrowheads="1"/>
          </p:cNvSpPr>
          <p:nvPr/>
        </p:nvSpPr>
        <p:spPr bwMode="auto">
          <a:xfrm>
            <a:off x="6305550"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Risk_Overlap-1_Page_3.png"/>
          <p:cNvPicPr>
            <a:picLocks noChangeAspect="1"/>
          </p:cNvPicPr>
          <p:nvPr/>
        </p:nvPicPr>
        <p:blipFill>
          <a:blip r:embed="rId3">
            <a:extLst>
              <a:ext uri="{28A0092B-C50C-407E-A947-70E740481C1C}">
                <a14:useLocalDpi xmlns:a14="http://schemas.microsoft.com/office/drawing/2010/main" val="0"/>
              </a:ext>
            </a:extLst>
          </a:blip>
          <a:srcRect l="8682" t="12962" r="5936" b="7684"/>
          <a:stretch>
            <a:fillRect/>
          </a:stretch>
        </p:blipFill>
        <p:spPr bwMode="auto">
          <a:xfrm>
            <a:off x="451411" y="875924"/>
            <a:ext cx="568325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2"/>
          <p:cNvSpPr>
            <a:spLocks noGrp="1"/>
          </p:cNvSpPr>
          <p:nvPr>
            <p:ph type="title"/>
          </p:nvPr>
        </p:nvSpPr>
        <p:spPr>
          <a:xfrm>
            <a:off x="493713" y="311150"/>
            <a:ext cx="8166100" cy="317500"/>
          </a:xfrm>
        </p:spPr>
        <p:txBody>
          <a:bodyPr/>
          <a:lstStyle/>
          <a:p>
            <a:r>
              <a:rPr lang="en-US">
                <a:latin typeface="SapientSansBold" charset="0"/>
                <a:ea typeface="MS PGothic" charset="0"/>
              </a:rPr>
              <a:t>Correlations </a:t>
            </a:r>
          </a:p>
        </p:txBody>
      </p:sp>
      <p:sp>
        <p:nvSpPr>
          <p:cNvPr id="106499" name="Rectangle 1"/>
          <p:cNvSpPr>
            <a:spLocks noChangeArrowheads="1"/>
          </p:cNvSpPr>
          <p:nvPr/>
        </p:nvSpPr>
        <p:spPr bwMode="auto">
          <a:xfrm>
            <a:off x="6180138" y="311150"/>
            <a:ext cx="253523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Discovering  congruency  between data </a:t>
            </a:r>
            <a:r>
              <a:rPr lang="en-US" sz="3200" dirty="0" smtClean="0">
                <a:solidFill>
                  <a:srgbClr val="09B8E6"/>
                </a:solidFill>
                <a:latin typeface="SapientSansRegular" charset="0"/>
                <a:cs typeface="SapientSansBold" charset="0"/>
              </a:rPr>
              <a:t>sets</a:t>
            </a:r>
            <a:endParaRPr lang="en-US" sz="2000" dirty="0">
              <a:solidFill>
                <a:srgbClr val="09B8E6"/>
              </a:solidFill>
              <a:latin typeface="SapientSansRegular" charset="0"/>
              <a:cs typeface="SapientSansBold" charset="0"/>
            </a:endParaRPr>
          </a:p>
        </p:txBody>
      </p:sp>
      <p:sp>
        <p:nvSpPr>
          <p:cNvPr id="17" name="Rounded Rectangle 1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8" name="Rounded Rectangle 1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9" name="Rounded Rectangle 1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0" name="Rounded Rectangle 1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1" name="Rounded Rectangle 2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2" name="Rounded Rectangle 2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3" name="Rounded Rectangle 22"/>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4" name="Rounded Rectangle 23"/>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5" name="Rounded Rectangle 24"/>
          <p:cNvSpPr/>
          <p:nvPr/>
        </p:nvSpPr>
        <p:spPr>
          <a:xfrm>
            <a:off x="8745538" y="409257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6" name="Rounded Rectangle 2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7" name="TextBox 5"/>
          <p:cNvSpPr txBox="1">
            <a:spLocks noChangeArrowheads="1"/>
          </p:cNvSpPr>
          <p:nvPr/>
        </p:nvSpPr>
        <p:spPr bwMode="auto">
          <a:xfrm>
            <a:off x="6305550"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2"/>
          <p:cNvSpPr>
            <a:spLocks noGrp="1"/>
          </p:cNvSpPr>
          <p:nvPr>
            <p:ph type="title"/>
          </p:nvPr>
        </p:nvSpPr>
        <p:spPr>
          <a:xfrm>
            <a:off x="493713" y="311150"/>
            <a:ext cx="8166100" cy="317500"/>
          </a:xfrm>
        </p:spPr>
        <p:txBody>
          <a:bodyPr/>
          <a:lstStyle/>
          <a:p>
            <a:r>
              <a:rPr lang="en-US">
                <a:latin typeface="SapientSansBold" charset="0"/>
                <a:ea typeface="MS PGothic" charset="0"/>
              </a:rPr>
              <a:t>Correlations </a:t>
            </a:r>
          </a:p>
        </p:txBody>
      </p:sp>
      <p:sp>
        <p:nvSpPr>
          <p:cNvPr id="107522" name="Rectangle 1"/>
          <p:cNvSpPr>
            <a:spLocks noChangeArrowheads="1"/>
          </p:cNvSpPr>
          <p:nvPr/>
        </p:nvSpPr>
        <p:spPr bwMode="auto">
          <a:xfrm>
            <a:off x="6180138" y="311150"/>
            <a:ext cx="253523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Discovering  congruency  between data </a:t>
            </a:r>
            <a:r>
              <a:rPr lang="en-US" sz="3200" dirty="0" smtClean="0">
                <a:solidFill>
                  <a:srgbClr val="09B8E6"/>
                </a:solidFill>
                <a:latin typeface="SapientSansRegular" charset="0"/>
                <a:cs typeface="SapientSansBold" charset="0"/>
              </a:rPr>
              <a:t>sets</a:t>
            </a:r>
            <a:endParaRPr lang="en-US" sz="2000" dirty="0">
              <a:solidFill>
                <a:srgbClr val="09B8E6"/>
              </a:solidFill>
              <a:latin typeface="SapientSansRegular" charset="0"/>
              <a:cs typeface="SapientSansBold" charset="0"/>
            </a:endParaRPr>
          </a:p>
        </p:txBody>
      </p:sp>
      <p:sp>
        <p:nvSpPr>
          <p:cNvPr id="17" name="Rounded Rectangle 1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8" name="Rounded Rectangle 1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9" name="Rounded Rectangle 1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0" name="Rounded Rectangle 1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1" name="Rounded Rectangle 2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2" name="Rounded Rectangle 2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3" name="Rounded Rectangle 22"/>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4" name="Rounded Rectangle 23"/>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5" name="Rounded Rectangle 24"/>
          <p:cNvSpPr/>
          <p:nvPr/>
        </p:nvSpPr>
        <p:spPr>
          <a:xfrm>
            <a:off x="8745538" y="409257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6" name="Rounded Rectangle 2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107536" name="Picture 3" descr="Risk_Overlap-1_Page_4.png"/>
          <p:cNvPicPr>
            <a:picLocks noChangeAspect="1"/>
          </p:cNvPicPr>
          <p:nvPr/>
        </p:nvPicPr>
        <p:blipFill>
          <a:blip r:embed="rId3">
            <a:extLst>
              <a:ext uri="{28A0092B-C50C-407E-A947-70E740481C1C}">
                <a14:useLocalDpi xmlns:a14="http://schemas.microsoft.com/office/drawing/2010/main" val="0"/>
              </a:ext>
            </a:extLst>
          </a:blip>
          <a:srcRect l="5524" t="12962" r="5766" b="7684"/>
          <a:stretch>
            <a:fillRect/>
          </a:stretch>
        </p:blipFill>
        <p:spPr bwMode="auto">
          <a:xfrm>
            <a:off x="240274" y="875924"/>
            <a:ext cx="59055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5"/>
          <p:cNvSpPr txBox="1">
            <a:spLocks noChangeArrowheads="1"/>
          </p:cNvSpPr>
          <p:nvPr/>
        </p:nvSpPr>
        <p:spPr bwMode="auto">
          <a:xfrm>
            <a:off x="6305550"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2"/>
          <p:cNvSpPr>
            <a:spLocks noGrp="1"/>
          </p:cNvSpPr>
          <p:nvPr>
            <p:ph type="title"/>
          </p:nvPr>
        </p:nvSpPr>
        <p:spPr>
          <a:xfrm>
            <a:off x="493713" y="311150"/>
            <a:ext cx="8166100" cy="317500"/>
          </a:xfrm>
        </p:spPr>
        <p:txBody>
          <a:bodyPr/>
          <a:lstStyle/>
          <a:p>
            <a:r>
              <a:rPr lang="en-US">
                <a:latin typeface="SapientSansBold" charset="0"/>
                <a:ea typeface="MS PGothic" charset="0"/>
              </a:rPr>
              <a:t>Correlations </a:t>
            </a:r>
          </a:p>
        </p:txBody>
      </p:sp>
      <p:sp>
        <p:nvSpPr>
          <p:cNvPr id="108546" name="Rectangle 1"/>
          <p:cNvSpPr>
            <a:spLocks noChangeArrowheads="1"/>
          </p:cNvSpPr>
          <p:nvPr/>
        </p:nvSpPr>
        <p:spPr bwMode="auto">
          <a:xfrm>
            <a:off x="6180138" y="311150"/>
            <a:ext cx="253523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Discovering  congruency  between data </a:t>
            </a:r>
            <a:r>
              <a:rPr lang="en-US" sz="3200" dirty="0" smtClean="0">
                <a:solidFill>
                  <a:srgbClr val="09B8E6"/>
                </a:solidFill>
                <a:latin typeface="SapientSansRegular" charset="0"/>
                <a:cs typeface="SapientSansBold" charset="0"/>
              </a:rPr>
              <a:t>sets</a:t>
            </a:r>
            <a:endParaRPr lang="en-US" sz="2000" dirty="0">
              <a:solidFill>
                <a:srgbClr val="09B8E6"/>
              </a:solidFill>
              <a:latin typeface="SapientSansRegular" charset="0"/>
              <a:cs typeface="SapientSansBold" charset="0"/>
            </a:endParaRPr>
          </a:p>
        </p:txBody>
      </p:sp>
      <p:sp>
        <p:nvSpPr>
          <p:cNvPr id="17" name="Rounded Rectangle 16"/>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8" name="Rounded Rectangle 1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9" name="Rounded Rectangle 1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0" name="Rounded Rectangle 1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1" name="Rounded Rectangle 2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2" name="Rounded Rectangle 2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3" name="Rounded Rectangle 22"/>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4" name="Rounded Rectangle 23"/>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5" name="Rounded Rectangle 24"/>
          <p:cNvSpPr/>
          <p:nvPr/>
        </p:nvSpPr>
        <p:spPr>
          <a:xfrm>
            <a:off x="8745538" y="409257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26" name="Rounded Rectangle 25"/>
          <p:cNvSpPr/>
          <p:nvPr/>
        </p:nvSpPr>
        <p:spPr>
          <a:xfrm>
            <a:off x="8745538" y="4406900"/>
            <a:ext cx="963612" cy="234950"/>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2" name="Picture 1"/>
          <p:cNvPicPr>
            <a:picLocks noChangeAspect="1"/>
          </p:cNvPicPr>
          <p:nvPr/>
        </p:nvPicPr>
        <p:blipFill rotWithShape="1">
          <a:blip r:embed="rId3"/>
          <a:srcRect t="2074" b="9482"/>
          <a:stretch/>
        </p:blipFill>
        <p:spPr>
          <a:xfrm>
            <a:off x="299172" y="1167152"/>
            <a:ext cx="5887962" cy="3787311"/>
          </a:xfrm>
          <a:prstGeom prst="rect">
            <a:avLst/>
          </a:prstGeom>
        </p:spPr>
      </p:pic>
      <p:sp>
        <p:nvSpPr>
          <p:cNvPr id="16" name="TextBox 5"/>
          <p:cNvSpPr txBox="1">
            <a:spLocks noChangeArrowheads="1"/>
          </p:cNvSpPr>
          <p:nvPr/>
        </p:nvSpPr>
        <p:spPr bwMode="auto">
          <a:xfrm>
            <a:off x="6305550"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93713" y="311150"/>
            <a:ext cx="8166100" cy="317500"/>
          </a:xfrm>
        </p:spPr>
        <p:txBody>
          <a:bodyPr/>
          <a:lstStyle/>
          <a:p>
            <a:r>
              <a:rPr lang="en-US">
                <a:latin typeface="SapientSansBold" charset="0"/>
                <a:ea typeface="MS PGothic" charset="0"/>
              </a:rPr>
              <a:t>Defining the Question</a:t>
            </a:r>
          </a:p>
        </p:txBody>
      </p:sp>
      <p:sp>
        <p:nvSpPr>
          <p:cNvPr id="4" name="Text Placeholder 2"/>
          <p:cNvSpPr txBox="1">
            <a:spLocks/>
          </p:cNvSpPr>
          <p:nvPr/>
        </p:nvSpPr>
        <p:spPr>
          <a:xfrm>
            <a:off x="493713" y="1508125"/>
            <a:ext cx="4500562" cy="22987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None/>
              <a:defRPr/>
            </a:pPr>
            <a:r>
              <a:rPr lang="en-US" sz="4000" dirty="0">
                <a:solidFill>
                  <a:schemeClr val="bg1">
                    <a:lumMod val="75000"/>
                  </a:schemeClr>
                </a:solidFill>
              </a:rPr>
              <a:t>….</a:t>
            </a:r>
            <a:r>
              <a:rPr lang="en-US" sz="4000" dirty="0" smtClean="0">
                <a:solidFill>
                  <a:schemeClr val="bg1">
                    <a:lumMod val="75000"/>
                  </a:schemeClr>
                </a:solidFill>
              </a:rPr>
              <a:t>.</a:t>
            </a:r>
            <a:r>
              <a:rPr lang="en-US" sz="4000" dirty="0">
                <a:solidFill>
                  <a:schemeClr val="tx1">
                    <a:lumMod val="75000"/>
                    <a:lumOff val="25000"/>
                  </a:schemeClr>
                </a:solidFill>
              </a:rPr>
              <a:t> “I need to foresee the </a:t>
            </a:r>
            <a:r>
              <a:rPr lang="en-US" sz="4000" dirty="0" smtClean="0">
                <a:solidFill>
                  <a:schemeClr val="tx1">
                    <a:lumMod val="75000"/>
                    <a:lumOff val="25000"/>
                  </a:schemeClr>
                </a:solidFill>
              </a:rPr>
              <a:t>possibilities.” </a:t>
            </a:r>
            <a:endParaRPr lang="en-US" sz="4000" dirty="0">
              <a:solidFill>
                <a:schemeClr val="tx1">
                  <a:lumMod val="75000"/>
                  <a:lumOff val="25000"/>
                </a:schemeClr>
              </a:solidFill>
            </a:endParaRPr>
          </a:p>
        </p:txBody>
      </p:sp>
      <p:sp>
        <p:nvSpPr>
          <p:cNvPr id="5" name="Rounded Rectangle 4"/>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 name="Rounded Rectangle 5"/>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7" name="Rounded Rectangle 6"/>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409257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440690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pic>
        <p:nvPicPr>
          <p:cNvPr id="110605" name="Picture 1" descr="Risk_StressTest_Bubble_Page_1.png"/>
          <p:cNvPicPr>
            <a:picLocks noChangeAspect="1"/>
          </p:cNvPicPr>
          <p:nvPr/>
        </p:nvPicPr>
        <p:blipFill>
          <a:blip r:embed="rId3">
            <a:extLst>
              <a:ext uri="{28A0092B-C50C-407E-A947-70E740481C1C}">
                <a14:useLocalDpi xmlns:a14="http://schemas.microsoft.com/office/drawing/2010/main" val="0"/>
              </a:ext>
            </a:extLst>
          </a:blip>
          <a:srcRect l="21150" t="8151" r="14944" b="7703"/>
          <a:stretch>
            <a:fillRect/>
          </a:stretch>
        </p:blipFill>
        <p:spPr bwMode="auto">
          <a:xfrm>
            <a:off x="5188508" y="95250"/>
            <a:ext cx="2916238"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p:cNvSpPr txBox="1">
            <a:spLocks noChangeArrowheads="1"/>
          </p:cNvSpPr>
          <p:nvPr/>
        </p:nvSpPr>
        <p:spPr bwMode="auto">
          <a:xfrm>
            <a:off x="493713"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Risk_StressTest_Bubble_Page_5.png"/>
          <p:cNvPicPr>
            <a:picLocks noChangeAspect="1"/>
          </p:cNvPicPr>
          <p:nvPr/>
        </p:nvPicPr>
        <p:blipFill>
          <a:blip r:embed="rId3">
            <a:extLst>
              <a:ext uri="{28A0092B-C50C-407E-A947-70E740481C1C}">
                <a14:useLocalDpi xmlns:a14="http://schemas.microsoft.com/office/drawing/2010/main" val="0"/>
              </a:ext>
            </a:extLst>
          </a:blip>
          <a:srcRect l="2678" t="12222" r="5434" b="4137"/>
          <a:stretch>
            <a:fillRect/>
          </a:stretch>
        </p:blipFill>
        <p:spPr bwMode="auto">
          <a:xfrm>
            <a:off x="300038" y="788427"/>
            <a:ext cx="6116637"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itle 2"/>
          <p:cNvSpPr>
            <a:spLocks noGrp="1"/>
          </p:cNvSpPr>
          <p:nvPr>
            <p:ph type="title"/>
          </p:nvPr>
        </p:nvSpPr>
        <p:spPr>
          <a:xfrm>
            <a:off x="493713" y="311150"/>
            <a:ext cx="8166100" cy="317500"/>
          </a:xfrm>
        </p:spPr>
        <p:txBody>
          <a:bodyPr/>
          <a:lstStyle/>
          <a:p>
            <a:r>
              <a:rPr lang="en-US">
                <a:latin typeface="SapientSansBold" charset="0"/>
                <a:ea typeface="MS PGothic" charset="0"/>
              </a:rPr>
              <a:t>Predictive</a:t>
            </a:r>
          </a:p>
        </p:txBody>
      </p:sp>
      <p:sp>
        <p:nvSpPr>
          <p:cNvPr id="6" name="Rounded Rectangle 5"/>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3678" name="Rectangle 1"/>
          <p:cNvSpPr>
            <a:spLocks noChangeArrowheads="1"/>
          </p:cNvSpPr>
          <p:nvPr/>
        </p:nvSpPr>
        <p:spPr bwMode="auto">
          <a:xfrm>
            <a:off x="6743700" y="311150"/>
            <a:ext cx="19161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Predicting outputs based on learned </a:t>
            </a:r>
            <a:r>
              <a:rPr lang="en-US" sz="3200" dirty="0" smtClean="0">
                <a:solidFill>
                  <a:srgbClr val="09B8E6"/>
                </a:solidFill>
                <a:latin typeface="SapientSansRegular" charset="0"/>
                <a:cs typeface="SapientSansBold" charset="0"/>
              </a:rPr>
              <a:t>inputs</a:t>
            </a:r>
            <a:endParaRPr lang="en-US" sz="3200" dirty="0">
              <a:solidFill>
                <a:srgbClr val="09B8E6"/>
              </a:solidFill>
              <a:latin typeface="SapientSansRegular" charset="0"/>
              <a:cs typeface="SapientSansBold" charset="0"/>
            </a:endParaRPr>
          </a:p>
        </p:txBody>
      </p:sp>
      <p:sp>
        <p:nvSpPr>
          <p:cNvPr id="17" name="TextBox 5"/>
          <p:cNvSpPr txBox="1">
            <a:spLocks noChangeArrowheads="1"/>
          </p:cNvSpPr>
          <p:nvPr/>
        </p:nvSpPr>
        <p:spPr bwMode="auto">
          <a:xfrm>
            <a:off x="6743700"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0" name="Title 2"/>
          <p:cNvSpPr>
            <a:spLocks noGrp="1"/>
          </p:cNvSpPr>
          <p:nvPr>
            <p:ph type="title"/>
          </p:nvPr>
        </p:nvSpPr>
        <p:spPr>
          <a:xfrm>
            <a:off x="493713" y="311150"/>
            <a:ext cx="8166100" cy="317500"/>
          </a:xfrm>
        </p:spPr>
        <p:txBody>
          <a:bodyPr/>
          <a:lstStyle/>
          <a:p>
            <a:pPr defTabSz="406594">
              <a:defRPr/>
            </a:pPr>
            <a:r>
              <a:rPr lang="en-US" dirty="0" smtClean="0">
                <a:latin typeface="SapientSansBold" charset="0"/>
                <a:ea typeface="MS PGothic" charset="0"/>
                <a:cs typeface="SapientSansBold" charset="0"/>
              </a:rPr>
              <a:t>Visualization Taxonomies </a:t>
            </a:r>
            <a:r>
              <a:rPr lang="en-US" dirty="0" smtClean="0">
                <a:solidFill>
                  <a:schemeClr val="bg1">
                    <a:lumMod val="75000"/>
                  </a:schemeClr>
                </a:solidFill>
                <a:latin typeface="SapientSansBold" charset="0"/>
                <a:ea typeface="MS PGothic" charset="0"/>
                <a:cs typeface="SapientSansBold" charset="0"/>
              </a:rPr>
              <a:t>(and counting)</a:t>
            </a:r>
            <a:endParaRPr lang="en-US" dirty="0">
              <a:latin typeface="SapientSansBold" charset="0"/>
              <a:ea typeface="MS PGothic" charset="0"/>
              <a:cs typeface="SapientSansBold" charset="0"/>
            </a:endParaRPr>
          </a:p>
        </p:txBody>
      </p:sp>
      <p:sp>
        <p:nvSpPr>
          <p:cNvPr id="103" name="Rounded Rectangle 102"/>
          <p:cNvSpPr/>
          <p:nvPr/>
        </p:nvSpPr>
        <p:spPr>
          <a:xfrm>
            <a:off x="247650" y="3046413"/>
            <a:ext cx="5207000" cy="1465262"/>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4" name="Rounded Rectangle 103"/>
          <p:cNvSpPr/>
          <p:nvPr/>
        </p:nvSpPr>
        <p:spPr>
          <a:xfrm>
            <a:off x="247650" y="4275138"/>
            <a:ext cx="5207000" cy="236537"/>
          </a:xfrm>
          <a:prstGeom prst="roundRect">
            <a:avLst>
              <a:gd name="adj" fmla="val 50000"/>
            </a:avLst>
          </a:prstGeom>
          <a:solidFill>
            <a:srgbClr val="4AD1EF"/>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2468" name="TextBox 14"/>
          <p:cNvSpPr txBox="1">
            <a:spLocks noChangeArrowheads="1"/>
          </p:cNvSpPr>
          <p:nvPr/>
        </p:nvSpPr>
        <p:spPr bwMode="auto">
          <a:xfrm>
            <a:off x="3211513" y="4592638"/>
            <a:ext cx="5207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r>
              <a:rPr lang="en-US" sz="900">
                <a:latin typeface="SapientSansMedium" charset="0"/>
                <a:cs typeface="SapientSansMedium" charset="0"/>
              </a:rPr>
              <a:t>2008</a:t>
            </a:r>
          </a:p>
        </p:txBody>
      </p:sp>
      <p:sp>
        <p:nvSpPr>
          <p:cNvPr id="62469" name="TextBox 14"/>
          <p:cNvSpPr txBox="1">
            <a:spLocks noChangeArrowheads="1"/>
          </p:cNvSpPr>
          <p:nvPr/>
        </p:nvSpPr>
        <p:spPr bwMode="auto">
          <a:xfrm>
            <a:off x="4402138" y="4592638"/>
            <a:ext cx="5635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r>
              <a:rPr lang="en-US" sz="900">
                <a:latin typeface="SapientSansMedium" charset="0"/>
                <a:cs typeface="SapientSansMedium" charset="0"/>
              </a:rPr>
              <a:t>2013</a:t>
            </a:r>
          </a:p>
        </p:txBody>
      </p:sp>
      <p:sp>
        <p:nvSpPr>
          <p:cNvPr id="62470" name="TextBox 14"/>
          <p:cNvSpPr txBox="1">
            <a:spLocks noChangeArrowheads="1"/>
          </p:cNvSpPr>
          <p:nvPr/>
        </p:nvSpPr>
        <p:spPr bwMode="auto">
          <a:xfrm>
            <a:off x="1914525" y="4592638"/>
            <a:ext cx="5048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r" eaLnBrk="1" hangingPunct="1"/>
            <a:r>
              <a:rPr lang="en-US" sz="900">
                <a:latin typeface="SapientSansMedium" charset="0"/>
                <a:cs typeface="SapientSansMedium" charset="0"/>
              </a:rPr>
              <a:t>2007</a:t>
            </a:r>
          </a:p>
        </p:txBody>
      </p:sp>
      <p:sp>
        <p:nvSpPr>
          <p:cNvPr id="64520" name="TextBox 7"/>
          <p:cNvSpPr txBox="1">
            <a:spLocks noChangeArrowheads="1"/>
          </p:cNvSpPr>
          <p:nvPr/>
        </p:nvSpPr>
        <p:spPr bwMode="auto">
          <a:xfrm>
            <a:off x="2100263" y="1733550"/>
            <a:ext cx="9525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lnSpc>
                <a:spcPct val="92000"/>
              </a:lnSpc>
            </a:pPr>
            <a:r>
              <a:rPr lang="en-US" sz="1100">
                <a:solidFill>
                  <a:srgbClr val="18ABDB"/>
                </a:solidFill>
                <a:latin typeface="SapientSansRegular" charset="0"/>
                <a:cs typeface="SapientSansBold" charset="0"/>
              </a:rPr>
              <a:t>Data Type</a:t>
            </a:r>
            <a:r>
              <a:rPr lang="en-US" sz="1000">
                <a:solidFill>
                  <a:srgbClr val="18ABDB"/>
                </a:solidFill>
                <a:latin typeface="SapientSansRegular" charset="0"/>
                <a:cs typeface="SapientSansBold" charset="0"/>
              </a:rPr>
              <a:t> </a:t>
            </a:r>
            <a:r>
              <a:rPr lang="en-US" sz="1000">
                <a:solidFill>
                  <a:srgbClr val="7F7F7F"/>
                </a:solidFill>
                <a:latin typeface="SapientSansRegular" charset="0"/>
                <a:cs typeface="SapientSansBold" charset="0"/>
              </a:rPr>
              <a:t>Data, Information, Concept, Strategy, Metaphor, Compound</a:t>
            </a:r>
          </a:p>
        </p:txBody>
      </p:sp>
      <p:cxnSp>
        <p:nvCxnSpPr>
          <p:cNvPr id="123" name="Straight Arrow Connector 122"/>
          <p:cNvCxnSpPr/>
          <p:nvPr/>
        </p:nvCxnSpPr>
        <p:spPr>
          <a:xfrm>
            <a:off x="2028825" y="1671638"/>
            <a:ext cx="0" cy="3011487"/>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124" name="Rounded Rectangle 123"/>
          <p:cNvSpPr/>
          <p:nvPr/>
        </p:nvSpPr>
        <p:spPr>
          <a:xfrm>
            <a:off x="1833563" y="1365250"/>
            <a:ext cx="1139825" cy="317500"/>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2474" name="TextBox 47"/>
          <p:cNvSpPr txBox="1">
            <a:spLocks noChangeArrowheads="1"/>
          </p:cNvSpPr>
          <p:nvPr/>
        </p:nvSpPr>
        <p:spPr bwMode="auto">
          <a:xfrm>
            <a:off x="1820863" y="1366838"/>
            <a:ext cx="1095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Periodic Table for Management</a:t>
            </a:r>
          </a:p>
        </p:txBody>
      </p:sp>
      <p:sp>
        <p:nvSpPr>
          <p:cNvPr id="127" name="TextBox 5"/>
          <p:cNvSpPr txBox="1">
            <a:spLocks noChangeArrowheads="1"/>
          </p:cNvSpPr>
          <p:nvPr/>
        </p:nvSpPr>
        <p:spPr bwMode="auto">
          <a:xfrm>
            <a:off x="2057400" y="3254375"/>
            <a:ext cx="7239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chemeClr val="bg1">
                    <a:lumMod val="65000"/>
                  </a:schemeClr>
                </a:solidFill>
                <a:latin typeface="SapientSansMedium"/>
                <a:cs typeface="SapientSansMedium"/>
              </a:rPr>
              <a:t>EPPLER</a:t>
            </a:r>
          </a:p>
        </p:txBody>
      </p:sp>
      <p:sp>
        <p:nvSpPr>
          <p:cNvPr id="64525" name="TextBox 7"/>
          <p:cNvSpPr txBox="1">
            <a:spLocks noChangeArrowheads="1"/>
          </p:cNvSpPr>
          <p:nvPr/>
        </p:nvSpPr>
        <p:spPr bwMode="auto">
          <a:xfrm>
            <a:off x="3255963" y="1274763"/>
            <a:ext cx="10287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lnSpc>
                <a:spcPct val="92000"/>
              </a:lnSpc>
            </a:pPr>
            <a:r>
              <a:rPr lang="en-US" sz="1100">
                <a:solidFill>
                  <a:srgbClr val="09B8E6"/>
                </a:solidFill>
                <a:latin typeface="SapientSansRegular" charset="0"/>
                <a:cs typeface="SapientSansBold" charset="0"/>
              </a:rPr>
              <a:t>Task</a:t>
            </a:r>
          </a:p>
          <a:p>
            <a:pPr eaLnBrk="1" hangingPunct="1">
              <a:lnSpc>
                <a:spcPct val="92000"/>
              </a:lnSpc>
            </a:pPr>
            <a:r>
              <a:rPr lang="en-US" sz="1000">
                <a:solidFill>
                  <a:srgbClr val="7F7F7F"/>
                </a:solidFill>
                <a:latin typeface="SapientSansRegular" charset="0"/>
                <a:cs typeface="SapientSansBold" charset="0"/>
              </a:rPr>
              <a:t>Quantities, Proportions, Flows, Hierarchies, Networks, Spatial, Navigation, Filtering, Arrangement, etc.</a:t>
            </a:r>
          </a:p>
          <a:p>
            <a:pPr eaLnBrk="1" hangingPunct="1">
              <a:lnSpc>
                <a:spcPct val="92000"/>
              </a:lnSpc>
            </a:pPr>
            <a:endParaRPr lang="en-US" sz="1000">
              <a:solidFill>
                <a:srgbClr val="09B8E6"/>
              </a:solidFill>
              <a:latin typeface="SapientSansRegular" charset="0"/>
              <a:cs typeface="SapientSansBold" charset="0"/>
            </a:endParaRPr>
          </a:p>
        </p:txBody>
      </p:sp>
      <p:cxnSp>
        <p:nvCxnSpPr>
          <p:cNvPr id="129" name="Straight Arrow Connector 128"/>
          <p:cNvCxnSpPr/>
          <p:nvPr/>
        </p:nvCxnSpPr>
        <p:spPr>
          <a:xfrm>
            <a:off x="3187700" y="1208088"/>
            <a:ext cx="0" cy="3476625"/>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130" name="Rounded Rectangle 129"/>
          <p:cNvSpPr/>
          <p:nvPr/>
        </p:nvSpPr>
        <p:spPr>
          <a:xfrm>
            <a:off x="3003550" y="874713"/>
            <a:ext cx="925513" cy="317500"/>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2479" name="TextBox 47"/>
          <p:cNvSpPr txBox="1">
            <a:spLocks noChangeArrowheads="1"/>
          </p:cNvSpPr>
          <p:nvPr/>
        </p:nvSpPr>
        <p:spPr bwMode="auto">
          <a:xfrm>
            <a:off x="2978150" y="876300"/>
            <a:ext cx="939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Infodesign</a:t>
            </a:r>
          </a:p>
          <a:p>
            <a:pPr algn="ctr" eaLnBrk="1" hangingPunct="1">
              <a:lnSpc>
                <a:spcPts val="1000"/>
              </a:lnSpc>
            </a:pPr>
            <a:r>
              <a:rPr lang="en-US" sz="900">
                <a:latin typeface="SapientSansLight" charset="0"/>
                <a:cs typeface="SapientSansLight" charset="0"/>
              </a:rPr>
              <a:t>patterns</a:t>
            </a:r>
          </a:p>
        </p:txBody>
      </p:sp>
      <p:sp>
        <p:nvSpPr>
          <p:cNvPr id="133" name="TextBox 5"/>
          <p:cNvSpPr txBox="1">
            <a:spLocks noChangeArrowheads="1"/>
          </p:cNvSpPr>
          <p:nvPr/>
        </p:nvSpPr>
        <p:spPr bwMode="auto">
          <a:xfrm>
            <a:off x="3214688" y="3254375"/>
            <a:ext cx="7239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chemeClr val="bg1">
                    <a:lumMod val="65000"/>
                  </a:schemeClr>
                </a:solidFill>
                <a:latin typeface="SapientSansMedium"/>
                <a:cs typeface="SapientSansMedium"/>
              </a:rPr>
              <a:t>BEHRENS</a:t>
            </a:r>
          </a:p>
        </p:txBody>
      </p:sp>
      <p:sp>
        <p:nvSpPr>
          <p:cNvPr id="64530" name="TextBox 7"/>
          <p:cNvSpPr txBox="1">
            <a:spLocks noChangeArrowheads="1"/>
          </p:cNvSpPr>
          <p:nvPr/>
        </p:nvSpPr>
        <p:spPr bwMode="auto">
          <a:xfrm>
            <a:off x="4448175" y="1760538"/>
            <a:ext cx="11207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lnSpc>
                <a:spcPct val="92000"/>
              </a:lnSpc>
            </a:pPr>
            <a:r>
              <a:rPr lang="en-US" sz="1100" dirty="0">
                <a:solidFill>
                  <a:srgbClr val="09B8E6"/>
                </a:solidFill>
                <a:latin typeface="SapientSansRegular" charset="0"/>
                <a:cs typeface="SapientSansBold" charset="0"/>
              </a:rPr>
              <a:t>Data Type, Layout, Task</a:t>
            </a:r>
          </a:p>
          <a:p>
            <a:pPr eaLnBrk="1" hangingPunct="1">
              <a:lnSpc>
                <a:spcPct val="92000"/>
              </a:lnSpc>
            </a:pPr>
            <a:r>
              <a:rPr lang="en-US" sz="1000" dirty="0">
                <a:solidFill>
                  <a:srgbClr val="7F7F7F"/>
                </a:solidFill>
                <a:latin typeface="SapientSansRegular" charset="0"/>
                <a:cs typeface="SapientSansBold" charset="0"/>
              </a:rPr>
              <a:t>Area, Bar, Circle, Diagram, Distribution, Grid&amp; Matrix, Line, Map, Point, Table, Text, Trees &amp; Network</a:t>
            </a:r>
          </a:p>
        </p:txBody>
      </p:sp>
      <p:cxnSp>
        <p:nvCxnSpPr>
          <p:cNvPr id="136" name="Straight Arrow Connector 135"/>
          <p:cNvCxnSpPr/>
          <p:nvPr/>
        </p:nvCxnSpPr>
        <p:spPr>
          <a:xfrm>
            <a:off x="4376738" y="1646238"/>
            <a:ext cx="0" cy="3038475"/>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137" name="Rounded Rectangle 136"/>
          <p:cNvSpPr/>
          <p:nvPr/>
        </p:nvSpPr>
        <p:spPr>
          <a:xfrm>
            <a:off x="4127500" y="1346200"/>
            <a:ext cx="1300163" cy="344488"/>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2484" name="TextBox 47"/>
          <p:cNvSpPr txBox="1">
            <a:spLocks noChangeArrowheads="1"/>
          </p:cNvSpPr>
          <p:nvPr/>
        </p:nvSpPr>
        <p:spPr bwMode="auto">
          <a:xfrm>
            <a:off x="4127500" y="1362075"/>
            <a:ext cx="130016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What Makes a Visualization Memorable</a:t>
            </a:r>
          </a:p>
        </p:txBody>
      </p:sp>
      <p:sp>
        <p:nvSpPr>
          <p:cNvPr id="139" name="TextBox 5"/>
          <p:cNvSpPr txBox="1">
            <a:spLocks noChangeArrowheads="1"/>
          </p:cNvSpPr>
          <p:nvPr/>
        </p:nvSpPr>
        <p:spPr bwMode="auto">
          <a:xfrm>
            <a:off x="4416425" y="3255963"/>
            <a:ext cx="12747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chemeClr val="bg1">
                    <a:lumMod val="65000"/>
                  </a:schemeClr>
                </a:solidFill>
                <a:latin typeface="SapientSansMedium"/>
                <a:cs typeface="SapientSansMedium"/>
              </a:rPr>
              <a:t>BORKIN</a:t>
            </a:r>
          </a:p>
        </p:txBody>
      </p:sp>
      <p:pic>
        <p:nvPicPr>
          <p:cNvPr id="62486" name="Picture 6"/>
          <p:cNvPicPr>
            <a:picLocks noChangeAspect="1"/>
          </p:cNvPicPr>
          <p:nvPr/>
        </p:nvPicPr>
        <p:blipFill>
          <a:blip r:embed="rId3">
            <a:grayscl/>
            <a:extLst>
              <a:ext uri="{28A0092B-C50C-407E-A947-70E740481C1C}">
                <a14:useLocalDpi xmlns:a14="http://schemas.microsoft.com/office/drawing/2010/main" val="0"/>
              </a:ext>
            </a:extLst>
          </a:blip>
          <a:srcRect l="17342" t="4361" r="17616" b="19899"/>
          <a:stretch>
            <a:fillRect/>
          </a:stretch>
        </p:blipFill>
        <p:spPr bwMode="auto">
          <a:xfrm>
            <a:off x="2103438" y="3419475"/>
            <a:ext cx="5238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7" name="Picture 7"/>
          <p:cNvPicPr>
            <a:picLocks noChangeAspect="1"/>
          </p:cNvPicPr>
          <p:nvPr/>
        </p:nvPicPr>
        <p:blipFill>
          <a:blip r:embed="rId4">
            <a:extLst>
              <a:ext uri="{28A0092B-C50C-407E-A947-70E740481C1C}">
                <a14:useLocalDpi xmlns:a14="http://schemas.microsoft.com/office/drawing/2010/main" val="0"/>
              </a:ext>
            </a:extLst>
          </a:blip>
          <a:srcRect l="21701" r="9514" b="20734"/>
          <a:stretch>
            <a:fillRect/>
          </a:stretch>
        </p:blipFill>
        <p:spPr bwMode="auto">
          <a:xfrm>
            <a:off x="3278188" y="3422650"/>
            <a:ext cx="63976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8" name="Picture 10"/>
          <p:cNvPicPr>
            <a:picLocks noChangeAspect="1"/>
          </p:cNvPicPr>
          <p:nvPr/>
        </p:nvPicPr>
        <p:blipFill>
          <a:blip r:embed="rId5">
            <a:grayscl/>
            <a:extLst>
              <a:ext uri="{28A0092B-C50C-407E-A947-70E740481C1C}">
                <a14:useLocalDpi xmlns:a14="http://schemas.microsoft.com/office/drawing/2010/main" val="0"/>
              </a:ext>
            </a:extLst>
          </a:blip>
          <a:srcRect l="42387" t="1167" b="2548"/>
          <a:stretch>
            <a:fillRect/>
          </a:stretch>
        </p:blipFill>
        <p:spPr bwMode="auto">
          <a:xfrm>
            <a:off x="4473575" y="3422650"/>
            <a:ext cx="65246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38" name="Group 13"/>
          <p:cNvGrpSpPr>
            <a:grpSpLocks/>
          </p:cNvGrpSpPr>
          <p:nvPr/>
        </p:nvGrpSpPr>
        <p:grpSpPr bwMode="auto">
          <a:xfrm>
            <a:off x="7454900" y="1427163"/>
            <a:ext cx="1243013" cy="952500"/>
            <a:chOff x="10603560" y="3173295"/>
            <a:chExt cx="2111683" cy="1861367"/>
          </a:xfrm>
        </p:grpSpPr>
        <p:sp>
          <p:nvSpPr>
            <p:cNvPr id="70" name="Rounded Rectangle 69"/>
            <p:cNvSpPr/>
            <p:nvPr/>
          </p:nvSpPr>
          <p:spPr>
            <a:xfrm>
              <a:off x="10733012" y="4476252"/>
              <a:ext cx="1100340" cy="558410"/>
            </a:xfrm>
            <a:prstGeom prst="roundRect">
              <a:avLst/>
            </a:prstGeom>
            <a:solidFill>
              <a:srgbClr val="DFF4FB"/>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07430">
                <a:defRPr/>
              </a:pPr>
              <a:endParaRPr lang="en-US"/>
            </a:p>
          </p:txBody>
        </p:sp>
        <p:sp>
          <p:nvSpPr>
            <p:cNvPr id="62526" name="TextBox 24"/>
            <p:cNvSpPr txBox="1">
              <a:spLocks noChangeArrowheads="1"/>
            </p:cNvSpPr>
            <p:nvPr/>
          </p:nvSpPr>
          <p:spPr bwMode="auto">
            <a:xfrm>
              <a:off x="10733034" y="4632983"/>
              <a:ext cx="1134652" cy="37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725"/>
                </a:lnSpc>
              </a:pPr>
              <a:r>
                <a:rPr lang="en-US" sz="900">
                  <a:latin typeface="SapientSansLight" charset="0"/>
                  <a:cs typeface="SapientSansLight" charset="0"/>
                </a:rPr>
                <a:t>Wolfram</a:t>
              </a:r>
            </a:p>
          </p:txBody>
        </p:sp>
        <p:sp>
          <p:nvSpPr>
            <p:cNvPr id="74" name="Rounded Rectangle 73"/>
            <p:cNvSpPr/>
            <p:nvPr/>
          </p:nvSpPr>
          <p:spPr>
            <a:xfrm>
              <a:off x="10722224" y="3675864"/>
              <a:ext cx="1100340" cy="558410"/>
            </a:xfrm>
            <a:prstGeom prst="roundRect">
              <a:avLst/>
            </a:prstGeom>
            <a:solidFill>
              <a:srgbClr val="DFF4FB"/>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07430">
                <a:defRPr/>
              </a:pPr>
              <a:endParaRPr lang="en-US"/>
            </a:p>
          </p:txBody>
        </p:sp>
        <p:sp>
          <p:nvSpPr>
            <p:cNvPr id="62528" name="TextBox 24"/>
            <p:cNvSpPr txBox="1">
              <a:spLocks noChangeArrowheads="1"/>
            </p:cNvSpPr>
            <p:nvPr/>
          </p:nvSpPr>
          <p:spPr bwMode="auto">
            <a:xfrm>
              <a:off x="10723098" y="3833694"/>
              <a:ext cx="1134652" cy="37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725"/>
                </a:lnSpc>
              </a:pPr>
              <a:r>
                <a:rPr lang="en-US" sz="900">
                  <a:latin typeface="SapientSansLight" charset="0"/>
                  <a:cs typeface="SapientSansLight" charset="0"/>
                </a:rPr>
                <a:t>MATLAB</a:t>
              </a:r>
            </a:p>
          </p:txBody>
        </p:sp>
        <p:sp>
          <p:nvSpPr>
            <p:cNvPr id="62529" name="TextBox 14"/>
            <p:cNvSpPr txBox="1">
              <a:spLocks noChangeArrowheads="1"/>
            </p:cNvSpPr>
            <p:nvPr/>
          </p:nvSpPr>
          <p:spPr bwMode="auto">
            <a:xfrm>
              <a:off x="10603560" y="3173295"/>
              <a:ext cx="2111683" cy="45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r>
                <a:rPr lang="en-US" sz="900">
                  <a:latin typeface="SapientSansMedium" charset="0"/>
                  <a:cs typeface="SapientSansMedium" charset="0"/>
                </a:rPr>
                <a:t>Technical Computing</a:t>
              </a:r>
            </a:p>
          </p:txBody>
        </p:sp>
      </p:grpSp>
      <p:cxnSp>
        <p:nvCxnSpPr>
          <p:cNvPr id="88" name="Straight Arrow Connector 87"/>
          <p:cNvCxnSpPr/>
          <p:nvPr/>
        </p:nvCxnSpPr>
        <p:spPr>
          <a:xfrm>
            <a:off x="7410450" y="1487488"/>
            <a:ext cx="0" cy="892175"/>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nvGrpSpPr>
          <p:cNvPr id="64540" name="Group 20"/>
          <p:cNvGrpSpPr>
            <a:grpSpLocks/>
          </p:cNvGrpSpPr>
          <p:nvPr/>
        </p:nvGrpSpPr>
        <p:grpSpPr bwMode="auto">
          <a:xfrm>
            <a:off x="7418388" y="2514600"/>
            <a:ext cx="1289050" cy="1344613"/>
            <a:chOff x="12158709" y="5393827"/>
            <a:chExt cx="2188146" cy="2629648"/>
          </a:xfrm>
        </p:grpSpPr>
        <p:sp>
          <p:nvSpPr>
            <p:cNvPr id="77" name="Rounded Rectangle 76"/>
            <p:cNvSpPr/>
            <p:nvPr/>
          </p:nvSpPr>
          <p:spPr>
            <a:xfrm>
              <a:off x="12366205" y="6694681"/>
              <a:ext cx="1099463" cy="558839"/>
            </a:xfrm>
            <a:prstGeom prst="roundRect">
              <a:avLst/>
            </a:prstGeom>
            <a:solidFill>
              <a:srgbClr val="DFF4FB"/>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07430">
                <a:defRPr/>
              </a:pPr>
              <a:endParaRPr lang="en-US"/>
            </a:p>
          </p:txBody>
        </p:sp>
        <p:sp>
          <p:nvSpPr>
            <p:cNvPr id="62518" name="TextBox 24"/>
            <p:cNvSpPr txBox="1">
              <a:spLocks noChangeArrowheads="1"/>
            </p:cNvSpPr>
            <p:nvPr/>
          </p:nvSpPr>
          <p:spPr bwMode="auto">
            <a:xfrm>
              <a:off x="12364646" y="6853517"/>
              <a:ext cx="1134653" cy="3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725"/>
                </a:lnSpc>
              </a:pPr>
              <a:r>
                <a:rPr lang="en-US" sz="900">
                  <a:latin typeface="SapientSansLight" charset="0"/>
                  <a:cs typeface="SapientSansLight" charset="0"/>
                </a:rPr>
                <a:t>Plotly</a:t>
              </a:r>
            </a:p>
          </p:txBody>
        </p:sp>
        <p:sp>
          <p:nvSpPr>
            <p:cNvPr id="79" name="Rounded Rectangle 78"/>
            <p:cNvSpPr/>
            <p:nvPr/>
          </p:nvSpPr>
          <p:spPr>
            <a:xfrm>
              <a:off x="12355426" y="5896782"/>
              <a:ext cx="1099463" cy="558839"/>
            </a:xfrm>
            <a:prstGeom prst="roundRect">
              <a:avLst/>
            </a:prstGeom>
            <a:solidFill>
              <a:srgbClr val="DFF4FB"/>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07430">
                <a:defRPr/>
              </a:pPr>
              <a:endParaRPr lang="en-US"/>
            </a:p>
          </p:txBody>
        </p:sp>
        <p:sp>
          <p:nvSpPr>
            <p:cNvPr id="62520" name="TextBox 24"/>
            <p:cNvSpPr txBox="1">
              <a:spLocks noChangeArrowheads="1"/>
            </p:cNvSpPr>
            <p:nvPr/>
          </p:nvSpPr>
          <p:spPr bwMode="auto">
            <a:xfrm>
              <a:off x="12354709" y="6054226"/>
              <a:ext cx="1134653" cy="3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725"/>
                </a:lnSpc>
              </a:pPr>
              <a:r>
                <a:rPr lang="en-US" sz="900">
                  <a:latin typeface="SapientSansLight" charset="0"/>
                  <a:cs typeface="SapientSansLight" charset="0"/>
                </a:rPr>
                <a:t>ManyEyes</a:t>
              </a:r>
            </a:p>
          </p:txBody>
        </p:sp>
        <p:sp>
          <p:nvSpPr>
            <p:cNvPr id="62521" name="TextBox 14"/>
            <p:cNvSpPr txBox="1">
              <a:spLocks noChangeArrowheads="1"/>
            </p:cNvSpPr>
            <p:nvPr/>
          </p:nvSpPr>
          <p:spPr bwMode="auto">
            <a:xfrm>
              <a:off x="12235172" y="5393827"/>
              <a:ext cx="2111683" cy="45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r>
                <a:rPr lang="en-US" sz="900">
                  <a:latin typeface="SapientSansMedium" charset="0"/>
                  <a:cs typeface="SapientSansMedium" charset="0"/>
                </a:rPr>
                <a:t>Online Web Apps</a:t>
              </a:r>
            </a:p>
          </p:txBody>
        </p:sp>
        <p:sp>
          <p:nvSpPr>
            <p:cNvPr id="84" name="Rounded Rectangle 83"/>
            <p:cNvSpPr/>
            <p:nvPr/>
          </p:nvSpPr>
          <p:spPr>
            <a:xfrm>
              <a:off x="12366205" y="7464636"/>
              <a:ext cx="1099463" cy="558839"/>
            </a:xfrm>
            <a:prstGeom prst="roundRect">
              <a:avLst/>
            </a:prstGeom>
            <a:solidFill>
              <a:srgbClr val="DFF4FB"/>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07430">
                <a:defRPr/>
              </a:pPr>
              <a:endParaRPr lang="en-US"/>
            </a:p>
          </p:txBody>
        </p:sp>
        <p:sp>
          <p:nvSpPr>
            <p:cNvPr id="62523" name="TextBox 24"/>
            <p:cNvSpPr txBox="1">
              <a:spLocks noChangeArrowheads="1"/>
            </p:cNvSpPr>
            <p:nvPr/>
          </p:nvSpPr>
          <p:spPr bwMode="auto">
            <a:xfrm>
              <a:off x="12364646" y="7621797"/>
              <a:ext cx="1134653" cy="3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725"/>
                </a:lnSpc>
              </a:pPr>
              <a:r>
                <a:rPr lang="en-US" sz="900">
                  <a:latin typeface="SapientSansLight" charset="0"/>
                  <a:cs typeface="SapientSansLight" charset="0"/>
                </a:rPr>
                <a:t>RAW</a:t>
              </a:r>
            </a:p>
          </p:txBody>
        </p:sp>
        <p:cxnSp>
          <p:nvCxnSpPr>
            <p:cNvPr id="92" name="Straight Arrow Connector 91"/>
            <p:cNvCxnSpPr/>
            <p:nvPr/>
          </p:nvCxnSpPr>
          <p:spPr>
            <a:xfrm>
              <a:off x="12158709" y="5511804"/>
              <a:ext cx="0" cy="2511671"/>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grpSp>
        <p:nvGrpSpPr>
          <p:cNvPr id="64541" name="Group 21"/>
          <p:cNvGrpSpPr>
            <a:grpSpLocks/>
          </p:cNvGrpSpPr>
          <p:nvPr/>
        </p:nvGrpSpPr>
        <p:grpSpPr bwMode="auto">
          <a:xfrm>
            <a:off x="7410450" y="395288"/>
            <a:ext cx="1606550" cy="950912"/>
            <a:chOff x="10047026" y="1583113"/>
            <a:chExt cx="2731397" cy="1861367"/>
          </a:xfrm>
        </p:grpSpPr>
        <p:grpSp>
          <p:nvGrpSpPr>
            <p:cNvPr id="62510" name="Group 93"/>
            <p:cNvGrpSpPr>
              <a:grpSpLocks/>
            </p:cNvGrpSpPr>
            <p:nvPr/>
          </p:nvGrpSpPr>
          <p:grpSpPr bwMode="auto">
            <a:xfrm>
              <a:off x="10123489" y="1583113"/>
              <a:ext cx="2654934" cy="1861367"/>
              <a:chOff x="10603560" y="3173295"/>
              <a:chExt cx="2654934" cy="1861367"/>
            </a:xfrm>
          </p:grpSpPr>
          <p:sp>
            <p:nvSpPr>
              <p:cNvPr id="95" name="Rounded Rectangle 94"/>
              <p:cNvSpPr/>
              <p:nvPr/>
            </p:nvSpPr>
            <p:spPr>
              <a:xfrm>
                <a:off x="10732222" y="4475319"/>
                <a:ext cx="1098498" cy="559343"/>
              </a:xfrm>
              <a:prstGeom prst="roundRect">
                <a:avLst/>
              </a:prstGeom>
              <a:solidFill>
                <a:srgbClr val="DFF4FB"/>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07430">
                  <a:defRPr/>
                </a:pPr>
                <a:endParaRPr lang="en-US"/>
              </a:p>
            </p:txBody>
          </p:sp>
          <p:sp>
            <p:nvSpPr>
              <p:cNvPr id="62513" name="TextBox 24"/>
              <p:cNvSpPr txBox="1">
                <a:spLocks noChangeArrowheads="1"/>
              </p:cNvSpPr>
              <p:nvPr/>
            </p:nvSpPr>
            <p:spPr bwMode="auto">
              <a:xfrm>
                <a:off x="10733034" y="4632983"/>
                <a:ext cx="1134652" cy="37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725"/>
                  </a:lnSpc>
                </a:pPr>
                <a:r>
                  <a:rPr lang="en-US" sz="900">
                    <a:latin typeface="SapientSansLight" charset="0"/>
                    <a:cs typeface="SapientSansLight" charset="0"/>
                  </a:rPr>
                  <a:t>Qlik</a:t>
                </a:r>
              </a:p>
            </p:txBody>
          </p:sp>
          <p:sp>
            <p:nvSpPr>
              <p:cNvPr id="97" name="Rounded Rectangle 96"/>
              <p:cNvSpPr/>
              <p:nvPr/>
            </p:nvSpPr>
            <p:spPr>
              <a:xfrm>
                <a:off x="10721426" y="3676703"/>
                <a:ext cx="1101196" cy="559343"/>
              </a:xfrm>
              <a:prstGeom prst="roundRect">
                <a:avLst/>
              </a:prstGeom>
              <a:solidFill>
                <a:srgbClr val="DFF4FB"/>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07430">
                  <a:defRPr/>
                </a:pPr>
                <a:endParaRPr lang="en-US"/>
              </a:p>
            </p:txBody>
          </p:sp>
          <p:sp>
            <p:nvSpPr>
              <p:cNvPr id="62515" name="TextBox 24"/>
              <p:cNvSpPr txBox="1">
                <a:spLocks noChangeArrowheads="1"/>
              </p:cNvSpPr>
              <p:nvPr/>
            </p:nvSpPr>
            <p:spPr bwMode="auto">
              <a:xfrm>
                <a:off x="10723098" y="3833694"/>
                <a:ext cx="1134652" cy="37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725"/>
                  </a:lnSpc>
                </a:pPr>
                <a:r>
                  <a:rPr lang="en-US" sz="900">
                    <a:latin typeface="SapientSansLight" charset="0"/>
                    <a:cs typeface="SapientSansLight" charset="0"/>
                  </a:rPr>
                  <a:t>Tableau</a:t>
                </a:r>
              </a:p>
            </p:txBody>
          </p:sp>
          <p:sp>
            <p:nvSpPr>
              <p:cNvPr id="62516" name="TextBox 14"/>
              <p:cNvSpPr txBox="1">
                <a:spLocks noChangeArrowheads="1"/>
              </p:cNvSpPr>
              <p:nvPr/>
            </p:nvSpPr>
            <p:spPr bwMode="auto">
              <a:xfrm>
                <a:off x="10603560" y="3173295"/>
                <a:ext cx="2654934" cy="45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r>
                  <a:rPr lang="en-US" sz="900">
                    <a:latin typeface="SapientSansMedium" charset="0"/>
                    <a:cs typeface="SapientSansMedium" charset="0"/>
                  </a:rPr>
                  <a:t>Visualization Software</a:t>
                </a:r>
              </a:p>
            </p:txBody>
          </p:sp>
        </p:grpSp>
        <p:cxnSp>
          <p:nvCxnSpPr>
            <p:cNvPr id="100" name="Straight Arrow Connector 99"/>
            <p:cNvCxnSpPr/>
            <p:nvPr/>
          </p:nvCxnSpPr>
          <p:spPr>
            <a:xfrm>
              <a:off x="10047026" y="1701196"/>
              <a:ext cx="0" cy="1743284"/>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grpSp>
        <p:nvGrpSpPr>
          <p:cNvPr id="64542" name="Group 112"/>
          <p:cNvGrpSpPr>
            <a:grpSpLocks/>
          </p:cNvGrpSpPr>
          <p:nvPr/>
        </p:nvGrpSpPr>
        <p:grpSpPr bwMode="auto">
          <a:xfrm>
            <a:off x="7415213" y="3959225"/>
            <a:ext cx="1292225" cy="952500"/>
            <a:chOff x="10041004" y="1583113"/>
            <a:chExt cx="2194168" cy="1861367"/>
          </a:xfrm>
        </p:grpSpPr>
        <p:grpSp>
          <p:nvGrpSpPr>
            <p:cNvPr id="62503" name="Group 114"/>
            <p:cNvGrpSpPr>
              <a:grpSpLocks/>
            </p:cNvGrpSpPr>
            <p:nvPr/>
          </p:nvGrpSpPr>
          <p:grpSpPr bwMode="auto">
            <a:xfrm>
              <a:off x="10041004" y="1583113"/>
              <a:ext cx="2194168" cy="1861367"/>
              <a:chOff x="10521075" y="3173295"/>
              <a:chExt cx="2194168" cy="1861367"/>
            </a:xfrm>
          </p:grpSpPr>
          <p:sp>
            <p:nvSpPr>
              <p:cNvPr id="117" name="Rounded Rectangle 116"/>
              <p:cNvSpPr/>
              <p:nvPr/>
            </p:nvSpPr>
            <p:spPr>
              <a:xfrm>
                <a:off x="10734022" y="4476252"/>
                <a:ext cx="1099780" cy="558410"/>
              </a:xfrm>
              <a:prstGeom prst="roundRect">
                <a:avLst/>
              </a:prstGeom>
              <a:solidFill>
                <a:srgbClr val="DFF4FB"/>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07430">
                  <a:defRPr/>
                </a:pPr>
                <a:endParaRPr lang="en-US"/>
              </a:p>
            </p:txBody>
          </p:sp>
          <p:sp>
            <p:nvSpPr>
              <p:cNvPr id="62506" name="TextBox 24"/>
              <p:cNvSpPr txBox="1">
                <a:spLocks noChangeArrowheads="1"/>
              </p:cNvSpPr>
              <p:nvPr/>
            </p:nvSpPr>
            <p:spPr bwMode="auto">
              <a:xfrm>
                <a:off x="10521075" y="4566490"/>
                <a:ext cx="1512248" cy="3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725"/>
                  </a:lnSpc>
                </a:pPr>
                <a:r>
                  <a:rPr lang="en-US" sz="900">
                    <a:latin typeface="SapientSansLight" charset="0"/>
                    <a:cs typeface="SapientSansLight" charset="0"/>
                  </a:rPr>
                  <a:t>Highcharts</a:t>
                </a:r>
              </a:p>
            </p:txBody>
          </p:sp>
          <p:sp>
            <p:nvSpPr>
              <p:cNvPr id="119" name="Rounded Rectangle 118"/>
              <p:cNvSpPr/>
              <p:nvPr/>
            </p:nvSpPr>
            <p:spPr>
              <a:xfrm>
                <a:off x="10723240" y="3675864"/>
                <a:ext cx="1099780" cy="558410"/>
              </a:xfrm>
              <a:prstGeom prst="roundRect">
                <a:avLst/>
              </a:prstGeom>
              <a:solidFill>
                <a:srgbClr val="DFF4FB"/>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07430">
                  <a:defRPr/>
                </a:pPr>
                <a:endParaRPr lang="en-US"/>
              </a:p>
            </p:txBody>
          </p:sp>
          <p:sp>
            <p:nvSpPr>
              <p:cNvPr id="62508" name="TextBox 24"/>
              <p:cNvSpPr txBox="1">
                <a:spLocks noChangeArrowheads="1"/>
              </p:cNvSpPr>
              <p:nvPr/>
            </p:nvSpPr>
            <p:spPr bwMode="auto">
              <a:xfrm>
                <a:off x="10723098" y="3833695"/>
                <a:ext cx="1134653" cy="37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725"/>
                  </a:lnSpc>
                </a:pPr>
                <a:r>
                  <a:rPr lang="en-US" sz="900">
                    <a:latin typeface="SapientSansLight" charset="0"/>
                    <a:cs typeface="SapientSansLight" charset="0"/>
                  </a:rPr>
                  <a:t>D3</a:t>
                </a:r>
              </a:p>
            </p:txBody>
          </p:sp>
          <p:sp>
            <p:nvSpPr>
              <p:cNvPr id="62509" name="TextBox 14"/>
              <p:cNvSpPr txBox="1">
                <a:spLocks noChangeArrowheads="1"/>
              </p:cNvSpPr>
              <p:nvPr/>
            </p:nvSpPr>
            <p:spPr bwMode="auto">
              <a:xfrm>
                <a:off x="10603560" y="3173295"/>
                <a:ext cx="2111683" cy="45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r>
                  <a:rPr lang="en-US" sz="900">
                    <a:latin typeface="SapientSansMedium" charset="0"/>
                    <a:cs typeface="SapientSansMedium" charset="0"/>
                  </a:rPr>
                  <a:t>Frameworks</a:t>
                </a:r>
              </a:p>
            </p:txBody>
          </p:sp>
        </p:grpSp>
        <p:cxnSp>
          <p:nvCxnSpPr>
            <p:cNvPr id="116" name="Straight Arrow Connector 115"/>
            <p:cNvCxnSpPr/>
            <p:nvPr/>
          </p:nvCxnSpPr>
          <p:spPr>
            <a:xfrm>
              <a:off x="10046395" y="1701000"/>
              <a:ext cx="0" cy="1743480"/>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sp>
        <p:nvSpPr>
          <p:cNvPr id="62494" name="TextBox 14"/>
          <p:cNvSpPr txBox="1">
            <a:spLocks noChangeArrowheads="1"/>
          </p:cNvSpPr>
          <p:nvPr/>
        </p:nvSpPr>
        <p:spPr bwMode="auto">
          <a:xfrm>
            <a:off x="414338" y="4592638"/>
            <a:ext cx="46831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r" eaLnBrk="1" hangingPunct="1"/>
            <a:r>
              <a:rPr lang="en-US" sz="900">
                <a:latin typeface="SapientSansMedium" charset="0"/>
                <a:cs typeface="SapientSansMedium" charset="0"/>
              </a:rPr>
              <a:t>2006</a:t>
            </a:r>
          </a:p>
        </p:txBody>
      </p:sp>
      <p:sp>
        <p:nvSpPr>
          <p:cNvPr id="64544" name="TextBox 7"/>
          <p:cNvSpPr txBox="1">
            <a:spLocks noChangeArrowheads="1"/>
          </p:cNvSpPr>
          <p:nvPr/>
        </p:nvSpPr>
        <p:spPr bwMode="auto">
          <a:xfrm>
            <a:off x="531813" y="2254250"/>
            <a:ext cx="94456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lnSpc>
                <a:spcPct val="92000"/>
              </a:lnSpc>
            </a:pPr>
            <a:r>
              <a:rPr lang="en-US" sz="1100">
                <a:solidFill>
                  <a:srgbClr val="18ABDB"/>
                </a:solidFill>
                <a:latin typeface="SapientSansRegular" charset="0"/>
                <a:cs typeface="SapientSansBold" charset="0"/>
              </a:rPr>
              <a:t>Layout, Task</a:t>
            </a:r>
          </a:p>
          <a:p>
            <a:pPr eaLnBrk="1" hangingPunct="1">
              <a:lnSpc>
                <a:spcPct val="92000"/>
              </a:lnSpc>
            </a:pPr>
            <a:r>
              <a:rPr lang="en-US" sz="1000">
                <a:solidFill>
                  <a:srgbClr val="7F7F7F"/>
                </a:solidFill>
                <a:latin typeface="SapientSansRegular" charset="0"/>
                <a:cs typeface="SapientSansBold" charset="0"/>
              </a:rPr>
              <a:t>Spatialization, Shape, Color, Prospective Interaction</a:t>
            </a:r>
          </a:p>
        </p:txBody>
      </p:sp>
      <p:cxnSp>
        <p:nvCxnSpPr>
          <p:cNvPr id="62" name="Straight Arrow Connector 61"/>
          <p:cNvCxnSpPr/>
          <p:nvPr/>
        </p:nvCxnSpPr>
        <p:spPr>
          <a:xfrm>
            <a:off x="461963" y="2117725"/>
            <a:ext cx="0" cy="2568575"/>
          </a:xfrm>
          <a:prstGeom prst="straightConnector1">
            <a:avLst/>
          </a:prstGeom>
          <a:ln w="3175" cmpd="sng">
            <a:solidFill>
              <a:schemeClr val="tx1">
                <a:lumMod val="50000"/>
                <a:lumOff val="50000"/>
              </a:schemeClr>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63" name="Rounded Rectangle 62"/>
          <p:cNvSpPr/>
          <p:nvPr/>
        </p:nvSpPr>
        <p:spPr>
          <a:xfrm>
            <a:off x="266700" y="1757363"/>
            <a:ext cx="1497013" cy="438150"/>
          </a:xfrm>
          <a:prstGeom prst="round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62498" name="TextBox 47"/>
          <p:cNvSpPr txBox="1">
            <a:spLocks noChangeArrowheads="1"/>
          </p:cNvSpPr>
          <p:nvPr/>
        </p:nvSpPr>
        <p:spPr bwMode="auto">
          <a:xfrm>
            <a:off x="268288" y="1746250"/>
            <a:ext cx="14097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lnSpc>
                <a:spcPts val="1000"/>
              </a:lnSpc>
            </a:pPr>
            <a:r>
              <a:rPr lang="en-US" sz="900">
                <a:latin typeface="SapientSansLight" charset="0"/>
                <a:cs typeface="SapientSansLight" charset="0"/>
              </a:rPr>
              <a:t>Reviewing Data Visualization: an Analytical Taxonomical Study</a:t>
            </a:r>
          </a:p>
        </p:txBody>
      </p:sp>
      <p:sp>
        <p:nvSpPr>
          <p:cNvPr id="65" name="Rectangle 64"/>
          <p:cNvSpPr/>
          <p:nvPr/>
        </p:nvSpPr>
        <p:spPr>
          <a:xfrm>
            <a:off x="511175" y="3248025"/>
            <a:ext cx="720725" cy="190500"/>
          </a:xfrm>
          <a:prstGeom prst="rect">
            <a:avLst/>
          </a:prstGeom>
        </p:spPr>
        <p:txBody>
          <a:bodyPr wrap="none" lIns="51024" tIns="25512" rIns="51024" bIns="25512">
            <a:spAutoFit/>
          </a:bodyPr>
          <a:lstStyle/>
          <a:p>
            <a:pPr defTabSz="406594">
              <a:defRPr/>
            </a:pPr>
            <a:r>
              <a:rPr lang="en-US" sz="900" dirty="0">
                <a:solidFill>
                  <a:schemeClr val="bg1">
                    <a:lumMod val="65000"/>
                  </a:schemeClr>
                </a:solidFill>
                <a:latin typeface="SapientSansMedium"/>
                <a:cs typeface="SapientSansMedium"/>
              </a:rPr>
              <a:t>RODRIGUES</a:t>
            </a:r>
          </a:p>
        </p:txBody>
      </p:sp>
      <p:pic>
        <p:nvPicPr>
          <p:cNvPr id="62500" name="Picture 18"/>
          <p:cNvPicPr>
            <a:picLocks noChangeAspect="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579438" y="3433763"/>
            <a:ext cx="72231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65"/>
          <p:cNvSpPr/>
          <p:nvPr/>
        </p:nvSpPr>
        <p:spPr>
          <a:xfrm>
            <a:off x="5805488" y="417513"/>
            <a:ext cx="171450" cy="4448175"/>
          </a:xfrm>
          <a:prstGeom prst="roundRect">
            <a:avLst>
              <a:gd name="adj" fmla="val 13024"/>
            </a:avLst>
          </a:prstGeom>
          <a:solidFill>
            <a:srgbClr val="DFF4F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88" name="Rectangle 1"/>
          <p:cNvSpPr>
            <a:spLocks noChangeArrowheads="1"/>
          </p:cNvSpPr>
          <p:nvPr/>
        </p:nvSpPr>
        <p:spPr bwMode="auto">
          <a:xfrm>
            <a:off x="6059488" y="1465263"/>
            <a:ext cx="11938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defTabSz="407430">
              <a:defRPr/>
            </a:pPr>
            <a:r>
              <a:rPr lang="en-US" sz="1800" dirty="0">
                <a:solidFill>
                  <a:schemeClr val="tx1">
                    <a:lumMod val="65000"/>
                    <a:lumOff val="35000"/>
                  </a:schemeClr>
                </a:solidFill>
                <a:latin typeface="SapientCentroSlab-Light" charset="0"/>
                <a:cs typeface="SapientCentroSlab-Light" charset="0"/>
              </a:rPr>
              <a:t>Solutions reflect: </a:t>
            </a:r>
          </a:p>
          <a:p>
            <a:pPr marL="159449" indent="-159449" defTabSz="407430">
              <a:spcBef>
                <a:spcPts val="335"/>
              </a:spcBef>
              <a:buClr>
                <a:srgbClr val="4AD1EF"/>
              </a:buClr>
              <a:buFont typeface="Wingdings" charset="2"/>
              <a:buChar char="§"/>
              <a:defRPr/>
            </a:pPr>
            <a:r>
              <a:rPr lang="en-US" sz="1800" dirty="0">
                <a:solidFill>
                  <a:schemeClr val="tx1">
                    <a:lumMod val="65000"/>
                    <a:lumOff val="35000"/>
                  </a:schemeClr>
                </a:solidFill>
                <a:latin typeface="SapientCentroSlab-Light" charset="0"/>
                <a:cs typeface="SapientCentroSlab-Light" charset="0"/>
              </a:rPr>
              <a:t>Layout</a:t>
            </a:r>
          </a:p>
          <a:p>
            <a:pPr marL="159449" indent="-159449" defTabSz="407430">
              <a:spcBef>
                <a:spcPts val="335"/>
              </a:spcBef>
              <a:buClr>
                <a:srgbClr val="4AD1EF"/>
              </a:buClr>
              <a:buFont typeface="Wingdings" charset="2"/>
              <a:buChar char="§"/>
              <a:defRPr/>
            </a:pPr>
            <a:r>
              <a:rPr lang="en-US" sz="1800" dirty="0">
                <a:solidFill>
                  <a:schemeClr val="tx1">
                    <a:lumMod val="65000"/>
                    <a:lumOff val="35000"/>
                  </a:schemeClr>
                </a:solidFill>
                <a:latin typeface="SapientCentroSlab-Light" charset="0"/>
                <a:cs typeface="SapientCentroSlab-Light" charset="0"/>
              </a:rPr>
              <a:t>Data type</a:t>
            </a:r>
          </a:p>
          <a:p>
            <a:pPr marL="159449" indent="-159449" defTabSz="407430">
              <a:spcBef>
                <a:spcPts val="335"/>
              </a:spcBef>
              <a:buClr>
                <a:srgbClr val="4AD1EF"/>
              </a:buClr>
              <a:buFont typeface="Wingdings" charset="2"/>
              <a:buChar char="§"/>
              <a:defRPr/>
            </a:pPr>
            <a:r>
              <a:rPr lang="en-US" sz="1800" dirty="0">
                <a:solidFill>
                  <a:schemeClr val="tx1">
                    <a:lumMod val="65000"/>
                    <a:lumOff val="35000"/>
                  </a:schemeClr>
                </a:solidFill>
                <a:latin typeface="SapientCentroSlab-Light" charset="0"/>
                <a:cs typeface="SapientCentroSlab-Light" charset="0"/>
              </a:rPr>
              <a:t>Task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38"/>
                                        </p:tgtEl>
                                        <p:attrNameLst>
                                          <p:attrName>style.visibility</p:attrName>
                                        </p:attrNameLst>
                                      </p:cBhvr>
                                      <p:to>
                                        <p:strVal val="visible"/>
                                      </p:to>
                                    </p:set>
                                    <p:animEffect transition="in" filter="fade">
                                      <p:cBhvr>
                                        <p:cTn id="7" dur="500"/>
                                        <p:tgtEl>
                                          <p:spTgt spid="64538"/>
                                        </p:tgtEl>
                                      </p:cBhvr>
                                    </p:animEffect>
                                  </p:childTnLst>
                                </p:cTn>
                              </p:par>
                              <p:par>
                                <p:cTn id="8" presetID="10"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par>
                                <p:cTn id="11" presetID="10" presetClass="entr" presetSubtype="0" fill="hold" nodeType="withEffect">
                                  <p:stCondLst>
                                    <p:cond delay="0"/>
                                  </p:stCondLst>
                                  <p:childTnLst>
                                    <p:set>
                                      <p:cBhvr>
                                        <p:cTn id="12" dur="1" fill="hold">
                                          <p:stCondLst>
                                            <p:cond delay="0"/>
                                          </p:stCondLst>
                                        </p:cTn>
                                        <p:tgtEl>
                                          <p:spTgt spid="64540"/>
                                        </p:tgtEl>
                                        <p:attrNameLst>
                                          <p:attrName>style.visibility</p:attrName>
                                        </p:attrNameLst>
                                      </p:cBhvr>
                                      <p:to>
                                        <p:strVal val="visible"/>
                                      </p:to>
                                    </p:set>
                                    <p:animEffect transition="in" filter="fade">
                                      <p:cBhvr>
                                        <p:cTn id="13" dur="500"/>
                                        <p:tgtEl>
                                          <p:spTgt spid="64540"/>
                                        </p:tgtEl>
                                      </p:cBhvr>
                                    </p:animEffect>
                                  </p:childTnLst>
                                </p:cTn>
                              </p:par>
                              <p:par>
                                <p:cTn id="14" presetID="10" presetClass="entr" presetSubtype="0" fill="hold" nodeType="withEffect">
                                  <p:stCondLst>
                                    <p:cond delay="0"/>
                                  </p:stCondLst>
                                  <p:childTnLst>
                                    <p:set>
                                      <p:cBhvr>
                                        <p:cTn id="15" dur="1" fill="hold">
                                          <p:stCondLst>
                                            <p:cond delay="0"/>
                                          </p:stCondLst>
                                        </p:cTn>
                                        <p:tgtEl>
                                          <p:spTgt spid="64541"/>
                                        </p:tgtEl>
                                        <p:attrNameLst>
                                          <p:attrName>style.visibility</p:attrName>
                                        </p:attrNameLst>
                                      </p:cBhvr>
                                      <p:to>
                                        <p:strVal val="visible"/>
                                      </p:to>
                                    </p:set>
                                    <p:animEffect transition="in" filter="fade">
                                      <p:cBhvr>
                                        <p:cTn id="16" dur="500"/>
                                        <p:tgtEl>
                                          <p:spTgt spid="64541"/>
                                        </p:tgtEl>
                                      </p:cBhvr>
                                    </p:animEffect>
                                  </p:childTnLst>
                                </p:cTn>
                              </p:par>
                              <p:par>
                                <p:cTn id="17" presetID="10" presetClass="entr" presetSubtype="0" fill="hold" nodeType="withEffect">
                                  <p:stCondLst>
                                    <p:cond delay="0"/>
                                  </p:stCondLst>
                                  <p:childTnLst>
                                    <p:set>
                                      <p:cBhvr>
                                        <p:cTn id="18" dur="1" fill="hold">
                                          <p:stCondLst>
                                            <p:cond delay="0"/>
                                          </p:stCondLst>
                                        </p:cTn>
                                        <p:tgtEl>
                                          <p:spTgt spid="64542"/>
                                        </p:tgtEl>
                                        <p:attrNameLst>
                                          <p:attrName>style.visibility</p:attrName>
                                        </p:attrNameLst>
                                      </p:cBhvr>
                                      <p:to>
                                        <p:strVal val="visible"/>
                                      </p:to>
                                    </p:set>
                                    <p:animEffect transition="in" filter="fade">
                                      <p:cBhvr>
                                        <p:cTn id="19" dur="500"/>
                                        <p:tgtEl>
                                          <p:spTgt spid="64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Risk_StressTest_Bubble_Page_6.png"/>
          <p:cNvPicPr>
            <a:picLocks noChangeAspect="1"/>
          </p:cNvPicPr>
          <p:nvPr/>
        </p:nvPicPr>
        <p:blipFill>
          <a:blip r:embed="rId3">
            <a:extLst>
              <a:ext uri="{28A0092B-C50C-407E-A947-70E740481C1C}">
                <a14:useLocalDpi xmlns:a14="http://schemas.microsoft.com/office/drawing/2010/main" val="0"/>
              </a:ext>
            </a:extLst>
          </a:blip>
          <a:srcRect l="2733" t="10982" r="4836" b="1764"/>
          <a:stretch>
            <a:fillRect/>
          </a:stretch>
        </p:blipFill>
        <p:spPr bwMode="auto">
          <a:xfrm>
            <a:off x="295275" y="716989"/>
            <a:ext cx="616585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itle 2"/>
          <p:cNvSpPr>
            <a:spLocks noGrp="1"/>
          </p:cNvSpPr>
          <p:nvPr>
            <p:ph type="title"/>
          </p:nvPr>
        </p:nvSpPr>
        <p:spPr>
          <a:xfrm>
            <a:off x="493713" y="311150"/>
            <a:ext cx="8166100" cy="317500"/>
          </a:xfrm>
        </p:spPr>
        <p:txBody>
          <a:bodyPr/>
          <a:lstStyle/>
          <a:p>
            <a:r>
              <a:rPr lang="en-US">
                <a:latin typeface="SapientSansBold" charset="0"/>
                <a:ea typeface="MS PGothic" charset="0"/>
              </a:rPr>
              <a:t>Predictive</a:t>
            </a:r>
          </a:p>
        </p:txBody>
      </p:sp>
      <p:sp>
        <p:nvSpPr>
          <p:cNvPr id="6" name="Rounded Rectangle 5"/>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4702" name="Rectangle 1"/>
          <p:cNvSpPr>
            <a:spLocks noChangeArrowheads="1"/>
          </p:cNvSpPr>
          <p:nvPr/>
        </p:nvSpPr>
        <p:spPr bwMode="auto">
          <a:xfrm>
            <a:off x="6743700" y="311150"/>
            <a:ext cx="19161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Predicting outputs based on learned </a:t>
            </a:r>
            <a:r>
              <a:rPr lang="en-US" sz="3200" dirty="0" smtClean="0">
                <a:solidFill>
                  <a:srgbClr val="09B8E6"/>
                </a:solidFill>
                <a:latin typeface="SapientSansRegular" charset="0"/>
                <a:cs typeface="SapientSansBold" charset="0"/>
              </a:rPr>
              <a:t>inputs</a:t>
            </a:r>
            <a:endParaRPr lang="en-US" sz="3200" dirty="0">
              <a:solidFill>
                <a:srgbClr val="09B8E6"/>
              </a:solidFill>
              <a:latin typeface="SapientSansRegular" charset="0"/>
              <a:cs typeface="SapientSansBold" charset="0"/>
            </a:endParaRPr>
          </a:p>
        </p:txBody>
      </p:sp>
      <p:sp>
        <p:nvSpPr>
          <p:cNvPr id="17" name="TextBox 5"/>
          <p:cNvSpPr txBox="1">
            <a:spLocks noChangeArrowheads="1"/>
          </p:cNvSpPr>
          <p:nvPr/>
        </p:nvSpPr>
        <p:spPr bwMode="auto">
          <a:xfrm>
            <a:off x="6743700"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descr="Risk_StressTest_Bubble_Page_6.png"/>
          <p:cNvPicPr>
            <a:picLocks noChangeAspect="1"/>
          </p:cNvPicPr>
          <p:nvPr/>
        </p:nvPicPr>
        <p:blipFill>
          <a:blip r:embed="rId2">
            <a:extLst>
              <a:ext uri="{28A0092B-C50C-407E-A947-70E740481C1C}">
                <a14:useLocalDpi xmlns:a14="http://schemas.microsoft.com/office/drawing/2010/main" val="0"/>
              </a:ext>
            </a:extLst>
          </a:blip>
          <a:srcRect l="2733" t="10982" r="4836" b="1764"/>
          <a:stretch>
            <a:fillRect/>
          </a:stretch>
        </p:blipFill>
        <p:spPr bwMode="auto">
          <a:xfrm>
            <a:off x="295275" y="716989"/>
            <a:ext cx="616585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itle 2"/>
          <p:cNvSpPr>
            <a:spLocks noGrp="1"/>
          </p:cNvSpPr>
          <p:nvPr>
            <p:ph type="title"/>
          </p:nvPr>
        </p:nvSpPr>
        <p:spPr>
          <a:xfrm>
            <a:off x="493713" y="311150"/>
            <a:ext cx="8166100" cy="317500"/>
          </a:xfrm>
        </p:spPr>
        <p:txBody>
          <a:bodyPr/>
          <a:lstStyle/>
          <a:p>
            <a:r>
              <a:rPr lang="en-US">
                <a:latin typeface="SapientSansBold" charset="0"/>
                <a:ea typeface="MS PGothic" charset="0"/>
              </a:rPr>
              <a:t>Predictive</a:t>
            </a:r>
          </a:p>
        </p:txBody>
      </p:sp>
      <p:sp>
        <p:nvSpPr>
          <p:cNvPr id="6" name="Rounded Rectangle 5"/>
          <p:cNvSpPr/>
          <p:nvPr/>
        </p:nvSpPr>
        <p:spPr>
          <a:xfrm>
            <a:off x="8745538" y="155733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8" name="Rounded Rectangle 7"/>
          <p:cNvSpPr/>
          <p:nvPr/>
        </p:nvSpPr>
        <p:spPr>
          <a:xfrm>
            <a:off x="8745538" y="187166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9" name="Rounded Rectangle 8"/>
          <p:cNvSpPr/>
          <p:nvPr/>
        </p:nvSpPr>
        <p:spPr>
          <a:xfrm>
            <a:off x="8745538" y="219392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0" name="Rounded Rectangle 9"/>
          <p:cNvSpPr/>
          <p:nvPr/>
        </p:nvSpPr>
        <p:spPr>
          <a:xfrm>
            <a:off x="8745538" y="2508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 name="Rounded Rectangle 10"/>
          <p:cNvSpPr/>
          <p:nvPr/>
        </p:nvSpPr>
        <p:spPr>
          <a:xfrm>
            <a:off x="8745538" y="2820988"/>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2" name="Rounded Rectangle 11"/>
          <p:cNvSpPr/>
          <p:nvPr/>
        </p:nvSpPr>
        <p:spPr>
          <a:xfrm>
            <a:off x="8745538" y="314325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3" name="Rounded Rectangle 12"/>
          <p:cNvSpPr/>
          <p:nvPr/>
        </p:nvSpPr>
        <p:spPr>
          <a:xfrm>
            <a:off x="8745538" y="3455988"/>
            <a:ext cx="963612" cy="236537"/>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4" name="Rounded Rectangle 13"/>
          <p:cNvSpPr/>
          <p:nvPr/>
        </p:nvSpPr>
        <p:spPr>
          <a:xfrm>
            <a:off x="8745538" y="3770313"/>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5" name="Rounded Rectangle 14"/>
          <p:cNvSpPr/>
          <p:nvPr/>
        </p:nvSpPr>
        <p:spPr>
          <a:xfrm>
            <a:off x="8745538" y="4092575"/>
            <a:ext cx="963612" cy="236538"/>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6" name="Rounded Rectangle 15"/>
          <p:cNvSpPr/>
          <p:nvPr/>
        </p:nvSpPr>
        <p:spPr>
          <a:xfrm>
            <a:off x="8745538" y="4406900"/>
            <a:ext cx="963612" cy="234950"/>
          </a:xfrm>
          <a:prstGeom prst="roundRect">
            <a:avLst>
              <a:gd name="adj" fmla="val 13024"/>
            </a:avLst>
          </a:prstGeom>
          <a:solidFill>
            <a:srgbClr val="18ABDB"/>
          </a:solidFill>
          <a:ln>
            <a:noFill/>
          </a:ln>
          <a:effectLst/>
        </p:spPr>
        <p:style>
          <a:lnRef idx="1">
            <a:schemeClr val="accent1"/>
          </a:lnRef>
          <a:fillRef idx="3">
            <a:schemeClr val="accent1"/>
          </a:fillRef>
          <a:effectRef idx="2">
            <a:schemeClr val="accent1"/>
          </a:effectRef>
          <a:fontRef idx="minor">
            <a:schemeClr val="lt1"/>
          </a:fontRef>
        </p:style>
        <p:txBody>
          <a:bodyPr lIns="51017" tIns="25508" rIns="51017" bIns="25508" anchor="ctr"/>
          <a:lstStyle/>
          <a:p>
            <a:pPr algn="ctr" defTabSz="407430">
              <a:defRPr/>
            </a:pPr>
            <a:endParaRPr lang="en-US"/>
          </a:p>
        </p:txBody>
      </p:sp>
      <p:sp>
        <p:nvSpPr>
          <p:cNvPr id="115726" name="Rectangle 1"/>
          <p:cNvSpPr>
            <a:spLocks noChangeArrowheads="1"/>
          </p:cNvSpPr>
          <p:nvPr/>
        </p:nvSpPr>
        <p:spPr bwMode="auto">
          <a:xfrm>
            <a:off x="6743700" y="311150"/>
            <a:ext cx="19161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24" tIns="25512" rIns="51024" bIns="25512">
            <a:spAutoFit/>
          </a:bodyPr>
          <a:lstStyle/>
          <a:p>
            <a:pPr>
              <a:lnSpc>
                <a:spcPct val="92000"/>
              </a:lnSpc>
            </a:pPr>
            <a:r>
              <a:rPr lang="en-US" sz="3200" dirty="0">
                <a:solidFill>
                  <a:srgbClr val="09B8E6"/>
                </a:solidFill>
                <a:latin typeface="SapientSansRegular" charset="0"/>
                <a:cs typeface="SapientSansBold" charset="0"/>
              </a:rPr>
              <a:t>Predicting outputs based on learned </a:t>
            </a:r>
            <a:r>
              <a:rPr lang="en-US" sz="3200" dirty="0" smtClean="0">
                <a:solidFill>
                  <a:srgbClr val="09B8E6"/>
                </a:solidFill>
                <a:latin typeface="SapientSansRegular" charset="0"/>
                <a:cs typeface="SapientSansBold" charset="0"/>
              </a:rPr>
              <a:t>inputs</a:t>
            </a:r>
            <a:endParaRPr lang="en-US" sz="3200" dirty="0">
              <a:solidFill>
                <a:srgbClr val="09B8E6"/>
              </a:solidFill>
              <a:latin typeface="SapientSansRegular" charset="0"/>
              <a:cs typeface="SapientSansBold" charset="0"/>
            </a:endParaRPr>
          </a:p>
        </p:txBody>
      </p:sp>
      <p:pic>
        <p:nvPicPr>
          <p:cNvPr id="11572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2721" y="4076059"/>
            <a:ext cx="6826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5"/>
          <p:cNvSpPr txBox="1">
            <a:spLocks noChangeArrowheads="1"/>
          </p:cNvSpPr>
          <p:nvPr/>
        </p:nvSpPr>
        <p:spPr bwMode="auto">
          <a:xfrm>
            <a:off x="6743700" y="4491377"/>
            <a:ext cx="2112963"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smtClean="0">
                <a:solidFill>
                  <a:srgbClr val="595959"/>
                </a:solidFill>
                <a:latin typeface="SapientSansMedium"/>
                <a:cs typeface="SapientSansMedium"/>
              </a:rPr>
              <a:t>SOURCE: </a:t>
            </a:r>
          </a:p>
          <a:p>
            <a:pPr defTabSz="407430" eaLnBrk="1" hangingPunct="1">
              <a:lnSpc>
                <a:spcPts val="1004"/>
              </a:lnSpc>
              <a:defRPr/>
            </a:pPr>
            <a:r>
              <a:rPr lang="en-US" sz="900" dirty="0" smtClean="0">
                <a:solidFill>
                  <a:srgbClr val="595959"/>
                </a:solidFill>
                <a:latin typeface="SapientSansMedium"/>
                <a:cs typeface="SapientSansMedium"/>
              </a:rPr>
              <a:t>Visualizing </a:t>
            </a:r>
            <a:r>
              <a:rPr lang="en-US" sz="900" dirty="0">
                <a:solidFill>
                  <a:srgbClr val="595959"/>
                </a:solidFill>
                <a:latin typeface="SapientSansMedium"/>
                <a:cs typeface="SapientSansMedium"/>
              </a:rPr>
              <a:t>Financial </a:t>
            </a:r>
            <a:r>
              <a:rPr lang="en-US" sz="900" dirty="0" smtClean="0">
                <a:solidFill>
                  <a:srgbClr val="595959"/>
                </a:solidFill>
                <a:latin typeface="SapientSansMedium"/>
                <a:cs typeface="SapientSansMedium"/>
              </a:rPr>
              <a:t>Data </a:t>
            </a:r>
          </a:p>
          <a:p>
            <a:pPr defTabSz="407430" eaLnBrk="1" hangingPunct="1">
              <a:lnSpc>
                <a:spcPts val="1004"/>
              </a:lnSpc>
              <a:defRPr/>
            </a:pPr>
            <a:r>
              <a:rPr lang="en-US" sz="900" dirty="0" smtClean="0">
                <a:solidFill>
                  <a:srgbClr val="595959"/>
                </a:solidFill>
                <a:latin typeface="SapientSansMedium"/>
                <a:cs typeface="SapientSansMedium"/>
              </a:rPr>
              <a:t>Rodriguez </a:t>
            </a:r>
            <a:r>
              <a:rPr lang="en-US" sz="900" dirty="0">
                <a:solidFill>
                  <a:srgbClr val="595959"/>
                </a:solidFill>
                <a:latin typeface="SapientSansMedium"/>
                <a:cs typeface="SapientSansMedium"/>
              </a:rPr>
              <a:t>&amp; </a:t>
            </a:r>
            <a:r>
              <a:rPr lang="en-US" sz="900" dirty="0" err="1">
                <a:solidFill>
                  <a:srgbClr val="595959"/>
                </a:solidFill>
                <a:latin typeface="SapientSansMedium"/>
                <a:cs typeface="SapientSansMedium"/>
              </a:rPr>
              <a:t>Kaczmarek</a:t>
            </a:r>
            <a:endParaRPr lang="en-US" sz="900" dirty="0">
              <a:solidFill>
                <a:srgbClr val="595959"/>
              </a:solidFill>
              <a:latin typeface="SapientSansMedium"/>
              <a:cs typeface="SapientSansMedium"/>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3" descr="Results.JPG">
            <a:hlinkClick r:id="rId3"/>
          </p:cNvPr>
          <p:cNvPicPr>
            <a:picLocks noChangeAspect="1"/>
          </p:cNvPicPr>
          <p:nvPr/>
        </p:nvPicPr>
        <p:blipFill>
          <a:blip r:embed="rId4">
            <a:extLst>
              <a:ext uri="{28A0092B-C50C-407E-A947-70E740481C1C}">
                <a14:useLocalDpi xmlns:a14="http://schemas.microsoft.com/office/drawing/2010/main" val="0"/>
              </a:ext>
            </a:extLst>
          </a:blip>
          <a:srcRect t="30696" b="14346"/>
          <a:stretch>
            <a:fillRect/>
          </a:stretch>
        </p:blipFill>
        <p:spPr bwMode="auto">
          <a:xfrm>
            <a:off x="0" y="1039813"/>
            <a:ext cx="914717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itle 2"/>
          <p:cNvSpPr>
            <a:spLocks noGrp="1"/>
          </p:cNvSpPr>
          <p:nvPr>
            <p:ph type="title"/>
          </p:nvPr>
        </p:nvSpPr>
        <p:spPr>
          <a:xfrm>
            <a:off x="493713" y="311150"/>
            <a:ext cx="3978275" cy="317500"/>
          </a:xfrm>
        </p:spPr>
        <p:txBody>
          <a:bodyPr/>
          <a:lstStyle/>
          <a:p>
            <a:pPr>
              <a:defRPr/>
            </a:pPr>
            <a:r>
              <a:rPr lang="en-US" dirty="0">
                <a:solidFill>
                  <a:schemeClr val="tx1">
                    <a:lumMod val="50000"/>
                    <a:lumOff val="50000"/>
                  </a:schemeClr>
                </a:solidFill>
                <a:latin typeface="SapientSansBold" charset="0"/>
                <a:ea typeface="MS PGothic" charset="0"/>
              </a:rPr>
              <a:t>Collect &amp; Organize &amp; Discover </a:t>
            </a:r>
          </a:p>
        </p:txBody>
      </p:sp>
      <p:sp>
        <p:nvSpPr>
          <p:cNvPr id="67587" name="Title 2"/>
          <p:cNvSpPr txBox="1">
            <a:spLocks/>
          </p:cNvSpPr>
          <p:nvPr/>
        </p:nvSpPr>
        <p:spPr bwMode="auto">
          <a:xfrm>
            <a:off x="158750" y="1425575"/>
            <a:ext cx="11874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Attributes</a:t>
            </a:r>
          </a:p>
        </p:txBody>
      </p:sp>
      <p:sp>
        <p:nvSpPr>
          <p:cNvPr id="67588" name="Title 2"/>
          <p:cNvSpPr txBox="1">
            <a:spLocks/>
          </p:cNvSpPr>
          <p:nvPr/>
        </p:nvSpPr>
        <p:spPr bwMode="auto">
          <a:xfrm>
            <a:off x="1562100" y="1135063"/>
            <a:ext cx="1038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Grouping</a:t>
            </a:r>
          </a:p>
        </p:txBody>
      </p:sp>
      <p:sp>
        <p:nvSpPr>
          <p:cNvPr id="67589" name="Title 2"/>
          <p:cNvSpPr txBox="1">
            <a:spLocks/>
          </p:cNvSpPr>
          <p:nvPr/>
        </p:nvSpPr>
        <p:spPr bwMode="auto">
          <a:xfrm>
            <a:off x="4986338" y="1001713"/>
            <a:ext cx="8620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Ranking</a:t>
            </a:r>
          </a:p>
        </p:txBody>
      </p:sp>
      <p:sp>
        <p:nvSpPr>
          <p:cNvPr id="67590" name="Title 2"/>
          <p:cNvSpPr txBox="1">
            <a:spLocks/>
          </p:cNvSpPr>
          <p:nvPr/>
        </p:nvSpPr>
        <p:spPr bwMode="auto">
          <a:xfrm>
            <a:off x="409575" y="3436938"/>
            <a:ext cx="1250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Calculations</a:t>
            </a:r>
          </a:p>
        </p:txBody>
      </p:sp>
      <p:sp>
        <p:nvSpPr>
          <p:cNvPr id="67591" name="Title 2"/>
          <p:cNvSpPr txBox="1">
            <a:spLocks/>
          </p:cNvSpPr>
          <p:nvPr/>
        </p:nvSpPr>
        <p:spPr bwMode="auto">
          <a:xfrm>
            <a:off x="6788150" y="1243013"/>
            <a:ext cx="8620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Drill Down</a:t>
            </a:r>
          </a:p>
        </p:txBody>
      </p:sp>
      <p:cxnSp>
        <p:nvCxnSpPr>
          <p:cNvPr id="3" name="Curved Connector 2"/>
          <p:cNvCxnSpPr/>
          <p:nvPr/>
        </p:nvCxnSpPr>
        <p:spPr>
          <a:xfrm rot="10800000">
            <a:off x="282575" y="1746250"/>
            <a:ext cx="260350" cy="173038"/>
          </a:xfrm>
          <a:prstGeom prst="curvedConnector3">
            <a:avLst>
              <a:gd name="adj1" fmla="val 99776"/>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rot="10800000">
            <a:off x="1776413" y="1468438"/>
            <a:ext cx="311150" cy="192087"/>
          </a:xfrm>
          <a:prstGeom prst="curvedConnector3">
            <a:avLst>
              <a:gd name="adj1" fmla="val 99345"/>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rot="10800000" flipV="1">
            <a:off x="1096963" y="3236913"/>
            <a:ext cx="434975" cy="285750"/>
          </a:xfrm>
          <a:prstGeom prst="curvedConnector3">
            <a:avLst>
              <a:gd name="adj1" fmla="val 9945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7595" name="Title 2"/>
          <p:cNvSpPr txBox="1">
            <a:spLocks/>
          </p:cNvSpPr>
          <p:nvPr/>
        </p:nvSpPr>
        <p:spPr bwMode="auto">
          <a:xfrm>
            <a:off x="3484563" y="1039813"/>
            <a:ext cx="1184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Time</a:t>
            </a:r>
          </a:p>
        </p:txBody>
      </p:sp>
      <p:cxnSp>
        <p:nvCxnSpPr>
          <p:cNvPr id="38" name="Curved Connector 37"/>
          <p:cNvCxnSpPr/>
          <p:nvPr/>
        </p:nvCxnSpPr>
        <p:spPr>
          <a:xfrm flipV="1">
            <a:off x="3190875" y="1247775"/>
            <a:ext cx="260350" cy="76200"/>
          </a:xfrm>
          <a:prstGeom prst="curvedConnector3">
            <a:avLst>
              <a:gd name="adj1" fmla="val -3285"/>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0" name="Curved Connector 49"/>
          <p:cNvCxnSpPr/>
          <p:nvPr/>
        </p:nvCxnSpPr>
        <p:spPr>
          <a:xfrm flipV="1">
            <a:off x="4689475" y="1246188"/>
            <a:ext cx="260350" cy="76200"/>
          </a:xfrm>
          <a:prstGeom prst="curvedConnector3">
            <a:avLst>
              <a:gd name="adj1" fmla="val -3285"/>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5400000" flipH="1" flipV="1">
            <a:off x="6547643" y="1358107"/>
            <a:ext cx="214313" cy="190500"/>
          </a:xfrm>
          <a:prstGeom prst="curvedConnector3">
            <a:avLst>
              <a:gd name="adj1" fmla="val 100527"/>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7599" name="Title 2"/>
          <p:cNvSpPr txBox="1">
            <a:spLocks/>
          </p:cNvSpPr>
          <p:nvPr/>
        </p:nvSpPr>
        <p:spPr bwMode="auto">
          <a:xfrm>
            <a:off x="7807325" y="1014413"/>
            <a:ext cx="13636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Correlations</a:t>
            </a:r>
          </a:p>
        </p:txBody>
      </p:sp>
      <p:cxnSp>
        <p:nvCxnSpPr>
          <p:cNvPr id="59" name="Curved Connector 58"/>
          <p:cNvCxnSpPr/>
          <p:nvPr/>
        </p:nvCxnSpPr>
        <p:spPr>
          <a:xfrm rot="5400000" flipH="1" flipV="1">
            <a:off x="7959726" y="1354137"/>
            <a:ext cx="214312" cy="188913"/>
          </a:xfrm>
          <a:prstGeom prst="curvedConnector3">
            <a:avLst>
              <a:gd name="adj1" fmla="val 795"/>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7601" name="Title 2"/>
          <p:cNvSpPr txBox="1">
            <a:spLocks/>
          </p:cNvSpPr>
          <p:nvPr/>
        </p:nvSpPr>
        <p:spPr bwMode="auto">
          <a:xfrm>
            <a:off x="5335588" y="3595688"/>
            <a:ext cx="825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Flow</a:t>
            </a:r>
          </a:p>
        </p:txBody>
      </p:sp>
      <p:cxnSp>
        <p:nvCxnSpPr>
          <p:cNvPr id="62" name="Curved Connector 61"/>
          <p:cNvCxnSpPr/>
          <p:nvPr/>
        </p:nvCxnSpPr>
        <p:spPr>
          <a:xfrm rot="10800000" flipV="1">
            <a:off x="5686425" y="3386138"/>
            <a:ext cx="655638" cy="282575"/>
          </a:xfrm>
          <a:prstGeom prst="curvedConnector3">
            <a:avLst>
              <a:gd name="adj1" fmla="val 9974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7603" name="Title 2"/>
          <p:cNvSpPr txBox="1">
            <a:spLocks/>
          </p:cNvSpPr>
          <p:nvPr/>
        </p:nvSpPr>
        <p:spPr bwMode="auto">
          <a:xfrm>
            <a:off x="3435350" y="3887788"/>
            <a:ext cx="19002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Networks</a:t>
            </a:r>
          </a:p>
        </p:txBody>
      </p:sp>
      <p:cxnSp>
        <p:nvCxnSpPr>
          <p:cNvPr id="68" name="Curved Connector 67"/>
          <p:cNvCxnSpPr/>
          <p:nvPr/>
        </p:nvCxnSpPr>
        <p:spPr>
          <a:xfrm rot="16200000" flipH="1">
            <a:off x="3032125" y="3043238"/>
            <a:ext cx="1112838" cy="677862"/>
          </a:xfrm>
          <a:prstGeom prst="curvedConnector3">
            <a:avLst>
              <a:gd name="adj1" fmla="val -364"/>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7605" name="Title 2"/>
          <p:cNvSpPr txBox="1">
            <a:spLocks/>
          </p:cNvSpPr>
          <p:nvPr/>
        </p:nvSpPr>
        <p:spPr bwMode="auto">
          <a:xfrm>
            <a:off x="6816725" y="3924300"/>
            <a:ext cx="17732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Predictive</a:t>
            </a:r>
          </a:p>
        </p:txBody>
      </p:sp>
      <p:cxnSp>
        <p:nvCxnSpPr>
          <p:cNvPr id="72" name="Curved Connector 71"/>
          <p:cNvCxnSpPr/>
          <p:nvPr/>
        </p:nvCxnSpPr>
        <p:spPr>
          <a:xfrm rot="10800000" flipV="1">
            <a:off x="7375525" y="3295650"/>
            <a:ext cx="1001713" cy="688975"/>
          </a:xfrm>
          <a:prstGeom prst="curvedConnector3">
            <a:avLst>
              <a:gd name="adj1" fmla="val 10000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500"/>
                                        <p:tgtEl>
                                          <p:spTgt spid="675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588"/>
                                        </p:tgtEl>
                                        <p:attrNameLst>
                                          <p:attrName>style.visibility</p:attrName>
                                        </p:attrNameLst>
                                      </p:cBhvr>
                                      <p:to>
                                        <p:strVal val="visible"/>
                                      </p:to>
                                    </p:set>
                                    <p:animEffect transition="in" filter="fade">
                                      <p:cBhvr>
                                        <p:cTn id="10" dur="500"/>
                                        <p:tgtEl>
                                          <p:spTgt spid="675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589"/>
                                        </p:tgtEl>
                                        <p:attrNameLst>
                                          <p:attrName>style.visibility</p:attrName>
                                        </p:attrNameLst>
                                      </p:cBhvr>
                                      <p:to>
                                        <p:strVal val="visible"/>
                                      </p:to>
                                    </p:set>
                                    <p:animEffect transition="in" filter="fade">
                                      <p:cBhvr>
                                        <p:cTn id="13" dur="500"/>
                                        <p:tgtEl>
                                          <p:spTgt spid="6758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590"/>
                                        </p:tgtEl>
                                        <p:attrNameLst>
                                          <p:attrName>style.visibility</p:attrName>
                                        </p:attrNameLst>
                                      </p:cBhvr>
                                      <p:to>
                                        <p:strVal val="visible"/>
                                      </p:to>
                                    </p:set>
                                    <p:animEffect transition="in" filter="fade">
                                      <p:cBhvr>
                                        <p:cTn id="16" dur="500"/>
                                        <p:tgtEl>
                                          <p:spTgt spid="6759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591"/>
                                        </p:tgtEl>
                                        <p:attrNameLst>
                                          <p:attrName>style.visibility</p:attrName>
                                        </p:attrNameLst>
                                      </p:cBhvr>
                                      <p:to>
                                        <p:strVal val="visible"/>
                                      </p:to>
                                    </p:set>
                                    <p:animEffect transition="in" filter="fade">
                                      <p:cBhvr>
                                        <p:cTn id="19" dur="500"/>
                                        <p:tgtEl>
                                          <p:spTgt spid="67591"/>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7595"/>
                                        </p:tgtEl>
                                        <p:attrNameLst>
                                          <p:attrName>style.visibility</p:attrName>
                                        </p:attrNameLst>
                                      </p:cBhvr>
                                      <p:to>
                                        <p:strVal val="visible"/>
                                      </p:to>
                                    </p:set>
                                    <p:animEffect transition="in" filter="fade">
                                      <p:cBhvr>
                                        <p:cTn id="31" dur="500"/>
                                        <p:tgtEl>
                                          <p:spTgt spid="67595"/>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7599"/>
                                        </p:tgtEl>
                                        <p:attrNameLst>
                                          <p:attrName>style.visibility</p:attrName>
                                        </p:attrNameLst>
                                      </p:cBhvr>
                                      <p:to>
                                        <p:strVal val="visible"/>
                                      </p:to>
                                    </p:set>
                                    <p:animEffect transition="in" filter="fade">
                                      <p:cBhvr>
                                        <p:cTn id="43" dur="500"/>
                                        <p:tgtEl>
                                          <p:spTgt spid="67599"/>
                                        </p:tgtEl>
                                      </p:cBhvr>
                                    </p:animEffect>
                                  </p:childTnLst>
                                </p:cTn>
                              </p:par>
                              <p:par>
                                <p:cTn id="44" presetID="10" presetClass="entr" presetSubtype="0"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7601"/>
                                        </p:tgtEl>
                                        <p:attrNameLst>
                                          <p:attrName>style.visibility</p:attrName>
                                        </p:attrNameLst>
                                      </p:cBhvr>
                                      <p:to>
                                        <p:strVal val="visible"/>
                                      </p:to>
                                    </p:set>
                                    <p:animEffect transition="in" filter="fade">
                                      <p:cBhvr>
                                        <p:cTn id="49" dur="500"/>
                                        <p:tgtEl>
                                          <p:spTgt spid="67601"/>
                                        </p:tgtEl>
                                      </p:cBhvr>
                                    </p:animEffect>
                                  </p:childTnLst>
                                </p:cTn>
                              </p:par>
                              <p:par>
                                <p:cTn id="50" presetID="10"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7603"/>
                                        </p:tgtEl>
                                        <p:attrNameLst>
                                          <p:attrName>style.visibility</p:attrName>
                                        </p:attrNameLst>
                                      </p:cBhvr>
                                      <p:to>
                                        <p:strVal val="visible"/>
                                      </p:to>
                                    </p:set>
                                    <p:animEffect transition="in" filter="fade">
                                      <p:cBhvr>
                                        <p:cTn id="55" dur="500"/>
                                        <p:tgtEl>
                                          <p:spTgt spid="67603"/>
                                        </p:tgtEl>
                                      </p:cBhvr>
                                    </p:animEffect>
                                  </p:childTnLst>
                                </p:cTn>
                              </p:par>
                              <p:par>
                                <p:cTn id="56" presetID="10" presetClass="entr" presetSubtype="0" fill="hold" nodeType="with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500"/>
                                        <p:tgtEl>
                                          <p:spTgt spid="6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7605"/>
                                        </p:tgtEl>
                                        <p:attrNameLst>
                                          <p:attrName>style.visibility</p:attrName>
                                        </p:attrNameLst>
                                      </p:cBhvr>
                                      <p:to>
                                        <p:strVal val="visible"/>
                                      </p:to>
                                    </p:set>
                                    <p:animEffect transition="in" filter="fade">
                                      <p:cBhvr>
                                        <p:cTn id="61" dur="500"/>
                                        <p:tgtEl>
                                          <p:spTgt spid="67605"/>
                                        </p:tgtEl>
                                      </p:cBhvr>
                                    </p:animEffect>
                                  </p:childTnLst>
                                </p:cTn>
                              </p:par>
                              <p:par>
                                <p:cTn id="62" presetID="10"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p:bldP spid="67588" grpId="0"/>
      <p:bldP spid="67589" grpId="0"/>
      <p:bldP spid="67590" grpId="0"/>
      <p:bldP spid="67591" grpId="0"/>
      <p:bldP spid="67595" grpId="0"/>
      <p:bldP spid="67599" grpId="0"/>
      <p:bldP spid="67601" grpId="0"/>
      <p:bldP spid="67603" grpId="0"/>
      <p:bldP spid="6760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2"/>
          <p:cNvSpPr>
            <a:spLocks noGrp="1"/>
          </p:cNvSpPr>
          <p:nvPr>
            <p:ph type="title"/>
          </p:nvPr>
        </p:nvSpPr>
        <p:spPr>
          <a:xfrm>
            <a:off x="493713" y="311150"/>
            <a:ext cx="8166100" cy="317500"/>
          </a:xfrm>
        </p:spPr>
        <p:txBody>
          <a:bodyPr/>
          <a:lstStyle/>
          <a:p>
            <a:r>
              <a:rPr lang="en-US">
                <a:latin typeface="SapientSansBold" charset="0"/>
                <a:ea typeface="MS PGothic" charset="0"/>
              </a:rPr>
              <a:t>www.vizipedia.com</a:t>
            </a:r>
          </a:p>
        </p:txBody>
      </p:sp>
      <p:pic>
        <p:nvPicPr>
          <p:cNvPr id="118786" name="Picture 3" descr="Screen Shot 2014-08-30 at 11.15.5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7598" y="776288"/>
            <a:ext cx="3840163" cy="4214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 Placeholder 2"/>
          <p:cNvSpPr txBox="1">
            <a:spLocks/>
          </p:cNvSpPr>
          <p:nvPr/>
        </p:nvSpPr>
        <p:spPr>
          <a:xfrm>
            <a:off x="5881688" y="1673225"/>
            <a:ext cx="6797675" cy="21463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Font typeface="Wingdings" charset="0"/>
              <a:buNone/>
              <a:defRPr/>
            </a:pPr>
            <a:r>
              <a:rPr lang="en-US" sz="3700" dirty="0" smtClean="0">
                <a:solidFill>
                  <a:schemeClr val="bg1">
                    <a:lumMod val="75000"/>
                  </a:schemeClr>
                </a:solidFill>
              </a:rPr>
              <a:t>Browse</a:t>
            </a:r>
            <a:endParaRPr lang="en-US" sz="3700" dirty="0">
              <a:solidFill>
                <a:schemeClr val="bg1">
                  <a:lumMod val="75000"/>
                </a:schemeClr>
              </a:solidFill>
            </a:endParaRPr>
          </a:p>
          <a:p>
            <a:pPr marL="0" indent="0">
              <a:buFont typeface="Wingdings" charset="0"/>
              <a:buNone/>
              <a:defRPr/>
            </a:pPr>
            <a:r>
              <a:rPr lang="en-US" sz="3700" dirty="0" smtClean="0">
                <a:solidFill>
                  <a:schemeClr val="bg1">
                    <a:lumMod val="50000"/>
                  </a:schemeClr>
                </a:solidFill>
              </a:rPr>
              <a:t>Reference</a:t>
            </a:r>
            <a:endParaRPr lang="en-US" sz="3700" dirty="0">
              <a:solidFill>
                <a:schemeClr val="bg1">
                  <a:lumMod val="50000"/>
                </a:schemeClr>
              </a:solidFill>
            </a:endParaRPr>
          </a:p>
          <a:p>
            <a:pPr marL="0" indent="0">
              <a:buFont typeface="Wingdings" charset="0"/>
              <a:buNone/>
              <a:defRPr/>
            </a:pPr>
            <a:r>
              <a:rPr lang="en-US" sz="3700" dirty="0" smtClean="0">
                <a:solidFill>
                  <a:schemeClr val="tx1">
                    <a:lumMod val="85000"/>
                    <a:lumOff val="15000"/>
                  </a:schemeClr>
                </a:solidFill>
              </a:rPr>
              <a:t>Contribute</a:t>
            </a:r>
            <a:endParaRPr lang="en-US" sz="3700" dirty="0">
              <a:solidFill>
                <a:schemeClr val="tx1">
                  <a:lumMod val="85000"/>
                  <a:lumOff val="1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3"/>
          <p:cNvSpPr txBox="1">
            <a:spLocks/>
          </p:cNvSpPr>
          <p:nvPr/>
        </p:nvSpPr>
        <p:spPr>
          <a:xfrm>
            <a:off x="527050" y="2633663"/>
            <a:ext cx="5303838" cy="219075"/>
          </a:xfrm>
          <a:prstGeom prst="rect">
            <a:avLst/>
          </a:prstGeom>
        </p:spPr>
        <p:txBody>
          <a:bodyPr/>
          <a:lstStyle>
            <a:lvl1pPr marL="130175" indent="-13017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1pPr>
            <a:lvl2pPr marL="352425" indent="-14922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2pPr>
            <a:lvl3pPr marL="538163" indent="-13017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3pPr>
            <a:lvl4pPr marL="760413" indent="-14922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4pPr>
            <a:lvl5pPr marL="984250" indent="-168275" algn="l" defTabSz="406400" rtl="0" eaLnBrk="0" fontAlgn="base" hangingPunct="0">
              <a:spcBef>
                <a:spcPct val="0"/>
              </a:spcBef>
              <a:spcAft>
                <a:spcPts val="888"/>
              </a:spcAft>
              <a:buClr>
                <a:schemeClr val="tx1"/>
              </a:buClr>
              <a:buFont typeface="Wingdings" charset="0"/>
              <a:buChar char="§"/>
              <a:defRPr sz="1100" kern="1200">
                <a:solidFill>
                  <a:srgbClr val="666666"/>
                </a:solidFill>
                <a:latin typeface="SapientCentroSlab-Light"/>
                <a:ea typeface="MS PGothic" pitchFamily="34" charset="-128"/>
                <a:cs typeface="SapientCentroSlab-Light"/>
              </a:defRPr>
            </a:lvl5pPr>
            <a:lvl6pPr marL="2244763" indent="-204070" algn="l" defTabSz="408138" rtl="0" eaLnBrk="1" latinLnBrk="0" hangingPunct="1">
              <a:spcBef>
                <a:spcPct val="20000"/>
              </a:spcBef>
              <a:buFont typeface="Arial"/>
              <a:buChar char="•"/>
              <a:defRPr sz="1800" kern="1200">
                <a:solidFill>
                  <a:schemeClr val="tx1"/>
                </a:solidFill>
                <a:latin typeface="+mn-lt"/>
                <a:ea typeface="+mn-ea"/>
                <a:cs typeface="+mn-cs"/>
              </a:defRPr>
            </a:lvl6pPr>
            <a:lvl7pPr marL="2652902" indent="-204070" algn="l" defTabSz="408138" rtl="0" eaLnBrk="1" latinLnBrk="0" hangingPunct="1">
              <a:spcBef>
                <a:spcPct val="20000"/>
              </a:spcBef>
              <a:buFont typeface="Arial"/>
              <a:buChar char="•"/>
              <a:defRPr sz="1800" kern="1200">
                <a:solidFill>
                  <a:schemeClr val="tx1"/>
                </a:solidFill>
                <a:latin typeface="+mn-lt"/>
                <a:ea typeface="+mn-ea"/>
                <a:cs typeface="+mn-cs"/>
              </a:defRPr>
            </a:lvl7pPr>
            <a:lvl8pPr marL="3061040" indent="-204070" algn="l" defTabSz="408138" rtl="0" eaLnBrk="1" latinLnBrk="0" hangingPunct="1">
              <a:spcBef>
                <a:spcPct val="20000"/>
              </a:spcBef>
              <a:buFont typeface="Arial"/>
              <a:buChar char="•"/>
              <a:defRPr sz="1800" kern="1200">
                <a:solidFill>
                  <a:schemeClr val="tx1"/>
                </a:solidFill>
                <a:latin typeface="+mn-lt"/>
                <a:ea typeface="+mn-ea"/>
                <a:cs typeface="+mn-cs"/>
              </a:defRPr>
            </a:lvl8pPr>
            <a:lvl9pPr marL="3469179" indent="-204070" algn="l" defTabSz="408138" rtl="0" eaLnBrk="1" latinLnBrk="0" hangingPunct="1">
              <a:spcBef>
                <a:spcPct val="20000"/>
              </a:spcBef>
              <a:buFont typeface="Arial"/>
              <a:buChar char="•"/>
              <a:defRPr sz="1800" kern="1200">
                <a:solidFill>
                  <a:schemeClr val="tx1"/>
                </a:solidFill>
                <a:latin typeface="+mn-lt"/>
                <a:ea typeface="+mn-ea"/>
                <a:cs typeface="+mn-cs"/>
              </a:defRPr>
            </a:lvl9pPr>
          </a:lstStyle>
          <a:p>
            <a:pPr>
              <a:defRPr/>
            </a:pPr>
            <a:endParaRPr lang="en-US" sz="2800" dirty="0" smtClean="0">
              <a:latin typeface="SapientCentroSlab-Light" charset="0"/>
              <a:ea typeface="MS PGothic" charset="0"/>
            </a:endParaRPr>
          </a:p>
          <a:p>
            <a:pPr marL="0" indent="0">
              <a:buFont typeface="Wingdings" charset="0"/>
              <a:buNone/>
              <a:defRPr/>
            </a:pPr>
            <a:r>
              <a:rPr lang="en-US" sz="2800" dirty="0" smtClean="0">
                <a:latin typeface="SapientCentroSlab-Light" charset="0"/>
                <a:ea typeface="MS PGothic" charset="0"/>
              </a:rPr>
              <a:t>Tweet: </a:t>
            </a:r>
            <a:r>
              <a:rPr lang="en-US" sz="2800" dirty="0" err="1" smtClean="0">
                <a:latin typeface="SapientCentroSlab-Light" charset="0"/>
                <a:ea typeface="MS PGothic" charset="0"/>
              </a:rPr>
              <a:t>juliargentinaG</a:t>
            </a:r>
            <a:endParaRPr lang="en-US" sz="2800" dirty="0">
              <a:latin typeface="SapientCentroSlab-Light" charset="0"/>
              <a:ea typeface="MS PGothic" charset="0"/>
            </a:endParaRPr>
          </a:p>
        </p:txBody>
      </p:sp>
      <p:sp>
        <p:nvSpPr>
          <p:cNvPr id="119810" name="Title 1"/>
          <p:cNvSpPr txBox="1">
            <a:spLocks/>
          </p:cNvSpPr>
          <p:nvPr/>
        </p:nvSpPr>
        <p:spPr bwMode="auto">
          <a:xfrm>
            <a:off x="527050" y="2519363"/>
            <a:ext cx="26908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4800">
                <a:latin typeface="SapientSansBold" charset="0"/>
                <a:cs typeface="SapientSansBold" charset="0"/>
              </a:rPr>
              <a:t>Thanks!</a:t>
            </a:r>
          </a:p>
        </p:txBody>
      </p:sp>
      <p:pic>
        <p:nvPicPr>
          <p:cNvPr id="10" name="Picture 9" descr="9781118907856_v6_Select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745" y="350565"/>
            <a:ext cx="3658458" cy="4566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2"/>
          <p:cNvSpPr>
            <a:spLocks noGrp="1"/>
          </p:cNvSpPr>
          <p:nvPr>
            <p:ph type="title"/>
          </p:nvPr>
        </p:nvSpPr>
        <p:spPr>
          <a:xfrm>
            <a:off x="493713" y="311150"/>
            <a:ext cx="8166100" cy="317500"/>
          </a:xfrm>
        </p:spPr>
        <p:txBody>
          <a:bodyPr/>
          <a:lstStyle/>
          <a:p>
            <a:r>
              <a:rPr lang="en-US">
                <a:latin typeface="SapientSansBold" charset="0"/>
                <a:ea typeface="MS PGothic" charset="0"/>
              </a:rPr>
              <a:t>Publish</a:t>
            </a:r>
          </a:p>
        </p:txBody>
      </p:sp>
      <p:pic>
        <p:nvPicPr>
          <p:cNvPr id="71682" name="Picture 4" descr="Screen Shot 2014-09-05 at 12.55.45 AM.png">
            <a:hlinkClick r:id="rId2"/>
          </p:cNvPr>
          <p:cNvPicPr>
            <a:picLocks noChangeAspect="1"/>
          </p:cNvPicPr>
          <p:nvPr/>
        </p:nvPicPr>
        <p:blipFill>
          <a:blip r:embed="rId3">
            <a:extLst>
              <a:ext uri="{28A0092B-C50C-407E-A947-70E740481C1C}">
                <a14:useLocalDpi xmlns:a14="http://schemas.microsoft.com/office/drawing/2010/main" val="0"/>
              </a:ext>
            </a:extLst>
          </a:blip>
          <a:srcRect l="569" r="8144"/>
          <a:stretch>
            <a:fillRect/>
          </a:stretch>
        </p:blipFill>
        <p:spPr bwMode="auto">
          <a:xfrm>
            <a:off x="504825" y="703263"/>
            <a:ext cx="7818438"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p:cNvSpPr txBox="1">
            <a:spLocks noChangeArrowheads="1"/>
          </p:cNvSpPr>
          <p:nvPr/>
        </p:nvSpPr>
        <p:spPr bwMode="auto">
          <a:xfrm>
            <a:off x="452438" y="4748213"/>
            <a:ext cx="83089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17" tIns="25508" rIns="51017" bIns="25508">
            <a:spAutoFit/>
          </a:bodyPr>
          <a:lstStyle>
            <a:lvl1pPr eaLnBrk="0" hangingPunct="0">
              <a:defRPr sz="2900">
                <a:solidFill>
                  <a:schemeClr val="tx1"/>
                </a:solidFill>
                <a:latin typeface="Calibri" charset="0"/>
                <a:ea typeface="MS PGothic" charset="0"/>
                <a:cs typeface="MS PGothic" charset="0"/>
              </a:defRPr>
            </a:lvl1pPr>
            <a:lvl2pPr marL="742950" indent="-285750" eaLnBrk="0" hangingPunct="0">
              <a:defRPr sz="2900">
                <a:solidFill>
                  <a:schemeClr val="tx1"/>
                </a:solidFill>
                <a:latin typeface="Calibri" charset="0"/>
                <a:ea typeface="MS PGothic" charset="0"/>
                <a:cs typeface="MS PGothic" charset="0"/>
              </a:defRPr>
            </a:lvl2pPr>
            <a:lvl3pPr marL="1143000" indent="-228600" eaLnBrk="0" hangingPunct="0">
              <a:defRPr sz="2900">
                <a:solidFill>
                  <a:schemeClr val="tx1"/>
                </a:solidFill>
                <a:latin typeface="Calibri" charset="0"/>
                <a:ea typeface="MS PGothic" charset="0"/>
                <a:cs typeface="MS PGothic" charset="0"/>
              </a:defRPr>
            </a:lvl3pPr>
            <a:lvl4pPr marL="1600200" indent="-228600" eaLnBrk="0" hangingPunct="0">
              <a:defRPr sz="2900">
                <a:solidFill>
                  <a:schemeClr val="tx1"/>
                </a:solidFill>
                <a:latin typeface="Calibri" charset="0"/>
                <a:ea typeface="MS PGothic" charset="0"/>
                <a:cs typeface="MS PGothic" charset="0"/>
              </a:defRPr>
            </a:lvl4pPr>
            <a:lvl5pPr marL="2057400" indent="-228600" eaLnBrk="0" hangingPunct="0">
              <a:defRPr sz="2900">
                <a:solidFill>
                  <a:schemeClr val="tx1"/>
                </a:solidFill>
                <a:latin typeface="Calibri" charset="0"/>
                <a:ea typeface="MS PGothic" charset="0"/>
                <a:cs typeface="MS PGothic" charset="0"/>
              </a:defRPr>
            </a:lvl5pPr>
            <a:lvl6pPr marL="25146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6pPr>
            <a:lvl7pPr marL="29718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7pPr>
            <a:lvl8pPr marL="34290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8pPr>
            <a:lvl9pPr marL="3886200" indent="-228600" defTabSz="730250" eaLnBrk="0" fontAlgn="base" hangingPunct="0">
              <a:spcBef>
                <a:spcPct val="0"/>
              </a:spcBef>
              <a:spcAft>
                <a:spcPct val="0"/>
              </a:spcAft>
              <a:defRPr sz="2900">
                <a:solidFill>
                  <a:schemeClr val="tx1"/>
                </a:solidFill>
                <a:latin typeface="Calibri" charset="0"/>
                <a:ea typeface="MS PGothic" charset="0"/>
                <a:cs typeface="MS PGothic" charset="0"/>
              </a:defRPr>
            </a:lvl9pPr>
          </a:lstStyle>
          <a:p>
            <a:pPr defTabSz="407430" eaLnBrk="1" hangingPunct="1">
              <a:lnSpc>
                <a:spcPts val="1004"/>
              </a:lnSpc>
              <a:defRPr/>
            </a:pPr>
            <a:r>
              <a:rPr lang="en-US" sz="900" dirty="0">
                <a:solidFill>
                  <a:schemeClr val="bg1">
                    <a:lumMod val="65000"/>
                  </a:schemeClr>
                </a:solidFill>
                <a:latin typeface="SapientSansMedium"/>
                <a:cs typeface="SapientSansMedium"/>
              </a:rPr>
              <a:t>SOURCE: http://</a:t>
            </a:r>
            <a:r>
              <a:rPr lang="en-US" sz="900" dirty="0" err="1">
                <a:solidFill>
                  <a:schemeClr val="bg1">
                    <a:lumMod val="65000"/>
                  </a:schemeClr>
                </a:solidFill>
                <a:latin typeface="SapientSansMedium"/>
                <a:cs typeface="SapientSansMedium"/>
              </a:rPr>
              <a:t>www.sapient.com</a:t>
            </a:r>
            <a:r>
              <a:rPr lang="en-US" sz="900" dirty="0">
                <a:solidFill>
                  <a:schemeClr val="bg1">
                    <a:lumMod val="65000"/>
                  </a:schemeClr>
                </a:solidFill>
                <a:latin typeface="SapientSansMedium"/>
                <a:cs typeface="SapientSansMedium"/>
              </a:rPr>
              <a:t>/content/dam/sapient/</a:t>
            </a:r>
            <a:r>
              <a:rPr lang="en-US" sz="900" dirty="0" err="1">
                <a:solidFill>
                  <a:schemeClr val="bg1">
                    <a:lumMod val="65000"/>
                  </a:schemeClr>
                </a:solidFill>
                <a:latin typeface="SapientSansMedium"/>
                <a:cs typeface="SapientSansMedium"/>
              </a:rPr>
              <a:t>sapientglobalmarkets</a:t>
            </a:r>
            <a:r>
              <a:rPr lang="en-US" sz="900" dirty="0">
                <a:solidFill>
                  <a:schemeClr val="bg1">
                    <a:lumMod val="65000"/>
                  </a:schemeClr>
                </a:solidFill>
                <a:latin typeface="SapientSansMedium"/>
                <a:cs typeface="SapientSansMedium"/>
              </a:rPr>
              <a:t>/</a:t>
            </a:r>
            <a:r>
              <a:rPr lang="en-US" sz="900" dirty="0" err="1">
                <a:solidFill>
                  <a:schemeClr val="bg1">
                    <a:lumMod val="65000"/>
                  </a:schemeClr>
                </a:solidFill>
                <a:latin typeface="SapientSansMedium"/>
                <a:cs typeface="SapientSansMedium"/>
              </a:rPr>
              <a:t>pdf</a:t>
            </a:r>
            <a:r>
              <a:rPr lang="en-US" sz="900" dirty="0">
                <a:solidFill>
                  <a:schemeClr val="bg1">
                    <a:lumMod val="65000"/>
                  </a:schemeClr>
                </a:solidFill>
                <a:latin typeface="SapientSansMedium"/>
                <a:cs typeface="SapientSansMedium"/>
              </a:rPr>
              <a:t>/thought-leadership/crossings-fall2012.pdf</a:t>
            </a:r>
          </a:p>
        </p:txBody>
      </p:sp>
    </p:spTree>
    <p:extLst>
      <p:ext uri="{BB962C8B-B14F-4D97-AF65-F5344CB8AC3E}">
        <p14:creationId xmlns:p14="http://schemas.microsoft.com/office/powerpoint/2010/main" val="17778436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93713" y="311150"/>
            <a:ext cx="8166100" cy="317500"/>
          </a:xfrm>
        </p:spPr>
        <p:txBody>
          <a:bodyPr/>
          <a:lstStyle/>
          <a:p>
            <a:r>
              <a:rPr lang="en-US">
                <a:latin typeface="SapientSansBold" charset="0"/>
                <a:ea typeface="MS PGothic" charset="0"/>
              </a:rPr>
              <a:t>Changing the Question</a:t>
            </a:r>
          </a:p>
        </p:txBody>
      </p:sp>
      <p:sp>
        <p:nvSpPr>
          <p:cNvPr id="4" name="Text Placeholder 2"/>
          <p:cNvSpPr txBox="1">
            <a:spLocks/>
          </p:cNvSpPr>
          <p:nvPr/>
        </p:nvSpPr>
        <p:spPr>
          <a:xfrm>
            <a:off x="917575" y="1284288"/>
            <a:ext cx="7100888" cy="2633662"/>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Font typeface="Wingdings" charset="0"/>
              <a:buNone/>
              <a:defRPr/>
            </a:pPr>
            <a:r>
              <a:rPr lang="en-US" sz="4400" dirty="0" smtClean="0">
                <a:solidFill>
                  <a:schemeClr val="bg1">
                    <a:lumMod val="75000"/>
                  </a:schemeClr>
                </a:solidFill>
              </a:rPr>
              <a:t>“I </a:t>
            </a:r>
            <a:r>
              <a:rPr lang="en-US" sz="4400" dirty="0">
                <a:solidFill>
                  <a:schemeClr val="bg1">
                    <a:lumMod val="75000"/>
                  </a:schemeClr>
                </a:solidFill>
              </a:rPr>
              <a:t>want to see the scatter plot view of this </a:t>
            </a:r>
            <a:r>
              <a:rPr lang="en-US" sz="4400" dirty="0" smtClean="0">
                <a:solidFill>
                  <a:schemeClr val="bg1">
                    <a:lumMod val="75000"/>
                  </a:schemeClr>
                </a:solidFill>
              </a:rPr>
              <a:t>data.” </a:t>
            </a:r>
            <a:r>
              <a:rPr lang="en-US" sz="4400" dirty="0">
                <a:solidFill>
                  <a:schemeClr val="bg1">
                    <a:lumMod val="75000"/>
                  </a:schemeClr>
                </a:solidFill>
              </a:rPr>
              <a:t>with </a:t>
            </a:r>
            <a:r>
              <a:rPr lang="en-US" sz="4400" dirty="0" smtClean="0">
                <a:solidFill>
                  <a:schemeClr val="tx1">
                    <a:lumMod val="75000"/>
                    <a:lumOff val="25000"/>
                  </a:schemeClr>
                </a:solidFill>
              </a:rPr>
              <a:t>“I </a:t>
            </a:r>
            <a:r>
              <a:rPr lang="en-US" sz="4400" dirty="0">
                <a:solidFill>
                  <a:schemeClr val="tx1">
                    <a:lumMod val="75000"/>
                    <a:lumOff val="25000"/>
                  </a:schemeClr>
                </a:solidFill>
              </a:rPr>
              <a:t>want to see what the correlations are with this </a:t>
            </a:r>
            <a:r>
              <a:rPr lang="en-US" sz="4400" dirty="0" smtClean="0">
                <a:solidFill>
                  <a:schemeClr val="tx1">
                    <a:lumMod val="75000"/>
                    <a:lumOff val="25000"/>
                  </a:schemeClr>
                </a:solidFill>
              </a:rPr>
              <a:t>data.” </a:t>
            </a:r>
            <a:endParaRPr lang="en-US" sz="4400" dirty="0">
              <a:solidFill>
                <a:schemeClr val="tx1">
                  <a:lumMod val="75000"/>
                  <a:lumOff val="2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2"/>
          <p:cNvSpPr>
            <a:spLocks noGrp="1"/>
          </p:cNvSpPr>
          <p:nvPr>
            <p:ph type="title"/>
          </p:nvPr>
        </p:nvSpPr>
        <p:spPr>
          <a:xfrm>
            <a:off x="493713" y="311150"/>
            <a:ext cx="3978275" cy="317500"/>
          </a:xfrm>
        </p:spPr>
        <p:txBody>
          <a:bodyPr/>
          <a:lstStyle/>
          <a:p>
            <a:r>
              <a:rPr lang="en-US">
                <a:latin typeface="SapientSansBold" charset="0"/>
                <a:ea typeface="MS PGothic" charset="0"/>
              </a:rPr>
              <a:t>Collect &amp; Organize </a:t>
            </a:r>
          </a:p>
        </p:txBody>
      </p:sp>
      <p:pic>
        <p:nvPicPr>
          <p:cNvPr id="67586" name="Picture 3" descr="Results.JPG">
            <a:hlinkClick r:id="rId3"/>
          </p:cNvPr>
          <p:cNvPicPr>
            <a:picLocks noChangeAspect="1"/>
          </p:cNvPicPr>
          <p:nvPr/>
        </p:nvPicPr>
        <p:blipFill>
          <a:blip r:embed="rId4">
            <a:extLst>
              <a:ext uri="{28A0092B-C50C-407E-A947-70E740481C1C}">
                <a14:useLocalDpi xmlns:a14="http://schemas.microsoft.com/office/drawing/2010/main" val="0"/>
              </a:ext>
            </a:extLst>
          </a:blip>
          <a:srcRect t="30696" b="14346"/>
          <a:stretch>
            <a:fillRect/>
          </a:stretch>
        </p:blipFill>
        <p:spPr bwMode="auto">
          <a:xfrm>
            <a:off x="0" y="1039813"/>
            <a:ext cx="914717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ample2.JPG"/>
          <p:cNvPicPr>
            <a:picLocks noChangeAspect="1"/>
          </p:cNvPicPr>
          <p:nvPr/>
        </p:nvPicPr>
        <p:blipFill rotWithShape="1">
          <a:blip r:embed="rId5">
            <a:extLst>
              <a:ext uri="{28A0092B-C50C-407E-A947-70E740481C1C}">
                <a14:useLocalDpi xmlns:a14="http://schemas.microsoft.com/office/drawing/2010/main" val="0"/>
              </a:ext>
            </a:extLst>
          </a:blip>
          <a:srcRect t="12222" b="9259"/>
          <a:stretch/>
        </p:blipFill>
        <p:spPr>
          <a:xfrm>
            <a:off x="2640424" y="2206802"/>
            <a:ext cx="4707781" cy="277239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Results.JPG">
            <a:hlinkClick r:id="rId3"/>
          </p:cNvPr>
          <p:cNvPicPr>
            <a:picLocks noChangeAspect="1"/>
          </p:cNvPicPr>
          <p:nvPr/>
        </p:nvPicPr>
        <p:blipFill>
          <a:blip r:embed="rId4">
            <a:extLst>
              <a:ext uri="{28A0092B-C50C-407E-A947-70E740481C1C}">
                <a14:useLocalDpi xmlns:a14="http://schemas.microsoft.com/office/drawing/2010/main" val="0"/>
              </a:ext>
            </a:extLst>
          </a:blip>
          <a:srcRect t="30696" b="14346"/>
          <a:stretch>
            <a:fillRect/>
          </a:stretch>
        </p:blipFill>
        <p:spPr bwMode="auto">
          <a:xfrm>
            <a:off x="0" y="1039813"/>
            <a:ext cx="914717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itle 2"/>
          <p:cNvSpPr>
            <a:spLocks noGrp="1"/>
          </p:cNvSpPr>
          <p:nvPr>
            <p:ph type="title"/>
          </p:nvPr>
        </p:nvSpPr>
        <p:spPr>
          <a:xfrm>
            <a:off x="493713" y="311150"/>
            <a:ext cx="3978275" cy="317500"/>
          </a:xfrm>
        </p:spPr>
        <p:txBody>
          <a:bodyPr/>
          <a:lstStyle/>
          <a:p>
            <a:r>
              <a:rPr lang="en-US">
                <a:latin typeface="SapientSansBold" charset="0"/>
                <a:ea typeface="MS PGothic" charset="0"/>
              </a:rPr>
              <a:t>Collect &amp; Organize &amp; Discover </a:t>
            </a:r>
          </a:p>
        </p:txBody>
      </p:sp>
      <p:sp>
        <p:nvSpPr>
          <p:cNvPr id="67587" name="Title 2"/>
          <p:cNvSpPr txBox="1">
            <a:spLocks/>
          </p:cNvSpPr>
          <p:nvPr/>
        </p:nvSpPr>
        <p:spPr bwMode="auto">
          <a:xfrm>
            <a:off x="158750" y="1425575"/>
            <a:ext cx="11874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Attributes</a:t>
            </a:r>
          </a:p>
        </p:txBody>
      </p:sp>
      <p:sp>
        <p:nvSpPr>
          <p:cNvPr id="67588" name="Title 2"/>
          <p:cNvSpPr txBox="1">
            <a:spLocks/>
          </p:cNvSpPr>
          <p:nvPr/>
        </p:nvSpPr>
        <p:spPr bwMode="auto">
          <a:xfrm>
            <a:off x="1562100" y="1135063"/>
            <a:ext cx="1038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Grouping</a:t>
            </a:r>
          </a:p>
        </p:txBody>
      </p:sp>
      <p:sp>
        <p:nvSpPr>
          <p:cNvPr id="67589" name="Title 2"/>
          <p:cNvSpPr txBox="1">
            <a:spLocks/>
          </p:cNvSpPr>
          <p:nvPr/>
        </p:nvSpPr>
        <p:spPr bwMode="auto">
          <a:xfrm>
            <a:off x="4986338" y="1001713"/>
            <a:ext cx="8620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Ranking</a:t>
            </a:r>
          </a:p>
        </p:txBody>
      </p:sp>
      <p:sp>
        <p:nvSpPr>
          <p:cNvPr id="67590" name="Title 2"/>
          <p:cNvSpPr txBox="1">
            <a:spLocks/>
          </p:cNvSpPr>
          <p:nvPr/>
        </p:nvSpPr>
        <p:spPr bwMode="auto">
          <a:xfrm>
            <a:off x="409575" y="3436938"/>
            <a:ext cx="1250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Calculations</a:t>
            </a:r>
          </a:p>
        </p:txBody>
      </p:sp>
      <p:sp>
        <p:nvSpPr>
          <p:cNvPr id="67591" name="Title 2"/>
          <p:cNvSpPr txBox="1">
            <a:spLocks/>
          </p:cNvSpPr>
          <p:nvPr/>
        </p:nvSpPr>
        <p:spPr bwMode="auto">
          <a:xfrm>
            <a:off x="6788150" y="1243013"/>
            <a:ext cx="8620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Drill Down</a:t>
            </a:r>
          </a:p>
        </p:txBody>
      </p:sp>
      <p:cxnSp>
        <p:nvCxnSpPr>
          <p:cNvPr id="3" name="Curved Connector 2"/>
          <p:cNvCxnSpPr/>
          <p:nvPr/>
        </p:nvCxnSpPr>
        <p:spPr>
          <a:xfrm rot="10800000">
            <a:off x="282575" y="1746250"/>
            <a:ext cx="260350" cy="173038"/>
          </a:xfrm>
          <a:prstGeom prst="curvedConnector3">
            <a:avLst>
              <a:gd name="adj1" fmla="val 99776"/>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rot="10800000">
            <a:off x="1776413" y="1468438"/>
            <a:ext cx="311150" cy="192087"/>
          </a:xfrm>
          <a:prstGeom prst="curvedConnector3">
            <a:avLst>
              <a:gd name="adj1" fmla="val 99345"/>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rot="10800000" flipV="1">
            <a:off x="1096963" y="3236913"/>
            <a:ext cx="434975" cy="285750"/>
          </a:xfrm>
          <a:prstGeom prst="curvedConnector3">
            <a:avLst>
              <a:gd name="adj1" fmla="val 9945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7595" name="Title 2"/>
          <p:cNvSpPr txBox="1">
            <a:spLocks/>
          </p:cNvSpPr>
          <p:nvPr/>
        </p:nvSpPr>
        <p:spPr bwMode="auto">
          <a:xfrm>
            <a:off x="3484563" y="1039813"/>
            <a:ext cx="1184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Time</a:t>
            </a:r>
          </a:p>
        </p:txBody>
      </p:sp>
      <p:cxnSp>
        <p:nvCxnSpPr>
          <p:cNvPr id="38" name="Curved Connector 37"/>
          <p:cNvCxnSpPr/>
          <p:nvPr/>
        </p:nvCxnSpPr>
        <p:spPr>
          <a:xfrm flipV="1">
            <a:off x="3190875" y="1247775"/>
            <a:ext cx="260350" cy="76200"/>
          </a:xfrm>
          <a:prstGeom prst="curvedConnector3">
            <a:avLst>
              <a:gd name="adj1" fmla="val -3285"/>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0" name="Curved Connector 49"/>
          <p:cNvCxnSpPr/>
          <p:nvPr/>
        </p:nvCxnSpPr>
        <p:spPr>
          <a:xfrm flipV="1">
            <a:off x="4689475" y="1246188"/>
            <a:ext cx="260350" cy="76200"/>
          </a:xfrm>
          <a:prstGeom prst="curvedConnector3">
            <a:avLst>
              <a:gd name="adj1" fmla="val -3285"/>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5400000" flipH="1" flipV="1">
            <a:off x="6547643" y="1358107"/>
            <a:ext cx="214313" cy="190500"/>
          </a:xfrm>
          <a:prstGeom prst="curvedConnector3">
            <a:avLst>
              <a:gd name="adj1" fmla="val 100527"/>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7599" name="Title 2"/>
          <p:cNvSpPr txBox="1">
            <a:spLocks/>
          </p:cNvSpPr>
          <p:nvPr/>
        </p:nvSpPr>
        <p:spPr bwMode="auto">
          <a:xfrm>
            <a:off x="7807325" y="1014413"/>
            <a:ext cx="13636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Correlations</a:t>
            </a:r>
          </a:p>
        </p:txBody>
      </p:sp>
      <p:cxnSp>
        <p:nvCxnSpPr>
          <p:cNvPr id="59" name="Curved Connector 58"/>
          <p:cNvCxnSpPr/>
          <p:nvPr/>
        </p:nvCxnSpPr>
        <p:spPr>
          <a:xfrm rot="5400000" flipH="1" flipV="1">
            <a:off x="7959726" y="1354137"/>
            <a:ext cx="214312" cy="188913"/>
          </a:xfrm>
          <a:prstGeom prst="curvedConnector3">
            <a:avLst>
              <a:gd name="adj1" fmla="val 795"/>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7601" name="Title 2"/>
          <p:cNvSpPr txBox="1">
            <a:spLocks/>
          </p:cNvSpPr>
          <p:nvPr/>
        </p:nvSpPr>
        <p:spPr bwMode="auto">
          <a:xfrm>
            <a:off x="5335588" y="3595688"/>
            <a:ext cx="825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Flow</a:t>
            </a:r>
          </a:p>
        </p:txBody>
      </p:sp>
      <p:cxnSp>
        <p:nvCxnSpPr>
          <p:cNvPr id="62" name="Curved Connector 61"/>
          <p:cNvCxnSpPr/>
          <p:nvPr/>
        </p:nvCxnSpPr>
        <p:spPr>
          <a:xfrm rot="10800000" flipV="1">
            <a:off x="5686425" y="3386138"/>
            <a:ext cx="655638" cy="282575"/>
          </a:xfrm>
          <a:prstGeom prst="curvedConnector3">
            <a:avLst>
              <a:gd name="adj1" fmla="val 9974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7603" name="Title 2"/>
          <p:cNvSpPr txBox="1">
            <a:spLocks/>
          </p:cNvSpPr>
          <p:nvPr/>
        </p:nvSpPr>
        <p:spPr bwMode="auto">
          <a:xfrm>
            <a:off x="3435350" y="3887788"/>
            <a:ext cx="19002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Networks</a:t>
            </a:r>
          </a:p>
        </p:txBody>
      </p:sp>
      <p:cxnSp>
        <p:nvCxnSpPr>
          <p:cNvPr id="68" name="Curved Connector 67"/>
          <p:cNvCxnSpPr/>
          <p:nvPr/>
        </p:nvCxnSpPr>
        <p:spPr>
          <a:xfrm rot="16200000" flipH="1">
            <a:off x="3032125" y="3043238"/>
            <a:ext cx="1112838" cy="677862"/>
          </a:xfrm>
          <a:prstGeom prst="curvedConnector3">
            <a:avLst>
              <a:gd name="adj1" fmla="val -364"/>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7605" name="Title 2"/>
          <p:cNvSpPr txBox="1">
            <a:spLocks/>
          </p:cNvSpPr>
          <p:nvPr/>
        </p:nvSpPr>
        <p:spPr bwMode="auto">
          <a:xfrm>
            <a:off x="6816725" y="3924300"/>
            <a:ext cx="17732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tIns="0" rIns="0" bIns="0" anchor="b"/>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defTabSz="4064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nSpc>
                <a:spcPct val="90000"/>
              </a:lnSpc>
            </a:pPr>
            <a:r>
              <a:rPr lang="en-US" sz="1800">
                <a:solidFill>
                  <a:schemeClr val="bg1"/>
                </a:solidFill>
                <a:latin typeface="SapientSansRegular" charset="0"/>
                <a:cs typeface="SapientSansRegular" charset="0"/>
              </a:rPr>
              <a:t>Predictive</a:t>
            </a:r>
          </a:p>
        </p:txBody>
      </p:sp>
      <p:cxnSp>
        <p:nvCxnSpPr>
          <p:cNvPr id="72" name="Curved Connector 71"/>
          <p:cNvCxnSpPr/>
          <p:nvPr/>
        </p:nvCxnSpPr>
        <p:spPr>
          <a:xfrm rot="10800000" flipV="1">
            <a:off x="7375525" y="3295650"/>
            <a:ext cx="1001713" cy="688975"/>
          </a:xfrm>
          <a:prstGeom prst="curvedConnector3">
            <a:avLst>
              <a:gd name="adj1" fmla="val 10000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500"/>
                                        <p:tgtEl>
                                          <p:spTgt spid="675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588"/>
                                        </p:tgtEl>
                                        <p:attrNameLst>
                                          <p:attrName>style.visibility</p:attrName>
                                        </p:attrNameLst>
                                      </p:cBhvr>
                                      <p:to>
                                        <p:strVal val="visible"/>
                                      </p:to>
                                    </p:set>
                                    <p:animEffect transition="in" filter="fade">
                                      <p:cBhvr>
                                        <p:cTn id="10" dur="500"/>
                                        <p:tgtEl>
                                          <p:spTgt spid="675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589"/>
                                        </p:tgtEl>
                                        <p:attrNameLst>
                                          <p:attrName>style.visibility</p:attrName>
                                        </p:attrNameLst>
                                      </p:cBhvr>
                                      <p:to>
                                        <p:strVal val="visible"/>
                                      </p:to>
                                    </p:set>
                                    <p:animEffect transition="in" filter="fade">
                                      <p:cBhvr>
                                        <p:cTn id="13" dur="500"/>
                                        <p:tgtEl>
                                          <p:spTgt spid="6758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590"/>
                                        </p:tgtEl>
                                        <p:attrNameLst>
                                          <p:attrName>style.visibility</p:attrName>
                                        </p:attrNameLst>
                                      </p:cBhvr>
                                      <p:to>
                                        <p:strVal val="visible"/>
                                      </p:to>
                                    </p:set>
                                    <p:animEffect transition="in" filter="fade">
                                      <p:cBhvr>
                                        <p:cTn id="16" dur="500"/>
                                        <p:tgtEl>
                                          <p:spTgt spid="6759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591"/>
                                        </p:tgtEl>
                                        <p:attrNameLst>
                                          <p:attrName>style.visibility</p:attrName>
                                        </p:attrNameLst>
                                      </p:cBhvr>
                                      <p:to>
                                        <p:strVal val="visible"/>
                                      </p:to>
                                    </p:set>
                                    <p:animEffect transition="in" filter="fade">
                                      <p:cBhvr>
                                        <p:cTn id="19" dur="500"/>
                                        <p:tgtEl>
                                          <p:spTgt spid="67591"/>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7595"/>
                                        </p:tgtEl>
                                        <p:attrNameLst>
                                          <p:attrName>style.visibility</p:attrName>
                                        </p:attrNameLst>
                                      </p:cBhvr>
                                      <p:to>
                                        <p:strVal val="visible"/>
                                      </p:to>
                                    </p:set>
                                    <p:animEffect transition="in" filter="fade">
                                      <p:cBhvr>
                                        <p:cTn id="31" dur="500"/>
                                        <p:tgtEl>
                                          <p:spTgt spid="67595"/>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7599"/>
                                        </p:tgtEl>
                                        <p:attrNameLst>
                                          <p:attrName>style.visibility</p:attrName>
                                        </p:attrNameLst>
                                      </p:cBhvr>
                                      <p:to>
                                        <p:strVal val="visible"/>
                                      </p:to>
                                    </p:set>
                                    <p:animEffect transition="in" filter="fade">
                                      <p:cBhvr>
                                        <p:cTn id="43" dur="500"/>
                                        <p:tgtEl>
                                          <p:spTgt spid="67599"/>
                                        </p:tgtEl>
                                      </p:cBhvr>
                                    </p:animEffect>
                                  </p:childTnLst>
                                </p:cTn>
                              </p:par>
                              <p:par>
                                <p:cTn id="44" presetID="10" presetClass="entr" presetSubtype="0"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7601"/>
                                        </p:tgtEl>
                                        <p:attrNameLst>
                                          <p:attrName>style.visibility</p:attrName>
                                        </p:attrNameLst>
                                      </p:cBhvr>
                                      <p:to>
                                        <p:strVal val="visible"/>
                                      </p:to>
                                    </p:set>
                                    <p:animEffect transition="in" filter="fade">
                                      <p:cBhvr>
                                        <p:cTn id="49" dur="500"/>
                                        <p:tgtEl>
                                          <p:spTgt spid="67601"/>
                                        </p:tgtEl>
                                      </p:cBhvr>
                                    </p:animEffect>
                                  </p:childTnLst>
                                </p:cTn>
                              </p:par>
                              <p:par>
                                <p:cTn id="50" presetID="10"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7603"/>
                                        </p:tgtEl>
                                        <p:attrNameLst>
                                          <p:attrName>style.visibility</p:attrName>
                                        </p:attrNameLst>
                                      </p:cBhvr>
                                      <p:to>
                                        <p:strVal val="visible"/>
                                      </p:to>
                                    </p:set>
                                    <p:animEffect transition="in" filter="fade">
                                      <p:cBhvr>
                                        <p:cTn id="55" dur="500"/>
                                        <p:tgtEl>
                                          <p:spTgt spid="67603"/>
                                        </p:tgtEl>
                                      </p:cBhvr>
                                    </p:animEffect>
                                  </p:childTnLst>
                                </p:cTn>
                              </p:par>
                              <p:par>
                                <p:cTn id="56" presetID="10" presetClass="entr" presetSubtype="0" fill="hold" nodeType="with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500"/>
                                        <p:tgtEl>
                                          <p:spTgt spid="6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7605"/>
                                        </p:tgtEl>
                                        <p:attrNameLst>
                                          <p:attrName>style.visibility</p:attrName>
                                        </p:attrNameLst>
                                      </p:cBhvr>
                                      <p:to>
                                        <p:strVal val="visible"/>
                                      </p:to>
                                    </p:set>
                                    <p:animEffect transition="in" filter="fade">
                                      <p:cBhvr>
                                        <p:cTn id="61" dur="500"/>
                                        <p:tgtEl>
                                          <p:spTgt spid="67605"/>
                                        </p:tgtEl>
                                      </p:cBhvr>
                                    </p:animEffect>
                                  </p:childTnLst>
                                </p:cTn>
                              </p:par>
                              <p:par>
                                <p:cTn id="62" presetID="10"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p:bldP spid="67588" grpId="0"/>
      <p:bldP spid="67589" grpId="0"/>
      <p:bldP spid="67590" grpId="0"/>
      <p:bldP spid="67591" grpId="0"/>
      <p:bldP spid="67595" grpId="0"/>
      <p:bldP spid="67599" grpId="0"/>
      <p:bldP spid="67601" grpId="0"/>
      <p:bldP spid="67603" grpId="0"/>
      <p:bldP spid="676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493713" y="311150"/>
            <a:ext cx="8166100" cy="317500"/>
          </a:xfrm>
        </p:spPr>
        <p:txBody>
          <a:bodyPr/>
          <a:lstStyle/>
          <a:p>
            <a:r>
              <a:rPr lang="en-US">
                <a:latin typeface="SapientSansBold" charset="0"/>
                <a:ea typeface="MS PGothic" charset="0"/>
              </a:rPr>
              <a:t>Patterns of Use</a:t>
            </a:r>
          </a:p>
        </p:txBody>
      </p:sp>
      <p:sp>
        <p:nvSpPr>
          <p:cNvPr id="4" name="Text Placeholder 2"/>
          <p:cNvSpPr txBox="1">
            <a:spLocks/>
          </p:cNvSpPr>
          <p:nvPr/>
        </p:nvSpPr>
        <p:spPr>
          <a:xfrm>
            <a:off x="309563" y="1673225"/>
            <a:ext cx="8650287" cy="2146300"/>
          </a:xfrm>
          <a:prstGeom prst="rect">
            <a:avLst/>
          </a:prstGeom>
        </p:spPr>
        <p:txBody>
          <a:bodyPr lIns="51024" tIns="25512" rIns="51024" bIns="25512"/>
          <a:lstStyle>
            <a:lvl1pPr marL="233363"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1pPr>
            <a:lvl2pPr marL="633413"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2pPr>
            <a:lvl3pPr marL="965200" indent="-233363"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3pPr>
            <a:lvl4pPr marL="1365250" indent="-268288"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4pPr>
            <a:lvl5pPr marL="1765300" indent="-301625" algn="l" defTabSz="728663" rtl="0" eaLnBrk="0" fontAlgn="base" hangingPunct="0">
              <a:spcBef>
                <a:spcPct val="0"/>
              </a:spcBef>
              <a:spcAft>
                <a:spcPts val="1600"/>
              </a:spcAft>
              <a:buClr>
                <a:schemeClr val="tx1"/>
              </a:buClr>
              <a:buFont typeface="Wingdings" charset="0"/>
              <a:buChar char="§"/>
              <a:defRPr sz="1900" kern="1200">
                <a:solidFill>
                  <a:srgbClr val="666666"/>
                </a:solidFill>
                <a:latin typeface="SapientCentroSlab-Light"/>
                <a:ea typeface="MS PGothic" pitchFamily="34" charset="-128"/>
                <a:cs typeface="SapientCentroSlab-Light"/>
              </a:defRPr>
            </a:lvl5pPr>
            <a:lvl6pPr marL="4022873" indent="-365716" algn="l" defTabSz="731431" rtl="0" eaLnBrk="1" latinLnBrk="0" hangingPunct="1">
              <a:spcBef>
                <a:spcPct val="20000"/>
              </a:spcBef>
              <a:buFont typeface="Arial"/>
              <a:buChar char="•"/>
              <a:defRPr sz="3200" kern="1200">
                <a:solidFill>
                  <a:schemeClr val="tx1"/>
                </a:solidFill>
                <a:latin typeface="+mn-lt"/>
                <a:ea typeface="+mn-ea"/>
                <a:cs typeface="+mn-cs"/>
              </a:defRPr>
            </a:lvl6pPr>
            <a:lvl7pPr marL="4754304" indent="-365716" algn="l" defTabSz="731431" rtl="0" eaLnBrk="1" latinLnBrk="0" hangingPunct="1">
              <a:spcBef>
                <a:spcPct val="20000"/>
              </a:spcBef>
              <a:buFont typeface="Arial"/>
              <a:buChar char="•"/>
              <a:defRPr sz="3200" kern="1200">
                <a:solidFill>
                  <a:schemeClr val="tx1"/>
                </a:solidFill>
                <a:latin typeface="+mn-lt"/>
                <a:ea typeface="+mn-ea"/>
                <a:cs typeface="+mn-cs"/>
              </a:defRPr>
            </a:lvl7pPr>
            <a:lvl8pPr marL="5485735" indent="-365716" algn="l" defTabSz="731431" rtl="0" eaLnBrk="1" latinLnBrk="0" hangingPunct="1">
              <a:spcBef>
                <a:spcPct val="20000"/>
              </a:spcBef>
              <a:buFont typeface="Arial"/>
              <a:buChar char="•"/>
              <a:defRPr sz="3200" kern="1200">
                <a:solidFill>
                  <a:schemeClr val="tx1"/>
                </a:solidFill>
                <a:latin typeface="+mn-lt"/>
                <a:ea typeface="+mn-ea"/>
                <a:cs typeface="+mn-cs"/>
              </a:defRPr>
            </a:lvl8pPr>
            <a:lvl9pPr marL="6217167" indent="-365716" algn="l" defTabSz="731431" rtl="0" eaLnBrk="1" latinLnBrk="0" hangingPunct="1">
              <a:spcBef>
                <a:spcPct val="20000"/>
              </a:spcBef>
              <a:buFont typeface="Arial"/>
              <a:buChar char="•"/>
              <a:defRPr sz="3200" kern="1200">
                <a:solidFill>
                  <a:schemeClr val="tx1"/>
                </a:solidFill>
                <a:latin typeface="+mn-lt"/>
                <a:ea typeface="+mn-ea"/>
                <a:cs typeface="+mn-cs"/>
              </a:defRPr>
            </a:lvl9pPr>
          </a:lstStyle>
          <a:p>
            <a:pPr marL="0" indent="0">
              <a:buFont typeface="Wingdings" charset="0"/>
              <a:buNone/>
              <a:defRPr/>
            </a:pPr>
            <a:r>
              <a:rPr lang="en-US" sz="3200" dirty="0">
                <a:solidFill>
                  <a:schemeClr val="tx1">
                    <a:lumMod val="85000"/>
                    <a:lumOff val="15000"/>
                  </a:schemeClr>
                </a:solidFill>
              </a:rPr>
              <a:t>Comparisons: </a:t>
            </a:r>
            <a:r>
              <a:rPr lang="en-US" sz="3200" dirty="0">
                <a:solidFill>
                  <a:schemeClr val="tx1">
                    <a:lumMod val="50000"/>
                    <a:lumOff val="50000"/>
                  </a:schemeClr>
                </a:solidFill>
              </a:rPr>
              <a:t>Attributes, Time, Rank </a:t>
            </a:r>
          </a:p>
          <a:p>
            <a:pPr marL="0" indent="0">
              <a:buFont typeface="Wingdings" charset="0"/>
              <a:buNone/>
              <a:defRPr/>
            </a:pPr>
            <a:r>
              <a:rPr lang="en-US" sz="3200" dirty="0">
                <a:solidFill>
                  <a:schemeClr val="tx1">
                    <a:lumMod val="85000"/>
                    <a:lumOff val="15000"/>
                  </a:schemeClr>
                </a:solidFill>
              </a:rPr>
              <a:t>Connections: </a:t>
            </a:r>
            <a:r>
              <a:rPr lang="en-US" sz="3200" dirty="0">
                <a:solidFill>
                  <a:srgbClr val="7F7F7F"/>
                </a:solidFill>
              </a:rPr>
              <a:t>Drill Down, Flow, Grouping, Networks</a:t>
            </a:r>
          </a:p>
          <a:p>
            <a:pPr marL="0" indent="0">
              <a:buFont typeface="Wingdings" charset="0"/>
              <a:buNone/>
              <a:defRPr/>
            </a:pPr>
            <a:r>
              <a:rPr lang="en-US" sz="3200" dirty="0">
                <a:solidFill>
                  <a:schemeClr val="tx1">
                    <a:lumMod val="85000"/>
                    <a:lumOff val="15000"/>
                  </a:schemeClr>
                </a:solidFill>
              </a:rPr>
              <a:t>Conclusions: </a:t>
            </a:r>
            <a:r>
              <a:rPr lang="en-US" sz="3200" dirty="0">
                <a:solidFill>
                  <a:srgbClr val="7F7F7F"/>
                </a:solidFill>
              </a:rPr>
              <a:t>Calculations, Correlations, Predictive</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27050" y="2217738"/>
            <a:ext cx="5303838" cy="415925"/>
          </a:xfrm>
        </p:spPr>
        <p:txBody>
          <a:bodyPr/>
          <a:lstStyle/>
          <a:p>
            <a:pPr defTabSz="406594">
              <a:defRPr/>
            </a:pPr>
            <a:r>
              <a:rPr lang="en-US" dirty="0" smtClean="0"/>
              <a:t>Comparisons</a:t>
            </a:r>
            <a:endParaRPr lang="en-US" dirty="0"/>
          </a:p>
        </p:txBody>
      </p:sp>
      <p:sp>
        <p:nvSpPr>
          <p:cNvPr id="73730" name="Subtitle 3"/>
          <p:cNvSpPr>
            <a:spLocks noGrp="1"/>
          </p:cNvSpPr>
          <p:nvPr>
            <p:ph type="subTitle" idx="1"/>
          </p:nvPr>
        </p:nvSpPr>
        <p:spPr>
          <a:xfrm>
            <a:off x="527050" y="2633663"/>
            <a:ext cx="5303838" cy="219075"/>
          </a:xfrm>
        </p:spPr>
        <p:txBody>
          <a:bodyPr/>
          <a:lstStyle/>
          <a:p>
            <a:r>
              <a:rPr lang="en-US" sz="3200">
                <a:latin typeface="SapientCentroSlab-Light" charset="0"/>
                <a:ea typeface="MS PGothic" charset="0"/>
              </a:rPr>
              <a:t>Attributes, Time, Rank</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Cover">
  <a:themeElements>
    <a:clrScheme name="Tradition">
      <a:dk1>
        <a:srgbClr val="000000"/>
      </a:dk1>
      <a:lt1>
        <a:srgbClr val="FFFFFF"/>
      </a:lt1>
      <a:dk2>
        <a:srgbClr val="159DEB"/>
      </a:dk2>
      <a:lt2>
        <a:srgbClr val="FFFFFF"/>
      </a:lt2>
      <a:accent1>
        <a:srgbClr val="D21118"/>
      </a:accent1>
      <a:accent2>
        <a:srgbClr val="159DEB"/>
      </a:accent2>
      <a:accent3>
        <a:srgbClr val="CCCCCC"/>
      </a:accent3>
      <a:accent4>
        <a:srgbClr val="999999"/>
      </a:accent4>
      <a:accent5>
        <a:srgbClr val="666666"/>
      </a:accent5>
      <a:accent6>
        <a:srgbClr val="333333"/>
      </a:accent6>
      <a:hlink>
        <a:srgbClr val="159DEB"/>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a:themeElements>
    <a:clrScheme name="Tradition">
      <a:dk1>
        <a:srgbClr val="000000"/>
      </a:dk1>
      <a:lt1>
        <a:srgbClr val="FFFFFF"/>
      </a:lt1>
      <a:dk2>
        <a:srgbClr val="159DEB"/>
      </a:dk2>
      <a:lt2>
        <a:srgbClr val="FFFFFF"/>
      </a:lt2>
      <a:accent1>
        <a:srgbClr val="D21118"/>
      </a:accent1>
      <a:accent2>
        <a:srgbClr val="159DEB"/>
      </a:accent2>
      <a:accent3>
        <a:srgbClr val="CCCCCC"/>
      </a:accent3>
      <a:accent4>
        <a:srgbClr val="999999"/>
      </a:accent4>
      <a:accent5>
        <a:srgbClr val="666666"/>
      </a:accent5>
      <a:accent6>
        <a:srgbClr val="333333"/>
      </a:accent6>
      <a:hlink>
        <a:srgbClr val="159DEB"/>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
  <a:themeElements>
    <a:clrScheme name="Tradition">
      <a:dk1>
        <a:srgbClr val="000000"/>
      </a:dk1>
      <a:lt1>
        <a:srgbClr val="FFFFFF"/>
      </a:lt1>
      <a:dk2>
        <a:srgbClr val="159DEB"/>
      </a:dk2>
      <a:lt2>
        <a:srgbClr val="FFFFFF"/>
      </a:lt2>
      <a:accent1>
        <a:srgbClr val="D21118"/>
      </a:accent1>
      <a:accent2>
        <a:srgbClr val="159DEB"/>
      </a:accent2>
      <a:accent3>
        <a:srgbClr val="CCCCCC"/>
      </a:accent3>
      <a:accent4>
        <a:srgbClr val="999999"/>
      </a:accent4>
      <a:accent5>
        <a:srgbClr val="666666"/>
      </a:accent5>
      <a:accent6>
        <a:srgbClr val="333333"/>
      </a:accent6>
      <a:hlink>
        <a:srgbClr val="159DEB"/>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a:themeElements>
    <a:clrScheme name="Tradition">
      <a:dk1>
        <a:srgbClr val="000000"/>
      </a:dk1>
      <a:lt1>
        <a:srgbClr val="FFFFFF"/>
      </a:lt1>
      <a:dk2>
        <a:srgbClr val="159DEB"/>
      </a:dk2>
      <a:lt2>
        <a:srgbClr val="FFFFFF"/>
      </a:lt2>
      <a:accent1>
        <a:srgbClr val="D21118"/>
      </a:accent1>
      <a:accent2>
        <a:srgbClr val="159DEB"/>
      </a:accent2>
      <a:accent3>
        <a:srgbClr val="CCCCCC"/>
      </a:accent3>
      <a:accent4>
        <a:srgbClr val="999999"/>
      </a:accent4>
      <a:accent5>
        <a:srgbClr val="666666"/>
      </a:accent5>
      <a:accent6>
        <a:srgbClr val="333333"/>
      </a:accent6>
      <a:hlink>
        <a:srgbClr val="159DEB"/>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tent — Body text &amp; bullet">
  <a:themeElements>
    <a:clrScheme name="Tradition">
      <a:dk1>
        <a:srgbClr val="000000"/>
      </a:dk1>
      <a:lt1>
        <a:srgbClr val="FFFFFF"/>
      </a:lt1>
      <a:dk2>
        <a:srgbClr val="159DEB"/>
      </a:dk2>
      <a:lt2>
        <a:srgbClr val="FFFFFF"/>
      </a:lt2>
      <a:accent1>
        <a:srgbClr val="D21118"/>
      </a:accent1>
      <a:accent2>
        <a:srgbClr val="159DEB"/>
      </a:accent2>
      <a:accent3>
        <a:srgbClr val="CCCCCC"/>
      </a:accent3>
      <a:accent4>
        <a:srgbClr val="999999"/>
      </a:accent4>
      <a:accent5>
        <a:srgbClr val="666666"/>
      </a:accent5>
      <a:accent6>
        <a:srgbClr val="333333"/>
      </a:accent6>
      <a:hlink>
        <a:srgbClr val="159DEB"/>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ontent Heavy — SapientSans">
  <a:themeElements>
    <a:clrScheme name="Tradition">
      <a:dk1>
        <a:srgbClr val="000000"/>
      </a:dk1>
      <a:lt1>
        <a:srgbClr val="FFFFFF"/>
      </a:lt1>
      <a:dk2>
        <a:srgbClr val="159DEB"/>
      </a:dk2>
      <a:lt2>
        <a:srgbClr val="FFFFFF"/>
      </a:lt2>
      <a:accent1>
        <a:srgbClr val="D21118"/>
      </a:accent1>
      <a:accent2>
        <a:srgbClr val="159DEB"/>
      </a:accent2>
      <a:accent3>
        <a:srgbClr val="CCCCCC"/>
      </a:accent3>
      <a:accent4>
        <a:srgbClr val="999999"/>
      </a:accent4>
      <a:accent5>
        <a:srgbClr val="666666"/>
      </a:accent5>
      <a:accent6>
        <a:srgbClr val="333333"/>
      </a:accent6>
      <a:hlink>
        <a:srgbClr val="159DEB"/>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ntent Heavy — Sapient Centro Slab">
  <a:themeElements>
    <a:clrScheme name="Tradition">
      <a:dk1>
        <a:srgbClr val="000000"/>
      </a:dk1>
      <a:lt1>
        <a:srgbClr val="FFFFFF"/>
      </a:lt1>
      <a:dk2>
        <a:srgbClr val="159DEB"/>
      </a:dk2>
      <a:lt2>
        <a:srgbClr val="FFFFFF"/>
      </a:lt2>
      <a:accent1>
        <a:srgbClr val="D21118"/>
      </a:accent1>
      <a:accent2>
        <a:srgbClr val="159DEB"/>
      </a:accent2>
      <a:accent3>
        <a:srgbClr val="CCCCCC"/>
      </a:accent3>
      <a:accent4>
        <a:srgbClr val="999999"/>
      </a:accent4>
      <a:accent5>
        <a:srgbClr val="666666"/>
      </a:accent5>
      <a:accent6>
        <a:srgbClr val="333333"/>
      </a:accent6>
      <a:hlink>
        <a:srgbClr val="159DEB"/>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Back Cover">
  <a:themeElements>
    <a:clrScheme name="Tradition">
      <a:dk1>
        <a:srgbClr val="000000"/>
      </a:dk1>
      <a:lt1>
        <a:srgbClr val="FFFFFF"/>
      </a:lt1>
      <a:dk2>
        <a:srgbClr val="159DEB"/>
      </a:dk2>
      <a:lt2>
        <a:srgbClr val="FFFFFF"/>
      </a:lt2>
      <a:accent1>
        <a:srgbClr val="D21118"/>
      </a:accent1>
      <a:accent2>
        <a:srgbClr val="159DEB"/>
      </a:accent2>
      <a:accent3>
        <a:srgbClr val="CCCCCC"/>
      </a:accent3>
      <a:accent4>
        <a:srgbClr val="999999"/>
      </a:accent4>
      <a:accent5>
        <a:srgbClr val="666666"/>
      </a:accent5>
      <a:accent6>
        <a:srgbClr val="333333"/>
      </a:accent6>
      <a:hlink>
        <a:srgbClr val="159DEB"/>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28560</TotalTime>
  <Words>3775</Words>
  <Application>Microsoft Macintosh PowerPoint</Application>
  <PresentationFormat>On-screen Show (16:9)</PresentationFormat>
  <Paragraphs>336</Paragraphs>
  <Slides>45</Slides>
  <Notes>31</Notes>
  <HiddenSlides>0</HiddenSlides>
  <MMClips>0</MMClips>
  <ScaleCrop>false</ScaleCrop>
  <HeadingPairs>
    <vt:vector size="4" baseType="variant">
      <vt:variant>
        <vt:lpstr>Theme</vt:lpstr>
      </vt:variant>
      <vt:variant>
        <vt:i4>8</vt:i4>
      </vt:variant>
      <vt:variant>
        <vt:lpstr>Slide Titles</vt:lpstr>
      </vt:variant>
      <vt:variant>
        <vt:i4>45</vt:i4>
      </vt:variant>
    </vt:vector>
  </HeadingPairs>
  <TitlesOfParts>
    <vt:vector size="53" baseType="lpstr">
      <vt:lpstr>1_Cover</vt:lpstr>
      <vt:lpstr>Cover</vt:lpstr>
      <vt:lpstr>Divider</vt:lpstr>
      <vt:lpstr>Content</vt:lpstr>
      <vt:lpstr>Content — Body text &amp; bullet</vt:lpstr>
      <vt:lpstr>Content Heavy — SapientSans</vt:lpstr>
      <vt:lpstr>Content Heavy — Sapient Centro Slab</vt:lpstr>
      <vt:lpstr>Back Cover</vt:lpstr>
      <vt:lpstr>Data Visualizations Decoded</vt:lpstr>
      <vt:lpstr>PowerPoint Presentation</vt:lpstr>
      <vt:lpstr>Visualization Taxonomies (220 years back)</vt:lpstr>
      <vt:lpstr>Visualization Taxonomies (and counting)</vt:lpstr>
      <vt:lpstr>Changing the Question</vt:lpstr>
      <vt:lpstr>Collect &amp; Organize </vt:lpstr>
      <vt:lpstr>Collect &amp; Organize &amp; Discover </vt:lpstr>
      <vt:lpstr>Patterns of Use</vt:lpstr>
      <vt:lpstr>Comparisons</vt:lpstr>
      <vt:lpstr>Defining the Question</vt:lpstr>
      <vt:lpstr>Attributes </vt:lpstr>
      <vt:lpstr>Attributes </vt:lpstr>
      <vt:lpstr>Defining the Question</vt:lpstr>
      <vt:lpstr>Time</vt:lpstr>
      <vt:lpstr>Time</vt:lpstr>
      <vt:lpstr>Time</vt:lpstr>
      <vt:lpstr>Defining the Question</vt:lpstr>
      <vt:lpstr>Rank</vt:lpstr>
      <vt:lpstr>Connections</vt:lpstr>
      <vt:lpstr>Defining the Question</vt:lpstr>
      <vt:lpstr>Drill Down </vt:lpstr>
      <vt:lpstr>Drill Down </vt:lpstr>
      <vt:lpstr>Defining the Question</vt:lpstr>
      <vt:lpstr>Flows</vt:lpstr>
      <vt:lpstr>Defining the Question</vt:lpstr>
      <vt:lpstr>Groups</vt:lpstr>
      <vt:lpstr>Groups</vt:lpstr>
      <vt:lpstr>Defining the Question</vt:lpstr>
      <vt:lpstr>Networks</vt:lpstr>
      <vt:lpstr>Conclusions</vt:lpstr>
      <vt:lpstr>Defining the Question</vt:lpstr>
      <vt:lpstr>Calculations </vt:lpstr>
      <vt:lpstr>Defining the Question</vt:lpstr>
      <vt:lpstr>Correlations </vt:lpstr>
      <vt:lpstr>Correlations </vt:lpstr>
      <vt:lpstr>Correlations </vt:lpstr>
      <vt:lpstr>Correlations </vt:lpstr>
      <vt:lpstr>Defining the Question</vt:lpstr>
      <vt:lpstr>Predictive</vt:lpstr>
      <vt:lpstr>Predictive</vt:lpstr>
      <vt:lpstr>Predictive</vt:lpstr>
      <vt:lpstr>Collect &amp; Organize &amp; Discover </vt:lpstr>
      <vt:lpstr>www.vizipedia.com</vt:lpstr>
      <vt:lpstr>PowerPoint Presentation</vt:lpstr>
      <vt:lpstr>Publish</vt:lpstr>
    </vt:vector>
  </TitlesOfParts>
  <Company>Sapient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WMC Pitchbook Proposal</dc:title>
  <dc:creator>Sapient</dc:creator>
  <cp:lastModifiedBy>Sapient</cp:lastModifiedBy>
  <cp:revision>406</cp:revision>
  <cp:lastPrinted>2014-03-28T16:23:23Z</cp:lastPrinted>
  <dcterms:created xsi:type="dcterms:W3CDTF">2014-03-21T17:43:30Z</dcterms:created>
  <dcterms:modified xsi:type="dcterms:W3CDTF">2015-02-19T19:08:36Z</dcterms:modified>
</cp:coreProperties>
</file>