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759" r:id="rId4"/>
  </p:sldMasterIdLst>
  <p:notesMasterIdLst>
    <p:notesMasterId r:id="rId6"/>
  </p:notesMasterIdLst>
  <p:handoutMasterIdLst>
    <p:handoutMasterId r:id="rId7"/>
  </p:handoutMasterIdLst>
  <p:sldIdLst>
    <p:sldId id="508" r:id="rId5"/>
  </p:sldIdLst>
  <p:sldSz cx="12187238" cy="6859588"/>
  <p:notesSz cx="7010400" cy="9296400"/>
  <p:embeddedFontLst>
    <p:embeddedFont>
      <p:font typeface="Geneva" panose="020B060402020202020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ＭＳ Ｐゴシック" panose="020B0600070205080204" pitchFamily="34" charset="-128"/>
      <p:regular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094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2189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8284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4379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04746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656960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266453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875947" algn="l" defTabSz="1218987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ugherty, Paul R." initials="PRD" lastIdx="2" clrIdx="0"/>
  <p:cmAuthor id="1" name="Elise R. Cornille" initials="ER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9B4C"/>
    <a:srgbClr val="CBCCCC"/>
    <a:srgbClr val="5375AD"/>
    <a:srgbClr val="778888"/>
    <a:srgbClr val="00BBEE"/>
    <a:srgbClr val="FF0000"/>
    <a:srgbClr val="FF9900"/>
    <a:srgbClr val="99BEBE"/>
    <a:srgbClr val="BDC4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4" autoAdjust="0"/>
    <p:restoredTop sz="86856" autoAdjust="0"/>
  </p:normalViewPr>
  <p:slideViewPr>
    <p:cSldViewPr snapToGrid="0" snapToObjects="1" showGuides="1">
      <p:cViewPr>
        <p:scale>
          <a:sx n="66" d="100"/>
          <a:sy n="66" d="100"/>
        </p:scale>
        <p:origin x="-1032" y="-72"/>
      </p:cViewPr>
      <p:guideLst>
        <p:guide orient="horz" pos="2160"/>
        <p:guide orient="horz" pos="733"/>
        <p:guide orient="horz" pos="654"/>
        <p:guide orient="horz" pos="4221"/>
        <p:guide orient="horz" pos="4119"/>
        <p:guide orient="horz" pos="4043"/>
        <p:guide orient="horz" pos="812"/>
        <p:guide pos="3837"/>
        <p:guide pos="293"/>
        <p:guide pos="7382"/>
        <p:guide pos="3805"/>
        <p:guide pos="3873"/>
        <p:guide pos="2611"/>
        <p:guide pos="5066"/>
        <p:guide pos="4998"/>
        <p:guide pos="2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6" d="100"/>
          <a:sy n="96" d="100"/>
        </p:scale>
        <p:origin x="-3606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5E4C7717-A413-48EB-9E74-9CC8DF624EC2}" type="datetime1">
              <a:rPr lang="en-US"/>
              <a:pPr>
                <a:defRPr/>
              </a:pPr>
              <a:t>2/18/2015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311B6921-662F-4705-A734-0B75ECCE1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231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4612C19A-B064-4A02-B1DD-2674A5B33712}" type="datetime1">
              <a:rPr lang="en-US"/>
              <a:pPr>
                <a:defRPr/>
              </a:pPr>
              <a:t>2/18/2015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-128"/>
              </a:defRPr>
            </a:lvl1pPr>
          </a:lstStyle>
          <a:p>
            <a:pPr>
              <a:defRPr/>
            </a:pPr>
            <a:fld id="{2E57817C-C749-40AE-A5FD-F6A74744A7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06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Geneva" pitchFamily="-105" charset="-128"/>
        <a:cs typeface="Geneva" pitchFamily="-105" charset="-128"/>
      </a:defRPr>
    </a:lvl1pPr>
    <a:lvl2pPr marL="60949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Geneva" pitchFamily="-105" charset="-128"/>
        <a:cs typeface="+mn-cs"/>
      </a:defRPr>
    </a:lvl2pPr>
    <a:lvl3pPr marL="1218987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Geneva" pitchFamily="-105" charset="-128"/>
        <a:cs typeface="+mn-cs"/>
      </a:defRPr>
    </a:lvl3pPr>
    <a:lvl4pPr marL="182848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Geneva" pitchFamily="-105" charset="-128"/>
        <a:cs typeface="+mn-cs"/>
      </a:defRPr>
    </a:lvl4pPr>
    <a:lvl5pPr marL="243797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Geneva" pitchFamily="-105" charset="-128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51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White Signa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972"/>
            <a:ext cx="12203113" cy="686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headline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6" y="1557699"/>
            <a:ext cx="3413125" cy="28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8710613" y="1592632"/>
            <a:ext cx="3073400" cy="2061052"/>
            <a:chOff x="5701703" y="682760"/>
            <a:chExt cx="3074395" cy="2060440"/>
          </a:xfrm>
        </p:grpSpPr>
        <p:sp>
          <p:nvSpPr>
            <p:cNvPr id="6" name="Freeform 5"/>
            <p:cNvSpPr/>
            <p:nvPr/>
          </p:nvSpPr>
          <p:spPr>
            <a:xfrm>
              <a:off x="6163815" y="682760"/>
              <a:ext cx="2013602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2400">
                <a:solidFill>
                  <a:srgbClr val="FFFFFF"/>
                </a:solidFill>
              </a:endParaRPr>
            </a:p>
          </p:txBody>
        </p:sp>
        <p:pic>
          <p:nvPicPr>
            <p:cNvPr id="7" name="Picture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1703" y="1523009"/>
              <a:ext cx="3074395" cy="25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12"/>
          <p:cNvGrpSpPr>
            <a:grpSpLocks/>
          </p:cNvGrpSpPr>
          <p:nvPr userDrawn="1"/>
        </p:nvGrpSpPr>
        <p:grpSpPr bwMode="auto">
          <a:xfrm>
            <a:off x="465138" y="417610"/>
            <a:ext cx="2182812" cy="636734"/>
            <a:chOff x="448031" y="5788818"/>
            <a:chExt cx="2183719" cy="635721"/>
          </a:xfrm>
        </p:grpSpPr>
        <p:pic>
          <p:nvPicPr>
            <p:cNvPr id="9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031" y="6039743"/>
              <a:ext cx="2183719" cy="384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Freeform 9"/>
            <p:cNvSpPr/>
            <p:nvPr/>
          </p:nvSpPr>
          <p:spPr>
            <a:xfrm>
              <a:off x="1731264" y="5788818"/>
              <a:ext cx="209637" cy="215606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CA" sz="2400">
                <a:solidFill>
                  <a:srgbClr val="FFFFFF"/>
                </a:solidFill>
              </a:endParaRPr>
            </a:p>
          </p:txBody>
        </p:sp>
      </p:grpSp>
      <p:cxnSp>
        <p:nvCxnSpPr>
          <p:cNvPr id="12" name="Straight Connector 11"/>
          <p:cNvCxnSpPr/>
          <p:nvPr userDrawn="1"/>
        </p:nvCxnSpPr>
        <p:spPr>
          <a:xfrm flipV="1">
            <a:off x="465139" y="1160732"/>
            <a:ext cx="11723687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6" descr="Acc_StratLine_Wht_RGB.pn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188" y="879679"/>
            <a:ext cx="3740150" cy="22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31798" y="1862437"/>
            <a:ext cx="5774129" cy="1898625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14" name="Picture 13" descr="map_pin_icon_final.pn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73" y="3733447"/>
            <a:ext cx="948278" cy="1477690"/>
          </a:xfrm>
          <a:prstGeom prst="rect">
            <a:avLst/>
          </a:prstGeom>
        </p:spPr>
      </p:pic>
      <p:pic>
        <p:nvPicPr>
          <p:cNvPr id="15" name="Picture 14" descr="map_pin_icon_final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89" y="3235103"/>
            <a:ext cx="319802" cy="498344"/>
          </a:xfrm>
          <a:prstGeom prst="rect">
            <a:avLst/>
          </a:prstGeom>
        </p:spPr>
      </p:pic>
      <p:pic>
        <p:nvPicPr>
          <p:cNvPr id="16" name="Picture 15" descr="map_pin_icon_final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95" y="3418680"/>
            <a:ext cx="201994" cy="31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1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65139" y="1180483"/>
            <a:ext cx="5521325" cy="5293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6200776" y="1180483"/>
            <a:ext cx="5521325" cy="529322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3132970E-CEDA-8A47-BEF3-1395F89067E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666666"/>
                </a:solidFill>
              </a:rPr>
              <a:t>Copyright © 2015 Accenture  All rights reserved.</a:t>
            </a:r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619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nten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6"/>
          </p:nvPr>
        </p:nvSpPr>
        <p:spPr>
          <a:xfrm>
            <a:off x="465139" y="1180483"/>
            <a:ext cx="5521325" cy="529322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851B87"/>
                </a:solidFill>
              </a:defRPr>
            </a:lvl1pPr>
            <a:lvl2pPr marL="0" indent="-230400">
              <a:buFont typeface="Arial" pitchFamily="34" charset="0"/>
              <a:buChar char="•"/>
              <a:defRPr sz="2000"/>
            </a:lvl2pPr>
            <a:lvl3pPr marL="457200" indent="-230400">
              <a:buFont typeface="Arial" pitchFamily="34" charset="0"/>
              <a:buChar char="–"/>
              <a:defRPr sz="1800"/>
            </a:lvl3pPr>
            <a:lvl4pPr marL="687600" indent="-226800">
              <a:buFont typeface="Arial" pitchFamily="34" charset="0"/>
              <a:buChar char="•"/>
              <a:defRPr sz="1600"/>
            </a:lvl4pPr>
            <a:lvl5pPr marL="914400" indent="-230400">
              <a:buFont typeface="Arial" pitchFamily="34" charset="0"/>
              <a:buChar char="–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19"/>
          </p:nvPr>
        </p:nvSpPr>
        <p:spPr>
          <a:xfrm>
            <a:off x="6200775" y="1180483"/>
            <a:ext cx="5521325" cy="5293225"/>
          </a:xfrm>
        </p:spPr>
        <p:txBody>
          <a:bodyPr/>
          <a:lstStyle>
            <a:lvl1pPr marL="0" indent="0">
              <a:buNone/>
              <a:defRPr sz="2000" b="1">
                <a:solidFill>
                  <a:srgbClr val="851B87"/>
                </a:solidFill>
              </a:defRPr>
            </a:lvl1pPr>
            <a:lvl2pPr marL="0" indent="-230400">
              <a:buFont typeface="Arial" pitchFamily="34" charset="0"/>
              <a:buChar char="•"/>
              <a:defRPr sz="2000"/>
            </a:lvl2pPr>
            <a:lvl3pPr marL="457200" indent="-230400">
              <a:buFont typeface="Arial" pitchFamily="34" charset="0"/>
              <a:buChar char="–"/>
              <a:defRPr sz="1800"/>
            </a:lvl3pPr>
            <a:lvl4pPr marL="687600" indent="-226800">
              <a:buFont typeface="Arial" pitchFamily="34" charset="0"/>
              <a:buChar char="•"/>
              <a:defRPr sz="1600"/>
            </a:lvl4pPr>
            <a:lvl5pPr marL="914400" indent="-230400">
              <a:buFont typeface="Arial" pitchFamily="34" charset="0"/>
              <a:buChar char="–"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7FB5A704-437D-124C-9D97-6E1465FF3811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666666"/>
                </a:solidFill>
              </a:rPr>
              <a:t>Copyright © 2015 Accenture  All rights reserved.</a:t>
            </a:r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3533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7370424-6A85-944E-9F94-ED7FEE2D38AC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4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666666"/>
                </a:solidFill>
              </a:rPr>
              <a:t>Copyright © 2015 Accenture  All rights reserved.</a:t>
            </a:r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469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b="10975"/>
          <a:stretch/>
        </p:blipFill>
        <p:spPr bwMode="auto">
          <a:xfrm>
            <a:off x="1" y="2972"/>
            <a:ext cx="12203113" cy="686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 userDrawn="1"/>
        </p:nvSpPr>
        <p:spPr>
          <a:xfrm>
            <a:off x="1" y="2973"/>
            <a:ext cx="12203113" cy="6867934"/>
          </a:xfrm>
          <a:prstGeom prst="rect">
            <a:avLst/>
          </a:prstGeom>
          <a:solidFill>
            <a:schemeClr val="tx1">
              <a:alpha val="2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5" name="Picture 24" descr="map_pin_icon_fin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45" y="4355217"/>
            <a:ext cx="305005" cy="475286"/>
          </a:xfrm>
          <a:prstGeom prst="rect">
            <a:avLst/>
          </a:prstGeom>
        </p:spPr>
      </p:pic>
      <p:pic>
        <p:nvPicPr>
          <p:cNvPr id="26" name="Picture 25" descr="map_pin_icon_final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40" y="5019256"/>
            <a:ext cx="354858" cy="552972"/>
          </a:xfrm>
          <a:prstGeom prst="rect">
            <a:avLst/>
          </a:prstGeom>
        </p:spPr>
      </p:pic>
      <p:grpSp>
        <p:nvGrpSpPr>
          <p:cNvPr id="2" name="Group 6" hidden="1"/>
          <p:cNvGrpSpPr>
            <a:grpSpLocks/>
          </p:cNvGrpSpPr>
          <p:nvPr userDrawn="1"/>
        </p:nvGrpSpPr>
        <p:grpSpPr bwMode="auto">
          <a:xfrm>
            <a:off x="0" y="0"/>
            <a:ext cx="12187238" cy="6859588"/>
            <a:chOff x="0" y="0"/>
            <a:chExt cx="9144000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561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687812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28994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619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06617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16197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17806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6194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0" y="388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105568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0" y="1162050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0" y="1277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4274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389096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649287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657542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67040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72596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783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11723D-DB9E-0D44-8748-4E6724B812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>
                <a:solidFill>
                  <a:srgbClr val="FFFFFF"/>
                </a:solidFill>
              </a:rPr>
              <a:t>Copyright © 2015 Accenture  All rights reserved.</a:t>
            </a:r>
            <a:endParaRPr lang="en-AU">
              <a:solidFill>
                <a:srgbClr val="FFFFFF"/>
              </a:solidFill>
            </a:endParaRPr>
          </a:p>
        </p:txBody>
      </p:sp>
      <p:pic>
        <p:nvPicPr>
          <p:cNvPr id="30" name="Picture 29" descr="map_pin_icon_final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048" y="4997234"/>
            <a:ext cx="583527" cy="9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2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b="10975"/>
          <a:stretch/>
        </p:blipFill>
        <p:spPr bwMode="auto">
          <a:xfrm>
            <a:off x="1" y="2972"/>
            <a:ext cx="12203113" cy="6867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 userDrawn="1"/>
        </p:nvSpPr>
        <p:spPr>
          <a:xfrm>
            <a:off x="1" y="2973"/>
            <a:ext cx="12203113" cy="6867934"/>
          </a:xfrm>
          <a:prstGeom prst="rect">
            <a:avLst/>
          </a:prstGeom>
          <a:solidFill>
            <a:schemeClr val="tx1">
              <a:alpha val="21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5" name="Picture 24" descr="map_pin_icon_final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927" y="3810531"/>
            <a:ext cx="654546" cy="1019972"/>
          </a:xfrm>
          <a:prstGeom prst="rect">
            <a:avLst/>
          </a:prstGeom>
        </p:spPr>
      </p:pic>
      <p:pic>
        <p:nvPicPr>
          <p:cNvPr id="26" name="Picture 25" descr="map_pin_icon_final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776" y="3891864"/>
            <a:ext cx="177429" cy="276486"/>
          </a:xfrm>
          <a:prstGeom prst="rect">
            <a:avLst/>
          </a:prstGeom>
        </p:spPr>
      </p:pic>
      <p:pic>
        <p:nvPicPr>
          <p:cNvPr id="27" name="Picture 26" descr="map_pin_icon_final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468" y="5139805"/>
            <a:ext cx="423057" cy="659247"/>
          </a:xfrm>
          <a:prstGeom prst="rect">
            <a:avLst/>
          </a:prstGeom>
        </p:spPr>
      </p:pic>
      <p:grpSp>
        <p:nvGrpSpPr>
          <p:cNvPr id="2" name="Group 6" hidden="1"/>
          <p:cNvGrpSpPr>
            <a:grpSpLocks/>
          </p:cNvGrpSpPr>
          <p:nvPr userDrawn="1"/>
        </p:nvGrpSpPr>
        <p:grpSpPr bwMode="auto">
          <a:xfrm>
            <a:off x="0" y="0"/>
            <a:ext cx="12187238" cy="6859588"/>
            <a:chOff x="0" y="0"/>
            <a:chExt cx="9144000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561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687812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28994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619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06617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16197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17806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6194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0" y="388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105568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0" y="1162050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0" y="1277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4274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389096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649287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657542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67040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72596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783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11723D-DB9E-0D44-8748-4E6724B812C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Right Triangle 28"/>
          <p:cNvSpPr/>
          <p:nvPr userDrawn="1"/>
        </p:nvSpPr>
        <p:spPr>
          <a:xfrm>
            <a:off x="-1588" y="1581518"/>
            <a:ext cx="9937751" cy="5292362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AU" smtClean="0">
                <a:solidFill>
                  <a:srgbClr val="666666"/>
                </a:solidFill>
              </a:rPr>
              <a:t>Copyright © 2015 Accenture  All rights reserved.</a:t>
            </a:r>
            <a:endParaRPr lang="en-AU">
              <a:solidFill>
                <a:srgbClr val="666666"/>
              </a:solidFill>
            </a:endParaRPr>
          </a:p>
        </p:txBody>
      </p:sp>
      <p:sp>
        <p:nvSpPr>
          <p:cNvPr id="30" name="Title 5"/>
          <p:cNvSpPr>
            <a:spLocks noGrp="1"/>
          </p:cNvSpPr>
          <p:nvPr>
            <p:ph type="title"/>
          </p:nvPr>
        </p:nvSpPr>
        <p:spPr>
          <a:xfrm>
            <a:off x="465139" y="4566350"/>
            <a:ext cx="10197995" cy="1165681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390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 hidden="1"/>
          <p:cNvGrpSpPr>
            <a:grpSpLocks/>
          </p:cNvGrpSpPr>
          <p:nvPr userDrawn="1"/>
        </p:nvGrpSpPr>
        <p:grpSpPr bwMode="auto">
          <a:xfrm>
            <a:off x="0" y="0"/>
            <a:ext cx="12187238" cy="6859588"/>
            <a:chOff x="0" y="0"/>
            <a:chExt cx="9144000" cy="68580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4561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>
              <a:off x="8687812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3128994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323619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5906617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016197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4517806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4626194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0" y="388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0" y="105568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0" y="1162050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0" y="1277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4274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389096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649287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657542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67040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572596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73783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311723D-DB9E-0D44-8748-4E6724B812CF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666666"/>
                </a:solidFill>
              </a:rPr>
              <a:t>Copyright © 2015 Accenture  All rights reserved.</a:t>
            </a:r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3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43" y="1019184"/>
            <a:ext cx="11253785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4368"/>
              </a:lnSpc>
              <a:defRPr sz="30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41401" y="6538913"/>
            <a:ext cx="677529" cy="161925"/>
          </a:xfrm>
          <a:prstGeom prst="rect">
            <a:avLst/>
          </a:prstGeom>
        </p:spPr>
        <p:txBody>
          <a:bodyPr vert="horz" wrap="square" lIns="102407" tIns="51203" rIns="0" bIns="51203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5140" y="6538913"/>
            <a:ext cx="3679825" cy="161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2013 Accenture  All rights reserved.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4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5143" y="1019184"/>
            <a:ext cx="11253785" cy="1161761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ts val="4368"/>
              </a:lnSpc>
              <a:defRPr sz="30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041401" y="6538913"/>
            <a:ext cx="677529" cy="161925"/>
          </a:xfrm>
          <a:prstGeom prst="rect">
            <a:avLst/>
          </a:prstGeom>
        </p:spPr>
        <p:txBody>
          <a:bodyPr vert="horz" wrap="square" lIns="102407" tIns="51203" rIns="0" bIns="51203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465140" y="6538913"/>
            <a:ext cx="3679825" cy="1619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2013 Accenture  All rights reserved.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5139" y="2181226"/>
            <a:ext cx="11253787" cy="42370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063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x3 gradient-08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87238" cy="6859131"/>
          </a:xfrm>
          <a:prstGeom prst="rect">
            <a:avLst/>
          </a:prstGeom>
        </p:spPr>
      </p:pic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470191" y="475034"/>
            <a:ext cx="10936075" cy="785735"/>
          </a:xfrm>
        </p:spPr>
        <p:txBody>
          <a:bodyPr anchor="t" anchorCtr="0">
            <a:no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Master Title Slide Headline</a:t>
            </a:r>
            <a:endParaRPr lang="en-CA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988193" y="6564460"/>
            <a:ext cx="714921" cy="24485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endParaRPr lang="en-CA" sz="900" dirty="0">
              <a:solidFill>
                <a:srgbClr val="FFFFFF"/>
              </a:solidFill>
              <a:latin typeface="Arial" pitchFamily="34" charset="0"/>
              <a:ea typeface="ＭＳ Ｐゴシック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3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8" y="1157993"/>
            <a:ext cx="11256962" cy="53363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41A4FCE-16DA-F848-904C-6D4633666D98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666666"/>
                </a:solidFill>
              </a:rPr>
              <a:t>Copyright © 2015 Accenture  All rights reserved.</a:t>
            </a:r>
            <a:endParaRPr lang="en-AU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688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d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ffset_comp_14934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18517" r="2055"/>
          <a:stretch>
            <a:fillRect/>
          </a:stretch>
        </p:blipFill>
        <p:spPr bwMode="auto">
          <a:xfrm>
            <a:off x="-1588" y="0"/>
            <a:ext cx="12217401" cy="687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Triangle 4"/>
          <p:cNvSpPr/>
          <p:nvPr userDrawn="1"/>
        </p:nvSpPr>
        <p:spPr>
          <a:xfrm>
            <a:off x="-1588" y="1581518"/>
            <a:ext cx="9937751" cy="5292362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181101" y="4088760"/>
            <a:ext cx="866775" cy="233416"/>
          </a:xfrm>
          <a:prstGeom prst="ellipse">
            <a:avLst/>
          </a:prstGeom>
          <a:solidFill>
            <a:srgbClr val="DCDC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10093325" y="0"/>
            <a:ext cx="2108200" cy="1127386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544301" y="30170"/>
            <a:ext cx="504825" cy="78440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500" b="1" dirty="0" smtClean="0">
                <a:solidFill>
                  <a:srgbClr val="2F539C"/>
                </a:solidFill>
              </a:rPr>
              <a:t>1</a:t>
            </a:r>
          </a:p>
        </p:txBody>
      </p:sp>
      <p:sp>
        <p:nvSpPr>
          <p:cNvPr id="11" name="Freeform 24"/>
          <p:cNvSpPr>
            <a:spLocks noEditPoints="1"/>
          </p:cNvSpPr>
          <p:nvPr userDrawn="1"/>
        </p:nvSpPr>
        <p:spPr bwMode="auto">
          <a:xfrm>
            <a:off x="465139" y="261999"/>
            <a:ext cx="2339975" cy="3648920"/>
          </a:xfrm>
          <a:custGeom>
            <a:avLst/>
            <a:gdLst>
              <a:gd name="T0" fmla="*/ 2147483647 w 388"/>
              <a:gd name="T1" fmla="*/ 0 h 605"/>
              <a:gd name="T2" fmla="*/ 0 w 388"/>
              <a:gd name="T3" fmla="*/ 2147483647 h 605"/>
              <a:gd name="T4" fmla="*/ 1418169591 w 388"/>
              <a:gd name="T5" fmla="*/ 2147483647 h 605"/>
              <a:gd name="T6" fmla="*/ 2147483647 w 388"/>
              <a:gd name="T7" fmla="*/ 2147483647 h 605"/>
              <a:gd name="T8" fmla="*/ 2147483647 w 388"/>
              <a:gd name="T9" fmla="*/ 2147483647 h 605"/>
              <a:gd name="T10" fmla="*/ 2147483647 w 388"/>
              <a:gd name="T11" fmla="*/ 2147483647 h 605"/>
              <a:gd name="T12" fmla="*/ 2147483647 w 388"/>
              <a:gd name="T13" fmla="*/ 2147483647 h 605"/>
              <a:gd name="T14" fmla="*/ 2147483647 w 388"/>
              <a:gd name="T15" fmla="*/ 0 h 605"/>
              <a:gd name="T16" fmla="*/ 2147483647 w 388"/>
              <a:gd name="T17" fmla="*/ 2147483647 h 605"/>
              <a:gd name="T18" fmla="*/ 2147483647 w 388"/>
              <a:gd name="T19" fmla="*/ 2147483647 h 605"/>
              <a:gd name="T20" fmla="*/ 2147483647 w 388"/>
              <a:gd name="T21" fmla="*/ 2147483647 h 605"/>
              <a:gd name="T22" fmla="*/ 2147483647 w 388"/>
              <a:gd name="T23" fmla="*/ 2147483647 h 605"/>
              <a:gd name="T24" fmla="*/ 2147483647 w 388"/>
              <a:gd name="T25" fmla="*/ 2147483647 h 605"/>
              <a:gd name="T26" fmla="*/ 2147483647 w 388"/>
              <a:gd name="T27" fmla="*/ 2147483647 h 605"/>
              <a:gd name="T28" fmla="*/ 2147483647 w 388"/>
              <a:gd name="T29" fmla="*/ 2147483647 h 605"/>
              <a:gd name="T30" fmla="*/ 2147483647 w 388"/>
              <a:gd name="T31" fmla="*/ 2147483647 h 605"/>
              <a:gd name="T32" fmla="*/ 2147483647 w 388"/>
              <a:gd name="T33" fmla="*/ 2147483647 h 605"/>
              <a:gd name="T34" fmla="*/ 2147483647 w 388"/>
              <a:gd name="T35" fmla="*/ 2147483647 h 605"/>
              <a:gd name="T36" fmla="*/ 2147483647 w 388"/>
              <a:gd name="T37" fmla="*/ 2147483647 h 605"/>
              <a:gd name="T38" fmla="*/ 2147483647 w 388"/>
              <a:gd name="T39" fmla="*/ 2147483647 h 605"/>
              <a:gd name="T40" fmla="*/ 2147483647 w 388"/>
              <a:gd name="T41" fmla="*/ 2147483647 h 605"/>
              <a:gd name="T42" fmla="*/ 2147483647 w 388"/>
              <a:gd name="T43" fmla="*/ 2147483647 h 605"/>
              <a:gd name="T44" fmla="*/ 2147483647 w 388"/>
              <a:gd name="T45" fmla="*/ 2147483647 h 605"/>
              <a:gd name="T46" fmla="*/ 2147483647 w 388"/>
              <a:gd name="T47" fmla="*/ 2147483647 h 605"/>
              <a:gd name="T48" fmla="*/ 2147483647 w 388"/>
              <a:gd name="T49" fmla="*/ 2147483647 h 605"/>
              <a:gd name="T50" fmla="*/ 2147483647 w 388"/>
              <a:gd name="T51" fmla="*/ 2147483647 h 605"/>
              <a:gd name="T52" fmla="*/ 2147483647 w 388"/>
              <a:gd name="T53" fmla="*/ 2147483647 h 60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88" h="605">
                <a:moveTo>
                  <a:pt x="194" y="0"/>
                </a:moveTo>
                <a:cubicBezTo>
                  <a:pt x="92" y="0"/>
                  <a:pt x="0" y="82"/>
                  <a:pt x="0" y="184"/>
                </a:cubicBezTo>
                <a:cubicBezTo>
                  <a:pt x="0" y="213"/>
                  <a:pt x="16" y="260"/>
                  <a:pt x="39" y="313"/>
                </a:cubicBezTo>
                <a:cubicBezTo>
                  <a:pt x="158" y="605"/>
                  <a:pt x="158" y="605"/>
                  <a:pt x="158" y="605"/>
                </a:cubicBezTo>
                <a:cubicBezTo>
                  <a:pt x="228" y="605"/>
                  <a:pt x="228" y="605"/>
                  <a:pt x="228" y="605"/>
                </a:cubicBezTo>
                <a:cubicBezTo>
                  <a:pt x="343" y="326"/>
                  <a:pt x="343" y="326"/>
                  <a:pt x="343" y="326"/>
                </a:cubicBezTo>
                <a:cubicBezTo>
                  <a:pt x="369" y="268"/>
                  <a:pt x="388" y="215"/>
                  <a:pt x="388" y="184"/>
                </a:cubicBezTo>
                <a:cubicBezTo>
                  <a:pt x="388" y="82"/>
                  <a:pt x="297" y="0"/>
                  <a:pt x="194" y="0"/>
                </a:cubicBezTo>
                <a:close/>
                <a:moveTo>
                  <a:pt x="194" y="96"/>
                </a:moveTo>
                <a:cubicBezTo>
                  <a:pt x="221" y="96"/>
                  <a:pt x="243" y="118"/>
                  <a:pt x="243" y="145"/>
                </a:cubicBezTo>
                <a:cubicBezTo>
                  <a:pt x="243" y="172"/>
                  <a:pt x="221" y="194"/>
                  <a:pt x="194" y="194"/>
                </a:cubicBezTo>
                <a:cubicBezTo>
                  <a:pt x="167" y="194"/>
                  <a:pt x="145" y="172"/>
                  <a:pt x="145" y="145"/>
                </a:cubicBezTo>
                <a:cubicBezTo>
                  <a:pt x="145" y="118"/>
                  <a:pt x="167" y="96"/>
                  <a:pt x="194" y="96"/>
                </a:cubicBezTo>
                <a:close/>
                <a:moveTo>
                  <a:pt x="194" y="531"/>
                </a:moveTo>
                <a:cubicBezTo>
                  <a:pt x="153" y="425"/>
                  <a:pt x="153" y="425"/>
                  <a:pt x="153" y="425"/>
                </a:cubicBezTo>
                <a:cubicBezTo>
                  <a:pt x="235" y="425"/>
                  <a:pt x="235" y="425"/>
                  <a:pt x="235" y="425"/>
                </a:cubicBezTo>
                <a:cubicBezTo>
                  <a:pt x="235" y="425"/>
                  <a:pt x="194" y="531"/>
                  <a:pt x="194" y="531"/>
                </a:cubicBezTo>
                <a:close/>
                <a:moveTo>
                  <a:pt x="256" y="310"/>
                </a:moveTo>
                <a:cubicBezTo>
                  <a:pt x="132" y="310"/>
                  <a:pt x="132" y="310"/>
                  <a:pt x="132" y="310"/>
                </a:cubicBezTo>
                <a:cubicBezTo>
                  <a:pt x="126" y="310"/>
                  <a:pt x="122" y="306"/>
                  <a:pt x="122" y="302"/>
                </a:cubicBezTo>
                <a:cubicBezTo>
                  <a:pt x="125" y="261"/>
                  <a:pt x="125" y="261"/>
                  <a:pt x="125" y="261"/>
                </a:cubicBezTo>
                <a:cubicBezTo>
                  <a:pt x="127" y="232"/>
                  <a:pt x="148" y="208"/>
                  <a:pt x="180" y="202"/>
                </a:cubicBezTo>
                <a:cubicBezTo>
                  <a:pt x="194" y="235"/>
                  <a:pt x="194" y="235"/>
                  <a:pt x="194" y="235"/>
                </a:cubicBezTo>
                <a:cubicBezTo>
                  <a:pt x="208" y="202"/>
                  <a:pt x="208" y="202"/>
                  <a:pt x="208" y="202"/>
                </a:cubicBezTo>
                <a:cubicBezTo>
                  <a:pt x="239" y="208"/>
                  <a:pt x="260" y="232"/>
                  <a:pt x="263" y="261"/>
                </a:cubicBezTo>
                <a:cubicBezTo>
                  <a:pt x="265" y="302"/>
                  <a:pt x="265" y="302"/>
                  <a:pt x="265" y="302"/>
                </a:cubicBezTo>
                <a:cubicBezTo>
                  <a:pt x="265" y="306"/>
                  <a:pt x="261" y="310"/>
                  <a:pt x="256" y="31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139" y="4566350"/>
            <a:ext cx="10197995" cy="1165681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9" y="5537753"/>
            <a:ext cx="10197995" cy="106777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00000"/>
                </a:solidFill>
              </a:defRPr>
            </a:lvl1pPr>
            <a:lvl2pPr marL="0" indent="0" algn="l">
              <a:buFontTx/>
              <a:buNone/>
              <a:defRPr sz="2400">
                <a:solidFill>
                  <a:srgbClr val="000000"/>
                </a:solidFill>
              </a:defRPr>
            </a:lvl2pPr>
            <a:lvl3pPr marL="228600">
              <a:defRPr>
                <a:solidFill>
                  <a:srgbClr val="000000"/>
                </a:solidFill>
              </a:defRPr>
            </a:lvl3pPr>
            <a:lvl4pPr marL="457200">
              <a:defRPr>
                <a:solidFill>
                  <a:srgbClr val="000000"/>
                </a:solidFill>
              </a:defRPr>
            </a:lvl4pPr>
            <a:lvl5pPr marL="6858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0409A5-EC69-8F44-93D9-87E21311EA7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smtClean="0"/>
              <a:t>Copyright © 2015 Accenture  All rights reserved.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449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11" grpId="0" animBg="1"/>
      <p:bldP spid="6" grpId="0"/>
      <p:bldP spid="10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d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offset_comp_171481(1)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4"/>
          <a:stretch>
            <a:fillRect/>
          </a:stretch>
        </p:blipFill>
        <p:spPr bwMode="auto">
          <a:xfrm>
            <a:off x="-1588" y="0"/>
            <a:ext cx="12218988" cy="687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Triangle 4"/>
          <p:cNvSpPr/>
          <p:nvPr userDrawn="1"/>
        </p:nvSpPr>
        <p:spPr>
          <a:xfrm>
            <a:off x="-1588" y="1581518"/>
            <a:ext cx="9937751" cy="5292362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181101" y="4088760"/>
            <a:ext cx="866775" cy="233416"/>
          </a:xfrm>
          <a:prstGeom prst="ellipse">
            <a:avLst/>
          </a:prstGeom>
          <a:solidFill>
            <a:srgbClr val="DCDC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10109200" y="0"/>
            <a:ext cx="2108200" cy="1127386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544301" y="30170"/>
            <a:ext cx="504825" cy="78440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500" b="1" dirty="0" smtClean="0">
                <a:solidFill>
                  <a:srgbClr val="FFDD31"/>
                </a:solidFill>
              </a:rPr>
              <a:t>2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452438" y="222302"/>
            <a:ext cx="2360612" cy="3680677"/>
            <a:chOff x="452438" y="222250"/>
            <a:chExt cx="2360612" cy="3679825"/>
          </a:xfrm>
        </p:grpSpPr>
        <p:sp>
          <p:nvSpPr>
            <p:cNvPr id="11" name="Freeform 10"/>
            <p:cNvSpPr>
              <a:spLocks noEditPoints="1"/>
            </p:cNvSpPr>
            <p:nvPr userDrawn="1"/>
          </p:nvSpPr>
          <p:spPr bwMode="auto">
            <a:xfrm>
              <a:off x="1371600" y="1157288"/>
              <a:ext cx="517525" cy="515937"/>
            </a:xfrm>
            <a:custGeom>
              <a:avLst/>
              <a:gdLst>
                <a:gd name="T0" fmla="*/ 0 w 85"/>
                <a:gd name="T1" fmla="*/ 2147483647 h 85"/>
                <a:gd name="T2" fmla="*/ 2147483647 w 85"/>
                <a:gd name="T3" fmla="*/ 2147483647 h 85"/>
                <a:gd name="T4" fmla="*/ 2147483647 w 85"/>
                <a:gd name="T5" fmla="*/ 0 h 85"/>
                <a:gd name="T6" fmla="*/ 0 w 85"/>
                <a:gd name="T7" fmla="*/ 0 h 85"/>
                <a:gd name="T8" fmla="*/ 0 w 85"/>
                <a:gd name="T9" fmla="*/ 2147483647 h 85"/>
                <a:gd name="T10" fmla="*/ 518213004 w 85"/>
                <a:gd name="T11" fmla="*/ 1439157457 h 85"/>
                <a:gd name="T12" fmla="*/ 1517614664 w 85"/>
                <a:gd name="T13" fmla="*/ 442820481 h 85"/>
                <a:gd name="T14" fmla="*/ 1628663352 w 85"/>
                <a:gd name="T15" fmla="*/ 442820481 h 85"/>
                <a:gd name="T16" fmla="*/ 2147483647 w 85"/>
                <a:gd name="T17" fmla="*/ 1439157457 h 85"/>
                <a:gd name="T18" fmla="*/ 2147483647 w 85"/>
                <a:gd name="T19" fmla="*/ 1549865612 h 85"/>
                <a:gd name="T20" fmla="*/ 2147483647 w 85"/>
                <a:gd name="T21" fmla="*/ 1549865612 h 85"/>
                <a:gd name="T22" fmla="*/ 2147483647 w 85"/>
                <a:gd name="T23" fmla="*/ 1586764284 h 85"/>
                <a:gd name="T24" fmla="*/ 2147483647 w 85"/>
                <a:gd name="T25" fmla="*/ 2147483647 h 85"/>
                <a:gd name="T26" fmla="*/ 925377320 w 85"/>
                <a:gd name="T27" fmla="*/ 2147483647 h 85"/>
                <a:gd name="T28" fmla="*/ 925377320 w 85"/>
                <a:gd name="T29" fmla="*/ 1586764284 h 85"/>
                <a:gd name="T30" fmla="*/ 925377320 w 85"/>
                <a:gd name="T31" fmla="*/ 1549865612 h 85"/>
                <a:gd name="T32" fmla="*/ 518213004 w 85"/>
                <a:gd name="T33" fmla="*/ 1549865612 h 85"/>
                <a:gd name="T34" fmla="*/ 518213004 w 85"/>
                <a:gd name="T35" fmla="*/ 1439157457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85" h="85">
                  <a:moveTo>
                    <a:pt x="0" y="85"/>
                  </a:moveTo>
                  <a:cubicBezTo>
                    <a:pt x="85" y="85"/>
                    <a:pt x="85" y="85"/>
                    <a:pt x="85" y="85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85"/>
                  </a:lnTo>
                  <a:close/>
                  <a:moveTo>
                    <a:pt x="14" y="39"/>
                  </a:moveTo>
                  <a:cubicBezTo>
                    <a:pt x="41" y="12"/>
                    <a:pt x="41" y="12"/>
                    <a:pt x="41" y="12"/>
                  </a:cubicBezTo>
                  <a:cubicBezTo>
                    <a:pt x="41" y="11"/>
                    <a:pt x="43" y="11"/>
                    <a:pt x="44" y="12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71" y="39"/>
                    <a:pt x="71" y="41"/>
                    <a:pt x="70" y="42"/>
                  </a:cubicBezTo>
                  <a:cubicBezTo>
                    <a:pt x="59" y="42"/>
                    <a:pt x="59" y="42"/>
                    <a:pt x="59" y="42"/>
                  </a:cubicBezTo>
                  <a:cubicBezTo>
                    <a:pt x="59" y="42"/>
                    <a:pt x="60" y="43"/>
                    <a:pt x="60" y="43"/>
                  </a:cubicBezTo>
                  <a:cubicBezTo>
                    <a:pt x="60" y="71"/>
                    <a:pt x="60" y="71"/>
                    <a:pt x="60" y="71"/>
                  </a:cubicBezTo>
                  <a:cubicBezTo>
                    <a:pt x="25" y="71"/>
                    <a:pt x="25" y="71"/>
                    <a:pt x="25" y="71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5" y="43"/>
                    <a:pt x="25" y="42"/>
                    <a:pt x="25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3" y="41"/>
                    <a:pt x="13" y="39"/>
                    <a:pt x="14" y="39"/>
                  </a:cubicBezTo>
                  <a:close/>
                </a:path>
              </a:pathLst>
            </a:custGeom>
            <a:solidFill>
              <a:srgbClr val="FFDD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452438" y="222250"/>
              <a:ext cx="2360612" cy="3679825"/>
            </a:xfrm>
            <a:custGeom>
              <a:avLst/>
              <a:gdLst>
                <a:gd name="T0" fmla="*/ 0 w 388"/>
                <a:gd name="T1" fmla="*/ 184 h 605"/>
                <a:gd name="T2" fmla="*/ 159 w 388"/>
                <a:gd name="T3" fmla="*/ 605 h 605"/>
                <a:gd name="T4" fmla="*/ 343 w 388"/>
                <a:gd name="T5" fmla="*/ 326 h 605"/>
                <a:gd name="T6" fmla="*/ 195 w 388"/>
                <a:gd name="T7" fmla="*/ 0 h 605"/>
                <a:gd name="T8" fmla="*/ 248 w 388"/>
                <a:gd name="T9" fmla="*/ 85 h 605"/>
                <a:gd name="T10" fmla="*/ 234 w 388"/>
                <a:gd name="T11" fmla="*/ 103 h 605"/>
                <a:gd name="T12" fmla="*/ 203 w 388"/>
                <a:gd name="T13" fmla="*/ 85 h 605"/>
                <a:gd name="T14" fmla="*/ 217 w 388"/>
                <a:gd name="T15" fmla="*/ 103 h 605"/>
                <a:gd name="T16" fmla="*/ 203 w 388"/>
                <a:gd name="T17" fmla="*/ 85 h 605"/>
                <a:gd name="T18" fmla="*/ 187 w 388"/>
                <a:gd name="T19" fmla="*/ 85 h 605"/>
                <a:gd name="T20" fmla="*/ 172 w 388"/>
                <a:gd name="T21" fmla="*/ 103 h 605"/>
                <a:gd name="T22" fmla="*/ 141 w 388"/>
                <a:gd name="T23" fmla="*/ 85 h 605"/>
                <a:gd name="T24" fmla="*/ 156 w 388"/>
                <a:gd name="T25" fmla="*/ 103 h 605"/>
                <a:gd name="T26" fmla="*/ 141 w 388"/>
                <a:gd name="T27" fmla="*/ 85 h 605"/>
                <a:gd name="T28" fmla="*/ 83 w 388"/>
                <a:gd name="T29" fmla="*/ 249 h 605"/>
                <a:gd name="T30" fmla="*/ 101 w 388"/>
                <a:gd name="T31" fmla="*/ 234 h 605"/>
                <a:gd name="T32" fmla="*/ 101 w 388"/>
                <a:gd name="T33" fmla="*/ 218 h 605"/>
                <a:gd name="T34" fmla="*/ 83 w 388"/>
                <a:gd name="T35" fmla="*/ 203 h 605"/>
                <a:gd name="T36" fmla="*/ 101 w 388"/>
                <a:gd name="T37" fmla="*/ 218 h 605"/>
                <a:gd name="T38" fmla="*/ 83 w 388"/>
                <a:gd name="T39" fmla="*/ 187 h 605"/>
                <a:gd name="T40" fmla="*/ 101 w 388"/>
                <a:gd name="T41" fmla="*/ 172 h 605"/>
                <a:gd name="T42" fmla="*/ 101 w 388"/>
                <a:gd name="T43" fmla="*/ 156 h 605"/>
                <a:gd name="T44" fmla="*/ 83 w 388"/>
                <a:gd name="T45" fmla="*/ 141 h 605"/>
                <a:gd name="T46" fmla="*/ 101 w 388"/>
                <a:gd name="T47" fmla="*/ 156 h 605"/>
                <a:gd name="T48" fmla="*/ 153 w 388"/>
                <a:gd name="T49" fmla="*/ 425 h 605"/>
                <a:gd name="T50" fmla="*/ 194 w 388"/>
                <a:gd name="T51" fmla="*/ 531 h 605"/>
                <a:gd name="T52" fmla="*/ 141 w 388"/>
                <a:gd name="T53" fmla="*/ 288 h 605"/>
                <a:gd name="T54" fmla="*/ 156 w 388"/>
                <a:gd name="T55" fmla="*/ 307 h 605"/>
                <a:gd name="T56" fmla="*/ 172 w 388"/>
                <a:gd name="T57" fmla="*/ 307 h 605"/>
                <a:gd name="T58" fmla="*/ 187 w 388"/>
                <a:gd name="T59" fmla="*/ 288 h 605"/>
                <a:gd name="T60" fmla="*/ 172 w 388"/>
                <a:gd name="T61" fmla="*/ 307 h 605"/>
                <a:gd name="T62" fmla="*/ 203 w 388"/>
                <a:gd name="T63" fmla="*/ 288 h 605"/>
                <a:gd name="T64" fmla="*/ 217 w 388"/>
                <a:gd name="T65" fmla="*/ 307 h 605"/>
                <a:gd name="T66" fmla="*/ 248 w 388"/>
                <a:gd name="T67" fmla="*/ 307 h 605"/>
                <a:gd name="T68" fmla="*/ 234 w 388"/>
                <a:gd name="T69" fmla="*/ 288 h 605"/>
                <a:gd name="T70" fmla="*/ 248 w 388"/>
                <a:gd name="T71" fmla="*/ 307 h 605"/>
                <a:gd name="T72" fmla="*/ 275 w 388"/>
                <a:gd name="T73" fmla="*/ 284 h 605"/>
                <a:gd name="T74" fmla="*/ 106 w 388"/>
                <a:gd name="T75" fmla="*/ 276 h 605"/>
                <a:gd name="T76" fmla="*/ 114 w 388"/>
                <a:gd name="T77" fmla="*/ 108 h 605"/>
                <a:gd name="T78" fmla="*/ 282 w 388"/>
                <a:gd name="T79" fmla="*/ 115 h 605"/>
                <a:gd name="T80" fmla="*/ 306 w 388"/>
                <a:gd name="T81" fmla="*/ 249 h 605"/>
                <a:gd name="T82" fmla="*/ 287 w 388"/>
                <a:gd name="T83" fmla="*/ 234 h 605"/>
                <a:gd name="T84" fmla="*/ 306 w 388"/>
                <a:gd name="T85" fmla="*/ 249 h 605"/>
                <a:gd name="T86" fmla="*/ 287 w 388"/>
                <a:gd name="T87" fmla="*/ 218 h 605"/>
                <a:gd name="T88" fmla="*/ 306 w 388"/>
                <a:gd name="T89" fmla="*/ 203 h 605"/>
                <a:gd name="T90" fmla="*/ 306 w 388"/>
                <a:gd name="T91" fmla="*/ 187 h 605"/>
                <a:gd name="T92" fmla="*/ 287 w 388"/>
                <a:gd name="T93" fmla="*/ 172 h 605"/>
                <a:gd name="T94" fmla="*/ 306 w 388"/>
                <a:gd name="T95" fmla="*/ 187 h 605"/>
                <a:gd name="T96" fmla="*/ 287 w 388"/>
                <a:gd name="T97" fmla="*/ 156 h 605"/>
                <a:gd name="T98" fmla="*/ 306 w 388"/>
                <a:gd name="T99" fmla="*/ 141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8" h="605">
                  <a:moveTo>
                    <a:pt x="195" y="0"/>
                  </a:moveTo>
                  <a:cubicBezTo>
                    <a:pt x="93" y="0"/>
                    <a:pt x="0" y="82"/>
                    <a:pt x="0" y="184"/>
                  </a:cubicBezTo>
                  <a:cubicBezTo>
                    <a:pt x="0" y="213"/>
                    <a:pt x="17" y="260"/>
                    <a:pt x="40" y="313"/>
                  </a:cubicBezTo>
                  <a:cubicBezTo>
                    <a:pt x="159" y="605"/>
                    <a:pt x="159" y="605"/>
                    <a:pt x="159" y="605"/>
                  </a:cubicBezTo>
                  <a:cubicBezTo>
                    <a:pt x="229" y="605"/>
                    <a:pt x="229" y="605"/>
                    <a:pt x="229" y="605"/>
                  </a:cubicBezTo>
                  <a:cubicBezTo>
                    <a:pt x="343" y="326"/>
                    <a:pt x="343" y="326"/>
                    <a:pt x="343" y="326"/>
                  </a:cubicBezTo>
                  <a:cubicBezTo>
                    <a:pt x="369" y="268"/>
                    <a:pt x="388" y="215"/>
                    <a:pt x="388" y="184"/>
                  </a:cubicBezTo>
                  <a:cubicBezTo>
                    <a:pt x="388" y="82"/>
                    <a:pt x="297" y="0"/>
                    <a:pt x="195" y="0"/>
                  </a:cubicBezTo>
                  <a:close/>
                  <a:moveTo>
                    <a:pt x="234" y="85"/>
                  </a:moveTo>
                  <a:cubicBezTo>
                    <a:pt x="248" y="85"/>
                    <a:pt x="248" y="85"/>
                    <a:pt x="248" y="85"/>
                  </a:cubicBezTo>
                  <a:cubicBezTo>
                    <a:pt x="248" y="103"/>
                    <a:pt x="248" y="103"/>
                    <a:pt x="248" y="103"/>
                  </a:cubicBezTo>
                  <a:cubicBezTo>
                    <a:pt x="234" y="103"/>
                    <a:pt x="234" y="103"/>
                    <a:pt x="234" y="103"/>
                  </a:cubicBezTo>
                  <a:lnTo>
                    <a:pt x="234" y="85"/>
                  </a:lnTo>
                  <a:close/>
                  <a:moveTo>
                    <a:pt x="203" y="85"/>
                  </a:moveTo>
                  <a:cubicBezTo>
                    <a:pt x="217" y="85"/>
                    <a:pt x="217" y="85"/>
                    <a:pt x="217" y="85"/>
                  </a:cubicBezTo>
                  <a:cubicBezTo>
                    <a:pt x="217" y="103"/>
                    <a:pt x="217" y="103"/>
                    <a:pt x="217" y="103"/>
                  </a:cubicBezTo>
                  <a:cubicBezTo>
                    <a:pt x="203" y="103"/>
                    <a:pt x="203" y="103"/>
                    <a:pt x="203" y="103"/>
                  </a:cubicBezTo>
                  <a:lnTo>
                    <a:pt x="203" y="85"/>
                  </a:lnTo>
                  <a:close/>
                  <a:moveTo>
                    <a:pt x="172" y="85"/>
                  </a:moveTo>
                  <a:cubicBezTo>
                    <a:pt x="187" y="85"/>
                    <a:pt x="187" y="85"/>
                    <a:pt x="187" y="85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72" y="103"/>
                    <a:pt x="172" y="103"/>
                    <a:pt x="172" y="103"/>
                  </a:cubicBezTo>
                  <a:lnTo>
                    <a:pt x="172" y="85"/>
                  </a:lnTo>
                  <a:close/>
                  <a:moveTo>
                    <a:pt x="141" y="85"/>
                  </a:moveTo>
                  <a:cubicBezTo>
                    <a:pt x="156" y="85"/>
                    <a:pt x="156" y="85"/>
                    <a:pt x="156" y="85"/>
                  </a:cubicBezTo>
                  <a:cubicBezTo>
                    <a:pt x="156" y="103"/>
                    <a:pt x="156" y="103"/>
                    <a:pt x="156" y="103"/>
                  </a:cubicBezTo>
                  <a:cubicBezTo>
                    <a:pt x="141" y="103"/>
                    <a:pt x="141" y="103"/>
                    <a:pt x="141" y="103"/>
                  </a:cubicBezTo>
                  <a:lnTo>
                    <a:pt x="141" y="85"/>
                  </a:lnTo>
                  <a:close/>
                  <a:moveTo>
                    <a:pt x="101" y="249"/>
                  </a:moveTo>
                  <a:cubicBezTo>
                    <a:pt x="83" y="249"/>
                    <a:pt x="83" y="249"/>
                    <a:pt x="83" y="249"/>
                  </a:cubicBezTo>
                  <a:cubicBezTo>
                    <a:pt x="83" y="234"/>
                    <a:pt x="83" y="234"/>
                    <a:pt x="83" y="234"/>
                  </a:cubicBezTo>
                  <a:cubicBezTo>
                    <a:pt x="101" y="234"/>
                    <a:pt x="101" y="234"/>
                    <a:pt x="101" y="234"/>
                  </a:cubicBezTo>
                  <a:lnTo>
                    <a:pt x="101" y="249"/>
                  </a:lnTo>
                  <a:close/>
                  <a:moveTo>
                    <a:pt x="101" y="218"/>
                  </a:moveTo>
                  <a:cubicBezTo>
                    <a:pt x="83" y="218"/>
                    <a:pt x="83" y="218"/>
                    <a:pt x="83" y="218"/>
                  </a:cubicBezTo>
                  <a:cubicBezTo>
                    <a:pt x="83" y="203"/>
                    <a:pt x="83" y="203"/>
                    <a:pt x="83" y="203"/>
                  </a:cubicBezTo>
                  <a:cubicBezTo>
                    <a:pt x="101" y="203"/>
                    <a:pt x="101" y="203"/>
                    <a:pt x="101" y="203"/>
                  </a:cubicBezTo>
                  <a:lnTo>
                    <a:pt x="101" y="218"/>
                  </a:lnTo>
                  <a:close/>
                  <a:moveTo>
                    <a:pt x="101" y="187"/>
                  </a:moveTo>
                  <a:cubicBezTo>
                    <a:pt x="83" y="187"/>
                    <a:pt x="83" y="187"/>
                    <a:pt x="83" y="187"/>
                  </a:cubicBezTo>
                  <a:cubicBezTo>
                    <a:pt x="83" y="172"/>
                    <a:pt x="83" y="172"/>
                    <a:pt x="83" y="172"/>
                  </a:cubicBezTo>
                  <a:cubicBezTo>
                    <a:pt x="101" y="172"/>
                    <a:pt x="101" y="172"/>
                    <a:pt x="101" y="172"/>
                  </a:cubicBezTo>
                  <a:lnTo>
                    <a:pt x="101" y="187"/>
                  </a:lnTo>
                  <a:close/>
                  <a:moveTo>
                    <a:pt x="101" y="156"/>
                  </a:moveTo>
                  <a:cubicBezTo>
                    <a:pt x="83" y="156"/>
                    <a:pt x="83" y="156"/>
                    <a:pt x="83" y="156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101" y="141"/>
                    <a:pt x="101" y="141"/>
                    <a:pt x="101" y="141"/>
                  </a:cubicBezTo>
                  <a:lnTo>
                    <a:pt x="101" y="156"/>
                  </a:lnTo>
                  <a:close/>
                  <a:moveTo>
                    <a:pt x="194" y="531"/>
                  </a:moveTo>
                  <a:cubicBezTo>
                    <a:pt x="153" y="425"/>
                    <a:pt x="153" y="425"/>
                    <a:pt x="153" y="425"/>
                  </a:cubicBezTo>
                  <a:cubicBezTo>
                    <a:pt x="235" y="425"/>
                    <a:pt x="235" y="425"/>
                    <a:pt x="235" y="425"/>
                  </a:cubicBezTo>
                  <a:cubicBezTo>
                    <a:pt x="235" y="425"/>
                    <a:pt x="194" y="531"/>
                    <a:pt x="194" y="531"/>
                  </a:cubicBezTo>
                  <a:close/>
                  <a:moveTo>
                    <a:pt x="141" y="307"/>
                  </a:moveTo>
                  <a:cubicBezTo>
                    <a:pt x="141" y="288"/>
                    <a:pt x="141" y="288"/>
                    <a:pt x="141" y="288"/>
                  </a:cubicBezTo>
                  <a:cubicBezTo>
                    <a:pt x="156" y="288"/>
                    <a:pt x="156" y="288"/>
                    <a:pt x="156" y="288"/>
                  </a:cubicBezTo>
                  <a:cubicBezTo>
                    <a:pt x="156" y="307"/>
                    <a:pt x="156" y="307"/>
                    <a:pt x="156" y="307"/>
                  </a:cubicBezTo>
                  <a:lnTo>
                    <a:pt x="141" y="307"/>
                  </a:lnTo>
                  <a:close/>
                  <a:moveTo>
                    <a:pt x="172" y="307"/>
                  </a:moveTo>
                  <a:cubicBezTo>
                    <a:pt x="172" y="288"/>
                    <a:pt x="172" y="288"/>
                    <a:pt x="172" y="288"/>
                  </a:cubicBezTo>
                  <a:cubicBezTo>
                    <a:pt x="187" y="288"/>
                    <a:pt x="187" y="288"/>
                    <a:pt x="187" y="288"/>
                  </a:cubicBezTo>
                  <a:cubicBezTo>
                    <a:pt x="187" y="307"/>
                    <a:pt x="187" y="307"/>
                    <a:pt x="187" y="307"/>
                  </a:cubicBezTo>
                  <a:lnTo>
                    <a:pt x="172" y="307"/>
                  </a:lnTo>
                  <a:close/>
                  <a:moveTo>
                    <a:pt x="203" y="307"/>
                  </a:moveTo>
                  <a:cubicBezTo>
                    <a:pt x="203" y="288"/>
                    <a:pt x="203" y="288"/>
                    <a:pt x="203" y="288"/>
                  </a:cubicBezTo>
                  <a:cubicBezTo>
                    <a:pt x="217" y="288"/>
                    <a:pt x="217" y="288"/>
                    <a:pt x="217" y="288"/>
                  </a:cubicBezTo>
                  <a:cubicBezTo>
                    <a:pt x="217" y="307"/>
                    <a:pt x="217" y="307"/>
                    <a:pt x="217" y="307"/>
                  </a:cubicBezTo>
                  <a:lnTo>
                    <a:pt x="203" y="307"/>
                  </a:lnTo>
                  <a:close/>
                  <a:moveTo>
                    <a:pt x="248" y="307"/>
                  </a:moveTo>
                  <a:cubicBezTo>
                    <a:pt x="234" y="307"/>
                    <a:pt x="234" y="307"/>
                    <a:pt x="234" y="307"/>
                  </a:cubicBezTo>
                  <a:cubicBezTo>
                    <a:pt x="234" y="288"/>
                    <a:pt x="234" y="288"/>
                    <a:pt x="234" y="288"/>
                  </a:cubicBezTo>
                  <a:cubicBezTo>
                    <a:pt x="248" y="288"/>
                    <a:pt x="248" y="288"/>
                    <a:pt x="248" y="288"/>
                  </a:cubicBezTo>
                  <a:lnTo>
                    <a:pt x="248" y="307"/>
                  </a:lnTo>
                  <a:close/>
                  <a:moveTo>
                    <a:pt x="282" y="276"/>
                  </a:moveTo>
                  <a:cubicBezTo>
                    <a:pt x="282" y="280"/>
                    <a:pt x="279" y="284"/>
                    <a:pt x="275" y="284"/>
                  </a:cubicBezTo>
                  <a:cubicBezTo>
                    <a:pt x="114" y="284"/>
                    <a:pt x="114" y="284"/>
                    <a:pt x="114" y="284"/>
                  </a:cubicBezTo>
                  <a:cubicBezTo>
                    <a:pt x="110" y="284"/>
                    <a:pt x="106" y="280"/>
                    <a:pt x="106" y="276"/>
                  </a:cubicBezTo>
                  <a:cubicBezTo>
                    <a:pt x="106" y="115"/>
                    <a:pt x="106" y="115"/>
                    <a:pt x="106" y="115"/>
                  </a:cubicBezTo>
                  <a:cubicBezTo>
                    <a:pt x="106" y="111"/>
                    <a:pt x="110" y="108"/>
                    <a:pt x="114" y="108"/>
                  </a:cubicBezTo>
                  <a:cubicBezTo>
                    <a:pt x="275" y="108"/>
                    <a:pt x="275" y="108"/>
                    <a:pt x="275" y="108"/>
                  </a:cubicBezTo>
                  <a:cubicBezTo>
                    <a:pt x="279" y="108"/>
                    <a:pt x="282" y="111"/>
                    <a:pt x="282" y="115"/>
                  </a:cubicBezTo>
                  <a:lnTo>
                    <a:pt x="282" y="276"/>
                  </a:lnTo>
                  <a:close/>
                  <a:moveTo>
                    <a:pt x="306" y="249"/>
                  </a:moveTo>
                  <a:cubicBezTo>
                    <a:pt x="287" y="249"/>
                    <a:pt x="287" y="249"/>
                    <a:pt x="287" y="249"/>
                  </a:cubicBezTo>
                  <a:cubicBezTo>
                    <a:pt x="287" y="234"/>
                    <a:pt x="287" y="234"/>
                    <a:pt x="287" y="234"/>
                  </a:cubicBezTo>
                  <a:cubicBezTo>
                    <a:pt x="306" y="234"/>
                    <a:pt x="306" y="234"/>
                    <a:pt x="306" y="234"/>
                  </a:cubicBezTo>
                  <a:lnTo>
                    <a:pt x="306" y="249"/>
                  </a:lnTo>
                  <a:close/>
                  <a:moveTo>
                    <a:pt x="306" y="218"/>
                  </a:moveTo>
                  <a:cubicBezTo>
                    <a:pt x="287" y="218"/>
                    <a:pt x="287" y="218"/>
                    <a:pt x="287" y="218"/>
                  </a:cubicBezTo>
                  <a:cubicBezTo>
                    <a:pt x="287" y="203"/>
                    <a:pt x="287" y="203"/>
                    <a:pt x="287" y="203"/>
                  </a:cubicBezTo>
                  <a:cubicBezTo>
                    <a:pt x="306" y="203"/>
                    <a:pt x="306" y="203"/>
                    <a:pt x="306" y="203"/>
                  </a:cubicBezTo>
                  <a:lnTo>
                    <a:pt x="306" y="218"/>
                  </a:lnTo>
                  <a:close/>
                  <a:moveTo>
                    <a:pt x="306" y="187"/>
                  </a:moveTo>
                  <a:cubicBezTo>
                    <a:pt x="287" y="187"/>
                    <a:pt x="287" y="187"/>
                    <a:pt x="287" y="187"/>
                  </a:cubicBezTo>
                  <a:cubicBezTo>
                    <a:pt x="287" y="172"/>
                    <a:pt x="287" y="172"/>
                    <a:pt x="287" y="172"/>
                  </a:cubicBezTo>
                  <a:cubicBezTo>
                    <a:pt x="306" y="172"/>
                    <a:pt x="306" y="172"/>
                    <a:pt x="306" y="172"/>
                  </a:cubicBezTo>
                  <a:lnTo>
                    <a:pt x="306" y="187"/>
                  </a:lnTo>
                  <a:close/>
                  <a:moveTo>
                    <a:pt x="306" y="156"/>
                  </a:moveTo>
                  <a:cubicBezTo>
                    <a:pt x="287" y="156"/>
                    <a:pt x="287" y="156"/>
                    <a:pt x="287" y="156"/>
                  </a:cubicBezTo>
                  <a:cubicBezTo>
                    <a:pt x="287" y="141"/>
                    <a:pt x="287" y="141"/>
                    <a:pt x="287" y="141"/>
                  </a:cubicBezTo>
                  <a:cubicBezTo>
                    <a:pt x="306" y="141"/>
                    <a:pt x="306" y="141"/>
                    <a:pt x="306" y="141"/>
                  </a:cubicBezTo>
                  <a:lnTo>
                    <a:pt x="306" y="1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139" y="4566350"/>
            <a:ext cx="10197995" cy="1165681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9" y="5537753"/>
            <a:ext cx="10197995" cy="106777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00000"/>
                </a:solidFill>
              </a:defRPr>
            </a:lvl1pPr>
            <a:lvl2pPr marL="0" indent="0" algn="l">
              <a:buFontTx/>
              <a:buNone/>
              <a:defRPr sz="2400">
                <a:solidFill>
                  <a:srgbClr val="000000"/>
                </a:solidFill>
              </a:defRPr>
            </a:lvl2pPr>
            <a:lvl3pPr marL="228600">
              <a:defRPr>
                <a:solidFill>
                  <a:srgbClr val="000000"/>
                </a:solidFill>
              </a:defRPr>
            </a:lvl3pPr>
            <a:lvl4pPr marL="457200">
              <a:defRPr>
                <a:solidFill>
                  <a:srgbClr val="000000"/>
                </a:solidFill>
              </a:defRPr>
            </a:lvl4pPr>
            <a:lvl5pPr marL="6858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C81A19-CC0B-6A46-8D77-AD01388FCD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smtClean="0"/>
              <a:t>Copyright © 2015 Accenture  All rights reserved.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68327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6" grpId="0"/>
      <p:bldP spid="10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d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94" y="0"/>
            <a:ext cx="12217400" cy="687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Triangle 4"/>
          <p:cNvSpPr/>
          <p:nvPr userDrawn="1"/>
        </p:nvSpPr>
        <p:spPr>
          <a:xfrm>
            <a:off x="-1588" y="1581518"/>
            <a:ext cx="9937751" cy="5292362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181101" y="4088760"/>
            <a:ext cx="866775" cy="233416"/>
          </a:xfrm>
          <a:prstGeom prst="ellipse">
            <a:avLst/>
          </a:prstGeom>
          <a:solidFill>
            <a:srgbClr val="DCDC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10109200" y="0"/>
            <a:ext cx="2108200" cy="1127386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544301" y="30170"/>
            <a:ext cx="505611" cy="7850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500" b="1" dirty="0" smtClean="0">
                <a:solidFill>
                  <a:srgbClr val="FF9900"/>
                </a:solidFill>
              </a:rPr>
              <a:t>3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139" y="4566350"/>
            <a:ext cx="10197995" cy="1165681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9" y="5537753"/>
            <a:ext cx="10197995" cy="106777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00000"/>
                </a:solidFill>
              </a:defRPr>
            </a:lvl1pPr>
            <a:lvl2pPr marL="0" indent="0" algn="l">
              <a:buFontTx/>
              <a:buNone/>
              <a:defRPr sz="2400">
                <a:solidFill>
                  <a:srgbClr val="000000"/>
                </a:solidFill>
              </a:defRPr>
            </a:lvl2pPr>
            <a:lvl3pPr marL="228600">
              <a:defRPr>
                <a:solidFill>
                  <a:srgbClr val="000000"/>
                </a:solidFill>
              </a:defRPr>
            </a:lvl3pPr>
            <a:lvl4pPr marL="457200">
              <a:defRPr>
                <a:solidFill>
                  <a:srgbClr val="000000"/>
                </a:solidFill>
              </a:defRPr>
            </a:lvl4pPr>
            <a:lvl5pPr marL="6858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C81A19-CC0B-6A46-8D77-AD01388FCD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smtClean="0"/>
              <a:t>Copyright © 2015 Accenture  All rights reserved.</a:t>
            </a:r>
            <a:endParaRPr lang="en-AU"/>
          </a:p>
        </p:txBody>
      </p:sp>
      <p:sp>
        <p:nvSpPr>
          <p:cNvPr id="22" name="Freeform 8"/>
          <p:cNvSpPr>
            <a:spLocks noChangeAspect="1" noEditPoints="1"/>
          </p:cNvSpPr>
          <p:nvPr userDrawn="1"/>
        </p:nvSpPr>
        <p:spPr bwMode="auto">
          <a:xfrm>
            <a:off x="452438" y="222302"/>
            <a:ext cx="2351468" cy="3676739"/>
          </a:xfrm>
          <a:custGeom>
            <a:avLst/>
            <a:gdLst/>
            <a:ahLst/>
            <a:cxnLst>
              <a:cxn ang="0">
                <a:pos x="0" y="184"/>
              </a:cxn>
              <a:cxn ang="0">
                <a:pos x="158" y="605"/>
              </a:cxn>
              <a:cxn ang="0">
                <a:pos x="343" y="326"/>
              </a:cxn>
              <a:cxn ang="0">
                <a:pos x="194" y="0"/>
              </a:cxn>
              <a:cxn ang="0">
                <a:pos x="194" y="93"/>
              </a:cxn>
              <a:cxn ang="0">
                <a:pos x="236" y="123"/>
              </a:cxn>
              <a:cxn ang="0">
                <a:pos x="194" y="105"/>
              </a:cxn>
              <a:cxn ang="0">
                <a:pos x="154" y="124"/>
              </a:cxn>
              <a:cxn ang="0">
                <a:pos x="148" y="115"/>
              </a:cxn>
              <a:cxn ang="0">
                <a:pos x="193" y="145"/>
              </a:cxn>
              <a:cxn ang="0">
                <a:pos x="181" y="151"/>
              </a:cxn>
              <a:cxn ang="0">
                <a:pos x="175" y="142"/>
              </a:cxn>
              <a:cxn ang="0">
                <a:pos x="211" y="142"/>
              </a:cxn>
              <a:cxn ang="0">
                <a:pos x="200" y="148"/>
              </a:cxn>
              <a:cxn ang="0">
                <a:pos x="193" y="165"/>
              </a:cxn>
              <a:cxn ang="0">
                <a:pos x="193" y="152"/>
              </a:cxn>
              <a:cxn ang="0">
                <a:pos x="193" y="125"/>
              </a:cxn>
              <a:cxn ang="0">
                <a:pos x="167" y="138"/>
              </a:cxn>
              <a:cxn ang="0">
                <a:pos x="162" y="129"/>
              </a:cxn>
              <a:cxn ang="0">
                <a:pos x="225" y="129"/>
              </a:cxn>
              <a:cxn ang="0">
                <a:pos x="214" y="135"/>
              </a:cxn>
              <a:cxn ang="0">
                <a:pos x="114" y="298"/>
              </a:cxn>
              <a:cxn ang="0">
                <a:pos x="114" y="245"/>
              </a:cxn>
              <a:cxn ang="0">
                <a:pos x="114" y="298"/>
              </a:cxn>
              <a:cxn ang="0">
                <a:pos x="152" y="425"/>
              </a:cxn>
              <a:cxn ang="0">
                <a:pos x="193" y="531"/>
              </a:cxn>
              <a:cxn ang="0">
                <a:pos x="253" y="272"/>
              </a:cxn>
              <a:cxn ang="0">
                <a:pos x="306" y="272"/>
              </a:cxn>
              <a:cxn ang="0">
                <a:pos x="322" y="266"/>
              </a:cxn>
              <a:cxn ang="0">
                <a:pos x="318" y="272"/>
              </a:cxn>
              <a:cxn ang="0">
                <a:pos x="314" y="275"/>
              </a:cxn>
              <a:cxn ang="0">
                <a:pos x="312" y="274"/>
              </a:cxn>
              <a:cxn ang="0">
                <a:pos x="279" y="239"/>
              </a:cxn>
              <a:cxn ang="0">
                <a:pos x="248" y="280"/>
              </a:cxn>
              <a:cxn ang="0">
                <a:pos x="147" y="272"/>
              </a:cxn>
              <a:cxn ang="0">
                <a:pos x="81" y="272"/>
              </a:cxn>
              <a:cxn ang="0">
                <a:pos x="81" y="275"/>
              </a:cxn>
              <a:cxn ang="0">
                <a:pos x="80" y="279"/>
              </a:cxn>
              <a:cxn ang="0">
                <a:pos x="80" y="278"/>
              </a:cxn>
              <a:cxn ang="0">
                <a:pos x="80" y="274"/>
              </a:cxn>
              <a:cxn ang="0">
                <a:pos x="79" y="272"/>
              </a:cxn>
              <a:cxn ang="0">
                <a:pos x="78" y="269"/>
              </a:cxn>
              <a:cxn ang="0">
                <a:pos x="76" y="266"/>
              </a:cxn>
              <a:cxn ang="0">
                <a:pos x="72" y="264"/>
              </a:cxn>
              <a:cxn ang="0">
                <a:pos x="70" y="261"/>
              </a:cxn>
              <a:cxn ang="0">
                <a:pos x="69" y="255"/>
              </a:cxn>
              <a:cxn ang="0">
                <a:pos x="67" y="251"/>
              </a:cxn>
              <a:cxn ang="0">
                <a:pos x="65" y="247"/>
              </a:cxn>
              <a:cxn ang="0">
                <a:pos x="67" y="211"/>
              </a:cxn>
              <a:cxn ang="0">
                <a:pos x="70" y="208"/>
              </a:cxn>
              <a:cxn ang="0">
                <a:pos x="77" y="208"/>
              </a:cxn>
              <a:cxn ang="0">
                <a:pos x="86" y="206"/>
              </a:cxn>
              <a:cxn ang="0">
                <a:pos x="104" y="183"/>
              </a:cxn>
              <a:cxn ang="0">
                <a:pos x="126" y="183"/>
              </a:cxn>
              <a:cxn ang="0">
                <a:pos x="209" y="189"/>
              </a:cxn>
              <a:cxn ang="0">
                <a:pos x="249" y="219"/>
              </a:cxn>
              <a:cxn ang="0">
                <a:pos x="315" y="247"/>
              </a:cxn>
              <a:cxn ang="0">
                <a:pos x="321" y="251"/>
              </a:cxn>
              <a:cxn ang="0">
                <a:pos x="322" y="266"/>
              </a:cxn>
            </a:cxnLst>
            <a:rect l="0" t="0" r="r" b="b"/>
            <a:pathLst>
              <a:path w="387" h="605">
                <a:moveTo>
                  <a:pt x="194" y="0"/>
                </a:moveTo>
                <a:cubicBezTo>
                  <a:pt x="92" y="0"/>
                  <a:pt x="0" y="82"/>
                  <a:pt x="0" y="184"/>
                </a:cubicBezTo>
                <a:cubicBezTo>
                  <a:pt x="0" y="213"/>
                  <a:pt x="16" y="260"/>
                  <a:pt x="39" y="313"/>
                </a:cubicBezTo>
                <a:cubicBezTo>
                  <a:pt x="158" y="605"/>
                  <a:pt x="158" y="605"/>
                  <a:pt x="158" y="605"/>
                </a:cubicBezTo>
                <a:cubicBezTo>
                  <a:pt x="228" y="605"/>
                  <a:pt x="228" y="605"/>
                  <a:pt x="228" y="605"/>
                </a:cubicBezTo>
                <a:cubicBezTo>
                  <a:pt x="343" y="326"/>
                  <a:pt x="343" y="326"/>
                  <a:pt x="343" y="326"/>
                </a:cubicBezTo>
                <a:cubicBezTo>
                  <a:pt x="368" y="268"/>
                  <a:pt x="387" y="215"/>
                  <a:pt x="387" y="184"/>
                </a:cubicBezTo>
                <a:cubicBezTo>
                  <a:pt x="387" y="82"/>
                  <a:pt x="296" y="0"/>
                  <a:pt x="194" y="0"/>
                </a:cubicBezTo>
                <a:close/>
                <a:moveTo>
                  <a:pt x="148" y="115"/>
                </a:moveTo>
                <a:cubicBezTo>
                  <a:pt x="157" y="102"/>
                  <a:pt x="174" y="93"/>
                  <a:pt x="194" y="93"/>
                </a:cubicBezTo>
                <a:cubicBezTo>
                  <a:pt x="212" y="93"/>
                  <a:pt x="229" y="102"/>
                  <a:pt x="238" y="115"/>
                </a:cubicBezTo>
                <a:cubicBezTo>
                  <a:pt x="240" y="118"/>
                  <a:pt x="239" y="122"/>
                  <a:pt x="236" y="123"/>
                </a:cubicBezTo>
                <a:cubicBezTo>
                  <a:pt x="233" y="125"/>
                  <a:pt x="229" y="124"/>
                  <a:pt x="227" y="122"/>
                </a:cubicBezTo>
                <a:cubicBezTo>
                  <a:pt x="220" y="111"/>
                  <a:pt x="208" y="105"/>
                  <a:pt x="194" y="105"/>
                </a:cubicBezTo>
                <a:cubicBezTo>
                  <a:pt x="179" y="105"/>
                  <a:pt x="166" y="111"/>
                  <a:pt x="159" y="121"/>
                </a:cubicBezTo>
                <a:cubicBezTo>
                  <a:pt x="158" y="123"/>
                  <a:pt x="156" y="124"/>
                  <a:pt x="154" y="124"/>
                </a:cubicBezTo>
                <a:cubicBezTo>
                  <a:pt x="153" y="124"/>
                  <a:pt x="151" y="124"/>
                  <a:pt x="150" y="123"/>
                </a:cubicBezTo>
                <a:cubicBezTo>
                  <a:pt x="147" y="122"/>
                  <a:pt x="146" y="118"/>
                  <a:pt x="148" y="115"/>
                </a:cubicBezTo>
                <a:close/>
                <a:moveTo>
                  <a:pt x="200" y="148"/>
                </a:moveTo>
                <a:cubicBezTo>
                  <a:pt x="199" y="146"/>
                  <a:pt x="196" y="145"/>
                  <a:pt x="193" y="145"/>
                </a:cubicBezTo>
                <a:cubicBezTo>
                  <a:pt x="190" y="145"/>
                  <a:pt x="188" y="146"/>
                  <a:pt x="186" y="148"/>
                </a:cubicBezTo>
                <a:cubicBezTo>
                  <a:pt x="185" y="150"/>
                  <a:pt x="183" y="151"/>
                  <a:pt x="181" y="151"/>
                </a:cubicBezTo>
                <a:cubicBezTo>
                  <a:pt x="180" y="151"/>
                  <a:pt x="178" y="151"/>
                  <a:pt x="177" y="150"/>
                </a:cubicBezTo>
                <a:cubicBezTo>
                  <a:pt x="174" y="149"/>
                  <a:pt x="173" y="145"/>
                  <a:pt x="175" y="142"/>
                </a:cubicBezTo>
                <a:cubicBezTo>
                  <a:pt x="179" y="136"/>
                  <a:pt x="186" y="133"/>
                  <a:pt x="193" y="133"/>
                </a:cubicBezTo>
                <a:cubicBezTo>
                  <a:pt x="201" y="133"/>
                  <a:pt x="208" y="136"/>
                  <a:pt x="211" y="142"/>
                </a:cubicBezTo>
                <a:cubicBezTo>
                  <a:pt x="213" y="145"/>
                  <a:pt x="212" y="148"/>
                  <a:pt x="209" y="150"/>
                </a:cubicBezTo>
                <a:cubicBezTo>
                  <a:pt x="206" y="152"/>
                  <a:pt x="202" y="151"/>
                  <a:pt x="200" y="148"/>
                </a:cubicBezTo>
                <a:close/>
                <a:moveTo>
                  <a:pt x="201" y="159"/>
                </a:moveTo>
                <a:cubicBezTo>
                  <a:pt x="201" y="162"/>
                  <a:pt x="197" y="165"/>
                  <a:pt x="193" y="165"/>
                </a:cubicBezTo>
                <a:cubicBezTo>
                  <a:pt x="189" y="165"/>
                  <a:pt x="186" y="162"/>
                  <a:pt x="186" y="159"/>
                </a:cubicBezTo>
                <a:cubicBezTo>
                  <a:pt x="186" y="155"/>
                  <a:pt x="189" y="152"/>
                  <a:pt x="193" y="152"/>
                </a:cubicBezTo>
                <a:cubicBezTo>
                  <a:pt x="197" y="152"/>
                  <a:pt x="201" y="155"/>
                  <a:pt x="201" y="159"/>
                </a:cubicBezTo>
                <a:close/>
                <a:moveTo>
                  <a:pt x="193" y="125"/>
                </a:moveTo>
                <a:cubicBezTo>
                  <a:pt x="185" y="125"/>
                  <a:pt x="177" y="129"/>
                  <a:pt x="173" y="135"/>
                </a:cubicBezTo>
                <a:cubicBezTo>
                  <a:pt x="172" y="137"/>
                  <a:pt x="169" y="138"/>
                  <a:pt x="167" y="138"/>
                </a:cubicBezTo>
                <a:cubicBezTo>
                  <a:pt x="166" y="138"/>
                  <a:pt x="165" y="137"/>
                  <a:pt x="164" y="137"/>
                </a:cubicBezTo>
                <a:cubicBezTo>
                  <a:pt x="161" y="135"/>
                  <a:pt x="160" y="131"/>
                  <a:pt x="162" y="129"/>
                </a:cubicBezTo>
                <a:cubicBezTo>
                  <a:pt x="168" y="119"/>
                  <a:pt x="180" y="113"/>
                  <a:pt x="193" y="113"/>
                </a:cubicBezTo>
                <a:cubicBezTo>
                  <a:pt x="207" y="113"/>
                  <a:pt x="218" y="119"/>
                  <a:pt x="225" y="129"/>
                </a:cubicBezTo>
                <a:cubicBezTo>
                  <a:pt x="227" y="131"/>
                  <a:pt x="226" y="135"/>
                  <a:pt x="223" y="137"/>
                </a:cubicBezTo>
                <a:cubicBezTo>
                  <a:pt x="220" y="139"/>
                  <a:pt x="216" y="138"/>
                  <a:pt x="214" y="135"/>
                </a:cubicBezTo>
                <a:cubicBezTo>
                  <a:pt x="210" y="129"/>
                  <a:pt x="202" y="125"/>
                  <a:pt x="193" y="125"/>
                </a:cubicBezTo>
                <a:close/>
                <a:moveTo>
                  <a:pt x="114" y="298"/>
                </a:moveTo>
                <a:cubicBezTo>
                  <a:pt x="99" y="298"/>
                  <a:pt x="87" y="286"/>
                  <a:pt x="87" y="271"/>
                </a:cubicBezTo>
                <a:cubicBezTo>
                  <a:pt x="87" y="257"/>
                  <a:pt x="99" y="245"/>
                  <a:pt x="114" y="245"/>
                </a:cubicBezTo>
                <a:cubicBezTo>
                  <a:pt x="128" y="245"/>
                  <a:pt x="140" y="257"/>
                  <a:pt x="140" y="271"/>
                </a:cubicBezTo>
                <a:cubicBezTo>
                  <a:pt x="140" y="286"/>
                  <a:pt x="128" y="298"/>
                  <a:pt x="114" y="298"/>
                </a:cubicBezTo>
                <a:close/>
                <a:moveTo>
                  <a:pt x="193" y="531"/>
                </a:moveTo>
                <a:cubicBezTo>
                  <a:pt x="152" y="425"/>
                  <a:pt x="152" y="425"/>
                  <a:pt x="152" y="425"/>
                </a:cubicBezTo>
                <a:cubicBezTo>
                  <a:pt x="234" y="425"/>
                  <a:pt x="234" y="425"/>
                  <a:pt x="234" y="425"/>
                </a:cubicBezTo>
                <a:cubicBezTo>
                  <a:pt x="234" y="425"/>
                  <a:pt x="193" y="531"/>
                  <a:pt x="193" y="531"/>
                </a:cubicBezTo>
                <a:close/>
                <a:moveTo>
                  <a:pt x="280" y="298"/>
                </a:moveTo>
                <a:cubicBezTo>
                  <a:pt x="265" y="298"/>
                  <a:pt x="253" y="286"/>
                  <a:pt x="253" y="272"/>
                </a:cubicBezTo>
                <a:cubicBezTo>
                  <a:pt x="253" y="257"/>
                  <a:pt x="265" y="246"/>
                  <a:pt x="280" y="246"/>
                </a:cubicBezTo>
                <a:cubicBezTo>
                  <a:pt x="294" y="246"/>
                  <a:pt x="306" y="257"/>
                  <a:pt x="306" y="272"/>
                </a:cubicBezTo>
                <a:cubicBezTo>
                  <a:pt x="306" y="286"/>
                  <a:pt x="294" y="298"/>
                  <a:pt x="280" y="298"/>
                </a:cubicBezTo>
                <a:close/>
                <a:moveTo>
                  <a:pt x="322" y="266"/>
                </a:moveTo>
                <a:cubicBezTo>
                  <a:pt x="321" y="269"/>
                  <a:pt x="321" y="269"/>
                  <a:pt x="321" y="269"/>
                </a:cubicBezTo>
                <a:cubicBezTo>
                  <a:pt x="318" y="272"/>
                  <a:pt x="318" y="272"/>
                  <a:pt x="318" y="272"/>
                </a:cubicBezTo>
                <a:cubicBezTo>
                  <a:pt x="316" y="274"/>
                  <a:pt x="316" y="274"/>
                  <a:pt x="316" y="274"/>
                </a:cubicBezTo>
                <a:cubicBezTo>
                  <a:pt x="314" y="275"/>
                  <a:pt x="314" y="275"/>
                  <a:pt x="314" y="275"/>
                </a:cubicBezTo>
                <a:cubicBezTo>
                  <a:pt x="312" y="275"/>
                  <a:pt x="312" y="275"/>
                  <a:pt x="312" y="275"/>
                </a:cubicBezTo>
                <a:cubicBezTo>
                  <a:pt x="312" y="274"/>
                  <a:pt x="312" y="274"/>
                  <a:pt x="312" y="274"/>
                </a:cubicBezTo>
                <a:cubicBezTo>
                  <a:pt x="312" y="273"/>
                  <a:pt x="312" y="272"/>
                  <a:pt x="312" y="271"/>
                </a:cubicBezTo>
                <a:cubicBezTo>
                  <a:pt x="312" y="254"/>
                  <a:pt x="297" y="239"/>
                  <a:pt x="279" y="239"/>
                </a:cubicBezTo>
                <a:cubicBezTo>
                  <a:pt x="262" y="239"/>
                  <a:pt x="247" y="254"/>
                  <a:pt x="247" y="271"/>
                </a:cubicBezTo>
                <a:cubicBezTo>
                  <a:pt x="247" y="274"/>
                  <a:pt x="247" y="277"/>
                  <a:pt x="248" y="280"/>
                </a:cubicBezTo>
                <a:cubicBezTo>
                  <a:pt x="147" y="280"/>
                  <a:pt x="147" y="280"/>
                  <a:pt x="147" y="280"/>
                </a:cubicBezTo>
                <a:cubicBezTo>
                  <a:pt x="147" y="277"/>
                  <a:pt x="147" y="275"/>
                  <a:pt x="147" y="272"/>
                </a:cubicBezTo>
                <a:cubicBezTo>
                  <a:pt x="147" y="254"/>
                  <a:pt x="133" y="239"/>
                  <a:pt x="114" y="239"/>
                </a:cubicBezTo>
                <a:cubicBezTo>
                  <a:pt x="96" y="239"/>
                  <a:pt x="81" y="254"/>
                  <a:pt x="81" y="272"/>
                </a:cubicBezTo>
                <a:cubicBezTo>
                  <a:pt x="81" y="273"/>
                  <a:pt x="81" y="274"/>
                  <a:pt x="81" y="275"/>
                </a:cubicBezTo>
                <a:cubicBezTo>
                  <a:pt x="81" y="275"/>
                  <a:pt x="81" y="275"/>
                  <a:pt x="81" y="275"/>
                </a:cubicBezTo>
                <a:cubicBezTo>
                  <a:pt x="81" y="277"/>
                  <a:pt x="81" y="277"/>
                  <a:pt x="81" y="277"/>
                </a:cubicBezTo>
                <a:cubicBezTo>
                  <a:pt x="80" y="279"/>
                  <a:pt x="80" y="279"/>
                  <a:pt x="80" y="279"/>
                </a:cubicBezTo>
                <a:cubicBezTo>
                  <a:pt x="80" y="279"/>
                  <a:pt x="80" y="279"/>
                  <a:pt x="80" y="279"/>
                </a:cubicBezTo>
                <a:cubicBezTo>
                  <a:pt x="80" y="278"/>
                  <a:pt x="80" y="278"/>
                  <a:pt x="80" y="278"/>
                </a:cubicBezTo>
                <a:cubicBezTo>
                  <a:pt x="80" y="276"/>
                  <a:pt x="80" y="276"/>
                  <a:pt x="80" y="276"/>
                </a:cubicBezTo>
                <a:cubicBezTo>
                  <a:pt x="80" y="274"/>
                  <a:pt x="80" y="274"/>
                  <a:pt x="80" y="274"/>
                </a:cubicBezTo>
                <a:cubicBezTo>
                  <a:pt x="79" y="273"/>
                  <a:pt x="79" y="273"/>
                  <a:pt x="79" y="273"/>
                </a:cubicBezTo>
                <a:cubicBezTo>
                  <a:pt x="79" y="272"/>
                  <a:pt x="79" y="272"/>
                  <a:pt x="79" y="272"/>
                </a:cubicBezTo>
                <a:cubicBezTo>
                  <a:pt x="79" y="270"/>
                  <a:pt x="79" y="270"/>
                  <a:pt x="79" y="270"/>
                </a:cubicBezTo>
                <a:cubicBezTo>
                  <a:pt x="78" y="269"/>
                  <a:pt x="78" y="269"/>
                  <a:pt x="78" y="269"/>
                </a:cubicBezTo>
                <a:cubicBezTo>
                  <a:pt x="78" y="268"/>
                  <a:pt x="78" y="268"/>
                  <a:pt x="78" y="268"/>
                </a:cubicBezTo>
                <a:cubicBezTo>
                  <a:pt x="76" y="266"/>
                  <a:pt x="76" y="266"/>
                  <a:pt x="76" y="266"/>
                </a:cubicBezTo>
                <a:cubicBezTo>
                  <a:pt x="74" y="265"/>
                  <a:pt x="74" y="265"/>
                  <a:pt x="74" y="265"/>
                </a:cubicBezTo>
                <a:cubicBezTo>
                  <a:pt x="72" y="264"/>
                  <a:pt x="72" y="264"/>
                  <a:pt x="72" y="264"/>
                </a:cubicBezTo>
                <a:cubicBezTo>
                  <a:pt x="71" y="262"/>
                  <a:pt x="71" y="262"/>
                  <a:pt x="71" y="262"/>
                </a:cubicBezTo>
                <a:cubicBezTo>
                  <a:pt x="70" y="261"/>
                  <a:pt x="70" y="261"/>
                  <a:pt x="70" y="261"/>
                </a:cubicBezTo>
                <a:cubicBezTo>
                  <a:pt x="69" y="259"/>
                  <a:pt x="69" y="259"/>
                  <a:pt x="69" y="259"/>
                </a:cubicBezTo>
                <a:cubicBezTo>
                  <a:pt x="69" y="255"/>
                  <a:pt x="69" y="255"/>
                  <a:pt x="69" y="255"/>
                </a:cubicBezTo>
                <a:cubicBezTo>
                  <a:pt x="68" y="253"/>
                  <a:pt x="68" y="253"/>
                  <a:pt x="68" y="253"/>
                </a:cubicBezTo>
                <a:cubicBezTo>
                  <a:pt x="67" y="251"/>
                  <a:pt x="67" y="251"/>
                  <a:pt x="67" y="251"/>
                </a:cubicBezTo>
                <a:cubicBezTo>
                  <a:pt x="66" y="250"/>
                  <a:pt x="66" y="250"/>
                  <a:pt x="66" y="250"/>
                </a:cubicBezTo>
                <a:cubicBezTo>
                  <a:pt x="65" y="247"/>
                  <a:pt x="65" y="247"/>
                  <a:pt x="65" y="247"/>
                </a:cubicBezTo>
                <a:cubicBezTo>
                  <a:pt x="65" y="245"/>
                  <a:pt x="65" y="245"/>
                  <a:pt x="65" y="245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68" y="209"/>
                  <a:pt x="68" y="209"/>
                  <a:pt x="68" y="209"/>
                </a:cubicBezTo>
                <a:cubicBezTo>
                  <a:pt x="70" y="208"/>
                  <a:pt x="70" y="208"/>
                  <a:pt x="70" y="208"/>
                </a:cubicBezTo>
                <a:cubicBezTo>
                  <a:pt x="73" y="208"/>
                  <a:pt x="73" y="208"/>
                  <a:pt x="73" y="208"/>
                </a:cubicBezTo>
                <a:cubicBezTo>
                  <a:pt x="77" y="208"/>
                  <a:pt x="77" y="208"/>
                  <a:pt x="77" y="208"/>
                </a:cubicBezTo>
                <a:cubicBezTo>
                  <a:pt x="84" y="208"/>
                  <a:pt x="84" y="208"/>
                  <a:pt x="84" y="208"/>
                </a:cubicBezTo>
                <a:cubicBezTo>
                  <a:pt x="86" y="206"/>
                  <a:pt x="86" y="206"/>
                  <a:pt x="86" y="206"/>
                </a:cubicBezTo>
                <a:cubicBezTo>
                  <a:pt x="103" y="184"/>
                  <a:pt x="103" y="184"/>
                  <a:pt x="103" y="184"/>
                </a:cubicBezTo>
                <a:cubicBezTo>
                  <a:pt x="104" y="183"/>
                  <a:pt x="104" y="183"/>
                  <a:pt x="104" y="183"/>
                </a:cubicBezTo>
                <a:cubicBezTo>
                  <a:pt x="106" y="183"/>
                  <a:pt x="106" y="183"/>
                  <a:pt x="106" y="183"/>
                </a:cubicBezTo>
                <a:cubicBezTo>
                  <a:pt x="126" y="183"/>
                  <a:pt x="126" y="183"/>
                  <a:pt x="126" y="183"/>
                </a:cubicBezTo>
                <a:cubicBezTo>
                  <a:pt x="207" y="188"/>
                  <a:pt x="207" y="188"/>
                  <a:pt x="207" y="188"/>
                </a:cubicBezTo>
                <a:cubicBezTo>
                  <a:pt x="207" y="188"/>
                  <a:pt x="209" y="189"/>
                  <a:pt x="209" y="189"/>
                </a:cubicBezTo>
                <a:cubicBezTo>
                  <a:pt x="210" y="189"/>
                  <a:pt x="246" y="217"/>
                  <a:pt x="246" y="217"/>
                </a:cubicBezTo>
                <a:cubicBezTo>
                  <a:pt x="249" y="219"/>
                  <a:pt x="249" y="219"/>
                  <a:pt x="249" y="219"/>
                </a:cubicBezTo>
                <a:cubicBezTo>
                  <a:pt x="310" y="235"/>
                  <a:pt x="310" y="235"/>
                  <a:pt x="310" y="235"/>
                </a:cubicBezTo>
                <a:cubicBezTo>
                  <a:pt x="310" y="235"/>
                  <a:pt x="315" y="246"/>
                  <a:pt x="315" y="247"/>
                </a:cubicBezTo>
                <a:cubicBezTo>
                  <a:pt x="316" y="247"/>
                  <a:pt x="316" y="248"/>
                  <a:pt x="316" y="248"/>
                </a:cubicBezTo>
                <a:cubicBezTo>
                  <a:pt x="321" y="251"/>
                  <a:pt x="321" y="251"/>
                  <a:pt x="321" y="251"/>
                </a:cubicBezTo>
                <a:cubicBezTo>
                  <a:pt x="322" y="252"/>
                  <a:pt x="322" y="252"/>
                  <a:pt x="322" y="252"/>
                </a:cubicBezTo>
                <a:lnTo>
                  <a:pt x="322" y="26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rgbClr val="000000"/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6116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6" grpId="0"/>
      <p:bldP spid="10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d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lligent Enterprise_edit-retouched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9713" r="246" b="6118"/>
          <a:stretch/>
        </p:blipFill>
        <p:spPr>
          <a:xfrm>
            <a:off x="0" y="0"/>
            <a:ext cx="12187238" cy="6859588"/>
          </a:xfrm>
          <a:prstGeom prst="rect">
            <a:avLst/>
          </a:prstGeom>
        </p:spPr>
      </p:pic>
      <p:sp>
        <p:nvSpPr>
          <p:cNvPr id="5" name="Right Triangle 4"/>
          <p:cNvSpPr/>
          <p:nvPr userDrawn="1"/>
        </p:nvSpPr>
        <p:spPr>
          <a:xfrm>
            <a:off x="-1588" y="1581518"/>
            <a:ext cx="9937751" cy="5292362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181101" y="4088760"/>
            <a:ext cx="866775" cy="233416"/>
          </a:xfrm>
          <a:prstGeom prst="ellipse">
            <a:avLst/>
          </a:prstGeom>
          <a:solidFill>
            <a:srgbClr val="DCDC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10109200" y="0"/>
            <a:ext cx="2108200" cy="1127386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544301" y="30170"/>
            <a:ext cx="505611" cy="7850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500" b="1" dirty="0" smtClean="0">
                <a:solidFill>
                  <a:srgbClr val="88DD00"/>
                </a:solidFill>
              </a:rPr>
              <a:t>4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139" y="4566350"/>
            <a:ext cx="10197995" cy="1165681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9" y="5537753"/>
            <a:ext cx="10197995" cy="106777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00000"/>
                </a:solidFill>
              </a:defRPr>
            </a:lvl1pPr>
            <a:lvl2pPr marL="0" indent="0" algn="l">
              <a:buFontTx/>
              <a:buNone/>
              <a:defRPr sz="2400">
                <a:solidFill>
                  <a:srgbClr val="000000"/>
                </a:solidFill>
              </a:defRPr>
            </a:lvl2pPr>
            <a:lvl3pPr marL="228600">
              <a:defRPr>
                <a:solidFill>
                  <a:srgbClr val="000000"/>
                </a:solidFill>
              </a:defRPr>
            </a:lvl3pPr>
            <a:lvl4pPr marL="457200">
              <a:defRPr>
                <a:solidFill>
                  <a:srgbClr val="000000"/>
                </a:solidFill>
              </a:defRPr>
            </a:lvl4pPr>
            <a:lvl5pPr marL="6858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C81A19-CC0B-6A46-8D77-AD01388FCD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smtClean="0"/>
              <a:t>Copyright © 2015 Accenture  All rights reserved.</a:t>
            </a:r>
            <a:endParaRPr lang="en-AU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>
          <a:xfrm>
            <a:off x="452439" y="222302"/>
            <a:ext cx="2351469" cy="3676739"/>
            <a:chOff x="6164263" y="2843213"/>
            <a:chExt cx="1493838" cy="2335213"/>
          </a:xfrm>
          <a:solidFill>
            <a:schemeClr val="accent5"/>
          </a:solidFill>
        </p:grpSpPr>
        <p:sp>
          <p:nvSpPr>
            <p:cNvPr id="19" name="Freeform 12"/>
            <p:cNvSpPr>
              <a:spLocks noChangeAspect="1" noEditPoints="1"/>
            </p:cNvSpPr>
            <p:nvPr userDrawn="1"/>
          </p:nvSpPr>
          <p:spPr bwMode="auto">
            <a:xfrm>
              <a:off x="6164263" y="2843213"/>
              <a:ext cx="1493838" cy="2335213"/>
            </a:xfrm>
            <a:custGeom>
              <a:avLst/>
              <a:gdLst/>
              <a:ahLst/>
              <a:cxnLst>
                <a:cxn ang="0">
                  <a:pos x="39" y="313"/>
                </a:cxn>
                <a:cxn ang="0">
                  <a:pos x="343" y="326"/>
                </a:cxn>
                <a:cxn ang="0">
                  <a:pos x="193" y="531"/>
                </a:cxn>
                <a:cxn ang="0">
                  <a:pos x="193" y="531"/>
                </a:cxn>
                <a:cxn ang="0">
                  <a:pos x="143" y="274"/>
                </a:cxn>
                <a:cxn ang="0">
                  <a:pos x="84" y="198"/>
                </a:cxn>
                <a:cxn ang="0">
                  <a:pos x="126" y="265"/>
                </a:cxn>
                <a:cxn ang="0">
                  <a:pos x="128" y="221"/>
                </a:cxn>
                <a:cxn ang="0">
                  <a:pos x="194" y="248"/>
                </a:cxn>
                <a:cxn ang="0">
                  <a:pos x="194" y="259"/>
                </a:cxn>
                <a:cxn ang="0">
                  <a:pos x="194" y="309"/>
                </a:cxn>
                <a:cxn ang="0">
                  <a:pos x="194" y="319"/>
                </a:cxn>
                <a:cxn ang="0">
                  <a:pos x="224" y="281"/>
                </a:cxn>
                <a:cxn ang="0">
                  <a:pos x="243" y="221"/>
                </a:cxn>
                <a:cxn ang="0">
                  <a:pos x="247" y="213"/>
                </a:cxn>
                <a:cxn ang="0">
                  <a:pos x="264" y="175"/>
                </a:cxn>
                <a:cxn ang="0">
                  <a:pos x="231" y="157"/>
                </a:cxn>
                <a:cxn ang="0">
                  <a:pos x="207" y="165"/>
                </a:cxn>
                <a:cxn ang="0">
                  <a:pos x="193" y="139"/>
                </a:cxn>
                <a:cxn ang="0">
                  <a:pos x="167" y="156"/>
                </a:cxn>
                <a:cxn ang="0">
                  <a:pos x="162" y="161"/>
                </a:cxn>
                <a:cxn ang="0">
                  <a:pos x="127" y="170"/>
                </a:cxn>
                <a:cxn ang="0">
                  <a:pos x="111" y="195"/>
                </a:cxn>
                <a:cxn ang="0">
                  <a:pos x="148" y="185"/>
                </a:cxn>
                <a:cxn ang="0">
                  <a:pos x="201" y="169"/>
                </a:cxn>
                <a:cxn ang="0">
                  <a:pos x="175" y="194"/>
                </a:cxn>
                <a:cxn ang="0">
                  <a:pos x="204" y="200"/>
                </a:cxn>
                <a:cxn ang="0">
                  <a:pos x="242" y="205"/>
                </a:cxn>
                <a:cxn ang="0">
                  <a:pos x="218" y="281"/>
                </a:cxn>
                <a:cxn ang="0">
                  <a:pos x="178" y="215"/>
                </a:cxn>
                <a:cxn ang="0">
                  <a:pos x="92" y="184"/>
                </a:cxn>
                <a:cxn ang="0">
                  <a:pos x="183" y="121"/>
                </a:cxn>
                <a:cxn ang="0">
                  <a:pos x="282" y="182"/>
                </a:cxn>
                <a:cxn ang="0">
                  <a:pos x="238" y="281"/>
                </a:cxn>
                <a:cxn ang="0">
                  <a:pos x="261" y="274"/>
                </a:cxn>
                <a:cxn ang="0">
                  <a:pos x="261" y="264"/>
                </a:cxn>
                <a:cxn ang="0">
                  <a:pos x="291" y="180"/>
                </a:cxn>
                <a:cxn ang="0">
                  <a:pos x="300" y="118"/>
                </a:cxn>
                <a:cxn ang="0">
                  <a:pos x="253" y="119"/>
                </a:cxn>
                <a:cxn ang="0">
                  <a:pos x="218" y="110"/>
                </a:cxn>
                <a:cxn ang="0">
                  <a:pos x="233" y="94"/>
                </a:cxn>
                <a:cxn ang="0">
                  <a:pos x="153" y="96"/>
                </a:cxn>
                <a:cxn ang="0">
                  <a:pos x="164" y="110"/>
                </a:cxn>
                <a:cxn ang="0">
                  <a:pos x="147" y="115"/>
                </a:cxn>
                <a:cxn ang="0">
                  <a:pos x="133" y="122"/>
                </a:cxn>
                <a:cxn ang="0">
                  <a:pos x="86" y="120"/>
                </a:cxn>
                <a:cxn ang="0">
                  <a:pos x="77" y="115"/>
                </a:cxn>
                <a:cxn ang="0">
                  <a:pos x="145" y="89"/>
                </a:cxn>
                <a:cxn ang="0">
                  <a:pos x="244" y="93"/>
                </a:cxn>
                <a:cxn ang="0">
                  <a:pos x="299" y="176"/>
                </a:cxn>
                <a:cxn ang="0">
                  <a:pos x="310" y="253"/>
                </a:cxn>
              </a:cxnLst>
              <a:rect l="0" t="0" r="r" b="b"/>
              <a:pathLst>
                <a:path w="387" h="605">
                  <a:moveTo>
                    <a:pt x="194" y="0"/>
                  </a:moveTo>
                  <a:cubicBezTo>
                    <a:pt x="92" y="0"/>
                    <a:pt x="0" y="82"/>
                    <a:pt x="0" y="184"/>
                  </a:cubicBezTo>
                  <a:cubicBezTo>
                    <a:pt x="0" y="213"/>
                    <a:pt x="16" y="260"/>
                    <a:pt x="39" y="313"/>
                  </a:cubicBezTo>
                  <a:cubicBezTo>
                    <a:pt x="158" y="605"/>
                    <a:pt x="158" y="605"/>
                    <a:pt x="158" y="605"/>
                  </a:cubicBezTo>
                  <a:cubicBezTo>
                    <a:pt x="228" y="605"/>
                    <a:pt x="228" y="605"/>
                    <a:pt x="228" y="605"/>
                  </a:cubicBezTo>
                  <a:cubicBezTo>
                    <a:pt x="343" y="326"/>
                    <a:pt x="343" y="326"/>
                    <a:pt x="343" y="326"/>
                  </a:cubicBezTo>
                  <a:cubicBezTo>
                    <a:pt x="369" y="268"/>
                    <a:pt x="387" y="215"/>
                    <a:pt x="387" y="184"/>
                  </a:cubicBezTo>
                  <a:cubicBezTo>
                    <a:pt x="387" y="82"/>
                    <a:pt x="296" y="0"/>
                    <a:pt x="194" y="0"/>
                  </a:cubicBezTo>
                  <a:close/>
                  <a:moveTo>
                    <a:pt x="193" y="531"/>
                  </a:moveTo>
                  <a:cubicBezTo>
                    <a:pt x="153" y="425"/>
                    <a:pt x="153" y="425"/>
                    <a:pt x="153" y="425"/>
                  </a:cubicBezTo>
                  <a:cubicBezTo>
                    <a:pt x="234" y="425"/>
                    <a:pt x="234" y="425"/>
                    <a:pt x="234" y="425"/>
                  </a:cubicBezTo>
                  <a:cubicBezTo>
                    <a:pt x="234" y="425"/>
                    <a:pt x="193" y="531"/>
                    <a:pt x="193" y="531"/>
                  </a:cubicBezTo>
                  <a:close/>
                  <a:moveTo>
                    <a:pt x="194" y="319"/>
                  </a:moveTo>
                  <a:cubicBezTo>
                    <a:pt x="175" y="319"/>
                    <a:pt x="158" y="305"/>
                    <a:pt x="145" y="278"/>
                  </a:cubicBezTo>
                  <a:cubicBezTo>
                    <a:pt x="144" y="277"/>
                    <a:pt x="144" y="276"/>
                    <a:pt x="143" y="274"/>
                  </a:cubicBezTo>
                  <a:cubicBezTo>
                    <a:pt x="137" y="275"/>
                    <a:pt x="131" y="276"/>
                    <a:pt x="126" y="276"/>
                  </a:cubicBezTo>
                  <a:cubicBezTo>
                    <a:pt x="103" y="276"/>
                    <a:pt x="87" y="268"/>
                    <a:pt x="78" y="255"/>
                  </a:cubicBezTo>
                  <a:cubicBezTo>
                    <a:pt x="69" y="240"/>
                    <a:pt x="71" y="220"/>
                    <a:pt x="84" y="198"/>
                  </a:cubicBezTo>
                  <a:cubicBezTo>
                    <a:pt x="86" y="202"/>
                    <a:pt x="88" y="205"/>
                    <a:pt x="91" y="208"/>
                  </a:cubicBezTo>
                  <a:cubicBezTo>
                    <a:pt x="82" y="225"/>
                    <a:pt x="81" y="239"/>
                    <a:pt x="87" y="249"/>
                  </a:cubicBezTo>
                  <a:cubicBezTo>
                    <a:pt x="95" y="262"/>
                    <a:pt x="112" y="265"/>
                    <a:pt x="126" y="265"/>
                  </a:cubicBezTo>
                  <a:cubicBezTo>
                    <a:pt x="130" y="265"/>
                    <a:pt x="134" y="265"/>
                    <a:pt x="139" y="264"/>
                  </a:cubicBezTo>
                  <a:cubicBezTo>
                    <a:pt x="134" y="251"/>
                    <a:pt x="131" y="236"/>
                    <a:pt x="129" y="221"/>
                  </a:cubicBezTo>
                  <a:cubicBezTo>
                    <a:pt x="129" y="221"/>
                    <a:pt x="129" y="221"/>
                    <a:pt x="128" y="221"/>
                  </a:cubicBezTo>
                  <a:cubicBezTo>
                    <a:pt x="135" y="220"/>
                    <a:pt x="140" y="219"/>
                    <a:pt x="143" y="218"/>
                  </a:cubicBezTo>
                  <a:cubicBezTo>
                    <a:pt x="150" y="223"/>
                    <a:pt x="157" y="228"/>
                    <a:pt x="165" y="233"/>
                  </a:cubicBezTo>
                  <a:cubicBezTo>
                    <a:pt x="174" y="238"/>
                    <a:pt x="184" y="243"/>
                    <a:pt x="194" y="248"/>
                  </a:cubicBezTo>
                  <a:cubicBezTo>
                    <a:pt x="196" y="247"/>
                    <a:pt x="198" y="246"/>
                    <a:pt x="200" y="245"/>
                  </a:cubicBezTo>
                  <a:cubicBezTo>
                    <a:pt x="200" y="261"/>
                    <a:pt x="200" y="261"/>
                    <a:pt x="200" y="261"/>
                  </a:cubicBezTo>
                  <a:cubicBezTo>
                    <a:pt x="198" y="261"/>
                    <a:pt x="196" y="260"/>
                    <a:pt x="194" y="259"/>
                  </a:cubicBezTo>
                  <a:cubicBezTo>
                    <a:pt x="181" y="265"/>
                    <a:pt x="167" y="270"/>
                    <a:pt x="154" y="272"/>
                  </a:cubicBezTo>
                  <a:cubicBezTo>
                    <a:pt x="154" y="273"/>
                    <a:pt x="154" y="273"/>
                    <a:pt x="155" y="274"/>
                  </a:cubicBezTo>
                  <a:cubicBezTo>
                    <a:pt x="165" y="296"/>
                    <a:pt x="179" y="309"/>
                    <a:pt x="194" y="309"/>
                  </a:cubicBezTo>
                  <a:cubicBezTo>
                    <a:pt x="204" y="309"/>
                    <a:pt x="214" y="302"/>
                    <a:pt x="223" y="290"/>
                  </a:cubicBezTo>
                  <a:cubicBezTo>
                    <a:pt x="236" y="290"/>
                    <a:pt x="236" y="290"/>
                    <a:pt x="236" y="290"/>
                  </a:cubicBezTo>
                  <a:cubicBezTo>
                    <a:pt x="224" y="309"/>
                    <a:pt x="209" y="319"/>
                    <a:pt x="194" y="319"/>
                  </a:cubicBezTo>
                  <a:close/>
                  <a:moveTo>
                    <a:pt x="238" y="281"/>
                  </a:moveTo>
                  <a:cubicBezTo>
                    <a:pt x="238" y="281"/>
                    <a:pt x="238" y="281"/>
                    <a:pt x="238" y="281"/>
                  </a:cubicBezTo>
                  <a:cubicBezTo>
                    <a:pt x="224" y="281"/>
                    <a:pt x="224" y="281"/>
                    <a:pt x="224" y="281"/>
                  </a:cubicBezTo>
                  <a:cubicBezTo>
                    <a:pt x="225" y="247"/>
                    <a:pt x="225" y="247"/>
                    <a:pt x="225" y="247"/>
                  </a:cubicBezTo>
                  <a:cubicBezTo>
                    <a:pt x="225" y="247"/>
                    <a:pt x="224" y="237"/>
                    <a:pt x="230" y="233"/>
                  </a:cubicBezTo>
                  <a:cubicBezTo>
                    <a:pt x="235" y="229"/>
                    <a:pt x="243" y="221"/>
                    <a:pt x="243" y="221"/>
                  </a:cubicBezTo>
                  <a:cubicBezTo>
                    <a:pt x="243" y="221"/>
                    <a:pt x="250" y="221"/>
                    <a:pt x="253" y="231"/>
                  </a:cubicBezTo>
                  <a:cubicBezTo>
                    <a:pt x="261" y="229"/>
                    <a:pt x="261" y="229"/>
                    <a:pt x="261" y="229"/>
                  </a:cubicBezTo>
                  <a:cubicBezTo>
                    <a:pt x="259" y="218"/>
                    <a:pt x="247" y="213"/>
                    <a:pt x="247" y="213"/>
                  </a:cubicBezTo>
                  <a:cubicBezTo>
                    <a:pt x="252" y="202"/>
                    <a:pt x="251" y="191"/>
                    <a:pt x="251" y="191"/>
                  </a:cubicBezTo>
                  <a:cubicBezTo>
                    <a:pt x="264" y="188"/>
                    <a:pt x="270" y="179"/>
                    <a:pt x="270" y="17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57" y="184"/>
                    <a:pt x="250" y="183"/>
                    <a:pt x="250" y="183"/>
                  </a:cubicBezTo>
                  <a:cubicBezTo>
                    <a:pt x="244" y="170"/>
                    <a:pt x="227" y="167"/>
                    <a:pt x="227" y="167"/>
                  </a:cubicBezTo>
                  <a:cubicBezTo>
                    <a:pt x="225" y="161"/>
                    <a:pt x="231" y="157"/>
                    <a:pt x="231" y="157"/>
                  </a:cubicBezTo>
                  <a:cubicBezTo>
                    <a:pt x="227" y="150"/>
                    <a:pt x="227" y="150"/>
                    <a:pt x="227" y="150"/>
                  </a:cubicBezTo>
                  <a:cubicBezTo>
                    <a:pt x="217" y="155"/>
                    <a:pt x="219" y="166"/>
                    <a:pt x="219" y="166"/>
                  </a:cubicBezTo>
                  <a:cubicBezTo>
                    <a:pt x="214" y="165"/>
                    <a:pt x="207" y="165"/>
                    <a:pt x="207" y="165"/>
                  </a:cubicBezTo>
                  <a:cubicBezTo>
                    <a:pt x="205" y="157"/>
                    <a:pt x="197" y="153"/>
                    <a:pt x="197" y="153"/>
                  </a:cubicBezTo>
                  <a:cubicBezTo>
                    <a:pt x="201" y="147"/>
                    <a:pt x="201" y="140"/>
                    <a:pt x="201" y="140"/>
                  </a:cubicBezTo>
                  <a:cubicBezTo>
                    <a:pt x="193" y="139"/>
                    <a:pt x="193" y="139"/>
                    <a:pt x="193" y="139"/>
                  </a:cubicBezTo>
                  <a:cubicBezTo>
                    <a:pt x="193" y="146"/>
                    <a:pt x="189" y="152"/>
                    <a:pt x="189" y="152"/>
                  </a:cubicBezTo>
                  <a:cubicBezTo>
                    <a:pt x="189" y="152"/>
                    <a:pt x="184" y="151"/>
                    <a:pt x="179" y="153"/>
                  </a:cubicBezTo>
                  <a:cubicBezTo>
                    <a:pt x="173" y="156"/>
                    <a:pt x="167" y="156"/>
                    <a:pt x="167" y="156"/>
                  </a:cubicBezTo>
                  <a:cubicBezTo>
                    <a:pt x="162" y="147"/>
                    <a:pt x="153" y="144"/>
                    <a:pt x="153" y="144"/>
                  </a:cubicBezTo>
                  <a:cubicBezTo>
                    <a:pt x="150" y="151"/>
                    <a:pt x="150" y="151"/>
                    <a:pt x="150" y="151"/>
                  </a:cubicBezTo>
                  <a:cubicBezTo>
                    <a:pt x="158" y="154"/>
                    <a:pt x="162" y="161"/>
                    <a:pt x="162" y="161"/>
                  </a:cubicBezTo>
                  <a:cubicBezTo>
                    <a:pt x="158" y="175"/>
                    <a:pt x="148" y="177"/>
                    <a:pt x="148" y="177"/>
                  </a:cubicBezTo>
                  <a:cubicBezTo>
                    <a:pt x="140" y="162"/>
                    <a:pt x="127" y="163"/>
                    <a:pt x="127" y="163"/>
                  </a:cubicBezTo>
                  <a:cubicBezTo>
                    <a:pt x="127" y="170"/>
                    <a:pt x="127" y="170"/>
                    <a:pt x="127" y="170"/>
                  </a:cubicBezTo>
                  <a:cubicBezTo>
                    <a:pt x="137" y="171"/>
                    <a:pt x="141" y="182"/>
                    <a:pt x="141" y="182"/>
                  </a:cubicBezTo>
                  <a:cubicBezTo>
                    <a:pt x="134" y="185"/>
                    <a:pt x="124" y="181"/>
                    <a:pt x="118" y="184"/>
                  </a:cubicBezTo>
                  <a:cubicBezTo>
                    <a:pt x="113" y="187"/>
                    <a:pt x="111" y="195"/>
                    <a:pt x="111" y="195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8" y="197"/>
                    <a:pt x="118" y="189"/>
                    <a:pt x="128" y="190"/>
                  </a:cubicBezTo>
                  <a:cubicBezTo>
                    <a:pt x="142" y="192"/>
                    <a:pt x="148" y="185"/>
                    <a:pt x="148" y="185"/>
                  </a:cubicBezTo>
                  <a:cubicBezTo>
                    <a:pt x="166" y="179"/>
                    <a:pt x="169" y="163"/>
                    <a:pt x="169" y="163"/>
                  </a:cubicBezTo>
                  <a:cubicBezTo>
                    <a:pt x="181" y="162"/>
                    <a:pt x="177" y="161"/>
                    <a:pt x="187" y="159"/>
                  </a:cubicBezTo>
                  <a:cubicBezTo>
                    <a:pt x="197" y="157"/>
                    <a:pt x="201" y="169"/>
                    <a:pt x="201" y="169"/>
                  </a:cubicBezTo>
                  <a:cubicBezTo>
                    <a:pt x="195" y="174"/>
                    <a:pt x="194" y="181"/>
                    <a:pt x="194" y="181"/>
                  </a:cubicBezTo>
                  <a:cubicBezTo>
                    <a:pt x="176" y="179"/>
                    <a:pt x="169" y="190"/>
                    <a:pt x="169" y="190"/>
                  </a:cubicBezTo>
                  <a:cubicBezTo>
                    <a:pt x="175" y="194"/>
                    <a:pt x="175" y="194"/>
                    <a:pt x="175" y="194"/>
                  </a:cubicBezTo>
                  <a:cubicBezTo>
                    <a:pt x="182" y="186"/>
                    <a:pt x="193" y="189"/>
                    <a:pt x="193" y="189"/>
                  </a:cubicBezTo>
                  <a:cubicBezTo>
                    <a:pt x="194" y="197"/>
                    <a:pt x="199" y="205"/>
                    <a:pt x="199" y="205"/>
                  </a:cubicBezTo>
                  <a:cubicBezTo>
                    <a:pt x="204" y="200"/>
                    <a:pt x="204" y="200"/>
                    <a:pt x="204" y="200"/>
                  </a:cubicBezTo>
                  <a:cubicBezTo>
                    <a:pt x="196" y="186"/>
                    <a:pt x="202" y="177"/>
                    <a:pt x="205" y="174"/>
                  </a:cubicBezTo>
                  <a:cubicBezTo>
                    <a:pt x="209" y="171"/>
                    <a:pt x="221" y="173"/>
                    <a:pt x="233" y="177"/>
                  </a:cubicBezTo>
                  <a:cubicBezTo>
                    <a:pt x="245" y="182"/>
                    <a:pt x="245" y="193"/>
                    <a:pt x="242" y="205"/>
                  </a:cubicBezTo>
                  <a:cubicBezTo>
                    <a:pt x="239" y="217"/>
                    <a:pt x="231" y="222"/>
                    <a:pt x="230" y="223"/>
                  </a:cubicBezTo>
                  <a:cubicBezTo>
                    <a:pt x="226" y="227"/>
                    <a:pt x="217" y="231"/>
                    <a:pt x="217" y="244"/>
                  </a:cubicBezTo>
                  <a:cubicBezTo>
                    <a:pt x="217" y="256"/>
                    <a:pt x="218" y="281"/>
                    <a:pt x="218" y="281"/>
                  </a:cubicBezTo>
                  <a:cubicBezTo>
                    <a:pt x="205" y="281"/>
                    <a:pt x="205" y="281"/>
                    <a:pt x="205" y="281"/>
                  </a:cubicBezTo>
                  <a:cubicBezTo>
                    <a:pt x="205" y="281"/>
                    <a:pt x="205" y="253"/>
                    <a:pt x="205" y="238"/>
                  </a:cubicBezTo>
                  <a:cubicBezTo>
                    <a:pt x="205" y="222"/>
                    <a:pt x="178" y="215"/>
                    <a:pt x="178" y="215"/>
                  </a:cubicBezTo>
                  <a:cubicBezTo>
                    <a:pt x="157" y="222"/>
                    <a:pt x="146" y="212"/>
                    <a:pt x="146" y="212"/>
                  </a:cubicBezTo>
                  <a:cubicBezTo>
                    <a:pt x="146" y="212"/>
                    <a:pt x="141" y="214"/>
                    <a:pt x="129" y="215"/>
                  </a:cubicBezTo>
                  <a:cubicBezTo>
                    <a:pt x="116" y="216"/>
                    <a:pt x="90" y="210"/>
                    <a:pt x="92" y="184"/>
                  </a:cubicBezTo>
                  <a:cubicBezTo>
                    <a:pt x="93" y="159"/>
                    <a:pt x="111" y="154"/>
                    <a:pt x="111" y="154"/>
                  </a:cubicBezTo>
                  <a:cubicBezTo>
                    <a:pt x="114" y="126"/>
                    <a:pt x="145" y="129"/>
                    <a:pt x="145" y="129"/>
                  </a:cubicBezTo>
                  <a:cubicBezTo>
                    <a:pt x="155" y="108"/>
                    <a:pt x="183" y="121"/>
                    <a:pt x="183" y="121"/>
                  </a:cubicBezTo>
                  <a:cubicBezTo>
                    <a:pt x="197" y="103"/>
                    <a:pt x="223" y="122"/>
                    <a:pt x="223" y="122"/>
                  </a:cubicBezTo>
                  <a:cubicBezTo>
                    <a:pt x="254" y="116"/>
                    <a:pt x="263" y="143"/>
                    <a:pt x="263" y="143"/>
                  </a:cubicBezTo>
                  <a:cubicBezTo>
                    <a:pt x="284" y="143"/>
                    <a:pt x="282" y="182"/>
                    <a:pt x="282" y="182"/>
                  </a:cubicBezTo>
                  <a:cubicBezTo>
                    <a:pt x="298" y="200"/>
                    <a:pt x="278" y="221"/>
                    <a:pt x="278" y="221"/>
                  </a:cubicBezTo>
                  <a:cubicBezTo>
                    <a:pt x="278" y="221"/>
                    <a:pt x="278" y="238"/>
                    <a:pt x="257" y="250"/>
                  </a:cubicBezTo>
                  <a:cubicBezTo>
                    <a:pt x="238" y="260"/>
                    <a:pt x="238" y="277"/>
                    <a:pt x="238" y="281"/>
                  </a:cubicBezTo>
                  <a:cubicBezTo>
                    <a:pt x="238" y="281"/>
                    <a:pt x="238" y="281"/>
                    <a:pt x="238" y="281"/>
                  </a:cubicBezTo>
                  <a:close/>
                  <a:moveTo>
                    <a:pt x="310" y="253"/>
                  </a:moveTo>
                  <a:cubicBezTo>
                    <a:pt x="302" y="267"/>
                    <a:pt x="285" y="274"/>
                    <a:pt x="261" y="274"/>
                  </a:cubicBezTo>
                  <a:cubicBezTo>
                    <a:pt x="256" y="274"/>
                    <a:pt x="252" y="274"/>
                    <a:pt x="247" y="273"/>
                  </a:cubicBezTo>
                  <a:cubicBezTo>
                    <a:pt x="248" y="270"/>
                    <a:pt x="250" y="267"/>
                    <a:pt x="253" y="263"/>
                  </a:cubicBezTo>
                  <a:cubicBezTo>
                    <a:pt x="256" y="263"/>
                    <a:pt x="258" y="264"/>
                    <a:pt x="261" y="264"/>
                  </a:cubicBezTo>
                  <a:cubicBezTo>
                    <a:pt x="281" y="264"/>
                    <a:pt x="295" y="258"/>
                    <a:pt x="301" y="247"/>
                  </a:cubicBezTo>
                  <a:cubicBezTo>
                    <a:pt x="307" y="237"/>
                    <a:pt x="305" y="221"/>
                    <a:pt x="296" y="204"/>
                  </a:cubicBezTo>
                  <a:cubicBezTo>
                    <a:pt x="298" y="195"/>
                    <a:pt x="296" y="187"/>
                    <a:pt x="291" y="180"/>
                  </a:cubicBezTo>
                  <a:cubicBezTo>
                    <a:pt x="291" y="178"/>
                    <a:pt x="291" y="174"/>
                    <a:pt x="290" y="170"/>
                  </a:cubicBezTo>
                  <a:cubicBezTo>
                    <a:pt x="290" y="170"/>
                    <a:pt x="290" y="170"/>
                    <a:pt x="290" y="170"/>
                  </a:cubicBezTo>
                  <a:cubicBezTo>
                    <a:pt x="304" y="149"/>
                    <a:pt x="307" y="130"/>
                    <a:pt x="300" y="118"/>
                  </a:cubicBezTo>
                  <a:cubicBezTo>
                    <a:pt x="292" y="105"/>
                    <a:pt x="275" y="103"/>
                    <a:pt x="261" y="103"/>
                  </a:cubicBezTo>
                  <a:cubicBezTo>
                    <a:pt x="257" y="103"/>
                    <a:pt x="253" y="103"/>
                    <a:pt x="248" y="104"/>
                  </a:cubicBezTo>
                  <a:cubicBezTo>
                    <a:pt x="250" y="109"/>
                    <a:pt x="251" y="114"/>
                    <a:pt x="253" y="119"/>
                  </a:cubicBezTo>
                  <a:cubicBezTo>
                    <a:pt x="249" y="117"/>
                    <a:pt x="245" y="115"/>
                    <a:pt x="240" y="114"/>
                  </a:cubicBezTo>
                  <a:cubicBezTo>
                    <a:pt x="239" y="111"/>
                    <a:pt x="238" y="108"/>
                    <a:pt x="237" y="105"/>
                  </a:cubicBezTo>
                  <a:cubicBezTo>
                    <a:pt x="231" y="107"/>
                    <a:pt x="225" y="108"/>
                    <a:pt x="218" y="110"/>
                  </a:cubicBezTo>
                  <a:cubicBezTo>
                    <a:pt x="213" y="108"/>
                    <a:pt x="207" y="106"/>
                    <a:pt x="200" y="105"/>
                  </a:cubicBezTo>
                  <a:cubicBezTo>
                    <a:pt x="211" y="101"/>
                    <a:pt x="222" y="98"/>
                    <a:pt x="233" y="95"/>
                  </a:cubicBezTo>
                  <a:cubicBezTo>
                    <a:pt x="233" y="95"/>
                    <a:pt x="233" y="94"/>
                    <a:pt x="233" y="94"/>
                  </a:cubicBezTo>
                  <a:cubicBezTo>
                    <a:pt x="222" y="72"/>
                    <a:pt x="208" y="59"/>
                    <a:pt x="194" y="59"/>
                  </a:cubicBezTo>
                  <a:cubicBezTo>
                    <a:pt x="179" y="59"/>
                    <a:pt x="165" y="72"/>
                    <a:pt x="155" y="94"/>
                  </a:cubicBezTo>
                  <a:cubicBezTo>
                    <a:pt x="154" y="95"/>
                    <a:pt x="154" y="96"/>
                    <a:pt x="153" y="96"/>
                  </a:cubicBezTo>
                  <a:cubicBezTo>
                    <a:pt x="165" y="99"/>
                    <a:pt x="177" y="102"/>
                    <a:pt x="190" y="107"/>
                  </a:cubicBezTo>
                  <a:cubicBezTo>
                    <a:pt x="187" y="108"/>
                    <a:pt x="184" y="110"/>
                    <a:pt x="181" y="113"/>
                  </a:cubicBezTo>
                  <a:cubicBezTo>
                    <a:pt x="177" y="111"/>
                    <a:pt x="171" y="110"/>
                    <a:pt x="164" y="110"/>
                  </a:cubicBezTo>
                  <a:cubicBezTo>
                    <a:pt x="164" y="110"/>
                    <a:pt x="163" y="110"/>
                    <a:pt x="163" y="110"/>
                  </a:cubicBezTo>
                  <a:cubicBezTo>
                    <a:pt x="159" y="108"/>
                    <a:pt x="154" y="107"/>
                    <a:pt x="149" y="106"/>
                  </a:cubicBezTo>
                  <a:cubicBezTo>
                    <a:pt x="148" y="109"/>
                    <a:pt x="147" y="112"/>
                    <a:pt x="147" y="115"/>
                  </a:cubicBezTo>
                  <a:cubicBezTo>
                    <a:pt x="144" y="117"/>
                    <a:pt x="142" y="119"/>
                    <a:pt x="140" y="122"/>
                  </a:cubicBezTo>
                  <a:cubicBezTo>
                    <a:pt x="140" y="122"/>
                    <a:pt x="139" y="122"/>
                    <a:pt x="139" y="122"/>
                  </a:cubicBezTo>
                  <a:cubicBezTo>
                    <a:pt x="138" y="122"/>
                    <a:pt x="136" y="122"/>
                    <a:pt x="133" y="122"/>
                  </a:cubicBezTo>
                  <a:cubicBezTo>
                    <a:pt x="135" y="116"/>
                    <a:pt x="137" y="110"/>
                    <a:pt x="139" y="105"/>
                  </a:cubicBezTo>
                  <a:cubicBezTo>
                    <a:pt x="134" y="104"/>
                    <a:pt x="130" y="104"/>
                    <a:pt x="126" y="104"/>
                  </a:cubicBezTo>
                  <a:cubicBezTo>
                    <a:pt x="106" y="104"/>
                    <a:pt x="92" y="110"/>
                    <a:pt x="86" y="120"/>
                  </a:cubicBezTo>
                  <a:cubicBezTo>
                    <a:pt x="80" y="130"/>
                    <a:pt x="82" y="144"/>
                    <a:pt x="90" y="160"/>
                  </a:cubicBezTo>
                  <a:cubicBezTo>
                    <a:pt x="88" y="164"/>
                    <a:pt x="86" y="168"/>
                    <a:pt x="84" y="173"/>
                  </a:cubicBezTo>
                  <a:cubicBezTo>
                    <a:pt x="71" y="150"/>
                    <a:pt x="68" y="130"/>
                    <a:pt x="77" y="115"/>
                  </a:cubicBezTo>
                  <a:cubicBezTo>
                    <a:pt x="85" y="101"/>
                    <a:pt x="102" y="93"/>
                    <a:pt x="126" y="93"/>
                  </a:cubicBezTo>
                  <a:cubicBezTo>
                    <a:pt x="131" y="93"/>
                    <a:pt x="137" y="94"/>
                    <a:pt x="143" y="95"/>
                  </a:cubicBezTo>
                  <a:cubicBezTo>
                    <a:pt x="143" y="93"/>
                    <a:pt x="144" y="91"/>
                    <a:pt x="145" y="89"/>
                  </a:cubicBezTo>
                  <a:cubicBezTo>
                    <a:pt x="158" y="63"/>
                    <a:pt x="175" y="48"/>
                    <a:pt x="194" y="48"/>
                  </a:cubicBezTo>
                  <a:cubicBezTo>
                    <a:pt x="212" y="48"/>
                    <a:pt x="230" y="63"/>
                    <a:pt x="242" y="89"/>
                  </a:cubicBezTo>
                  <a:cubicBezTo>
                    <a:pt x="243" y="91"/>
                    <a:pt x="243" y="92"/>
                    <a:pt x="244" y="93"/>
                  </a:cubicBezTo>
                  <a:cubicBezTo>
                    <a:pt x="250" y="93"/>
                    <a:pt x="256" y="92"/>
                    <a:pt x="261" y="92"/>
                  </a:cubicBezTo>
                  <a:cubicBezTo>
                    <a:pt x="284" y="92"/>
                    <a:pt x="301" y="99"/>
                    <a:pt x="309" y="113"/>
                  </a:cubicBezTo>
                  <a:cubicBezTo>
                    <a:pt x="319" y="129"/>
                    <a:pt x="315" y="151"/>
                    <a:pt x="299" y="176"/>
                  </a:cubicBezTo>
                  <a:cubicBezTo>
                    <a:pt x="298" y="178"/>
                    <a:pt x="296" y="180"/>
                    <a:pt x="294" y="183"/>
                  </a:cubicBezTo>
                  <a:cubicBezTo>
                    <a:pt x="296" y="185"/>
                    <a:pt x="298" y="188"/>
                    <a:pt x="300" y="190"/>
                  </a:cubicBezTo>
                  <a:cubicBezTo>
                    <a:pt x="316" y="214"/>
                    <a:pt x="320" y="237"/>
                    <a:pt x="310" y="25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6708775" y="3730625"/>
              <a:ext cx="153988" cy="123825"/>
            </a:xfrm>
            <a:custGeom>
              <a:avLst/>
              <a:gdLst/>
              <a:ahLst/>
              <a:cxnLst>
                <a:cxn ang="0">
                  <a:pos x="18" y="12"/>
                </a:cxn>
                <a:cxn ang="0">
                  <a:pos x="0" y="0"/>
                </a:cxn>
                <a:cxn ang="0">
                  <a:pos x="9" y="32"/>
                </a:cxn>
                <a:cxn ang="0">
                  <a:pos x="40" y="23"/>
                </a:cxn>
                <a:cxn ang="0">
                  <a:pos x="18" y="12"/>
                </a:cxn>
              </a:cxnLst>
              <a:rect l="0" t="0" r="r" b="b"/>
              <a:pathLst>
                <a:path w="40" h="32">
                  <a:moveTo>
                    <a:pt x="18" y="12"/>
                  </a:moveTo>
                  <a:cubicBezTo>
                    <a:pt x="12" y="8"/>
                    <a:pt x="6" y="4"/>
                    <a:pt x="0" y="0"/>
                  </a:cubicBezTo>
                  <a:cubicBezTo>
                    <a:pt x="2" y="12"/>
                    <a:pt x="5" y="22"/>
                    <a:pt x="9" y="32"/>
                  </a:cubicBezTo>
                  <a:cubicBezTo>
                    <a:pt x="19" y="30"/>
                    <a:pt x="29" y="27"/>
                    <a:pt x="40" y="23"/>
                  </a:cubicBezTo>
                  <a:cubicBezTo>
                    <a:pt x="33" y="20"/>
                    <a:pt x="25" y="16"/>
                    <a:pt x="18" y="1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9408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6" grpId="0"/>
      <p:bldP spid="10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d 5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218988" cy="6859588"/>
          </a:xfrm>
          <a:prstGeom prst="rect">
            <a:avLst/>
          </a:prstGeom>
        </p:spPr>
      </p:pic>
      <p:sp>
        <p:nvSpPr>
          <p:cNvPr id="5" name="Right Triangle 4"/>
          <p:cNvSpPr/>
          <p:nvPr userDrawn="1"/>
        </p:nvSpPr>
        <p:spPr>
          <a:xfrm>
            <a:off x="-1588" y="1567226"/>
            <a:ext cx="9937751" cy="5292362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181101" y="4088760"/>
            <a:ext cx="866775" cy="233416"/>
          </a:xfrm>
          <a:prstGeom prst="ellipse">
            <a:avLst/>
          </a:prstGeom>
          <a:solidFill>
            <a:srgbClr val="DCDCD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ight Triangle 7"/>
          <p:cNvSpPr/>
          <p:nvPr userDrawn="1"/>
        </p:nvSpPr>
        <p:spPr>
          <a:xfrm rot="10800000">
            <a:off x="10109200" y="0"/>
            <a:ext cx="2108200" cy="1127386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1544301" y="30170"/>
            <a:ext cx="505611" cy="7850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4500" b="1" dirty="0" smtClean="0">
                <a:solidFill>
                  <a:srgbClr val="AA1133"/>
                </a:solidFill>
              </a:rPr>
              <a:t>5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139" y="4566350"/>
            <a:ext cx="10197995" cy="1165681"/>
          </a:xfrm>
        </p:spPr>
        <p:txBody>
          <a:bodyPr anchor="ctr"/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139" y="5537753"/>
            <a:ext cx="10197995" cy="106777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800" b="1">
                <a:solidFill>
                  <a:srgbClr val="000000"/>
                </a:solidFill>
              </a:defRPr>
            </a:lvl1pPr>
            <a:lvl2pPr marL="0" indent="0" algn="l">
              <a:buFontTx/>
              <a:buNone/>
              <a:defRPr sz="2400">
                <a:solidFill>
                  <a:srgbClr val="000000"/>
                </a:solidFill>
              </a:defRPr>
            </a:lvl2pPr>
            <a:lvl3pPr marL="228600">
              <a:defRPr>
                <a:solidFill>
                  <a:srgbClr val="000000"/>
                </a:solidFill>
              </a:defRPr>
            </a:lvl3pPr>
            <a:lvl4pPr marL="457200">
              <a:defRPr>
                <a:solidFill>
                  <a:srgbClr val="000000"/>
                </a:solidFill>
              </a:defRPr>
            </a:lvl4pPr>
            <a:lvl5pPr marL="685800"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C81A19-CC0B-6A46-8D77-AD01388FCD5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AU" smtClean="0"/>
              <a:t>Copyright © 2015 Accenture  All rights reserved.</a:t>
            </a:r>
            <a:endParaRPr lang="en-AU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452439" y="222302"/>
            <a:ext cx="2358965" cy="3676739"/>
            <a:chOff x="8132763" y="2843213"/>
            <a:chExt cx="1498600" cy="2335213"/>
          </a:xfrm>
          <a:solidFill>
            <a:schemeClr val="accent6"/>
          </a:solidFill>
        </p:grpSpPr>
        <p:sp>
          <p:nvSpPr>
            <p:cNvPr id="16" name="Freeform 9"/>
            <p:cNvSpPr>
              <a:spLocks noChangeAspect="1" noEditPoints="1"/>
            </p:cNvSpPr>
            <p:nvPr userDrawn="1"/>
          </p:nvSpPr>
          <p:spPr bwMode="auto">
            <a:xfrm>
              <a:off x="8132763" y="2843213"/>
              <a:ext cx="1498600" cy="2335213"/>
            </a:xfrm>
            <a:custGeom>
              <a:avLst/>
              <a:gdLst/>
              <a:ahLst/>
              <a:cxnLst>
                <a:cxn ang="0">
                  <a:pos x="39" y="313"/>
                </a:cxn>
                <a:cxn ang="0">
                  <a:pos x="343" y="326"/>
                </a:cxn>
                <a:cxn ang="0">
                  <a:pos x="227" y="174"/>
                </a:cxn>
                <a:cxn ang="0">
                  <a:pos x="191" y="210"/>
                </a:cxn>
                <a:cxn ang="0">
                  <a:pos x="186" y="110"/>
                </a:cxn>
                <a:cxn ang="0">
                  <a:pos x="178" y="110"/>
                </a:cxn>
                <a:cxn ang="0">
                  <a:pos x="186" y="126"/>
                </a:cxn>
                <a:cxn ang="0">
                  <a:pos x="178" y="132"/>
                </a:cxn>
                <a:cxn ang="0">
                  <a:pos x="178" y="137"/>
                </a:cxn>
                <a:cxn ang="0">
                  <a:pos x="186" y="142"/>
                </a:cxn>
                <a:cxn ang="0">
                  <a:pos x="178" y="142"/>
                </a:cxn>
                <a:cxn ang="0">
                  <a:pos x="148" y="242"/>
                </a:cxn>
                <a:cxn ang="0">
                  <a:pos x="115" y="168"/>
                </a:cxn>
                <a:cxn ang="0">
                  <a:pos x="121" y="168"/>
                </a:cxn>
                <a:cxn ang="0">
                  <a:pos x="128" y="161"/>
                </a:cxn>
                <a:cxn ang="0">
                  <a:pos x="128" y="168"/>
                </a:cxn>
                <a:cxn ang="0">
                  <a:pos x="161" y="97"/>
                </a:cxn>
                <a:cxn ang="0">
                  <a:pos x="141" y="91"/>
                </a:cxn>
                <a:cxn ang="0">
                  <a:pos x="141" y="97"/>
                </a:cxn>
                <a:cxn ang="0">
                  <a:pos x="134" y="91"/>
                </a:cxn>
                <a:cxn ang="0">
                  <a:pos x="128" y="91"/>
                </a:cxn>
                <a:cxn ang="0">
                  <a:pos x="121" y="97"/>
                </a:cxn>
                <a:cxn ang="0">
                  <a:pos x="98" y="147"/>
                </a:cxn>
                <a:cxn ang="0">
                  <a:pos x="98" y="142"/>
                </a:cxn>
                <a:cxn ang="0">
                  <a:pos x="89" y="137"/>
                </a:cxn>
                <a:cxn ang="0">
                  <a:pos x="98" y="137"/>
                </a:cxn>
                <a:cxn ang="0">
                  <a:pos x="89" y="121"/>
                </a:cxn>
                <a:cxn ang="0">
                  <a:pos x="98" y="115"/>
                </a:cxn>
                <a:cxn ang="0">
                  <a:pos x="98" y="110"/>
                </a:cxn>
                <a:cxn ang="0">
                  <a:pos x="99" y="101"/>
                </a:cxn>
                <a:cxn ang="0">
                  <a:pos x="176" y="101"/>
                </a:cxn>
                <a:cxn ang="0">
                  <a:pos x="162" y="159"/>
                </a:cxn>
                <a:cxn ang="0">
                  <a:pos x="103" y="159"/>
                </a:cxn>
                <a:cxn ang="0">
                  <a:pos x="107" y="279"/>
                </a:cxn>
                <a:cxn ang="0">
                  <a:pos x="156" y="244"/>
                </a:cxn>
                <a:cxn ang="0">
                  <a:pos x="168" y="307"/>
                </a:cxn>
                <a:cxn ang="0">
                  <a:pos x="194" y="531"/>
                </a:cxn>
                <a:cxn ang="0">
                  <a:pos x="194" y="531"/>
                </a:cxn>
                <a:cxn ang="0">
                  <a:pos x="175" y="321"/>
                </a:cxn>
                <a:cxn ang="0">
                  <a:pos x="227" y="272"/>
                </a:cxn>
                <a:cxn ang="0">
                  <a:pos x="280" y="321"/>
                </a:cxn>
                <a:cxn ang="0">
                  <a:pos x="291" y="145"/>
                </a:cxn>
                <a:cxn ang="0">
                  <a:pos x="221" y="145"/>
                </a:cxn>
                <a:cxn ang="0">
                  <a:pos x="206" y="84"/>
                </a:cxn>
                <a:cxn ang="0">
                  <a:pos x="298" y="84"/>
                </a:cxn>
              </a:cxnLst>
              <a:rect l="0" t="0" r="r" b="b"/>
              <a:pathLst>
                <a:path w="388" h="605">
                  <a:moveTo>
                    <a:pt x="194" y="0"/>
                  </a:moveTo>
                  <a:cubicBezTo>
                    <a:pt x="92" y="0"/>
                    <a:pt x="0" y="82"/>
                    <a:pt x="0" y="184"/>
                  </a:cubicBezTo>
                  <a:cubicBezTo>
                    <a:pt x="0" y="213"/>
                    <a:pt x="16" y="260"/>
                    <a:pt x="39" y="313"/>
                  </a:cubicBezTo>
                  <a:cubicBezTo>
                    <a:pt x="158" y="605"/>
                    <a:pt x="158" y="605"/>
                    <a:pt x="158" y="605"/>
                  </a:cubicBezTo>
                  <a:cubicBezTo>
                    <a:pt x="228" y="605"/>
                    <a:pt x="228" y="605"/>
                    <a:pt x="228" y="605"/>
                  </a:cubicBezTo>
                  <a:cubicBezTo>
                    <a:pt x="343" y="326"/>
                    <a:pt x="343" y="326"/>
                    <a:pt x="343" y="326"/>
                  </a:cubicBezTo>
                  <a:cubicBezTo>
                    <a:pt x="369" y="268"/>
                    <a:pt x="388" y="215"/>
                    <a:pt x="388" y="184"/>
                  </a:cubicBezTo>
                  <a:cubicBezTo>
                    <a:pt x="388" y="82"/>
                    <a:pt x="296" y="0"/>
                    <a:pt x="194" y="0"/>
                  </a:cubicBezTo>
                  <a:close/>
                  <a:moveTo>
                    <a:pt x="227" y="174"/>
                  </a:moveTo>
                  <a:cubicBezTo>
                    <a:pt x="247" y="174"/>
                    <a:pt x="263" y="190"/>
                    <a:pt x="263" y="210"/>
                  </a:cubicBezTo>
                  <a:cubicBezTo>
                    <a:pt x="263" y="230"/>
                    <a:pt x="247" y="246"/>
                    <a:pt x="227" y="246"/>
                  </a:cubicBezTo>
                  <a:cubicBezTo>
                    <a:pt x="208" y="246"/>
                    <a:pt x="191" y="230"/>
                    <a:pt x="191" y="210"/>
                  </a:cubicBezTo>
                  <a:cubicBezTo>
                    <a:pt x="191" y="190"/>
                    <a:pt x="208" y="174"/>
                    <a:pt x="227" y="174"/>
                  </a:cubicBezTo>
                  <a:close/>
                  <a:moveTo>
                    <a:pt x="178" y="110"/>
                  </a:moveTo>
                  <a:cubicBezTo>
                    <a:pt x="186" y="110"/>
                    <a:pt x="186" y="110"/>
                    <a:pt x="186" y="110"/>
                  </a:cubicBezTo>
                  <a:cubicBezTo>
                    <a:pt x="186" y="115"/>
                    <a:pt x="186" y="115"/>
                    <a:pt x="186" y="115"/>
                  </a:cubicBezTo>
                  <a:cubicBezTo>
                    <a:pt x="178" y="115"/>
                    <a:pt x="178" y="115"/>
                    <a:pt x="178" y="115"/>
                  </a:cubicBezTo>
                  <a:lnTo>
                    <a:pt x="178" y="110"/>
                  </a:lnTo>
                  <a:close/>
                  <a:moveTo>
                    <a:pt x="178" y="121"/>
                  </a:moveTo>
                  <a:cubicBezTo>
                    <a:pt x="186" y="121"/>
                    <a:pt x="186" y="121"/>
                    <a:pt x="186" y="121"/>
                  </a:cubicBezTo>
                  <a:cubicBezTo>
                    <a:pt x="186" y="126"/>
                    <a:pt x="186" y="126"/>
                    <a:pt x="186" y="126"/>
                  </a:cubicBezTo>
                  <a:cubicBezTo>
                    <a:pt x="178" y="126"/>
                    <a:pt x="178" y="126"/>
                    <a:pt x="178" y="126"/>
                  </a:cubicBezTo>
                  <a:lnTo>
                    <a:pt x="178" y="121"/>
                  </a:lnTo>
                  <a:close/>
                  <a:moveTo>
                    <a:pt x="178" y="132"/>
                  </a:moveTo>
                  <a:cubicBezTo>
                    <a:pt x="186" y="132"/>
                    <a:pt x="186" y="132"/>
                    <a:pt x="186" y="132"/>
                  </a:cubicBezTo>
                  <a:cubicBezTo>
                    <a:pt x="186" y="137"/>
                    <a:pt x="186" y="137"/>
                    <a:pt x="186" y="137"/>
                  </a:cubicBezTo>
                  <a:cubicBezTo>
                    <a:pt x="178" y="137"/>
                    <a:pt x="178" y="137"/>
                    <a:pt x="178" y="137"/>
                  </a:cubicBezTo>
                  <a:lnTo>
                    <a:pt x="178" y="132"/>
                  </a:lnTo>
                  <a:close/>
                  <a:moveTo>
                    <a:pt x="178" y="142"/>
                  </a:moveTo>
                  <a:cubicBezTo>
                    <a:pt x="186" y="142"/>
                    <a:pt x="186" y="142"/>
                    <a:pt x="186" y="142"/>
                  </a:cubicBezTo>
                  <a:cubicBezTo>
                    <a:pt x="186" y="147"/>
                    <a:pt x="186" y="147"/>
                    <a:pt x="186" y="147"/>
                  </a:cubicBezTo>
                  <a:cubicBezTo>
                    <a:pt x="178" y="147"/>
                    <a:pt x="178" y="147"/>
                    <a:pt x="178" y="147"/>
                  </a:cubicBezTo>
                  <a:lnTo>
                    <a:pt x="178" y="142"/>
                  </a:lnTo>
                  <a:close/>
                  <a:moveTo>
                    <a:pt x="148" y="184"/>
                  </a:moveTo>
                  <a:cubicBezTo>
                    <a:pt x="164" y="184"/>
                    <a:pt x="177" y="197"/>
                    <a:pt x="177" y="213"/>
                  </a:cubicBezTo>
                  <a:cubicBezTo>
                    <a:pt x="177" y="229"/>
                    <a:pt x="164" y="242"/>
                    <a:pt x="148" y="242"/>
                  </a:cubicBezTo>
                  <a:cubicBezTo>
                    <a:pt x="132" y="242"/>
                    <a:pt x="119" y="229"/>
                    <a:pt x="119" y="213"/>
                  </a:cubicBezTo>
                  <a:cubicBezTo>
                    <a:pt x="119" y="197"/>
                    <a:pt x="132" y="184"/>
                    <a:pt x="148" y="184"/>
                  </a:cubicBezTo>
                  <a:close/>
                  <a:moveTo>
                    <a:pt x="115" y="168"/>
                  </a:moveTo>
                  <a:cubicBezTo>
                    <a:pt x="115" y="161"/>
                    <a:pt x="115" y="161"/>
                    <a:pt x="115" y="161"/>
                  </a:cubicBezTo>
                  <a:cubicBezTo>
                    <a:pt x="121" y="161"/>
                    <a:pt x="121" y="161"/>
                    <a:pt x="121" y="161"/>
                  </a:cubicBezTo>
                  <a:cubicBezTo>
                    <a:pt x="121" y="168"/>
                    <a:pt x="121" y="168"/>
                    <a:pt x="121" y="168"/>
                  </a:cubicBezTo>
                  <a:lnTo>
                    <a:pt x="115" y="168"/>
                  </a:lnTo>
                  <a:close/>
                  <a:moveTo>
                    <a:pt x="128" y="168"/>
                  </a:moveTo>
                  <a:cubicBezTo>
                    <a:pt x="128" y="161"/>
                    <a:pt x="128" y="161"/>
                    <a:pt x="128" y="161"/>
                  </a:cubicBezTo>
                  <a:cubicBezTo>
                    <a:pt x="134" y="161"/>
                    <a:pt x="134" y="161"/>
                    <a:pt x="134" y="161"/>
                  </a:cubicBezTo>
                  <a:cubicBezTo>
                    <a:pt x="134" y="168"/>
                    <a:pt x="134" y="168"/>
                    <a:pt x="134" y="168"/>
                  </a:cubicBezTo>
                  <a:lnTo>
                    <a:pt x="128" y="168"/>
                  </a:lnTo>
                  <a:close/>
                  <a:moveTo>
                    <a:pt x="155" y="91"/>
                  </a:moveTo>
                  <a:cubicBezTo>
                    <a:pt x="161" y="91"/>
                    <a:pt x="161" y="91"/>
                    <a:pt x="161" y="91"/>
                  </a:cubicBezTo>
                  <a:cubicBezTo>
                    <a:pt x="161" y="97"/>
                    <a:pt x="161" y="97"/>
                    <a:pt x="161" y="97"/>
                  </a:cubicBezTo>
                  <a:cubicBezTo>
                    <a:pt x="155" y="97"/>
                    <a:pt x="155" y="97"/>
                    <a:pt x="155" y="97"/>
                  </a:cubicBezTo>
                  <a:lnTo>
                    <a:pt x="155" y="91"/>
                  </a:lnTo>
                  <a:close/>
                  <a:moveTo>
                    <a:pt x="141" y="91"/>
                  </a:moveTo>
                  <a:cubicBezTo>
                    <a:pt x="148" y="91"/>
                    <a:pt x="148" y="91"/>
                    <a:pt x="148" y="91"/>
                  </a:cubicBezTo>
                  <a:cubicBezTo>
                    <a:pt x="148" y="97"/>
                    <a:pt x="148" y="97"/>
                    <a:pt x="148" y="97"/>
                  </a:cubicBezTo>
                  <a:cubicBezTo>
                    <a:pt x="141" y="97"/>
                    <a:pt x="141" y="97"/>
                    <a:pt x="141" y="97"/>
                  </a:cubicBezTo>
                  <a:lnTo>
                    <a:pt x="141" y="91"/>
                  </a:lnTo>
                  <a:close/>
                  <a:moveTo>
                    <a:pt x="128" y="91"/>
                  </a:moveTo>
                  <a:cubicBezTo>
                    <a:pt x="134" y="91"/>
                    <a:pt x="134" y="91"/>
                    <a:pt x="134" y="91"/>
                  </a:cubicBezTo>
                  <a:cubicBezTo>
                    <a:pt x="134" y="97"/>
                    <a:pt x="134" y="97"/>
                    <a:pt x="134" y="97"/>
                  </a:cubicBezTo>
                  <a:cubicBezTo>
                    <a:pt x="128" y="97"/>
                    <a:pt x="128" y="97"/>
                    <a:pt x="128" y="97"/>
                  </a:cubicBezTo>
                  <a:lnTo>
                    <a:pt x="128" y="91"/>
                  </a:lnTo>
                  <a:close/>
                  <a:moveTo>
                    <a:pt x="115" y="91"/>
                  </a:moveTo>
                  <a:cubicBezTo>
                    <a:pt x="121" y="91"/>
                    <a:pt x="121" y="91"/>
                    <a:pt x="121" y="91"/>
                  </a:cubicBezTo>
                  <a:cubicBezTo>
                    <a:pt x="121" y="97"/>
                    <a:pt x="121" y="97"/>
                    <a:pt x="121" y="97"/>
                  </a:cubicBezTo>
                  <a:cubicBezTo>
                    <a:pt x="115" y="97"/>
                    <a:pt x="115" y="97"/>
                    <a:pt x="115" y="97"/>
                  </a:cubicBezTo>
                  <a:lnTo>
                    <a:pt x="115" y="91"/>
                  </a:lnTo>
                  <a:close/>
                  <a:moveTo>
                    <a:pt x="98" y="147"/>
                  </a:moveTo>
                  <a:cubicBezTo>
                    <a:pt x="89" y="147"/>
                    <a:pt x="89" y="147"/>
                    <a:pt x="89" y="147"/>
                  </a:cubicBezTo>
                  <a:cubicBezTo>
                    <a:pt x="89" y="142"/>
                    <a:pt x="89" y="142"/>
                    <a:pt x="89" y="142"/>
                  </a:cubicBezTo>
                  <a:cubicBezTo>
                    <a:pt x="98" y="142"/>
                    <a:pt x="98" y="142"/>
                    <a:pt x="98" y="142"/>
                  </a:cubicBezTo>
                  <a:lnTo>
                    <a:pt x="98" y="147"/>
                  </a:lnTo>
                  <a:close/>
                  <a:moveTo>
                    <a:pt x="98" y="137"/>
                  </a:moveTo>
                  <a:cubicBezTo>
                    <a:pt x="89" y="137"/>
                    <a:pt x="89" y="137"/>
                    <a:pt x="89" y="137"/>
                  </a:cubicBezTo>
                  <a:cubicBezTo>
                    <a:pt x="89" y="132"/>
                    <a:pt x="89" y="132"/>
                    <a:pt x="89" y="132"/>
                  </a:cubicBezTo>
                  <a:cubicBezTo>
                    <a:pt x="98" y="132"/>
                    <a:pt x="98" y="132"/>
                    <a:pt x="98" y="132"/>
                  </a:cubicBezTo>
                  <a:lnTo>
                    <a:pt x="98" y="137"/>
                  </a:lnTo>
                  <a:close/>
                  <a:moveTo>
                    <a:pt x="98" y="126"/>
                  </a:moveTo>
                  <a:cubicBezTo>
                    <a:pt x="89" y="126"/>
                    <a:pt x="89" y="126"/>
                    <a:pt x="89" y="126"/>
                  </a:cubicBezTo>
                  <a:cubicBezTo>
                    <a:pt x="89" y="121"/>
                    <a:pt x="89" y="121"/>
                    <a:pt x="89" y="121"/>
                  </a:cubicBezTo>
                  <a:cubicBezTo>
                    <a:pt x="98" y="121"/>
                    <a:pt x="98" y="121"/>
                    <a:pt x="98" y="121"/>
                  </a:cubicBezTo>
                  <a:lnTo>
                    <a:pt x="98" y="126"/>
                  </a:lnTo>
                  <a:close/>
                  <a:moveTo>
                    <a:pt x="98" y="115"/>
                  </a:moveTo>
                  <a:cubicBezTo>
                    <a:pt x="89" y="115"/>
                    <a:pt x="89" y="115"/>
                    <a:pt x="89" y="115"/>
                  </a:cubicBezTo>
                  <a:cubicBezTo>
                    <a:pt x="89" y="110"/>
                    <a:pt x="89" y="110"/>
                    <a:pt x="89" y="110"/>
                  </a:cubicBezTo>
                  <a:cubicBezTo>
                    <a:pt x="98" y="110"/>
                    <a:pt x="98" y="110"/>
                    <a:pt x="98" y="110"/>
                  </a:cubicBezTo>
                  <a:lnTo>
                    <a:pt x="98" y="115"/>
                  </a:lnTo>
                  <a:close/>
                  <a:moveTo>
                    <a:pt x="99" y="157"/>
                  </a:moveTo>
                  <a:cubicBezTo>
                    <a:pt x="99" y="101"/>
                    <a:pt x="99" y="101"/>
                    <a:pt x="99" y="101"/>
                  </a:cubicBezTo>
                  <a:cubicBezTo>
                    <a:pt x="99" y="100"/>
                    <a:pt x="101" y="99"/>
                    <a:pt x="103" y="99"/>
                  </a:cubicBezTo>
                  <a:cubicBezTo>
                    <a:pt x="173" y="99"/>
                    <a:pt x="173" y="99"/>
                    <a:pt x="173" y="99"/>
                  </a:cubicBezTo>
                  <a:cubicBezTo>
                    <a:pt x="175" y="99"/>
                    <a:pt x="176" y="100"/>
                    <a:pt x="176" y="101"/>
                  </a:cubicBezTo>
                  <a:cubicBezTo>
                    <a:pt x="176" y="157"/>
                    <a:pt x="176" y="157"/>
                    <a:pt x="176" y="157"/>
                  </a:cubicBezTo>
                  <a:cubicBezTo>
                    <a:pt x="176" y="158"/>
                    <a:pt x="175" y="159"/>
                    <a:pt x="173" y="159"/>
                  </a:cubicBezTo>
                  <a:cubicBezTo>
                    <a:pt x="162" y="159"/>
                    <a:pt x="162" y="159"/>
                    <a:pt x="162" y="159"/>
                  </a:cubicBezTo>
                  <a:cubicBezTo>
                    <a:pt x="162" y="179"/>
                    <a:pt x="162" y="179"/>
                    <a:pt x="162" y="179"/>
                  </a:cubicBezTo>
                  <a:cubicBezTo>
                    <a:pt x="134" y="159"/>
                    <a:pt x="134" y="159"/>
                    <a:pt x="134" y="159"/>
                  </a:cubicBezTo>
                  <a:cubicBezTo>
                    <a:pt x="103" y="159"/>
                    <a:pt x="103" y="159"/>
                    <a:pt x="103" y="159"/>
                  </a:cubicBezTo>
                  <a:cubicBezTo>
                    <a:pt x="101" y="159"/>
                    <a:pt x="99" y="158"/>
                    <a:pt x="99" y="157"/>
                  </a:cubicBezTo>
                  <a:close/>
                  <a:moveTo>
                    <a:pt x="105" y="303"/>
                  </a:moveTo>
                  <a:cubicBezTo>
                    <a:pt x="107" y="279"/>
                    <a:pt x="107" y="279"/>
                    <a:pt x="107" y="279"/>
                  </a:cubicBezTo>
                  <a:cubicBezTo>
                    <a:pt x="108" y="261"/>
                    <a:pt x="121" y="247"/>
                    <a:pt x="139" y="244"/>
                  </a:cubicBezTo>
                  <a:cubicBezTo>
                    <a:pt x="148" y="264"/>
                    <a:pt x="148" y="264"/>
                    <a:pt x="148" y="264"/>
                  </a:cubicBezTo>
                  <a:cubicBezTo>
                    <a:pt x="156" y="244"/>
                    <a:pt x="156" y="244"/>
                    <a:pt x="156" y="244"/>
                  </a:cubicBezTo>
                  <a:cubicBezTo>
                    <a:pt x="167" y="246"/>
                    <a:pt x="176" y="252"/>
                    <a:pt x="182" y="260"/>
                  </a:cubicBezTo>
                  <a:cubicBezTo>
                    <a:pt x="175" y="267"/>
                    <a:pt x="170" y="277"/>
                    <a:pt x="170" y="288"/>
                  </a:cubicBezTo>
                  <a:cubicBezTo>
                    <a:pt x="168" y="307"/>
                    <a:pt x="168" y="307"/>
                    <a:pt x="168" y="307"/>
                  </a:cubicBezTo>
                  <a:cubicBezTo>
                    <a:pt x="111" y="307"/>
                    <a:pt x="111" y="307"/>
                    <a:pt x="111" y="307"/>
                  </a:cubicBezTo>
                  <a:cubicBezTo>
                    <a:pt x="108" y="307"/>
                    <a:pt x="105" y="306"/>
                    <a:pt x="105" y="303"/>
                  </a:cubicBezTo>
                  <a:close/>
                  <a:moveTo>
                    <a:pt x="194" y="531"/>
                  </a:moveTo>
                  <a:cubicBezTo>
                    <a:pt x="153" y="425"/>
                    <a:pt x="153" y="425"/>
                    <a:pt x="153" y="425"/>
                  </a:cubicBezTo>
                  <a:cubicBezTo>
                    <a:pt x="235" y="425"/>
                    <a:pt x="235" y="425"/>
                    <a:pt x="235" y="425"/>
                  </a:cubicBezTo>
                  <a:cubicBezTo>
                    <a:pt x="235" y="425"/>
                    <a:pt x="194" y="531"/>
                    <a:pt x="194" y="531"/>
                  </a:cubicBezTo>
                  <a:close/>
                  <a:moveTo>
                    <a:pt x="273" y="327"/>
                  </a:moveTo>
                  <a:cubicBezTo>
                    <a:pt x="181" y="327"/>
                    <a:pt x="181" y="327"/>
                    <a:pt x="181" y="327"/>
                  </a:cubicBezTo>
                  <a:cubicBezTo>
                    <a:pt x="178" y="327"/>
                    <a:pt x="175" y="324"/>
                    <a:pt x="175" y="321"/>
                  </a:cubicBezTo>
                  <a:cubicBezTo>
                    <a:pt x="176" y="291"/>
                    <a:pt x="176" y="291"/>
                    <a:pt x="176" y="291"/>
                  </a:cubicBezTo>
                  <a:cubicBezTo>
                    <a:pt x="178" y="269"/>
                    <a:pt x="194" y="251"/>
                    <a:pt x="217" y="247"/>
                  </a:cubicBezTo>
                  <a:cubicBezTo>
                    <a:pt x="227" y="272"/>
                    <a:pt x="227" y="272"/>
                    <a:pt x="227" y="272"/>
                  </a:cubicBezTo>
                  <a:cubicBezTo>
                    <a:pt x="238" y="247"/>
                    <a:pt x="238" y="247"/>
                    <a:pt x="238" y="247"/>
                  </a:cubicBezTo>
                  <a:cubicBezTo>
                    <a:pt x="261" y="252"/>
                    <a:pt x="276" y="269"/>
                    <a:pt x="278" y="291"/>
                  </a:cubicBezTo>
                  <a:cubicBezTo>
                    <a:pt x="280" y="321"/>
                    <a:pt x="280" y="321"/>
                    <a:pt x="280" y="321"/>
                  </a:cubicBezTo>
                  <a:cubicBezTo>
                    <a:pt x="280" y="324"/>
                    <a:pt x="277" y="327"/>
                    <a:pt x="273" y="327"/>
                  </a:cubicBezTo>
                  <a:close/>
                  <a:moveTo>
                    <a:pt x="298" y="140"/>
                  </a:moveTo>
                  <a:cubicBezTo>
                    <a:pt x="298" y="143"/>
                    <a:pt x="295" y="145"/>
                    <a:pt x="291" y="145"/>
                  </a:cubicBezTo>
                  <a:cubicBezTo>
                    <a:pt x="247" y="145"/>
                    <a:pt x="247" y="145"/>
                    <a:pt x="247" y="145"/>
                  </a:cubicBezTo>
                  <a:cubicBezTo>
                    <a:pt x="220" y="168"/>
                    <a:pt x="220" y="168"/>
                    <a:pt x="220" y="168"/>
                  </a:cubicBezTo>
                  <a:cubicBezTo>
                    <a:pt x="221" y="145"/>
                    <a:pt x="221" y="145"/>
                    <a:pt x="221" y="145"/>
                  </a:cubicBezTo>
                  <a:cubicBezTo>
                    <a:pt x="213" y="145"/>
                    <a:pt x="213" y="145"/>
                    <a:pt x="213" y="145"/>
                  </a:cubicBezTo>
                  <a:cubicBezTo>
                    <a:pt x="209" y="145"/>
                    <a:pt x="206" y="143"/>
                    <a:pt x="206" y="140"/>
                  </a:cubicBezTo>
                  <a:cubicBezTo>
                    <a:pt x="206" y="84"/>
                    <a:pt x="206" y="84"/>
                    <a:pt x="206" y="84"/>
                  </a:cubicBezTo>
                  <a:cubicBezTo>
                    <a:pt x="206" y="82"/>
                    <a:pt x="209" y="79"/>
                    <a:pt x="213" y="79"/>
                  </a:cubicBezTo>
                  <a:cubicBezTo>
                    <a:pt x="291" y="79"/>
                    <a:pt x="291" y="79"/>
                    <a:pt x="291" y="79"/>
                  </a:cubicBezTo>
                  <a:cubicBezTo>
                    <a:pt x="295" y="79"/>
                    <a:pt x="298" y="82"/>
                    <a:pt x="298" y="84"/>
                  </a:cubicBezTo>
                  <a:lnTo>
                    <a:pt x="298" y="1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  <p:sp>
          <p:nvSpPr>
            <p:cNvPr id="17" name="Freeform 10"/>
            <p:cNvSpPr>
              <a:spLocks noEditPoints="1"/>
            </p:cNvSpPr>
            <p:nvPr userDrawn="1"/>
          </p:nvSpPr>
          <p:spPr bwMode="auto">
            <a:xfrm>
              <a:off x="8550275" y="3267075"/>
              <a:ext cx="228600" cy="147638"/>
            </a:xfrm>
            <a:custGeom>
              <a:avLst/>
              <a:gdLst/>
              <a:ahLst/>
              <a:cxnLst>
                <a:cxn ang="0">
                  <a:pos x="59" y="34"/>
                </a:cxn>
                <a:cxn ang="0">
                  <a:pos x="59" y="4"/>
                </a:cxn>
                <a:cxn ang="0">
                  <a:pos x="54" y="0"/>
                </a:cxn>
                <a:cxn ang="0">
                  <a:pos x="5" y="0"/>
                </a:cxn>
                <a:cxn ang="0">
                  <a:pos x="0" y="4"/>
                </a:cxn>
                <a:cxn ang="0">
                  <a:pos x="0" y="34"/>
                </a:cxn>
                <a:cxn ang="0">
                  <a:pos x="5" y="38"/>
                </a:cxn>
                <a:cxn ang="0">
                  <a:pos x="54" y="38"/>
                </a:cxn>
                <a:cxn ang="0">
                  <a:pos x="59" y="34"/>
                </a:cxn>
                <a:cxn ang="0">
                  <a:pos x="45" y="19"/>
                </a:cxn>
                <a:cxn ang="0">
                  <a:pos x="39" y="19"/>
                </a:cxn>
                <a:cxn ang="0">
                  <a:pos x="39" y="20"/>
                </a:cxn>
                <a:cxn ang="0">
                  <a:pos x="39" y="35"/>
                </a:cxn>
                <a:cxn ang="0">
                  <a:pos x="20" y="35"/>
                </a:cxn>
                <a:cxn ang="0">
                  <a:pos x="20" y="20"/>
                </a:cxn>
                <a:cxn ang="0">
                  <a:pos x="20" y="19"/>
                </a:cxn>
                <a:cxn ang="0">
                  <a:pos x="15" y="19"/>
                </a:cxn>
                <a:cxn ang="0">
                  <a:pos x="15" y="17"/>
                </a:cxn>
                <a:cxn ang="0">
                  <a:pos x="29" y="3"/>
                </a:cxn>
                <a:cxn ang="0">
                  <a:pos x="30" y="3"/>
                </a:cxn>
                <a:cxn ang="0">
                  <a:pos x="45" y="17"/>
                </a:cxn>
                <a:cxn ang="0">
                  <a:pos x="45" y="19"/>
                </a:cxn>
              </a:cxnLst>
              <a:rect l="0" t="0" r="r" b="b"/>
              <a:pathLst>
                <a:path w="59" h="38">
                  <a:moveTo>
                    <a:pt x="59" y="34"/>
                  </a:moveTo>
                  <a:cubicBezTo>
                    <a:pt x="59" y="4"/>
                    <a:pt x="59" y="4"/>
                    <a:pt x="59" y="4"/>
                  </a:cubicBezTo>
                  <a:cubicBezTo>
                    <a:pt x="59" y="2"/>
                    <a:pt x="57" y="0"/>
                    <a:pt x="5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6"/>
                    <a:pt x="3" y="38"/>
                    <a:pt x="5" y="38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7" y="38"/>
                    <a:pt x="59" y="36"/>
                    <a:pt x="59" y="34"/>
                  </a:cubicBezTo>
                  <a:close/>
                  <a:moveTo>
                    <a:pt x="45" y="19"/>
                  </a:move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20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8"/>
                    <a:pt x="15" y="1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3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8"/>
                    <a:pt x="45" y="18"/>
                    <a:pt x="45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8092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/>
      <p:bldP spid="6" grpId="0"/>
      <p:bldP spid="10" grpId="0" build="p">
        <p:tmplLst>
          <p:tmpl lvl="1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162319"/>
            <a:ext cx="11256962" cy="533029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0" indent="-230400">
              <a:buFont typeface="Arial" pitchFamily="34" charset="0"/>
              <a:buChar char="•"/>
              <a:defRPr/>
            </a:lvl2pPr>
            <a:lvl3pPr marL="457200" indent="-230400">
              <a:buFont typeface="Arial" pitchFamily="34" charset="0"/>
              <a:buChar char="–"/>
              <a:defRPr/>
            </a:lvl3pPr>
            <a:lvl4pPr marL="687600" indent="-226800">
              <a:buFont typeface="Arial" pitchFamily="34" charset="0"/>
              <a:buChar char="•"/>
              <a:defRPr/>
            </a:lvl4pPr>
            <a:lvl5pPr marL="914400" indent="-230400"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666666"/>
                </a:solidFill>
              </a:rPr>
              <a:t>Copyright © 2015 Accenture  All rights reserved.</a:t>
            </a:r>
            <a:endParaRPr lang="en-AU">
              <a:solidFill>
                <a:srgbClr val="66666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F39D1BD-EC32-A14C-AF43-4B13CE4DA274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193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87238" cy="6859588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65138" y="1162319"/>
            <a:ext cx="11256962" cy="533029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0" indent="-2304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457200" indent="-230400">
              <a:buFont typeface="Arial" pitchFamily="34" charset="0"/>
              <a:buChar char="–"/>
              <a:defRPr>
                <a:solidFill>
                  <a:schemeClr val="bg1"/>
                </a:solidFill>
              </a:defRPr>
            </a:lvl3pPr>
            <a:lvl4pPr marL="687600" indent="-22680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914400" indent="-230400">
              <a:buFont typeface="Arial" pitchFamily="34" charset="0"/>
              <a:buChar char="–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>
                <a:solidFill>
                  <a:srgbClr val="666666"/>
                </a:solidFill>
              </a:rPr>
              <a:t>Copyright © 2015 Accenture  All rights reserved.</a:t>
            </a:r>
            <a:endParaRPr lang="en-AU">
              <a:solidFill>
                <a:srgbClr val="666666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7F39D1BD-EC32-A14C-AF43-4B13CE4DA274}" type="slidenum">
              <a:rPr lang="en-US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62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5138" y="1157557"/>
            <a:ext cx="11256962" cy="5336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5138" y="123854"/>
            <a:ext cx="11256962" cy="100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91850" y="6576947"/>
            <a:ext cx="730250" cy="128618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900">
                <a:solidFill>
                  <a:schemeClr val="tx2"/>
                </a:solidFill>
                <a:cs typeface="Arial" charset="0"/>
              </a:defRPr>
            </a:lvl1pPr>
          </a:lstStyle>
          <a:p>
            <a:fld id="{1DB20A28-3A36-1F42-843B-17B31ACC7117}" type="slidenum">
              <a:rPr lang="en-US">
                <a:solidFill>
                  <a:srgbClr val="666666"/>
                </a:solidFill>
                <a:ea typeface="ＭＳ Ｐゴシック" charset="0"/>
              </a:rPr>
              <a:pPr/>
              <a:t>‹#›</a:t>
            </a:fld>
            <a:endParaRPr lang="en-US">
              <a:solidFill>
                <a:srgbClr val="666666"/>
              </a:solidFill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65139" y="6576947"/>
            <a:ext cx="5411787" cy="128618"/>
          </a:xfrm>
          <a:prstGeom prst="rect">
            <a:avLst/>
          </a:prstGeom>
          <a:noFill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>
              <a:defRPr sz="900">
                <a:solidFill>
                  <a:schemeClr val="tx2"/>
                </a:solidFill>
                <a:cs typeface="Arial" charset="0"/>
              </a:defRPr>
            </a:lvl1pPr>
          </a:lstStyle>
          <a:p>
            <a:r>
              <a:rPr lang="en-AU" smtClean="0">
                <a:solidFill>
                  <a:srgbClr val="666666"/>
                </a:solidFill>
                <a:ea typeface="ＭＳ Ｐゴシック" charset="0"/>
              </a:rPr>
              <a:t>Copyright © 2015 Accenture  All rights reserved.</a:t>
            </a:r>
            <a:endParaRPr lang="en-AU">
              <a:solidFill>
                <a:srgbClr val="666666"/>
              </a:solidFill>
              <a:ea typeface="ＭＳ Ｐゴシック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65138" y="1159143"/>
            <a:ext cx="117221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3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buFont typeface="Arial" charset="0"/>
        <a:defRPr lang="en-AU" sz="2600" b="1" kern="1200" dirty="0">
          <a:solidFill>
            <a:schemeClr val="tx1"/>
          </a:solidFill>
          <a:latin typeface="+mj-lt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buFont typeface="Arial" charset="0"/>
        <a:defRPr sz="2600" b="1">
          <a:solidFill>
            <a:schemeClr val="tx1"/>
          </a:solidFill>
          <a:latin typeface="Arial" pitchFamily="-105" charset="-52"/>
          <a:ea typeface="ＭＳ Ｐゴシック" charset="0"/>
          <a:cs typeface="Arial" pitchFamily="-105" charset="-52"/>
        </a:defRPr>
      </a:lvl2pPr>
      <a:lvl3pPr algn="l" rtl="0" eaLnBrk="0" fontAlgn="base" hangingPunct="0">
        <a:spcBef>
          <a:spcPct val="0"/>
        </a:spcBef>
        <a:spcAft>
          <a:spcPct val="0"/>
        </a:spcAft>
        <a:buFont typeface="Arial" charset="0"/>
        <a:defRPr sz="2600" b="1">
          <a:solidFill>
            <a:schemeClr val="tx1"/>
          </a:solidFill>
          <a:latin typeface="Arial" pitchFamily="-105" charset="-52"/>
          <a:ea typeface="ＭＳ Ｐゴシック" charset="0"/>
          <a:cs typeface="Arial" pitchFamily="-105" charset="-52"/>
        </a:defRPr>
      </a:lvl3pPr>
      <a:lvl4pPr algn="l" rtl="0" eaLnBrk="0" fontAlgn="base" hangingPunct="0">
        <a:spcBef>
          <a:spcPct val="0"/>
        </a:spcBef>
        <a:spcAft>
          <a:spcPct val="0"/>
        </a:spcAft>
        <a:buFont typeface="Arial" charset="0"/>
        <a:defRPr sz="2600" b="1">
          <a:solidFill>
            <a:schemeClr val="tx1"/>
          </a:solidFill>
          <a:latin typeface="Arial" pitchFamily="-105" charset="-52"/>
          <a:ea typeface="ＭＳ Ｐゴシック" charset="0"/>
          <a:cs typeface="Arial" pitchFamily="-105" charset="-52"/>
        </a:defRPr>
      </a:lvl4pPr>
      <a:lvl5pPr algn="l" rtl="0" eaLnBrk="0" fontAlgn="base" hangingPunct="0">
        <a:spcBef>
          <a:spcPct val="0"/>
        </a:spcBef>
        <a:spcAft>
          <a:spcPct val="0"/>
        </a:spcAft>
        <a:buFont typeface="Arial" charset="0"/>
        <a:defRPr sz="2600" b="1">
          <a:solidFill>
            <a:schemeClr val="tx1"/>
          </a:solidFill>
          <a:latin typeface="Arial" pitchFamily="-105" charset="-52"/>
          <a:ea typeface="ＭＳ Ｐゴシック" charset="0"/>
          <a:cs typeface="Arial" pitchFamily="-105" charset="-5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26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230188" indent="-230188" algn="l" rtl="0" eaLnBrk="0" fontAlgn="base" hangingPunct="0">
        <a:spcBef>
          <a:spcPts val="1200"/>
        </a:spcBef>
        <a:spcAft>
          <a:spcPct val="0"/>
        </a:spcAft>
        <a:buSzPct val="80000"/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0"/>
          <a:cs typeface="Arial" pitchFamily="34" charset="0"/>
        </a:defRPr>
      </a:lvl1pPr>
      <a:lvl2pPr marL="457200" indent="-230188" algn="l" rtl="0" eaLnBrk="0" fontAlgn="base" hangingPunct="0">
        <a:spcBef>
          <a:spcPts val="625"/>
        </a:spcBef>
        <a:spcAft>
          <a:spcPct val="0"/>
        </a:spcAft>
        <a:buSzPct val="80000"/>
        <a:buFont typeface="Arial" charset="0"/>
        <a:buChar char="–"/>
        <a:defRPr sz="24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2pPr>
      <a:lvl3pPr marL="687388" indent="-230188" algn="l" rtl="0" eaLnBrk="0" fontAlgn="base" hangingPunct="0">
        <a:spcBef>
          <a:spcPts val="575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3pPr>
      <a:lvl4pPr marL="909638" indent="-225425" algn="l" rtl="0" eaLnBrk="0" fontAlgn="base" hangingPunct="0">
        <a:spcBef>
          <a:spcPts val="525"/>
        </a:spcBef>
        <a:spcAft>
          <a:spcPct val="0"/>
        </a:spcAft>
        <a:buSzPct val="80000"/>
        <a:buFont typeface="Arial" charset="0"/>
        <a:buChar char="–"/>
        <a:defRPr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4pPr>
      <a:lvl5pPr marL="1144588" indent="-230188" algn="l" rtl="0" eaLnBrk="0" fontAlgn="base" hangingPunct="0">
        <a:spcBef>
          <a:spcPts val="475"/>
        </a:spcBef>
        <a:spcAft>
          <a:spcPct val="0"/>
        </a:spcAft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em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SzPct val="80000"/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25"/>
              </a:spcBef>
              <a:buSzPct val="8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ts val="575"/>
              </a:spcBef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ts val="525"/>
              </a:spcBef>
              <a:buSzPct val="8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ts val="475"/>
              </a:spcBef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fld id="{E2E07B08-7964-41F4-BBB2-DA9C7B1C3E69}" type="slidenum">
              <a:rPr lang="en-US" altLang="en-US" sz="900" smtClean="0">
                <a:solidFill>
                  <a:srgbClr val="FFFFFF"/>
                </a:solidFill>
              </a:rPr>
              <a:pPr eaLnBrk="1" hangingPunct="1">
                <a:spcBef>
                  <a:spcPct val="0"/>
                </a:spcBef>
                <a:buSzTx/>
                <a:buFontTx/>
                <a:buNone/>
              </a:pPr>
              <a:t>1</a:t>
            </a:fld>
            <a:endParaRPr lang="en-US" altLang="en-US" sz="900" smtClean="0">
              <a:solidFill>
                <a:srgbClr val="FFFFFF"/>
              </a:solidFill>
            </a:endParaRP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ts val="1200"/>
              </a:spcBef>
              <a:buSzPct val="80000"/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defRPr>
            </a:lvl1pPr>
            <a:lvl2pPr marL="742950" indent="-285750" eaLnBrk="0" hangingPunct="0">
              <a:spcBef>
                <a:spcPts val="625"/>
              </a:spcBef>
              <a:buSzPct val="80000"/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ts val="575"/>
              </a:spcBef>
              <a:buSzPct val="80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ts val="525"/>
              </a:spcBef>
              <a:buSzPct val="80000"/>
              <a:buFont typeface="Arial" charset="0"/>
              <a:buChar char="–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ts val="475"/>
              </a:spcBef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ts val="475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AU" altLang="en-US" sz="900" smtClean="0">
                <a:solidFill>
                  <a:srgbClr val="FFFFFF"/>
                </a:solidFill>
              </a:rPr>
              <a:t>Copyright © 2015 Accenture  All rights reserved.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41869" y="3340464"/>
            <a:ext cx="1686380" cy="7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FFFF"/>
                </a:solidFill>
              </a:rPr>
              <a:t>The Internet of Me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060600" y="3340466"/>
            <a:ext cx="1449387" cy="70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FFFF"/>
                </a:solidFill>
              </a:rPr>
              <a:t>Outcome Economy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347994" y="3340464"/>
            <a:ext cx="1806794" cy="7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dirty="0" smtClean="0">
                <a:solidFill>
                  <a:srgbClr val="FFFFFF"/>
                </a:solidFill>
              </a:rPr>
              <a:t>Platform</a:t>
            </a:r>
            <a:br>
              <a:rPr lang="en-US" altLang="en-US" sz="2000" b="1" dirty="0" smtClean="0">
                <a:solidFill>
                  <a:srgbClr val="FFFFFF"/>
                </a:solidFill>
              </a:rPr>
            </a:br>
            <a:r>
              <a:rPr lang="en-US" altLang="en-US" sz="2000" b="1" dirty="0" smtClean="0">
                <a:solidFill>
                  <a:srgbClr val="FFFFFF"/>
                </a:solidFill>
              </a:rPr>
              <a:t>(R)evolution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96087" y="3340466"/>
            <a:ext cx="1601788" cy="708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FFFF"/>
                </a:solidFill>
              </a:rPr>
              <a:t>Intelligent Enterprise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9895021" y="3340464"/>
            <a:ext cx="1822450" cy="7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b="1" dirty="0">
                <a:solidFill>
                  <a:srgbClr val="FFFFFF"/>
                </a:solidFill>
              </a:rPr>
              <a:t>Workforce</a:t>
            </a:r>
          </a:p>
          <a:p>
            <a:pPr eaLnBrk="1" hangingPunct="1"/>
            <a:r>
              <a:rPr lang="en-US" altLang="en-US" sz="2000" b="1" dirty="0" smtClean="0">
                <a:solidFill>
                  <a:srgbClr val="FFFFFF"/>
                </a:solidFill>
              </a:rPr>
              <a:t>Reimagined</a:t>
            </a:r>
            <a:endParaRPr lang="en-US" altLang="en-US" sz="2000" b="1" dirty="0">
              <a:solidFill>
                <a:srgbClr val="FFFFFF"/>
              </a:solidFill>
            </a:endParaRPr>
          </a:p>
        </p:txBody>
      </p:sp>
      <p:pic>
        <p:nvPicPr>
          <p:cNvPr id="15382" name="Picture 12" descr="headline.eps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72" y="376327"/>
            <a:ext cx="4552950" cy="37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3" name="TextBox 1"/>
          <p:cNvSpPr txBox="1">
            <a:spLocks noChangeArrowheads="1"/>
          </p:cNvSpPr>
          <p:nvPr/>
        </p:nvSpPr>
        <p:spPr bwMode="auto">
          <a:xfrm>
            <a:off x="372954" y="752650"/>
            <a:ext cx="406297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Digital Business Era: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Stretch Your Boundaries</a:t>
            </a:r>
          </a:p>
        </p:txBody>
      </p:sp>
      <p:pic>
        <p:nvPicPr>
          <p:cNvPr id="30" name="Picture 6" descr="offset_comp_171481(1)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4"/>
          <a:stretch>
            <a:fillRect/>
          </a:stretch>
        </p:blipFill>
        <p:spPr bwMode="auto">
          <a:xfrm>
            <a:off x="2722404" y="2131575"/>
            <a:ext cx="2194560" cy="123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ight Triangle 30"/>
          <p:cNvSpPr>
            <a:spLocks noChangeAspect="1"/>
          </p:cNvSpPr>
          <p:nvPr/>
        </p:nvSpPr>
        <p:spPr>
          <a:xfrm>
            <a:off x="2722694" y="2497262"/>
            <a:ext cx="1631541" cy="868881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55" name="Group 54"/>
          <p:cNvGrpSpPr>
            <a:grpSpLocks noChangeAspect="1"/>
          </p:cNvGrpSpPr>
          <p:nvPr/>
        </p:nvGrpSpPr>
        <p:grpSpPr>
          <a:xfrm>
            <a:off x="2803948" y="2171423"/>
            <a:ext cx="526612" cy="914612"/>
            <a:chOff x="2803948" y="1332549"/>
            <a:chExt cx="423972" cy="736178"/>
          </a:xfrm>
        </p:grpSpPr>
        <p:sp>
          <p:nvSpPr>
            <p:cNvPr id="32" name="Oval 31"/>
            <p:cNvSpPr/>
            <p:nvPr/>
          </p:nvSpPr>
          <p:spPr>
            <a:xfrm>
              <a:off x="2934818" y="2026815"/>
              <a:ext cx="155675" cy="41912"/>
            </a:xfrm>
            <a:prstGeom prst="ellipse">
              <a:avLst/>
            </a:prstGeom>
            <a:solidFill>
              <a:srgbClr val="DCDC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803948" y="1332549"/>
              <a:ext cx="423972" cy="660907"/>
              <a:chOff x="452438" y="222250"/>
              <a:chExt cx="2360612" cy="3679825"/>
            </a:xfrm>
          </p:grpSpPr>
          <p:sp>
            <p:nvSpPr>
              <p:cNvPr id="34" name="Freeform 33"/>
              <p:cNvSpPr>
                <a:spLocks noEditPoints="1"/>
              </p:cNvSpPr>
              <p:nvPr userDrawn="1"/>
            </p:nvSpPr>
            <p:spPr bwMode="auto">
              <a:xfrm>
                <a:off x="1371600" y="1157288"/>
                <a:ext cx="517525" cy="515937"/>
              </a:xfrm>
              <a:custGeom>
                <a:avLst/>
                <a:gdLst>
                  <a:gd name="T0" fmla="*/ 0 w 85"/>
                  <a:gd name="T1" fmla="*/ 2147483647 h 85"/>
                  <a:gd name="T2" fmla="*/ 2147483647 w 85"/>
                  <a:gd name="T3" fmla="*/ 2147483647 h 85"/>
                  <a:gd name="T4" fmla="*/ 2147483647 w 85"/>
                  <a:gd name="T5" fmla="*/ 0 h 85"/>
                  <a:gd name="T6" fmla="*/ 0 w 85"/>
                  <a:gd name="T7" fmla="*/ 0 h 85"/>
                  <a:gd name="T8" fmla="*/ 0 w 85"/>
                  <a:gd name="T9" fmla="*/ 2147483647 h 85"/>
                  <a:gd name="T10" fmla="*/ 518213004 w 85"/>
                  <a:gd name="T11" fmla="*/ 1439157457 h 85"/>
                  <a:gd name="T12" fmla="*/ 1517614664 w 85"/>
                  <a:gd name="T13" fmla="*/ 442820481 h 85"/>
                  <a:gd name="T14" fmla="*/ 1628663352 w 85"/>
                  <a:gd name="T15" fmla="*/ 442820481 h 85"/>
                  <a:gd name="T16" fmla="*/ 2147483647 w 85"/>
                  <a:gd name="T17" fmla="*/ 1439157457 h 85"/>
                  <a:gd name="T18" fmla="*/ 2147483647 w 85"/>
                  <a:gd name="T19" fmla="*/ 1549865612 h 85"/>
                  <a:gd name="T20" fmla="*/ 2147483647 w 85"/>
                  <a:gd name="T21" fmla="*/ 1549865612 h 85"/>
                  <a:gd name="T22" fmla="*/ 2147483647 w 85"/>
                  <a:gd name="T23" fmla="*/ 1586764284 h 85"/>
                  <a:gd name="T24" fmla="*/ 2147483647 w 85"/>
                  <a:gd name="T25" fmla="*/ 2147483647 h 85"/>
                  <a:gd name="T26" fmla="*/ 925377320 w 85"/>
                  <a:gd name="T27" fmla="*/ 2147483647 h 85"/>
                  <a:gd name="T28" fmla="*/ 925377320 w 85"/>
                  <a:gd name="T29" fmla="*/ 1586764284 h 85"/>
                  <a:gd name="T30" fmla="*/ 925377320 w 85"/>
                  <a:gd name="T31" fmla="*/ 1549865612 h 85"/>
                  <a:gd name="T32" fmla="*/ 518213004 w 85"/>
                  <a:gd name="T33" fmla="*/ 1549865612 h 85"/>
                  <a:gd name="T34" fmla="*/ 518213004 w 85"/>
                  <a:gd name="T35" fmla="*/ 1439157457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5" h="85">
                    <a:moveTo>
                      <a:pt x="0" y="85"/>
                    </a:moveTo>
                    <a:cubicBezTo>
                      <a:pt x="85" y="85"/>
                      <a:pt x="85" y="85"/>
                      <a:pt x="85" y="85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85"/>
                    </a:lnTo>
                    <a:close/>
                    <a:moveTo>
                      <a:pt x="14" y="39"/>
                    </a:moveTo>
                    <a:cubicBezTo>
                      <a:pt x="41" y="12"/>
                      <a:pt x="41" y="12"/>
                      <a:pt x="41" y="12"/>
                    </a:cubicBezTo>
                    <a:cubicBezTo>
                      <a:pt x="41" y="11"/>
                      <a:pt x="43" y="11"/>
                      <a:pt x="44" y="12"/>
                    </a:cubicBezTo>
                    <a:cubicBezTo>
                      <a:pt x="70" y="39"/>
                      <a:pt x="70" y="39"/>
                      <a:pt x="70" y="39"/>
                    </a:cubicBezTo>
                    <a:cubicBezTo>
                      <a:pt x="71" y="39"/>
                      <a:pt x="71" y="41"/>
                      <a:pt x="70" y="42"/>
                    </a:cubicBezTo>
                    <a:cubicBezTo>
                      <a:pt x="59" y="42"/>
                      <a:pt x="59" y="42"/>
                      <a:pt x="59" y="42"/>
                    </a:cubicBezTo>
                    <a:cubicBezTo>
                      <a:pt x="59" y="42"/>
                      <a:pt x="60" y="43"/>
                      <a:pt x="60" y="43"/>
                    </a:cubicBezTo>
                    <a:cubicBezTo>
                      <a:pt x="60" y="71"/>
                      <a:pt x="60" y="71"/>
                      <a:pt x="60" y="71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2"/>
                      <a:pt x="25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3" y="41"/>
                      <a:pt x="13" y="39"/>
                      <a:pt x="14" y="39"/>
                    </a:cubicBezTo>
                    <a:close/>
                  </a:path>
                </a:pathLst>
              </a:custGeom>
              <a:solidFill>
                <a:srgbClr val="FFD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+mn-cs"/>
                </a:endParaRPr>
              </a:p>
            </p:txBody>
          </p:sp>
          <p:sp>
            <p:nvSpPr>
              <p:cNvPr id="35" name="Freeform 34"/>
              <p:cNvSpPr>
                <a:spLocks noEditPoints="1"/>
              </p:cNvSpPr>
              <p:nvPr userDrawn="1"/>
            </p:nvSpPr>
            <p:spPr bwMode="auto">
              <a:xfrm>
                <a:off x="452438" y="222250"/>
                <a:ext cx="2360612" cy="3679825"/>
              </a:xfrm>
              <a:custGeom>
                <a:avLst/>
                <a:gdLst>
                  <a:gd name="T0" fmla="*/ 0 w 388"/>
                  <a:gd name="T1" fmla="*/ 184 h 605"/>
                  <a:gd name="T2" fmla="*/ 159 w 388"/>
                  <a:gd name="T3" fmla="*/ 605 h 605"/>
                  <a:gd name="T4" fmla="*/ 343 w 388"/>
                  <a:gd name="T5" fmla="*/ 326 h 605"/>
                  <a:gd name="T6" fmla="*/ 195 w 388"/>
                  <a:gd name="T7" fmla="*/ 0 h 605"/>
                  <a:gd name="T8" fmla="*/ 248 w 388"/>
                  <a:gd name="T9" fmla="*/ 85 h 605"/>
                  <a:gd name="T10" fmla="*/ 234 w 388"/>
                  <a:gd name="T11" fmla="*/ 103 h 605"/>
                  <a:gd name="T12" fmla="*/ 203 w 388"/>
                  <a:gd name="T13" fmla="*/ 85 h 605"/>
                  <a:gd name="T14" fmla="*/ 217 w 388"/>
                  <a:gd name="T15" fmla="*/ 103 h 605"/>
                  <a:gd name="T16" fmla="*/ 203 w 388"/>
                  <a:gd name="T17" fmla="*/ 85 h 605"/>
                  <a:gd name="T18" fmla="*/ 187 w 388"/>
                  <a:gd name="T19" fmla="*/ 85 h 605"/>
                  <a:gd name="T20" fmla="*/ 172 w 388"/>
                  <a:gd name="T21" fmla="*/ 103 h 605"/>
                  <a:gd name="T22" fmla="*/ 141 w 388"/>
                  <a:gd name="T23" fmla="*/ 85 h 605"/>
                  <a:gd name="T24" fmla="*/ 156 w 388"/>
                  <a:gd name="T25" fmla="*/ 103 h 605"/>
                  <a:gd name="T26" fmla="*/ 141 w 388"/>
                  <a:gd name="T27" fmla="*/ 85 h 605"/>
                  <a:gd name="T28" fmla="*/ 83 w 388"/>
                  <a:gd name="T29" fmla="*/ 249 h 605"/>
                  <a:gd name="T30" fmla="*/ 101 w 388"/>
                  <a:gd name="T31" fmla="*/ 234 h 605"/>
                  <a:gd name="T32" fmla="*/ 101 w 388"/>
                  <a:gd name="T33" fmla="*/ 218 h 605"/>
                  <a:gd name="T34" fmla="*/ 83 w 388"/>
                  <a:gd name="T35" fmla="*/ 203 h 605"/>
                  <a:gd name="T36" fmla="*/ 101 w 388"/>
                  <a:gd name="T37" fmla="*/ 218 h 605"/>
                  <a:gd name="T38" fmla="*/ 83 w 388"/>
                  <a:gd name="T39" fmla="*/ 187 h 605"/>
                  <a:gd name="T40" fmla="*/ 101 w 388"/>
                  <a:gd name="T41" fmla="*/ 172 h 605"/>
                  <a:gd name="T42" fmla="*/ 101 w 388"/>
                  <a:gd name="T43" fmla="*/ 156 h 605"/>
                  <a:gd name="T44" fmla="*/ 83 w 388"/>
                  <a:gd name="T45" fmla="*/ 141 h 605"/>
                  <a:gd name="T46" fmla="*/ 101 w 388"/>
                  <a:gd name="T47" fmla="*/ 156 h 605"/>
                  <a:gd name="T48" fmla="*/ 153 w 388"/>
                  <a:gd name="T49" fmla="*/ 425 h 605"/>
                  <a:gd name="T50" fmla="*/ 194 w 388"/>
                  <a:gd name="T51" fmla="*/ 531 h 605"/>
                  <a:gd name="T52" fmla="*/ 141 w 388"/>
                  <a:gd name="T53" fmla="*/ 288 h 605"/>
                  <a:gd name="T54" fmla="*/ 156 w 388"/>
                  <a:gd name="T55" fmla="*/ 307 h 605"/>
                  <a:gd name="T56" fmla="*/ 172 w 388"/>
                  <a:gd name="T57" fmla="*/ 307 h 605"/>
                  <a:gd name="T58" fmla="*/ 187 w 388"/>
                  <a:gd name="T59" fmla="*/ 288 h 605"/>
                  <a:gd name="T60" fmla="*/ 172 w 388"/>
                  <a:gd name="T61" fmla="*/ 307 h 605"/>
                  <a:gd name="T62" fmla="*/ 203 w 388"/>
                  <a:gd name="T63" fmla="*/ 288 h 605"/>
                  <a:gd name="T64" fmla="*/ 217 w 388"/>
                  <a:gd name="T65" fmla="*/ 307 h 605"/>
                  <a:gd name="T66" fmla="*/ 248 w 388"/>
                  <a:gd name="T67" fmla="*/ 307 h 605"/>
                  <a:gd name="T68" fmla="*/ 234 w 388"/>
                  <a:gd name="T69" fmla="*/ 288 h 605"/>
                  <a:gd name="T70" fmla="*/ 248 w 388"/>
                  <a:gd name="T71" fmla="*/ 307 h 605"/>
                  <a:gd name="T72" fmla="*/ 275 w 388"/>
                  <a:gd name="T73" fmla="*/ 284 h 605"/>
                  <a:gd name="T74" fmla="*/ 106 w 388"/>
                  <a:gd name="T75" fmla="*/ 276 h 605"/>
                  <a:gd name="T76" fmla="*/ 114 w 388"/>
                  <a:gd name="T77" fmla="*/ 108 h 605"/>
                  <a:gd name="T78" fmla="*/ 282 w 388"/>
                  <a:gd name="T79" fmla="*/ 115 h 605"/>
                  <a:gd name="T80" fmla="*/ 306 w 388"/>
                  <a:gd name="T81" fmla="*/ 249 h 605"/>
                  <a:gd name="T82" fmla="*/ 287 w 388"/>
                  <a:gd name="T83" fmla="*/ 234 h 605"/>
                  <a:gd name="T84" fmla="*/ 306 w 388"/>
                  <a:gd name="T85" fmla="*/ 249 h 605"/>
                  <a:gd name="T86" fmla="*/ 287 w 388"/>
                  <a:gd name="T87" fmla="*/ 218 h 605"/>
                  <a:gd name="T88" fmla="*/ 306 w 388"/>
                  <a:gd name="T89" fmla="*/ 203 h 605"/>
                  <a:gd name="T90" fmla="*/ 306 w 388"/>
                  <a:gd name="T91" fmla="*/ 187 h 605"/>
                  <a:gd name="T92" fmla="*/ 287 w 388"/>
                  <a:gd name="T93" fmla="*/ 172 h 605"/>
                  <a:gd name="T94" fmla="*/ 306 w 388"/>
                  <a:gd name="T95" fmla="*/ 187 h 605"/>
                  <a:gd name="T96" fmla="*/ 287 w 388"/>
                  <a:gd name="T97" fmla="*/ 156 h 605"/>
                  <a:gd name="T98" fmla="*/ 306 w 388"/>
                  <a:gd name="T99" fmla="*/ 141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88" h="605">
                    <a:moveTo>
                      <a:pt x="195" y="0"/>
                    </a:moveTo>
                    <a:cubicBezTo>
                      <a:pt x="93" y="0"/>
                      <a:pt x="0" y="82"/>
                      <a:pt x="0" y="184"/>
                    </a:cubicBezTo>
                    <a:cubicBezTo>
                      <a:pt x="0" y="213"/>
                      <a:pt x="17" y="260"/>
                      <a:pt x="40" y="313"/>
                    </a:cubicBezTo>
                    <a:cubicBezTo>
                      <a:pt x="159" y="605"/>
                      <a:pt x="159" y="605"/>
                      <a:pt x="159" y="605"/>
                    </a:cubicBezTo>
                    <a:cubicBezTo>
                      <a:pt x="229" y="605"/>
                      <a:pt x="229" y="605"/>
                      <a:pt x="229" y="605"/>
                    </a:cubicBezTo>
                    <a:cubicBezTo>
                      <a:pt x="343" y="326"/>
                      <a:pt x="343" y="326"/>
                      <a:pt x="343" y="326"/>
                    </a:cubicBezTo>
                    <a:cubicBezTo>
                      <a:pt x="369" y="268"/>
                      <a:pt x="388" y="215"/>
                      <a:pt x="388" y="184"/>
                    </a:cubicBezTo>
                    <a:cubicBezTo>
                      <a:pt x="388" y="82"/>
                      <a:pt x="297" y="0"/>
                      <a:pt x="195" y="0"/>
                    </a:cubicBezTo>
                    <a:close/>
                    <a:moveTo>
                      <a:pt x="234" y="85"/>
                    </a:moveTo>
                    <a:cubicBezTo>
                      <a:pt x="248" y="85"/>
                      <a:pt x="248" y="85"/>
                      <a:pt x="248" y="85"/>
                    </a:cubicBezTo>
                    <a:cubicBezTo>
                      <a:pt x="248" y="103"/>
                      <a:pt x="248" y="103"/>
                      <a:pt x="248" y="103"/>
                    </a:cubicBezTo>
                    <a:cubicBezTo>
                      <a:pt x="234" y="103"/>
                      <a:pt x="234" y="103"/>
                      <a:pt x="234" y="103"/>
                    </a:cubicBezTo>
                    <a:lnTo>
                      <a:pt x="234" y="85"/>
                    </a:lnTo>
                    <a:close/>
                    <a:moveTo>
                      <a:pt x="203" y="85"/>
                    </a:moveTo>
                    <a:cubicBezTo>
                      <a:pt x="217" y="85"/>
                      <a:pt x="217" y="85"/>
                      <a:pt x="217" y="85"/>
                    </a:cubicBezTo>
                    <a:cubicBezTo>
                      <a:pt x="217" y="103"/>
                      <a:pt x="217" y="103"/>
                      <a:pt x="217" y="103"/>
                    </a:cubicBezTo>
                    <a:cubicBezTo>
                      <a:pt x="203" y="103"/>
                      <a:pt x="203" y="103"/>
                      <a:pt x="203" y="103"/>
                    </a:cubicBezTo>
                    <a:lnTo>
                      <a:pt x="203" y="85"/>
                    </a:lnTo>
                    <a:close/>
                    <a:moveTo>
                      <a:pt x="172" y="85"/>
                    </a:moveTo>
                    <a:cubicBezTo>
                      <a:pt x="187" y="85"/>
                      <a:pt x="187" y="85"/>
                      <a:pt x="187" y="85"/>
                    </a:cubicBezTo>
                    <a:cubicBezTo>
                      <a:pt x="187" y="103"/>
                      <a:pt x="187" y="103"/>
                      <a:pt x="187" y="103"/>
                    </a:cubicBezTo>
                    <a:cubicBezTo>
                      <a:pt x="172" y="103"/>
                      <a:pt x="172" y="103"/>
                      <a:pt x="172" y="103"/>
                    </a:cubicBezTo>
                    <a:lnTo>
                      <a:pt x="172" y="85"/>
                    </a:lnTo>
                    <a:close/>
                    <a:moveTo>
                      <a:pt x="141" y="85"/>
                    </a:moveTo>
                    <a:cubicBezTo>
                      <a:pt x="156" y="85"/>
                      <a:pt x="156" y="85"/>
                      <a:pt x="156" y="85"/>
                    </a:cubicBezTo>
                    <a:cubicBezTo>
                      <a:pt x="156" y="103"/>
                      <a:pt x="156" y="103"/>
                      <a:pt x="156" y="103"/>
                    </a:cubicBezTo>
                    <a:cubicBezTo>
                      <a:pt x="141" y="103"/>
                      <a:pt x="141" y="103"/>
                      <a:pt x="141" y="103"/>
                    </a:cubicBezTo>
                    <a:lnTo>
                      <a:pt x="141" y="85"/>
                    </a:lnTo>
                    <a:close/>
                    <a:moveTo>
                      <a:pt x="101" y="249"/>
                    </a:moveTo>
                    <a:cubicBezTo>
                      <a:pt x="83" y="249"/>
                      <a:pt x="83" y="249"/>
                      <a:pt x="83" y="249"/>
                    </a:cubicBezTo>
                    <a:cubicBezTo>
                      <a:pt x="83" y="234"/>
                      <a:pt x="83" y="234"/>
                      <a:pt x="83" y="234"/>
                    </a:cubicBezTo>
                    <a:cubicBezTo>
                      <a:pt x="101" y="234"/>
                      <a:pt x="101" y="234"/>
                      <a:pt x="101" y="234"/>
                    </a:cubicBezTo>
                    <a:lnTo>
                      <a:pt x="101" y="249"/>
                    </a:lnTo>
                    <a:close/>
                    <a:moveTo>
                      <a:pt x="101" y="218"/>
                    </a:moveTo>
                    <a:cubicBezTo>
                      <a:pt x="83" y="218"/>
                      <a:pt x="83" y="218"/>
                      <a:pt x="83" y="218"/>
                    </a:cubicBezTo>
                    <a:cubicBezTo>
                      <a:pt x="83" y="203"/>
                      <a:pt x="83" y="203"/>
                      <a:pt x="83" y="203"/>
                    </a:cubicBezTo>
                    <a:cubicBezTo>
                      <a:pt x="101" y="203"/>
                      <a:pt x="101" y="203"/>
                      <a:pt x="101" y="203"/>
                    </a:cubicBezTo>
                    <a:lnTo>
                      <a:pt x="101" y="218"/>
                    </a:lnTo>
                    <a:close/>
                    <a:moveTo>
                      <a:pt x="101" y="187"/>
                    </a:moveTo>
                    <a:cubicBezTo>
                      <a:pt x="83" y="187"/>
                      <a:pt x="83" y="187"/>
                      <a:pt x="83" y="187"/>
                    </a:cubicBezTo>
                    <a:cubicBezTo>
                      <a:pt x="83" y="172"/>
                      <a:pt x="83" y="172"/>
                      <a:pt x="83" y="172"/>
                    </a:cubicBezTo>
                    <a:cubicBezTo>
                      <a:pt x="101" y="172"/>
                      <a:pt x="101" y="172"/>
                      <a:pt x="101" y="172"/>
                    </a:cubicBezTo>
                    <a:lnTo>
                      <a:pt x="101" y="187"/>
                    </a:lnTo>
                    <a:close/>
                    <a:moveTo>
                      <a:pt x="101" y="156"/>
                    </a:moveTo>
                    <a:cubicBezTo>
                      <a:pt x="83" y="156"/>
                      <a:pt x="83" y="156"/>
                      <a:pt x="83" y="156"/>
                    </a:cubicBezTo>
                    <a:cubicBezTo>
                      <a:pt x="83" y="141"/>
                      <a:pt x="83" y="141"/>
                      <a:pt x="83" y="141"/>
                    </a:cubicBezTo>
                    <a:cubicBezTo>
                      <a:pt x="101" y="141"/>
                      <a:pt x="101" y="141"/>
                      <a:pt x="101" y="141"/>
                    </a:cubicBezTo>
                    <a:lnTo>
                      <a:pt x="101" y="156"/>
                    </a:lnTo>
                    <a:close/>
                    <a:moveTo>
                      <a:pt x="194" y="531"/>
                    </a:moveTo>
                    <a:cubicBezTo>
                      <a:pt x="153" y="425"/>
                      <a:pt x="153" y="425"/>
                      <a:pt x="153" y="425"/>
                    </a:cubicBezTo>
                    <a:cubicBezTo>
                      <a:pt x="235" y="425"/>
                      <a:pt x="235" y="425"/>
                      <a:pt x="235" y="425"/>
                    </a:cubicBezTo>
                    <a:cubicBezTo>
                      <a:pt x="235" y="425"/>
                      <a:pt x="194" y="531"/>
                      <a:pt x="194" y="531"/>
                    </a:cubicBezTo>
                    <a:close/>
                    <a:moveTo>
                      <a:pt x="141" y="307"/>
                    </a:moveTo>
                    <a:cubicBezTo>
                      <a:pt x="141" y="288"/>
                      <a:pt x="141" y="288"/>
                      <a:pt x="141" y="288"/>
                    </a:cubicBezTo>
                    <a:cubicBezTo>
                      <a:pt x="156" y="288"/>
                      <a:pt x="156" y="288"/>
                      <a:pt x="156" y="288"/>
                    </a:cubicBezTo>
                    <a:cubicBezTo>
                      <a:pt x="156" y="307"/>
                      <a:pt x="156" y="307"/>
                      <a:pt x="156" y="307"/>
                    </a:cubicBezTo>
                    <a:lnTo>
                      <a:pt x="141" y="307"/>
                    </a:lnTo>
                    <a:close/>
                    <a:moveTo>
                      <a:pt x="172" y="307"/>
                    </a:moveTo>
                    <a:cubicBezTo>
                      <a:pt x="172" y="288"/>
                      <a:pt x="172" y="288"/>
                      <a:pt x="172" y="288"/>
                    </a:cubicBezTo>
                    <a:cubicBezTo>
                      <a:pt x="187" y="288"/>
                      <a:pt x="187" y="288"/>
                      <a:pt x="187" y="288"/>
                    </a:cubicBezTo>
                    <a:cubicBezTo>
                      <a:pt x="187" y="307"/>
                      <a:pt x="187" y="307"/>
                      <a:pt x="187" y="307"/>
                    </a:cubicBezTo>
                    <a:lnTo>
                      <a:pt x="172" y="307"/>
                    </a:lnTo>
                    <a:close/>
                    <a:moveTo>
                      <a:pt x="203" y="307"/>
                    </a:moveTo>
                    <a:cubicBezTo>
                      <a:pt x="203" y="288"/>
                      <a:pt x="203" y="288"/>
                      <a:pt x="203" y="288"/>
                    </a:cubicBezTo>
                    <a:cubicBezTo>
                      <a:pt x="217" y="288"/>
                      <a:pt x="217" y="288"/>
                      <a:pt x="217" y="288"/>
                    </a:cubicBezTo>
                    <a:cubicBezTo>
                      <a:pt x="217" y="307"/>
                      <a:pt x="217" y="307"/>
                      <a:pt x="217" y="307"/>
                    </a:cubicBezTo>
                    <a:lnTo>
                      <a:pt x="203" y="307"/>
                    </a:lnTo>
                    <a:close/>
                    <a:moveTo>
                      <a:pt x="248" y="307"/>
                    </a:moveTo>
                    <a:cubicBezTo>
                      <a:pt x="234" y="307"/>
                      <a:pt x="234" y="307"/>
                      <a:pt x="234" y="307"/>
                    </a:cubicBezTo>
                    <a:cubicBezTo>
                      <a:pt x="234" y="288"/>
                      <a:pt x="234" y="288"/>
                      <a:pt x="234" y="288"/>
                    </a:cubicBezTo>
                    <a:cubicBezTo>
                      <a:pt x="248" y="288"/>
                      <a:pt x="248" y="288"/>
                      <a:pt x="248" y="288"/>
                    </a:cubicBezTo>
                    <a:lnTo>
                      <a:pt x="248" y="307"/>
                    </a:lnTo>
                    <a:close/>
                    <a:moveTo>
                      <a:pt x="282" y="276"/>
                    </a:moveTo>
                    <a:cubicBezTo>
                      <a:pt x="282" y="280"/>
                      <a:pt x="279" y="284"/>
                      <a:pt x="275" y="284"/>
                    </a:cubicBezTo>
                    <a:cubicBezTo>
                      <a:pt x="114" y="284"/>
                      <a:pt x="114" y="284"/>
                      <a:pt x="114" y="284"/>
                    </a:cubicBezTo>
                    <a:cubicBezTo>
                      <a:pt x="110" y="284"/>
                      <a:pt x="106" y="280"/>
                      <a:pt x="106" y="276"/>
                    </a:cubicBezTo>
                    <a:cubicBezTo>
                      <a:pt x="106" y="115"/>
                      <a:pt x="106" y="115"/>
                      <a:pt x="106" y="115"/>
                    </a:cubicBezTo>
                    <a:cubicBezTo>
                      <a:pt x="106" y="111"/>
                      <a:pt x="110" y="108"/>
                      <a:pt x="114" y="108"/>
                    </a:cubicBezTo>
                    <a:cubicBezTo>
                      <a:pt x="275" y="108"/>
                      <a:pt x="275" y="108"/>
                      <a:pt x="275" y="108"/>
                    </a:cubicBezTo>
                    <a:cubicBezTo>
                      <a:pt x="279" y="108"/>
                      <a:pt x="282" y="111"/>
                      <a:pt x="282" y="115"/>
                    </a:cubicBezTo>
                    <a:lnTo>
                      <a:pt x="282" y="276"/>
                    </a:lnTo>
                    <a:close/>
                    <a:moveTo>
                      <a:pt x="306" y="249"/>
                    </a:moveTo>
                    <a:cubicBezTo>
                      <a:pt x="287" y="249"/>
                      <a:pt x="287" y="249"/>
                      <a:pt x="287" y="249"/>
                    </a:cubicBezTo>
                    <a:cubicBezTo>
                      <a:pt x="287" y="234"/>
                      <a:pt x="287" y="234"/>
                      <a:pt x="287" y="234"/>
                    </a:cubicBezTo>
                    <a:cubicBezTo>
                      <a:pt x="306" y="234"/>
                      <a:pt x="306" y="234"/>
                      <a:pt x="306" y="234"/>
                    </a:cubicBezTo>
                    <a:lnTo>
                      <a:pt x="306" y="249"/>
                    </a:lnTo>
                    <a:close/>
                    <a:moveTo>
                      <a:pt x="306" y="218"/>
                    </a:moveTo>
                    <a:cubicBezTo>
                      <a:pt x="287" y="218"/>
                      <a:pt x="287" y="218"/>
                      <a:pt x="287" y="218"/>
                    </a:cubicBezTo>
                    <a:cubicBezTo>
                      <a:pt x="287" y="203"/>
                      <a:pt x="287" y="203"/>
                      <a:pt x="287" y="203"/>
                    </a:cubicBezTo>
                    <a:cubicBezTo>
                      <a:pt x="306" y="203"/>
                      <a:pt x="306" y="203"/>
                      <a:pt x="306" y="203"/>
                    </a:cubicBezTo>
                    <a:lnTo>
                      <a:pt x="306" y="218"/>
                    </a:lnTo>
                    <a:close/>
                    <a:moveTo>
                      <a:pt x="306" y="187"/>
                    </a:moveTo>
                    <a:cubicBezTo>
                      <a:pt x="287" y="187"/>
                      <a:pt x="287" y="187"/>
                      <a:pt x="287" y="187"/>
                    </a:cubicBezTo>
                    <a:cubicBezTo>
                      <a:pt x="287" y="172"/>
                      <a:pt x="287" y="172"/>
                      <a:pt x="287" y="172"/>
                    </a:cubicBezTo>
                    <a:cubicBezTo>
                      <a:pt x="306" y="172"/>
                      <a:pt x="306" y="172"/>
                      <a:pt x="306" y="172"/>
                    </a:cubicBezTo>
                    <a:lnTo>
                      <a:pt x="306" y="187"/>
                    </a:lnTo>
                    <a:close/>
                    <a:moveTo>
                      <a:pt x="306" y="156"/>
                    </a:moveTo>
                    <a:cubicBezTo>
                      <a:pt x="287" y="156"/>
                      <a:pt x="287" y="156"/>
                      <a:pt x="287" y="156"/>
                    </a:cubicBezTo>
                    <a:cubicBezTo>
                      <a:pt x="287" y="141"/>
                      <a:pt x="287" y="141"/>
                      <a:pt x="287" y="141"/>
                    </a:cubicBezTo>
                    <a:cubicBezTo>
                      <a:pt x="306" y="141"/>
                      <a:pt x="306" y="141"/>
                      <a:pt x="306" y="141"/>
                    </a:cubicBezTo>
                    <a:lnTo>
                      <a:pt x="306" y="15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 sz="240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pic>
        <p:nvPicPr>
          <p:cNvPr id="3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0929" y="2131502"/>
            <a:ext cx="2194417" cy="123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ight Triangle 37"/>
          <p:cNvSpPr>
            <a:spLocks noChangeAspect="1"/>
          </p:cNvSpPr>
          <p:nvPr/>
        </p:nvSpPr>
        <p:spPr>
          <a:xfrm>
            <a:off x="4991073" y="2497262"/>
            <a:ext cx="1631547" cy="868881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5072331" y="2171387"/>
            <a:ext cx="524574" cy="914612"/>
            <a:chOff x="5072332" y="1332514"/>
            <a:chExt cx="422357" cy="736223"/>
          </a:xfrm>
        </p:grpSpPr>
        <p:sp>
          <p:nvSpPr>
            <p:cNvPr id="39" name="Oval 38"/>
            <p:cNvSpPr/>
            <p:nvPr/>
          </p:nvSpPr>
          <p:spPr>
            <a:xfrm>
              <a:off x="5203210" y="2026822"/>
              <a:ext cx="155685" cy="41915"/>
            </a:xfrm>
            <a:prstGeom prst="ellipse">
              <a:avLst/>
            </a:prstGeom>
            <a:solidFill>
              <a:srgbClr val="DCDC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8"/>
            <p:cNvSpPr>
              <a:spLocks noChangeAspect="1" noEditPoints="1"/>
            </p:cNvSpPr>
            <p:nvPr/>
          </p:nvSpPr>
          <p:spPr bwMode="auto">
            <a:xfrm>
              <a:off x="5072332" y="1332514"/>
              <a:ext cx="422357" cy="660240"/>
            </a:xfrm>
            <a:custGeom>
              <a:avLst/>
              <a:gdLst/>
              <a:ahLst/>
              <a:cxnLst>
                <a:cxn ang="0">
                  <a:pos x="0" y="184"/>
                </a:cxn>
                <a:cxn ang="0">
                  <a:pos x="158" y="605"/>
                </a:cxn>
                <a:cxn ang="0">
                  <a:pos x="343" y="326"/>
                </a:cxn>
                <a:cxn ang="0">
                  <a:pos x="194" y="0"/>
                </a:cxn>
                <a:cxn ang="0">
                  <a:pos x="194" y="93"/>
                </a:cxn>
                <a:cxn ang="0">
                  <a:pos x="236" y="123"/>
                </a:cxn>
                <a:cxn ang="0">
                  <a:pos x="194" y="105"/>
                </a:cxn>
                <a:cxn ang="0">
                  <a:pos x="154" y="124"/>
                </a:cxn>
                <a:cxn ang="0">
                  <a:pos x="148" y="115"/>
                </a:cxn>
                <a:cxn ang="0">
                  <a:pos x="193" y="145"/>
                </a:cxn>
                <a:cxn ang="0">
                  <a:pos x="181" y="151"/>
                </a:cxn>
                <a:cxn ang="0">
                  <a:pos x="175" y="142"/>
                </a:cxn>
                <a:cxn ang="0">
                  <a:pos x="211" y="142"/>
                </a:cxn>
                <a:cxn ang="0">
                  <a:pos x="200" y="148"/>
                </a:cxn>
                <a:cxn ang="0">
                  <a:pos x="193" y="165"/>
                </a:cxn>
                <a:cxn ang="0">
                  <a:pos x="193" y="152"/>
                </a:cxn>
                <a:cxn ang="0">
                  <a:pos x="193" y="125"/>
                </a:cxn>
                <a:cxn ang="0">
                  <a:pos x="167" y="138"/>
                </a:cxn>
                <a:cxn ang="0">
                  <a:pos x="162" y="129"/>
                </a:cxn>
                <a:cxn ang="0">
                  <a:pos x="225" y="129"/>
                </a:cxn>
                <a:cxn ang="0">
                  <a:pos x="214" y="135"/>
                </a:cxn>
                <a:cxn ang="0">
                  <a:pos x="114" y="298"/>
                </a:cxn>
                <a:cxn ang="0">
                  <a:pos x="114" y="245"/>
                </a:cxn>
                <a:cxn ang="0">
                  <a:pos x="114" y="298"/>
                </a:cxn>
                <a:cxn ang="0">
                  <a:pos x="152" y="425"/>
                </a:cxn>
                <a:cxn ang="0">
                  <a:pos x="193" y="531"/>
                </a:cxn>
                <a:cxn ang="0">
                  <a:pos x="253" y="272"/>
                </a:cxn>
                <a:cxn ang="0">
                  <a:pos x="306" y="272"/>
                </a:cxn>
                <a:cxn ang="0">
                  <a:pos x="322" y="266"/>
                </a:cxn>
                <a:cxn ang="0">
                  <a:pos x="318" y="272"/>
                </a:cxn>
                <a:cxn ang="0">
                  <a:pos x="314" y="275"/>
                </a:cxn>
                <a:cxn ang="0">
                  <a:pos x="312" y="274"/>
                </a:cxn>
                <a:cxn ang="0">
                  <a:pos x="279" y="239"/>
                </a:cxn>
                <a:cxn ang="0">
                  <a:pos x="248" y="280"/>
                </a:cxn>
                <a:cxn ang="0">
                  <a:pos x="147" y="272"/>
                </a:cxn>
                <a:cxn ang="0">
                  <a:pos x="81" y="272"/>
                </a:cxn>
                <a:cxn ang="0">
                  <a:pos x="81" y="275"/>
                </a:cxn>
                <a:cxn ang="0">
                  <a:pos x="80" y="279"/>
                </a:cxn>
                <a:cxn ang="0">
                  <a:pos x="80" y="278"/>
                </a:cxn>
                <a:cxn ang="0">
                  <a:pos x="80" y="274"/>
                </a:cxn>
                <a:cxn ang="0">
                  <a:pos x="79" y="272"/>
                </a:cxn>
                <a:cxn ang="0">
                  <a:pos x="78" y="269"/>
                </a:cxn>
                <a:cxn ang="0">
                  <a:pos x="76" y="266"/>
                </a:cxn>
                <a:cxn ang="0">
                  <a:pos x="72" y="264"/>
                </a:cxn>
                <a:cxn ang="0">
                  <a:pos x="70" y="261"/>
                </a:cxn>
                <a:cxn ang="0">
                  <a:pos x="69" y="255"/>
                </a:cxn>
                <a:cxn ang="0">
                  <a:pos x="67" y="251"/>
                </a:cxn>
                <a:cxn ang="0">
                  <a:pos x="65" y="247"/>
                </a:cxn>
                <a:cxn ang="0">
                  <a:pos x="67" y="211"/>
                </a:cxn>
                <a:cxn ang="0">
                  <a:pos x="70" y="208"/>
                </a:cxn>
                <a:cxn ang="0">
                  <a:pos x="77" y="208"/>
                </a:cxn>
                <a:cxn ang="0">
                  <a:pos x="86" y="206"/>
                </a:cxn>
                <a:cxn ang="0">
                  <a:pos x="104" y="183"/>
                </a:cxn>
                <a:cxn ang="0">
                  <a:pos x="126" y="183"/>
                </a:cxn>
                <a:cxn ang="0">
                  <a:pos x="209" y="189"/>
                </a:cxn>
                <a:cxn ang="0">
                  <a:pos x="249" y="219"/>
                </a:cxn>
                <a:cxn ang="0">
                  <a:pos x="315" y="247"/>
                </a:cxn>
                <a:cxn ang="0">
                  <a:pos x="321" y="251"/>
                </a:cxn>
                <a:cxn ang="0">
                  <a:pos x="322" y="266"/>
                </a:cxn>
              </a:cxnLst>
              <a:rect l="0" t="0" r="r" b="b"/>
              <a:pathLst>
                <a:path w="387" h="605">
                  <a:moveTo>
                    <a:pt x="194" y="0"/>
                  </a:moveTo>
                  <a:cubicBezTo>
                    <a:pt x="92" y="0"/>
                    <a:pt x="0" y="82"/>
                    <a:pt x="0" y="184"/>
                  </a:cubicBezTo>
                  <a:cubicBezTo>
                    <a:pt x="0" y="213"/>
                    <a:pt x="16" y="260"/>
                    <a:pt x="39" y="313"/>
                  </a:cubicBezTo>
                  <a:cubicBezTo>
                    <a:pt x="158" y="605"/>
                    <a:pt x="158" y="605"/>
                    <a:pt x="158" y="605"/>
                  </a:cubicBezTo>
                  <a:cubicBezTo>
                    <a:pt x="228" y="605"/>
                    <a:pt x="228" y="605"/>
                    <a:pt x="228" y="605"/>
                  </a:cubicBezTo>
                  <a:cubicBezTo>
                    <a:pt x="343" y="326"/>
                    <a:pt x="343" y="326"/>
                    <a:pt x="343" y="326"/>
                  </a:cubicBezTo>
                  <a:cubicBezTo>
                    <a:pt x="368" y="268"/>
                    <a:pt x="387" y="215"/>
                    <a:pt x="387" y="184"/>
                  </a:cubicBezTo>
                  <a:cubicBezTo>
                    <a:pt x="387" y="82"/>
                    <a:pt x="296" y="0"/>
                    <a:pt x="194" y="0"/>
                  </a:cubicBezTo>
                  <a:close/>
                  <a:moveTo>
                    <a:pt x="148" y="115"/>
                  </a:moveTo>
                  <a:cubicBezTo>
                    <a:pt x="157" y="102"/>
                    <a:pt x="174" y="93"/>
                    <a:pt x="194" y="93"/>
                  </a:cubicBezTo>
                  <a:cubicBezTo>
                    <a:pt x="212" y="93"/>
                    <a:pt x="229" y="102"/>
                    <a:pt x="238" y="115"/>
                  </a:cubicBezTo>
                  <a:cubicBezTo>
                    <a:pt x="240" y="118"/>
                    <a:pt x="239" y="122"/>
                    <a:pt x="236" y="123"/>
                  </a:cubicBezTo>
                  <a:cubicBezTo>
                    <a:pt x="233" y="125"/>
                    <a:pt x="229" y="124"/>
                    <a:pt x="227" y="122"/>
                  </a:cubicBezTo>
                  <a:cubicBezTo>
                    <a:pt x="220" y="111"/>
                    <a:pt x="208" y="105"/>
                    <a:pt x="194" y="105"/>
                  </a:cubicBezTo>
                  <a:cubicBezTo>
                    <a:pt x="179" y="105"/>
                    <a:pt x="166" y="111"/>
                    <a:pt x="159" y="121"/>
                  </a:cubicBezTo>
                  <a:cubicBezTo>
                    <a:pt x="158" y="123"/>
                    <a:pt x="156" y="124"/>
                    <a:pt x="154" y="124"/>
                  </a:cubicBezTo>
                  <a:cubicBezTo>
                    <a:pt x="153" y="124"/>
                    <a:pt x="151" y="124"/>
                    <a:pt x="150" y="123"/>
                  </a:cubicBezTo>
                  <a:cubicBezTo>
                    <a:pt x="147" y="122"/>
                    <a:pt x="146" y="118"/>
                    <a:pt x="148" y="115"/>
                  </a:cubicBezTo>
                  <a:close/>
                  <a:moveTo>
                    <a:pt x="200" y="148"/>
                  </a:moveTo>
                  <a:cubicBezTo>
                    <a:pt x="199" y="146"/>
                    <a:pt x="196" y="145"/>
                    <a:pt x="193" y="145"/>
                  </a:cubicBezTo>
                  <a:cubicBezTo>
                    <a:pt x="190" y="145"/>
                    <a:pt x="188" y="146"/>
                    <a:pt x="186" y="148"/>
                  </a:cubicBezTo>
                  <a:cubicBezTo>
                    <a:pt x="185" y="150"/>
                    <a:pt x="183" y="151"/>
                    <a:pt x="181" y="151"/>
                  </a:cubicBezTo>
                  <a:cubicBezTo>
                    <a:pt x="180" y="151"/>
                    <a:pt x="178" y="151"/>
                    <a:pt x="177" y="150"/>
                  </a:cubicBezTo>
                  <a:cubicBezTo>
                    <a:pt x="174" y="149"/>
                    <a:pt x="173" y="145"/>
                    <a:pt x="175" y="142"/>
                  </a:cubicBezTo>
                  <a:cubicBezTo>
                    <a:pt x="179" y="136"/>
                    <a:pt x="186" y="133"/>
                    <a:pt x="193" y="133"/>
                  </a:cubicBezTo>
                  <a:cubicBezTo>
                    <a:pt x="201" y="133"/>
                    <a:pt x="208" y="136"/>
                    <a:pt x="211" y="142"/>
                  </a:cubicBezTo>
                  <a:cubicBezTo>
                    <a:pt x="213" y="145"/>
                    <a:pt x="212" y="148"/>
                    <a:pt x="209" y="150"/>
                  </a:cubicBezTo>
                  <a:cubicBezTo>
                    <a:pt x="206" y="152"/>
                    <a:pt x="202" y="151"/>
                    <a:pt x="200" y="148"/>
                  </a:cubicBezTo>
                  <a:close/>
                  <a:moveTo>
                    <a:pt x="201" y="159"/>
                  </a:moveTo>
                  <a:cubicBezTo>
                    <a:pt x="201" y="162"/>
                    <a:pt x="197" y="165"/>
                    <a:pt x="193" y="165"/>
                  </a:cubicBezTo>
                  <a:cubicBezTo>
                    <a:pt x="189" y="165"/>
                    <a:pt x="186" y="162"/>
                    <a:pt x="186" y="159"/>
                  </a:cubicBezTo>
                  <a:cubicBezTo>
                    <a:pt x="186" y="155"/>
                    <a:pt x="189" y="152"/>
                    <a:pt x="193" y="152"/>
                  </a:cubicBezTo>
                  <a:cubicBezTo>
                    <a:pt x="197" y="152"/>
                    <a:pt x="201" y="155"/>
                    <a:pt x="201" y="159"/>
                  </a:cubicBezTo>
                  <a:close/>
                  <a:moveTo>
                    <a:pt x="193" y="125"/>
                  </a:moveTo>
                  <a:cubicBezTo>
                    <a:pt x="185" y="125"/>
                    <a:pt x="177" y="129"/>
                    <a:pt x="173" y="135"/>
                  </a:cubicBezTo>
                  <a:cubicBezTo>
                    <a:pt x="172" y="137"/>
                    <a:pt x="169" y="138"/>
                    <a:pt x="167" y="138"/>
                  </a:cubicBezTo>
                  <a:cubicBezTo>
                    <a:pt x="166" y="138"/>
                    <a:pt x="165" y="137"/>
                    <a:pt x="164" y="137"/>
                  </a:cubicBezTo>
                  <a:cubicBezTo>
                    <a:pt x="161" y="135"/>
                    <a:pt x="160" y="131"/>
                    <a:pt x="162" y="129"/>
                  </a:cubicBezTo>
                  <a:cubicBezTo>
                    <a:pt x="168" y="119"/>
                    <a:pt x="180" y="113"/>
                    <a:pt x="193" y="113"/>
                  </a:cubicBezTo>
                  <a:cubicBezTo>
                    <a:pt x="207" y="113"/>
                    <a:pt x="218" y="119"/>
                    <a:pt x="225" y="129"/>
                  </a:cubicBezTo>
                  <a:cubicBezTo>
                    <a:pt x="227" y="131"/>
                    <a:pt x="226" y="135"/>
                    <a:pt x="223" y="137"/>
                  </a:cubicBezTo>
                  <a:cubicBezTo>
                    <a:pt x="220" y="139"/>
                    <a:pt x="216" y="138"/>
                    <a:pt x="214" y="135"/>
                  </a:cubicBezTo>
                  <a:cubicBezTo>
                    <a:pt x="210" y="129"/>
                    <a:pt x="202" y="125"/>
                    <a:pt x="193" y="125"/>
                  </a:cubicBezTo>
                  <a:close/>
                  <a:moveTo>
                    <a:pt x="114" y="298"/>
                  </a:moveTo>
                  <a:cubicBezTo>
                    <a:pt x="99" y="298"/>
                    <a:pt x="87" y="286"/>
                    <a:pt x="87" y="271"/>
                  </a:cubicBezTo>
                  <a:cubicBezTo>
                    <a:pt x="87" y="257"/>
                    <a:pt x="99" y="245"/>
                    <a:pt x="114" y="245"/>
                  </a:cubicBezTo>
                  <a:cubicBezTo>
                    <a:pt x="128" y="245"/>
                    <a:pt x="140" y="257"/>
                    <a:pt x="140" y="271"/>
                  </a:cubicBezTo>
                  <a:cubicBezTo>
                    <a:pt x="140" y="286"/>
                    <a:pt x="128" y="298"/>
                    <a:pt x="114" y="298"/>
                  </a:cubicBezTo>
                  <a:close/>
                  <a:moveTo>
                    <a:pt x="193" y="531"/>
                  </a:moveTo>
                  <a:cubicBezTo>
                    <a:pt x="152" y="425"/>
                    <a:pt x="152" y="425"/>
                    <a:pt x="152" y="425"/>
                  </a:cubicBezTo>
                  <a:cubicBezTo>
                    <a:pt x="234" y="425"/>
                    <a:pt x="234" y="425"/>
                    <a:pt x="234" y="425"/>
                  </a:cubicBezTo>
                  <a:cubicBezTo>
                    <a:pt x="234" y="425"/>
                    <a:pt x="193" y="531"/>
                    <a:pt x="193" y="531"/>
                  </a:cubicBezTo>
                  <a:close/>
                  <a:moveTo>
                    <a:pt x="280" y="298"/>
                  </a:moveTo>
                  <a:cubicBezTo>
                    <a:pt x="265" y="298"/>
                    <a:pt x="253" y="286"/>
                    <a:pt x="253" y="272"/>
                  </a:cubicBezTo>
                  <a:cubicBezTo>
                    <a:pt x="253" y="257"/>
                    <a:pt x="265" y="246"/>
                    <a:pt x="280" y="246"/>
                  </a:cubicBezTo>
                  <a:cubicBezTo>
                    <a:pt x="294" y="246"/>
                    <a:pt x="306" y="257"/>
                    <a:pt x="306" y="272"/>
                  </a:cubicBezTo>
                  <a:cubicBezTo>
                    <a:pt x="306" y="286"/>
                    <a:pt x="294" y="298"/>
                    <a:pt x="280" y="298"/>
                  </a:cubicBezTo>
                  <a:close/>
                  <a:moveTo>
                    <a:pt x="322" y="266"/>
                  </a:moveTo>
                  <a:cubicBezTo>
                    <a:pt x="321" y="269"/>
                    <a:pt x="321" y="269"/>
                    <a:pt x="321" y="269"/>
                  </a:cubicBezTo>
                  <a:cubicBezTo>
                    <a:pt x="318" y="272"/>
                    <a:pt x="318" y="272"/>
                    <a:pt x="318" y="272"/>
                  </a:cubicBezTo>
                  <a:cubicBezTo>
                    <a:pt x="316" y="274"/>
                    <a:pt x="316" y="274"/>
                    <a:pt x="316" y="274"/>
                  </a:cubicBezTo>
                  <a:cubicBezTo>
                    <a:pt x="314" y="275"/>
                    <a:pt x="314" y="275"/>
                    <a:pt x="314" y="275"/>
                  </a:cubicBezTo>
                  <a:cubicBezTo>
                    <a:pt x="312" y="275"/>
                    <a:pt x="312" y="275"/>
                    <a:pt x="312" y="275"/>
                  </a:cubicBezTo>
                  <a:cubicBezTo>
                    <a:pt x="312" y="274"/>
                    <a:pt x="312" y="274"/>
                    <a:pt x="312" y="274"/>
                  </a:cubicBezTo>
                  <a:cubicBezTo>
                    <a:pt x="312" y="273"/>
                    <a:pt x="312" y="272"/>
                    <a:pt x="312" y="271"/>
                  </a:cubicBezTo>
                  <a:cubicBezTo>
                    <a:pt x="312" y="254"/>
                    <a:pt x="297" y="239"/>
                    <a:pt x="279" y="239"/>
                  </a:cubicBezTo>
                  <a:cubicBezTo>
                    <a:pt x="262" y="239"/>
                    <a:pt x="247" y="254"/>
                    <a:pt x="247" y="271"/>
                  </a:cubicBezTo>
                  <a:cubicBezTo>
                    <a:pt x="247" y="274"/>
                    <a:pt x="247" y="277"/>
                    <a:pt x="248" y="280"/>
                  </a:cubicBezTo>
                  <a:cubicBezTo>
                    <a:pt x="147" y="280"/>
                    <a:pt x="147" y="280"/>
                    <a:pt x="147" y="280"/>
                  </a:cubicBezTo>
                  <a:cubicBezTo>
                    <a:pt x="147" y="277"/>
                    <a:pt x="147" y="275"/>
                    <a:pt x="147" y="272"/>
                  </a:cubicBezTo>
                  <a:cubicBezTo>
                    <a:pt x="147" y="254"/>
                    <a:pt x="133" y="239"/>
                    <a:pt x="114" y="239"/>
                  </a:cubicBezTo>
                  <a:cubicBezTo>
                    <a:pt x="96" y="239"/>
                    <a:pt x="81" y="254"/>
                    <a:pt x="81" y="272"/>
                  </a:cubicBezTo>
                  <a:cubicBezTo>
                    <a:pt x="81" y="273"/>
                    <a:pt x="81" y="274"/>
                    <a:pt x="81" y="275"/>
                  </a:cubicBezTo>
                  <a:cubicBezTo>
                    <a:pt x="81" y="275"/>
                    <a:pt x="81" y="275"/>
                    <a:pt x="81" y="275"/>
                  </a:cubicBezTo>
                  <a:cubicBezTo>
                    <a:pt x="81" y="277"/>
                    <a:pt x="81" y="277"/>
                    <a:pt x="81" y="277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0" y="279"/>
                    <a:pt x="80" y="279"/>
                    <a:pt x="80" y="279"/>
                  </a:cubicBezTo>
                  <a:cubicBezTo>
                    <a:pt x="80" y="278"/>
                    <a:pt x="80" y="278"/>
                    <a:pt x="80" y="278"/>
                  </a:cubicBezTo>
                  <a:cubicBezTo>
                    <a:pt x="80" y="276"/>
                    <a:pt x="80" y="276"/>
                    <a:pt x="80" y="276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79" y="273"/>
                    <a:pt x="79" y="273"/>
                    <a:pt x="79" y="273"/>
                  </a:cubicBezTo>
                  <a:cubicBezTo>
                    <a:pt x="79" y="272"/>
                    <a:pt x="79" y="272"/>
                    <a:pt x="79" y="272"/>
                  </a:cubicBezTo>
                  <a:cubicBezTo>
                    <a:pt x="79" y="270"/>
                    <a:pt x="79" y="270"/>
                    <a:pt x="79" y="270"/>
                  </a:cubicBezTo>
                  <a:cubicBezTo>
                    <a:pt x="78" y="269"/>
                    <a:pt x="78" y="269"/>
                    <a:pt x="78" y="269"/>
                  </a:cubicBezTo>
                  <a:cubicBezTo>
                    <a:pt x="78" y="268"/>
                    <a:pt x="78" y="268"/>
                    <a:pt x="78" y="268"/>
                  </a:cubicBezTo>
                  <a:cubicBezTo>
                    <a:pt x="76" y="266"/>
                    <a:pt x="76" y="266"/>
                    <a:pt x="76" y="266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72" y="264"/>
                    <a:pt x="72" y="264"/>
                    <a:pt x="72" y="264"/>
                  </a:cubicBezTo>
                  <a:cubicBezTo>
                    <a:pt x="71" y="262"/>
                    <a:pt x="71" y="262"/>
                    <a:pt x="71" y="262"/>
                  </a:cubicBezTo>
                  <a:cubicBezTo>
                    <a:pt x="70" y="261"/>
                    <a:pt x="70" y="261"/>
                    <a:pt x="70" y="261"/>
                  </a:cubicBezTo>
                  <a:cubicBezTo>
                    <a:pt x="69" y="259"/>
                    <a:pt x="69" y="259"/>
                    <a:pt x="69" y="259"/>
                  </a:cubicBezTo>
                  <a:cubicBezTo>
                    <a:pt x="69" y="255"/>
                    <a:pt x="69" y="255"/>
                    <a:pt x="69" y="255"/>
                  </a:cubicBezTo>
                  <a:cubicBezTo>
                    <a:pt x="68" y="253"/>
                    <a:pt x="68" y="253"/>
                    <a:pt x="68" y="253"/>
                  </a:cubicBezTo>
                  <a:cubicBezTo>
                    <a:pt x="67" y="251"/>
                    <a:pt x="67" y="251"/>
                    <a:pt x="67" y="251"/>
                  </a:cubicBezTo>
                  <a:cubicBezTo>
                    <a:pt x="66" y="250"/>
                    <a:pt x="66" y="250"/>
                    <a:pt x="66" y="250"/>
                  </a:cubicBezTo>
                  <a:cubicBezTo>
                    <a:pt x="65" y="247"/>
                    <a:pt x="65" y="247"/>
                    <a:pt x="65" y="247"/>
                  </a:cubicBezTo>
                  <a:cubicBezTo>
                    <a:pt x="65" y="245"/>
                    <a:pt x="65" y="245"/>
                    <a:pt x="65" y="245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8" y="209"/>
                    <a:pt x="68" y="209"/>
                    <a:pt x="68" y="209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73" y="208"/>
                    <a:pt x="73" y="208"/>
                    <a:pt x="73" y="208"/>
                  </a:cubicBezTo>
                  <a:cubicBezTo>
                    <a:pt x="77" y="208"/>
                    <a:pt x="77" y="208"/>
                    <a:pt x="77" y="208"/>
                  </a:cubicBezTo>
                  <a:cubicBezTo>
                    <a:pt x="84" y="208"/>
                    <a:pt x="84" y="208"/>
                    <a:pt x="84" y="208"/>
                  </a:cubicBezTo>
                  <a:cubicBezTo>
                    <a:pt x="86" y="206"/>
                    <a:pt x="86" y="206"/>
                    <a:pt x="86" y="206"/>
                  </a:cubicBezTo>
                  <a:cubicBezTo>
                    <a:pt x="103" y="184"/>
                    <a:pt x="103" y="184"/>
                    <a:pt x="103" y="184"/>
                  </a:cubicBezTo>
                  <a:cubicBezTo>
                    <a:pt x="104" y="183"/>
                    <a:pt x="104" y="183"/>
                    <a:pt x="104" y="183"/>
                  </a:cubicBezTo>
                  <a:cubicBezTo>
                    <a:pt x="106" y="183"/>
                    <a:pt x="106" y="183"/>
                    <a:pt x="106" y="183"/>
                  </a:cubicBezTo>
                  <a:cubicBezTo>
                    <a:pt x="126" y="183"/>
                    <a:pt x="126" y="183"/>
                    <a:pt x="126" y="183"/>
                  </a:cubicBezTo>
                  <a:cubicBezTo>
                    <a:pt x="207" y="188"/>
                    <a:pt x="207" y="188"/>
                    <a:pt x="207" y="188"/>
                  </a:cubicBezTo>
                  <a:cubicBezTo>
                    <a:pt x="207" y="188"/>
                    <a:pt x="209" y="189"/>
                    <a:pt x="209" y="189"/>
                  </a:cubicBezTo>
                  <a:cubicBezTo>
                    <a:pt x="210" y="189"/>
                    <a:pt x="246" y="217"/>
                    <a:pt x="246" y="217"/>
                  </a:cubicBezTo>
                  <a:cubicBezTo>
                    <a:pt x="249" y="219"/>
                    <a:pt x="249" y="219"/>
                    <a:pt x="249" y="219"/>
                  </a:cubicBezTo>
                  <a:cubicBezTo>
                    <a:pt x="310" y="235"/>
                    <a:pt x="310" y="235"/>
                    <a:pt x="310" y="235"/>
                  </a:cubicBezTo>
                  <a:cubicBezTo>
                    <a:pt x="310" y="235"/>
                    <a:pt x="315" y="246"/>
                    <a:pt x="315" y="247"/>
                  </a:cubicBezTo>
                  <a:cubicBezTo>
                    <a:pt x="316" y="247"/>
                    <a:pt x="316" y="248"/>
                    <a:pt x="316" y="248"/>
                  </a:cubicBezTo>
                  <a:cubicBezTo>
                    <a:pt x="321" y="251"/>
                    <a:pt x="321" y="251"/>
                    <a:pt x="321" y="251"/>
                  </a:cubicBezTo>
                  <a:cubicBezTo>
                    <a:pt x="322" y="252"/>
                    <a:pt x="322" y="252"/>
                    <a:pt x="322" y="252"/>
                  </a:cubicBezTo>
                  <a:lnTo>
                    <a:pt x="322" y="266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rgbClr val="000000"/>
                </a:solidFill>
                <a:ea typeface="ＭＳ Ｐゴシック" charset="0"/>
              </a:endParaRPr>
            </a:p>
          </p:txBody>
        </p:sp>
      </p:grpSp>
      <p:pic>
        <p:nvPicPr>
          <p:cNvPr id="42" name="Picture 41" descr="Intelligent Enterprise_edit-retouched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9713" r="246" b="6118"/>
          <a:stretch/>
        </p:blipFill>
        <p:spPr>
          <a:xfrm>
            <a:off x="7259448" y="2131089"/>
            <a:ext cx="2194274" cy="1235054"/>
          </a:xfrm>
          <a:prstGeom prst="rect">
            <a:avLst/>
          </a:prstGeom>
        </p:spPr>
      </p:pic>
      <p:sp>
        <p:nvSpPr>
          <p:cNvPr id="43" name="Right Triangle 42"/>
          <p:cNvSpPr>
            <a:spLocks noChangeAspect="1"/>
          </p:cNvSpPr>
          <p:nvPr/>
        </p:nvSpPr>
        <p:spPr>
          <a:xfrm>
            <a:off x="7259451" y="2497262"/>
            <a:ext cx="1631535" cy="868881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7340911" y="2169992"/>
            <a:ext cx="524571" cy="914612"/>
            <a:chOff x="7340908" y="1331119"/>
            <a:chExt cx="423375" cy="738002"/>
          </a:xfrm>
        </p:grpSpPr>
        <p:sp>
          <p:nvSpPr>
            <p:cNvPr id="44" name="Oval 43"/>
            <p:cNvSpPr/>
            <p:nvPr/>
          </p:nvSpPr>
          <p:spPr>
            <a:xfrm>
              <a:off x="7472101" y="2027105"/>
              <a:ext cx="156060" cy="42016"/>
            </a:xfrm>
            <a:prstGeom prst="ellipse">
              <a:avLst/>
            </a:prstGeom>
            <a:solidFill>
              <a:srgbClr val="DCDC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7340908" y="1331119"/>
              <a:ext cx="423375" cy="661836"/>
              <a:chOff x="6164263" y="2843213"/>
              <a:chExt cx="1493838" cy="2335213"/>
            </a:xfrm>
            <a:solidFill>
              <a:schemeClr val="accent5"/>
            </a:solidFill>
          </p:grpSpPr>
          <p:sp>
            <p:nvSpPr>
              <p:cNvPr id="46" name="Freeform 12"/>
              <p:cNvSpPr>
                <a:spLocks noChangeAspect="1" noEditPoints="1"/>
              </p:cNvSpPr>
              <p:nvPr userDrawn="1"/>
            </p:nvSpPr>
            <p:spPr bwMode="auto">
              <a:xfrm>
                <a:off x="6164263" y="2843213"/>
                <a:ext cx="1493838" cy="2335213"/>
              </a:xfrm>
              <a:custGeom>
                <a:avLst/>
                <a:gdLst/>
                <a:ahLst/>
                <a:cxnLst>
                  <a:cxn ang="0">
                    <a:pos x="39" y="313"/>
                  </a:cxn>
                  <a:cxn ang="0">
                    <a:pos x="343" y="326"/>
                  </a:cxn>
                  <a:cxn ang="0">
                    <a:pos x="193" y="531"/>
                  </a:cxn>
                  <a:cxn ang="0">
                    <a:pos x="193" y="531"/>
                  </a:cxn>
                  <a:cxn ang="0">
                    <a:pos x="143" y="274"/>
                  </a:cxn>
                  <a:cxn ang="0">
                    <a:pos x="84" y="198"/>
                  </a:cxn>
                  <a:cxn ang="0">
                    <a:pos x="126" y="265"/>
                  </a:cxn>
                  <a:cxn ang="0">
                    <a:pos x="128" y="221"/>
                  </a:cxn>
                  <a:cxn ang="0">
                    <a:pos x="194" y="248"/>
                  </a:cxn>
                  <a:cxn ang="0">
                    <a:pos x="194" y="259"/>
                  </a:cxn>
                  <a:cxn ang="0">
                    <a:pos x="194" y="309"/>
                  </a:cxn>
                  <a:cxn ang="0">
                    <a:pos x="194" y="319"/>
                  </a:cxn>
                  <a:cxn ang="0">
                    <a:pos x="224" y="281"/>
                  </a:cxn>
                  <a:cxn ang="0">
                    <a:pos x="243" y="221"/>
                  </a:cxn>
                  <a:cxn ang="0">
                    <a:pos x="247" y="213"/>
                  </a:cxn>
                  <a:cxn ang="0">
                    <a:pos x="264" y="175"/>
                  </a:cxn>
                  <a:cxn ang="0">
                    <a:pos x="231" y="157"/>
                  </a:cxn>
                  <a:cxn ang="0">
                    <a:pos x="207" y="165"/>
                  </a:cxn>
                  <a:cxn ang="0">
                    <a:pos x="193" y="139"/>
                  </a:cxn>
                  <a:cxn ang="0">
                    <a:pos x="167" y="156"/>
                  </a:cxn>
                  <a:cxn ang="0">
                    <a:pos x="162" y="161"/>
                  </a:cxn>
                  <a:cxn ang="0">
                    <a:pos x="127" y="170"/>
                  </a:cxn>
                  <a:cxn ang="0">
                    <a:pos x="111" y="195"/>
                  </a:cxn>
                  <a:cxn ang="0">
                    <a:pos x="148" y="185"/>
                  </a:cxn>
                  <a:cxn ang="0">
                    <a:pos x="201" y="169"/>
                  </a:cxn>
                  <a:cxn ang="0">
                    <a:pos x="175" y="194"/>
                  </a:cxn>
                  <a:cxn ang="0">
                    <a:pos x="204" y="200"/>
                  </a:cxn>
                  <a:cxn ang="0">
                    <a:pos x="242" y="205"/>
                  </a:cxn>
                  <a:cxn ang="0">
                    <a:pos x="218" y="281"/>
                  </a:cxn>
                  <a:cxn ang="0">
                    <a:pos x="178" y="215"/>
                  </a:cxn>
                  <a:cxn ang="0">
                    <a:pos x="92" y="184"/>
                  </a:cxn>
                  <a:cxn ang="0">
                    <a:pos x="183" y="121"/>
                  </a:cxn>
                  <a:cxn ang="0">
                    <a:pos x="282" y="182"/>
                  </a:cxn>
                  <a:cxn ang="0">
                    <a:pos x="238" y="281"/>
                  </a:cxn>
                  <a:cxn ang="0">
                    <a:pos x="261" y="274"/>
                  </a:cxn>
                  <a:cxn ang="0">
                    <a:pos x="261" y="264"/>
                  </a:cxn>
                  <a:cxn ang="0">
                    <a:pos x="291" y="180"/>
                  </a:cxn>
                  <a:cxn ang="0">
                    <a:pos x="300" y="118"/>
                  </a:cxn>
                  <a:cxn ang="0">
                    <a:pos x="253" y="119"/>
                  </a:cxn>
                  <a:cxn ang="0">
                    <a:pos x="218" y="110"/>
                  </a:cxn>
                  <a:cxn ang="0">
                    <a:pos x="233" y="94"/>
                  </a:cxn>
                  <a:cxn ang="0">
                    <a:pos x="153" y="96"/>
                  </a:cxn>
                  <a:cxn ang="0">
                    <a:pos x="164" y="110"/>
                  </a:cxn>
                  <a:cxn ang="0">
                    <a:pos x="147" y="115"/>
                  </a:cxn>
                  <a:cxn ang="0">
                    <a:pos x="133" y="122"/>
                  </a:cxn>
                  <a:cxn ang="0">
                    <a:pos x="86" y="120"/>
                  </a:cxn>
                  <a:cxn ang="0">
                    <a:pos x="77" y="115"/>
                  </a:cxn>
                  <a:cxn ang="0">
                    <a:pos x="145" y="89"/>
                  </a:cxn>
                  <a:cxn ang="0">
                    <a:pos x="244" y="93"/>
                  </a:cxn>
                  <a:cxn ang="0">
                    <a:pos x="299" y="176"/>
                  </a:cxn>
                  <a:cxn ang="0">
                    <a:pos x="310" y="253"/>
                  </a:cxn>
                </a:cxnLst>
                <a:rect l="0" t="0" r="r" b="b"/>
                <a:pathLst>
                  <a:path w="387" h="605">
                    <a:moveTo>
                      <a:pt x="194" y="0"/>
                    </a:moveTo>
                    <a:cubicBezTo>
                      <a:pt x="92" y="0"/>
                      <a:pt x="0" y="82"/>
                      <a:pt x="0" y="184"/>
                    </a:cubicBezTo>
                    <a:cubicBezTo>
                      <a:pt x="0" y="213"/>
                      <a:pt x="16" y="260"/>
                      <a:pt x="39" y="313"/>
                    </a:cubicBezTo>
                    <a:cubicBezTo>
                      <a:pt x="158" y="605"/>
                      <a:pt x="158" y="605"/>
                      <a:pt x="158" y="605"/>
                    </a:cubicBezTo>
                    <a:cubicBezTo>
                      <a:pt x="228" y="605"/>
                      <a:pt x="228" y="605"/>
                      <a:pt x="228" y="605"/>
                    </a:cubicBezTo>
                    <a:cubicBezTo>
                      <a:pt x="343" y="326"/>
                      <a:pt x="343" y="326"/>
                      <a:pt x="343" y="326"/>
                    </a:cubicBezTo>
                    <a:cubicBezTo>
                      <a:pt x="369" y="268"/>
                      <a:pt x="387" y="215"/>
                      <a:pt x="387" y="184"/>
                    </a:cubicBezTo>
                    <a:cubicBezTo>
                      <a:pt x="387" y="82"/>
                      <a:pt x="296" y="0"/>
                      <a:pt x="194" y="0"/>
                    </a:cubicBezTo>
                    <a:close/>
                    <a:moveTo>
                      <a:pt x="193" y="531"/>
                    </a:moveTo>
                    <a:cubicBezTo>
                      <a:pt x="153" y="425"/>
                      <a:pt x="153" y="425"/>
                      <a:pt x="153" y="425"/>
                    </a:cubicBezTo>
                    <a:cubicBezTo>
                      <a:pt x="234" y="425"/>
                      <a:pt x="234" y="425"/>
                      <a:pt x="234" y="425"/>
                    </a:cubicBezTo>
                    <a:cubicBezTo>
                      <a:pt x="234" y="425"/>
                      <a:pt x="193" y="531"/>
                      <a:pt x="193" y="531"/>
                    </a:cubicBezTo>
                    <a:close/>
                    <a:moveTo>
                      <a:pt x="194" y="319"/>
                    </a:moveTo>
                    <a:cubicBezTo>
                      <a:pt x="175" y="319"/>
                      <a:pt x="158" y="305"/>
                      <a:pt x="145" y="278"/>
                    </a:cubicBezTo>
                    <a:cubicBezTo>
                      <a:pt x="144" y="277"/>
                      <a:pt x="144" y="276"/>
                      <a:pt x="143" y="274"/>
                    </a:cubicBezTo>
                    <a:cubicBezTo>
                      <a:pt x="137" y="275"/>
                      <a:pt x="131" y="276"/>
                      <a:pt x="126" y="276"/>
                    </a:cubicBezTo>
                    <a:cubicBezTo>
                      <a:pt x="103" y="276"/>
                      <a:pt x="87" y="268"/>
                      <a:pt x="78" y="255"/>
                    </a:cubicBezTo>
                    <a:cubicBezTo>
                      <a:pt x="69" y="240"/>
                      <a:pt x="71" y="220"/>
                      <a:pt x="84" y="198"/>
                    </a:cubicBezTo>
                    <a:cubicBezTo>
                      <a:pt x="86" y="202"/>
                      <a:pt x="88" y="205"/>
                      <a:pt x="91" y="208"/>
                    </a:cubicBezTo>
                    <a:cubicBezTo>
                      <a:pt x="82" y="225"/>
                      <a:pt x="81" y="239"/>
                      <a:pt x="87" y="249"/>
                    </a:cubicBezTo>
                    <a:cubicBezTo>
                      <a:pt x="95" y="262"/>
                      <a:pt x="112" y="265"/>
                      <a:pt x="126" y="265"/>
                    </a:cubicBezTo>
                    <a:cubicBezTo>
                      <a:pt x="130" y="265"/>
                      <a:pt x="134" y="265"/>
                      <a:pt x="139" y="264"/>
                    </a:cubicBezTo>
                    <a:cubicBezTo>
                      <a:pt x="134" y="251"/>
                      <a:pt x="131" y="236"/>
                      <a:pt x="129" y="221"/>
                    </a:cubicBezTo>
                    <a:cubicBezTo>
                      <a:pt x="129" y="221"/>
                      <a:pt x="129" y="221"/>
                      <a:pt x="128" y="221"/>
                    </a:cubicBezTo>
                    <a:cubicBezTo>
                      <a:pt x="135" y="220"/>
                      <a:pt x="140" y="219"/>
                      <a:pt x="143" y="218"/>
                    </a:cubicBezTo>
                    <a:cubicBezTo>
                      <a:pt x="150" y="223"/>
                      <a:pt x="157" y="228"/>
                      <a:pt x="165" y="233"/>
                    </a:cubicBezTo>
                    <a:cubicBezTo>
                      <a:pt x="174" y="238"/>
                      <a:pt x="184" y="243"/>
                      <a:pt x="194" y="248"/>
                    </a:cubicBezTo>
                    <a:cubicBezTo>
                      <a:pt x="196" y="247"/>
                      <a:pt x="198" y="246"/>
                      <a:pt x="200" y="245"/>
                    </a:cubicBezTo>
                    <a:cubicBezTo>
                      <a:pt x="200" y="261"/>
                      <a:pt x="200" y="261"/>
                      <a:pt x="200" y="261"/>
                    </a:cubicBezTo>
                    <a:cubicBezTo>
                      <a:pt x="198" y="261"/>
                      <a:pt x="196" y="260"/>
                      <a:pt x="194" y="259"/>
                    </a:cubicBezTo>
                    <a:cubicBezTo>
                      <a:pt x="181" y="265"/>
                      <a:pt x="167" y="270"/>
                      <a:pt x="154" y="272"/>
                    </a:cubicBezTo>
                    <a:cubicBezTo>
                      <a:pt x="154" y="273"/>
                      <a:pt x="154" y="273"/>
                      <a:pt x="155" y="274"/>
                    </a:cubicBezTo>
                    <a:cubicBezTo>
                      <a:pt x="165" y="296"/>
                      <a:pt x="179" y="309"/>
                      <a:pt x="194" y="309"/>
                    </a:cubicBezTo>
                    <a:cubicBezTo>
                      <a:pt x="204" y="309"/>
                      <a:pt x="214" y="302"/>
                      <a:pt x="223" y="290"/>
                    </a:cubicBezTo>
                    <a:cubicBezTo>
                      <a:pt x="236" y="290"/>
                      <a:pt x="236" y="290"/>
                      <a:pt x="236" y="290"/>
                    </a:cubicBezTo>
                    <a:cubicBezTo>
                      <a:pt x="224" y="309"/>
                      <a:pt x="209" y="319"/>
                      <a:pt x="194" y="319"/>
                    </a:cubicBezTo>
                    <a:close/>
                    <a:moveTo>
                      <a:pt x="238" y="281"/>
                    </a:moveTo>
                    <a:cubicBezTo>
                      <a:pt x="238" y="281"/>
                      <a:pt x="238" y="281"/>
                      <a:pt x="238" y="281"/>
                    </a:cubicBezTo>
                    <a:cubicBezTo>
                      <a:pt x="224" y="281"/>
                      <a:pt x="224" y="281"/>
                      <a:pt x="224" y="281"/>
                    </a:cubicBezTo>
                    <a:cubicBezTo>
                      <a:pt x="225" y="247"/>
                      <a:pt x="225" y="247"/>
                      <a:pt x="225" y="247"/>
                    </a:cubicBezTo>
                    <a:cubicBezTo>
                      <a:pt x="225" y="247"/>
                      <a:pt x="224" y="237"/>
                      <a:pt x="230" y="233"/>
                    </a:cubicBezTo>
                    <a:cubicBezTo>
                      <a:pt x="235" y="229"/>
                      <a:pt x="243" y="221"/>
                      <a:pt x="243" y="221"/>
                    </a:cubicBezTo>
                    <a:cubicBezTo>
                      <a:pt x="243" y="221"/>
                      <a:pt x="250" y="221"/>
                      <a:pt x="253" y="231"/>
                    </a:cubicBezTo>
                    <a:cubicBezTo>
                      <a:pt x="261" y="229"/>
                      <a:pt x="261" y="229"/>
                      <a:pt x="261" y="229"/>
                    </a:cubicBezTo>
                    <a:cubicBezTo>
                      <a:pt x="259" y="218"/>
                      <a:pt x="247" y="213"/>
                      <a:pt x="247" y="213"/>
                    </a:cubicBezTo>
                    <a:cubicBezTo>
                      <a:pt x="252" y="202"/>
                      <a:pt x="251" y="191"/>
                      <a:pt x="251" y="191"/>
                    </a:cubicBezTo>
                    <a:cubicBezTo>
                      <a:pt x="264" y="188"/>
                      <a:pt x="270" y="179"/>
                      <a:pt x="270" y="179"/>
                    </a:cubicBezTo>
                    <a:cubicBezTo>
                      <a:pt x="264" y="175"/>
                      <a:pt x="264" y="175"/>
                      <a:pt x="264" y="175"/>
                    </a:cubicBezTo>
                    <a:cubicBezTo>
                      <a:pt x="257" y="184"/>
                      <a:pt x="250" y="183"/>
                      <a:pt x="250" y="183"/>
                    </a:cubicBezTo>
                    <a:cubicBezTo>
                      <a:pt x="244" y="170"/>
                      <a:pt x="227" y="167"/>
                      <a:pt x="227" y="167"/>
                    </a:cubicBezTo>
                    <a:cubicBezTo>
                      <a:pt x="225" y="161"/>
                      <a:pt x="231" y="157"/>
                      <a:pt x="231" y="157"/>
                    </a:cubicBezTo>
                    <a:cubicBezTo>
                      <a:pt x="227" y="150"/>
                      <a:pt x="227" y="150"/>
                      <a:pt x="227" y="150"/>
                    </a:cubicBezTo>
                    <a:cubicBezTo>
                      <a:pt x="217" y="155"/>
                      <a:pt x="219" y="166"/>
                      <a:pt x="219" y="166"/>
                    </a:cubicBezTo>
                    <a:cubicBezTo>
                      <a:pt x="214" y="165"/>
                      <a:pt x="207" y="165"/>
                      <a:pt x="207" y="165"/>
                    </a:cubicBezTo>
                    <a:cubicBezTo>
                      <a:pt x="205" y="157"/>
                      <a:pt x="197" y="153"/>
                      <a:pt x="197" y="153"/>
                    </a:cubicBezTo>
                    <a:cubicBezTo>
                      <a:pt x="201" y="147"/>
                      <a:pt x="201" y="140"/>
                      <a:pt x="201" y="140"/>
                    </a:cubicBezTo>
                    <a:cubicBezTo>
                      <a:pt x="193" y="139"/>
                      <a:pt x="193" y="139"/>
                      <a:pt x="193" y="139"/>
                    </a:cubicBezTo>
                    <a:cubicBezTo>
                      <a:pt x="193" y="146"/>
                      <a:pt x="189" y="152"/>
                      <a:pt x="189" y="152"/>
                    </a:cubicBezTo>
                    <a:cubicBezTo>
                      <a:pt x="189" y="152"/>
                      <a:pt x="184" y="151"/>
                      <a:pt x="179" y="153"/>
                    </a:cubicBezTo>
                    <a:cubicBezTo>
                      <a:pt x="173" y="156"/>
                      <a:pt x="167" y="156"/>
                      <a:pt x="167" y="156"/>
                    </a:cubicBezTo>
                    <a:cubicBezTo>
                      <a:pt x="162" y="147"/>
                      <a:pt x="153" y="144"/>
                      <a:pt x="153" y="144"/>
                    </a:cubicBezTo>
                    <a:cubicBezTo>
                      <a:pt x="150" y="151"/>
                      <a:pt x="150" y="151"/>
                      <a:pt x="150" y="151"/>
                    </a:cubicBezTo>
                    <a:cubicBezTo>
                      <a:pt x="158" y="154"/>
                      <a:pt x="162" y="161"/>
                      <a:pt x="162" y="161"/>
                    </a:cubicBezTo>
                    <a:cubicBezTo>
                      <a:pt x="158" y="175"/>
                      <a:pt x="148" y="177"/>
                      <a:pt x="148" y="177"/>
                    </a:cubicBezTo>
                    <a:cubicBezTo>
                      <a:pt x="140" y="162"/>
                      <a:pt x="127" y="163"/>
                      <a:pt x="127" y="163"/>
                    </a:cubicBezTo>
                    <a:cubicBezTo>
                      <a:pt x="127" y="170"/>
                      <a:pt x="127" y="170"/>
                      <a:pt x="127" y="170"/>
                    </a:cubicBezTo>
                    <a:cubicBezTo>
                      <a:pt x="137" y="171"/>
                      <a:pt x="141" y="182"/>
                      <a:pt x="141" y="182"/>
                    </a:cubicBezTo>
                    <a:cubicBezTo>
                      <a:pt x="134" y="185"/>
                      <a:pt x="124" y="181"/>
                      <a:pt x="118" y="184"/>
                    </a:cubicBezTo>
                    <a:cubicBezTo>
                      <a:pt x="113" y="187"/>
                      <a:pt x="111" y="195"/>
                      <a:pt x="111" y="195"/>
                    </a:cubicBezTo>
                    <a:cubicBezTo>
                      <a:pt x="118" y="197"/>
                      <a:pt x="118" y="197"/>
                      <a:pt x="118" y="197"/>
                    </a:cubicBezTo>
                    <a:cubicBezTo>
                      <a:pt x="118" y="197"/>
                      <a:pt x="118" y="189"/>
                      <a:pt x="128" y="190"/>
                    </a:cubicBezTo>
                    <a:cubicBezTo>
                      <a:pt x="142" y="192"/>
                      <a:pt x="148" y="185"/>
                      <a:pt x="148" y="185"/>
                    </a:cubicBezTo>
                    <a:cubicBezTo>
                      <a:pt x="166" y="179"/>
                      <a:pt x="169" y="163"/>
                      <a:pt x="169" y="163"/>
                    </a:cubicBezTo>
                    <a:cubicBezTo>
                      <a:pt x="181" y="162"/>
                      <a:pt x="177" y="161"/>
                      <a:pt x="187" y="159"/>
                    </a:cubicBezTo>
                    <a:cubicBezTo>
                      <a:pt x="197" y="157"/>
                      <a:pt x="201" y="169"/>
                      <a:pt x="201" y="169"/>
                    </a:cubicBezTo>
                    <a:cubicBezTo>
                      <a:pt x="195" y="174"/>
                      <a:pt x="194" y="181"/>
                      <a:pt x="194" y="181"/>
                    </a:cubicBezTo>
                    <a:cubicBezTo>
                      <a:pt x="176" y="179"/>
                      <a:pt x="169" y="190"/>
                      <a:pt x="169" y="190"/>
                    </a:cubicBezTo>
                    <a:cubicBezTo>
                      <a:pt x="175" y="194"/>
                      <a:pt x="175" y="194"/>
                      <a:pt x="175" y="194"/>
                    </a:cubicBezTo>
                    <a:cubicBezTo>
                      <a:pt x="182" y="186"/>
                      <a:pt x="193" y="189"/>
                      <a:pt x="193" y="189"/>
                    </a:cubicBezTo>
                    <a:cubicBezTo>
                      <a:pt x="194" y="197"/>
                      <a:pt x="199" y="205"/>
                      <a:pt x="199" y="205"/>
                    </a:cubicBezTo>
                    <a:cubicBezTo>
                      <a:pt x="204" y="200"/>
                      <a:pt x="204" y="200"/>
                      <a:pt x="204" y="200"/>
                    </a:cubicBezTo>
                    <a:cubicBezTo>
                      <a:pt x="196" y="186"/>
                      <a:pt x="202" y="177"/>
                      <a:pt x="205" y="174"/>
                    </a:cubicBezTo>
                    <a:cubicBezTo>
                      <a:pt x="209" y="171"/>
                      <a:pt x="221" y="173"/>
                      <a:pt x="233" y="177"/>
                    </a:cubicBezTo>
                    <a:cubicBezTo>
                      <a:pt x="245" y="182"/>
                      <a:pt x="245" y="193"/>
                      <a:pt x="242" y="205"/>
                    </a:cubicBezTo>
                    <a:cubicBezTo>
                      <a:pt x="239" y="217"/>
                      <a:pt x="231" y="222"/>
                      <a:pt x="230" y="223"/>
                    </a:cubicBezTo>
                    <a:cubicBezTo>
                      <a:pt x="226" y="227"/>
                      <a:pt x="217" y="231"/>
                      <a:pt x="217" y="244"/>
                    </a:cubicBezTo>
                    <a:cubicBezTo>
                      <a:pt x="217" y="256"/>
                      <a:pt x="218" y="281"/>
                      <a:pt x="218" y="281"/>
                    </a:cubicBezTo>
                    <a:cubicBezTo>
                      <a:pt x="205" y="281"/>
                      <a:pt x="205" y="281"/>
                      <a:pt x="205" y="281"/>
                    </a:cubicBezTo>
                    <a:cubicBezTo>
                      <a:pt x="205" y="281"/>
                      <a:pt x="205" y="253"/>
                      <a:pt x="205" y="238"/>
                    </a:cubicBezTo>
                    <a:cubicBezTo>
                      <a:pt x="205" y="222"/>
                      <a:pt x="178" y="215"/>
                      <a:pt x="178" y="215"/>
                    </a:cubicBezTo>
                    <a:cubicBezTo>
                      <a:pt x="157" y="222"/>
                      <a:pt x="146" y="212"/>
                      <a:pt x="146" y="212"/>
                    </a:cubicBezTo>
                    <a:cubicBezTo>
                      <a:pt x="146" y="212"/>
                      <a:pt x="141" y="214"/>
                      <a:pt x="129" y="215"/>
                    </a:cubicBezTo>
                    <a:cubicBezTo>
                      <a:pt x="116" y="216"/>
                      <a:pt x="90" y="210"/>
                      <a:pt x="92" y="184"/>
                    </a:cubicBezTo>
                    <a:cubicBezTo>
                      <a:pt x="93" y="159"/>
                      <a:pt x="111" y="154"/>
                      <a:pt x="111" y="154"/>
                    </a:cubicBezTo>
                    <a:cubicBezTo>
                      <a:pt x="114" y="126"/>
                      <a:pt x="145" y="129"/>
                      <a:pt x="145" y="129"/>
                    </a:cubicBezTo>
                    <a:cubicBezTo>
                      <a:pt x="155" y="108"/>
                      <a:pt x="183" y="121"/>
                      <a:pt x="183" y="121"/>
                    </a:cubicBezTo>
                    <a:cubicBezTo>
                      <a:pt x="197" y="103"/>
                      <a:pt x="223" y="122"/>
                      <a:pt x="223" y="122"/>
                    </a:cubicBezTo>
                    <a:cubicBezTo>
                      <a:pt x="254" y="116"/>
                      <a:pt x="263" y="143"/>
                      <a:pt x="263" y="143"/>
                    </a:cubicBezTo>
                    <a:cubicBezTo>
                      <a:pt x="284" y="143"/>
                      <a:pt x="282" y="182"/>
                      <a:pt x="282" y="182"/>
                    </a:cubicBezTo>
                    <a:cubicBezTo>
                      <a:pt x="298" y="200"/>
                      <a:pt x="278" y="221"/>
                      <a:pt x="278" y="221"/>
                    </a:cubicBezTo>
                    <a:cubicBezTo>
                      <a:pt x="278" y="221"/>
                      <a:pt x="278" y="238"/>
                      <a:pt x="257" y="250"/>
                    </a:cubicBezTo>
                    <a:cubicBezTo>
                      <a:pt x="238" y="260"/>
                      <a:pt x="238" y="277"/>
                      <a:pt x="238" y="281"/>
                    </a:cubicBezTo>
                    <a:cubicBezTo>
                      <a:pt x="238" y="281"/>
                      <a:pt x="238" y="281"/>
                      <a:pt x="238" y="281"/>
                    </a:cubicBezTo>
                    <a:close/>
                    <a:moveTo>
                      <a:pt x="310" y="253"/>
                    </a:moveTo>
                    <a:cubicBezTo>
                      <a:pt x="302" y="267"/>
                      <a:pt x="285" y="274"/>
                      <a:pt x="261" y="274"/>
                    </a:cubicBezTo>
                    <a:cubicBezTo>
                      <a:pt x="256" y="274"/>
                      <a:pt x="252" y="274"/>
                      <a:pt x="247" y="273"/>
                    </a:cubicBezTo>
                    <a:cubicBezTo>
                      <a:pt x="248" y="270"/>
                      <a:pt x="250" y="267"/>
                      <a:pt x="253" y="263"/>
                    </a:cubicBezTo>
                    <a:cubicBezTo>
                      <a:pt x="256" y="263"/>
                      <a:pt x="258" y="264"/>
                      <a:pt x="261" y="264"/>
                    </a:cubicBezTo>
                    <a:cubicBezTo>
                      <a:pt x="281" y="264"/>
                      <a:pt x="295" y="258"/>
                      <a:pt x="301" y="247"/>
                    </a:cubicBezTo>
                    <a:cubicBezTo>
                      <a:pt x="307" y="237"/>
                      <a:pt x="305" y="221"/>
                      <a:pt x="296" y="204"/>
                    </a:cubicBezTo>
                    <a:cubicBezTo>
                      <a:pt x="298" y="195"/>
                      <a:pt x="296" y="187"/>
                      <a:pt x="291" y="180"/>
                    </a:cubicBezTo>
                    <a:cubicBezTo>
                      <a:pt x="291" y="178"/>
                      <a:pt x="291" y="174"/>
                      <a:pt x="290" y="170"/>
                    </a:cubicBezTo>
                    <a:cubicBezTo>
                      <a:pt x="290" y="170"/>
                      <a:pt x="290" y="170"/>
                      <a:pt x="290" y="170"/>
                    </a:cubicBezTo>
                    <a:cubicBezTo>
                      <a:pt x="304" y="149"/>
                      <a:pt x="307" y="130"/>
                      <a:pt x="300" y="118"/>
                    </a:cubicBezTo>
                    <a:cubicBezTo>
                      <a:pt x="292" y="105"/>
                      <a:pt x="275" y="103"/>
                      <a:pt x="261" y="103"/>
                    </a:cubicBezTo>
                    <a:cubicBezTo>
                      <a:pt x="257" y="103"/>
                      <a:pt x="253" y="103"/>
                      <a:pt x="248" y="104"/>
                    </a:cubicBezTo>
                    <a:cubicBezTo>
                      <a:pt x="250" y="109"/>
                      <a:pt x="251" y="114"/>
                      <a:pt x="253" y="119"/>
                    </a:cubicBezTo>
                    <a:cubicBezTo>
                      <a:pt x="249" y="117"/>
                      <a:pt x="245" y="115"/>
                      <a:pt x="240" y="114"/>
                    </a:cubicBezTo>
                    <a:cubicBezTo>
                      <a:pt x="239" y="111"/>
                      <a:pt x="238" y="108"/>
                      <a:pt x="237" y="105"/>
                    </a:cubicBezTo>
                    <a:cubicBezTo>
                      <a:pt x="231" y="107"/>
                      <a:pt x="225" y="108"/>
                      <a:pt x="218" y="110"/>
                    </a:cubicBezTo>
                    <a:cubicBezTo>
                      <a:pt x="213" y="108"/>
                      <a:pt x="207" y="106"/>
                      <a:pt x="200" y="105"/>
                    </a:cubicBezTo>
                    <a:cubicBezTo>
                      <a:pt x="211" y="101"/>
                      <a:pt x="222" y="98"/>
                      <a:pt x="233" y="95"/>
                    </a:cubicBezTo>
                    <a:cubicBezTo>
                      <a:pt x="233" y="95"/>
                      <a:pt x="233" y="94"/>
                      <a:pt x="233" y="94"/>
                    </a:cubicBezTo>
                    <a:cubicBezTo>
                      <a:pt x="222" y="72"/>
                      <a:pt x="208" y="59"/>
                      <a:pt x="194" y="59"/>
                    </a:cubicBezTo>
                    <a:cubicBezTo>
                      <a:pt x="179" y="59"/>
                      <a:pt x="165" y="72"/>
                      <a:pt x="155" y="94"/>
                    </a:cubicBezTo>
                    <a:cubicBezTo>
                      <a:pt x="154" y="95"/>
                      <a:pt x="154" y="96"/>
                      <a:pt x="153" y="96"/>
                    </a:cubicBezTo>
                    <a:cubicBezTo>
                      <a:pt x="165" y="99"/>
                      <a:pt x="177" y="102"/>
                      <a:pt x="190" y="107"/>
                    </a:cubicBezTo>
                    <a:cubicBezTo>
                      <a:pt x="187" y="108"/>
                      <a:pt x="184" y="110"/>
                      <a:pt x="181" y="113"/>
                    </a:cubicBezTo>
                    <a:cubicBezTo>
                      <a:pt x="177" y="111"/>
                      <a:pt x="171" y="110"/>
                      <a:pt x="164" y="110"/>
                    </a:cubicBezTo>
                    <a:cubicBezTo>
                      <a:pt x="164" y="110"/>
                      <a:pt x="163" y="110"/>
                      <a:pt x="163" y="110"/>
                    </a:cubicBezTo>
                    <a:cubicBezTo>
                      <a:pt x="159" y="108"/>
                      <a:pt x="154" y="107"/>
                      <a:pt x="149" y="106"/>
                    </a:cubicBezTo>
                    <a:cubicBezTo>
                      <a:pt x="148" y="109"/>
                      <a:pt x="147" y="112"/>
                      <a:pt x="147" y="115"/>
                    </a:cubicBezTo>
                    <a:cubicBezTo>
                      <a:pt x="144" y="117"/>
                      <a:pt x="142" y="119"/>
                      <a:pt x="140" y="122"/>
                    </a:cubicBezTo>
                    <a:cubicBezTo>
                      <a:pt x="140" y="122"/>
                      <a:pt x="139" y="122"/>
                      <a:pt x="139" y="122"/>
                    </a:cubicBezTo>
                    <a:cubicBezTo>
                      <a:pt x="138" y="122"/>
                      <a:pt x="136" y="122"/>
                      <a:pt x="133" y="122"/>
                    </a:cubicBezTo>
                    <a:cubicBezTo>
                      <a:pt x="135" y="116"/>
                      <a:pt x="137" y="110"/>
                      <a:pt x="139" y="105"/>
                    </a:cubicBezTo>
                    <a:cubicBezTo>
                      <a:pt x="134" y="104"/>
                      <a:pt x="130" y="104"/>
                      <a:pt x="126" y="104"/>
                    </a:cubicBezTo>
                    <a:cubicBezTo>
                      <a:pt x="106" y="104"/>
                      <a:pt x="92" y="110"/>
                      <a:pt x="86" y="120"/>
                    </a:cubicBezTo>
                    <a:cubicBezTo>
                      <a:pt x="80" y="130"/>
                      <a:pt x="82" y="144"/>
                      <a:pt x="90" y="160"/>
                    </a:cubicBezTo>
                    <a:cubicBezTo>
                      <a:pt x="88" y="164"/>
                      <a:pt x="86" y="168"/>
                      <a:pt x="84" y="173"/>
                    </a:cubicBezTo>
                    <a:cubicBezTo>
                      <a:pt x="71" y="150"/>
                      <a:pt x="68" y="130"/>
                      <a:pt x="77" y="115"/>
                    </a:cubicBezTo>
                    <a:cubicBezTo>
                      <a:pt x="85" y="101"/>
                      <a:pt x="102" y="93"/>
                      <a:pt x="126" y="93"/>
                    </a:cubicBezTo>
                    <a:cubicBezTo>
                      <a:pt x="131" y="93"/>
                      <a:pt x="137" y="94"/>
                      <a:pt x="143" y="95"/>
                    </a:cubicBezTo>
                    <a:cubicBezTo>
                      <a:pt x="143" y="93"/>
                      <a:pt x="144" y="91"/>
                      <a:pt x="145" y="89"/>
                    </a:cubicBezTo>
                    <a:cubicBezTo>
                      <a:pt x="158" y="63"/>
                      <a:pt x="175" y="48"/>
                      <a:pt x="194" y="48"/>
                    </a:cubicBezTo>
                    <a:cubicBezTo>
                      <a:pt x="212" y="48"/>
                      <a:pt x="230" y="63"/>
                      <a:pt x="242" y="89"/>
                    </a:cubicBezTo>
                    <a:cubicBezTo>
                      <a:pt x="243" y="91"/>
                      <a:pt x="243" y="92"/>
                      <a:pt x="244" y="93"/>
                    </a:cubicBezTo>
                    <a:cubicBezTo>
                      <a:pt x="250" y="93"/>
                      <a:pt x="256" y="92"/>
                      <a:pt x="261" y="92"/>
                    </a:cubicBezTo>
                    <a:cubicBezTo>
                      <a:pt x="284" y="92"/>
                      <a:pt x="301" y="99"/>
                      <a:pt x="309" y="113"/>
                    </a:cubicBezTo>
                    <a:cubicBezTo>
                      <a:pt x="319" y="129"/>
                      <a:pt x="315" y="151"/>
                      <a:pt x="299" y="176"/>
                    </a:cubicBezTo>
                    <a:cubicBezTo>
                      <a:pt x="298" y="178"/>
                      <a:pt x="296" y="180"/>
                      <a:pt x="294" y="183"/>
                    </a:cubicBezTo>
                    <a:cubicBezTo>
                      <a:pt x="296" y="185"/>
                      <a:pt x="298" y="188"/>
                      <a:pt x="300" y="190"/>
                    </a:cubicBezTo>
                    <a:cubicBezTo>
                      <a:pt x="316" y="214"/>
                      <a:pt x="320" y="237"/>
                      <a:pt x="310" y="2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47" name="Freeform 13"/>
              <p:cNvSpPr>
                <a:spLocks/>
              </p:cNvSpPr>
              <p:nvPr userDrawn="1"/>
            </p:nvSpPr>
            <p:spPr bwMode="auto">
              <a:xfrm>
                <a:off x="6708775" y="3730625"/>
                <a:ext cx="153988" cy="123825"/>
              </a:xfrm>
              <a:custGeom>
                <a:avLst/>
                <a:gdLst/>
                <a:ahLst/>
                <a:cxnLst>
                  <a:cxn ang="0">
                    <a:pos x="18" y="12"/>
                  </a:cxn>
                  <a:cxn ang="0">
                    <a:pos x="0" y="0"/>
                  </a:cxn>
                  <a:cxn ang="0">
                    <a:pos x="9" y="32"/>
                  </a:cxn>
                  <a:cxn ang="0">
                    <a:pos x="40" y="23"/>
                  </a:cxn>
                  <a:cxn ang="0">
                    <a:pos x="18" y="12"/>
                  </a:cxn>
                </a:cxnLst>
                <a:rect l="0" t="0" r="r" b="b"/>
                <a:pathLst>
                  <a:path w="40" h="32">
                    <a:moveTo>
                      <a:pt x="18" y="12"/>
                    </a:moveTo>
                    <a:cubicBezTo>
                      <a:pt x="12" y="8"/>
                      <a:pt x="6" y="4"/>
                      <a:pt x="0" y="0"/>
                    </a:cubicBezTo>
                    <a:cubicBezTo>
                      <a:pt x="2" y="12"/>
                      <a:pt x="5" y="22"/>
                      <a:pt x="9" y="32"/>
                    </a:cubicBezTo>
                    <a:cubicBezTo>
                      <a:pt x="19" y="30"/>
                      <a:pt x="29" y="27"/>
                      <a:pt x="40" y="23"/>
                    </a:cubicBezTo>
                    <a:cubicBezTo>
                      <a:pt x="33" y="20"/>
                      <a:pt x="25" y="16"/>
                      <a:pt x="18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540" y="2134146"/>
            <a:ext cx="2194560" cy="1231997"/>
          </a:xfrm>
          <a:prstGeom prst="rect">
            <a:avLst/>
          </a:prstGeom>
        </p:spPr>
      </p:pic>
      <p:sp>
        <p:nvSpPr>
          <p:cNvPr id="50" name="Right Triangle 49"/>
          <p:cNvSpPr>
            <a:spLocks noChangeAspect="1"/>
          </p:cNvSpPr>
          <p:nvPr/>
        </p:nvSpPr>
        <p:spPr>
          <a:xfrm>
            <a:off x="9527540" y="2497262"/>
            <a:ext cx="1631546" cy="868881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9609084" y="2172707"/>
            <a:ext cx="526246" cy="914612"/>
            <a:chOff x="9609084" y="1333834"/>
            <a:chExt cx="423676" cy="736175"/>
          </a:xfrm>
        </p:grpSpPr>
        <p:sp>
          <p:nvSpPr>
            <p:cNvPr id="51" name="Oval 50"/>
            <p:cNvSpPr/>
            <p:nvPr/>
          </p:nvSpPr>
          <p:spPr>
            <a:xfrm>
              <a:off x="9739954" y="2028097"/>
              <a:ext cx="155675" cy="41912"/>
            </a:xfrm>
            <a:prstGeom prst="ellipse">
              <a:avLst/>
            </a:prstGeom>
            <a:solidFill>
              <a:srgbClr val="DCDC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grpSp>
          <p:nvGrpSpPr>
            <p:cNvPr id="52" name="Group 51"/>
            <p:cNvGrpSpPr>
              <a:grpSpLocks noChangeAspect="1"/>
            </p:cNvGrpSpPr>
            <p:nvPr/>
          </p:nvGrpSpPr>
          <p:grpSpPr>
            <a:xfrm>
              <a:off x="9609084" y="1333834"/>
              <a:ext cx="423676" cy="660198"/>
              <a:chOff x="8132763" y="2843213"/>
              <a:chExt cx="1498600" cy="2335213"/>
            </a:xfrm>
            <a:solidFill>
              <a:schemeClr val="accent6"/>
            </a:solidFill>
          </p:grpSpPr>
          <p:sp>
            <p:nvSpPr>
              <p:cNvPr id="53" name="Freeform 9"/>
              <p:cNvSpPr>
                <a:spLocks noChangeAspect="1" noEditPoints="1"/>
              </p:cNvSpPr>
              <p:nvPr userDrawn="1"/>
            </p:nvSpPr>
            <p:spPr bwMode="auto">
              <a:xfrm>
                <a:off x="8132763" y="2843213"/>
                <a:ext cx="1498600" cy="2335213"/>
              </a:xfrm>
              <a:custGeom>
                <a:avLst/>
                <a:gdLst/>
                <a:ahLst/>
                <a:cxnLst>
                  <a:cxn ang="0">
                    <a:pos x="39" y="313"/>
                  </a:cxn>
                  <a:cxn ang="0">
                    <a:pos x="343" y="326"/>
                  </a:cxn>
                  <a:cxn ang="0">
                    <a:pos x="227" y="174"/>
                  </a:cxn>
                  <a:cxn ang="0">
                    <a:pos x="191" y="210"/>
                  </a:cxn>
                  <a:cxn ang="0">
                    <a:pos x="186" y="110"/>
                  </a:cxn>
                  <a:cxn ang="0">
                    <a:pos x="178" y="110"/>
                  </a:cxn>
                  <a:cxn ang="0">
                    <a:pos x="186" y="126"/>
                  </a:cxn>
                  <a:cxn ang="0">
                    <a:pos x="178" y="132"/>
                  </a:cxn>
                  <a:cxn ang="0">
                    <a:pos x="178" y="137"/>
                  </a:cxn>
                  <a:cxn ang="0">
                    <a:pos x="186" y="142"/>
                  </a:cxn>
                  <a:cxn ang="0">
                    <a:pos x="178" y="142"/>
                  </a:cxn>
                  <a:cxn ang="0">
                    <a:pos x="148" y="242"/>
                  </a:cxn>
                  <a:cxn ang="0">
                    <a:pos x="115" y="168"/>
                  </a:cxn>
                  <a:cxn ang="0">
                    <a:pos x="121" y="168"/>
                  </a:cxn>
                  <a:cxn ang="0">
                    <a:pos x="128" y="161"/>
                  </a:cxn>
                  <a:cxn ang="0">
                    <a:pos x="128" y="168"/>
                  </a:cxn>
                  <a:cxn ang="0">
                    <a:pos x="161" y="97"/>
                  </a:cxn>
                  <a:cxn ang="0">
                    <a:pos x="141" y="91"/>
                  </a:cxn>
                  <a:cxn ang="0">
                    <a:pos x="141" y="97"/>
                  </a:cxn>
                  <a:cxn ang="0">
                    <a:pos x="134" y="91"/>
                  </a:cxn>
                  <a:cxn ang="0">
                    <a:pos x="128" y="91"/>
                  </a:cxn>
                  <a:cxn ang="0">
                    <a:pos x="121" y="97"/>
                  </a:cxn>
                  <a:cxn ang="0">
                    <a:pos x="98" y="147"/>
                  </a:cxn>
                  <a:cxn ang="0">
                    <a:pos x="98" y="142"/>
                  </a:cxn>
                  <a:cxn ang="0">
                    <a:pos x="89" y="137"/>
                  </a:cxn>
                  <a:cxn ang="0">
                    <a:pos x="98" y="137"/>
                  </a:cxn>
                  <a:cxn ang="0">
                    <a:pos x="89" y="121"/>
                  </a:cxn>
                  <a:cxn ang="0">
                    <a:pos x="98" y="115"/>
                  </a:cxn>
                  <a:cxn ang="0">
                    <a:pos x="98" y="110"/>
                  </a:cxn>
                  <a:cxn ang="0">
                    <a:pos x="99" y="101"/>
                  </a:cxn>
                  <a:cxn ang="0">
                    <a:pos x="176" y="101"/>
                  </a:cxn>
                  <a:cxn ang="0">
                    <a:pos x="162" y="159"/>
                  </a:cxn>
                  <a:cxn ang="0">
                    <a:pos x="103" y="159"/>
                  </a:cxn>
                  <a:cxn ang="0">
                    <a:pos x="107" y="279"/>
                  </a:cxn>
                  <a:cxn ang="0">
                    <a:pos x="156" y="244"/>
                  </a:cxn>
                  <a:cxn ang="0">
                    <a:pos x="168" y="307"/>
                  </a:cxn>
                  <a:cxn ang="0">
                    <a:pos x="194" y="531"/>
                  </a:cxn>
                  <a:cxn ang="0">
                    <a:pos x="194" y="531"/>
                  </a:cxn>
                  <a:cxn ang="0">
                    <a:pos x="175" y="321"/>
                  </a:cxn>
                  <a:cxn ang="0">
                    <a:pos x="227" y="272"/>
                  </a:cxn>
                  <a:cxn ang="0">
                    <a:pos x="280" y="321"/>
                  </a:cxn>
                  <a:cxn ang="0">
                    <a:pos x="291" y="145"/>
                  </a:cxn>
                  <a:cxn ang="0">
                    <a:pos x="221" y="145"/>
                  </a:cxn>
                  <a:cxn ang="0">
                    <a:pos x="206" y="84"/>
                  </a:cxn>
                  <a:cxn ang="0">
                    <a:pos x="298" y="84"/>
                  </a:cxn>
                </a:cxnLst>
                <a:rect l="0" t="0" r="r" b="b"/>
                <a:pathLst>
                  <a:path w="388" h="605">
                    <a:moveTo>
                      <a:pt x="194" y="0"/>
                    </a:moveTo>
                    <a:cubicBezTo>
                      <a:pt x="92" y="0"/>
                      <a:pt x="0" y="82"/>
                      <a:pt x="0" y="184"/>
                    </a:cubicBezTo>
                    <a:cubicBezTo>
                      <a:pt x="0" y="213"/>
                      <a:pt x="16" y="260"/>
                      <a:pt x="39" y="313"/>
                    </a:cubicBezTo>
                    <a:cubicBezTo>
                      <a:pt x="158" y="605"/>
                      <a:pt x="158" y="605"/>
                      <a:pt x="158" y="605"/>
                    </a:cubicBezTo>
                    <a:cubicBezTo>
                      <a:pt x="228" y="605"/>
                      <a:pt x="228" y="605"/>
                      <a:pt x="228" y="605"/>
                    </a:cubicBezTo>
                    <a:cubicBezTo>
                      <a:pt x="343" y="326"/>
                      <a:pt x="343" y="326"/>
                      <a:pt x="343" y="326"/>
                    </a:cubicBezTo>
                    <a:cubicBezTo>
                      <a:pt x="369" y="268"/>
                      <a:pt x="388" y="215"/>
                      <a:pt x="388" y="184"/>
                    </a:cubicBezTo>
                    <a:cubicBezTo>
                      <a:pt x="388" y="82"/>
                      <a:pt x="296" y="0"/>
                      <a:pt x="194" y="0"/>
                    </a:cubicBezTo>
                    <a:close/>
                    <a:moveTo>
                      <a:pt x="227" y="174"/>
                    </a:moveTo>
                    <a:cubicBezTo>
                      <a:pt x="247" y="174"/>
                      <a:pt x="263" y="190"/>
                      <a:pt x="263" y="210"/>
                    </a:cubicBezTo>
                    <a:cubicBezTo>
                      <a:pt x="263" y="230"/>
                      <a:pt x="247" y="246"/>
                      <a:pt x="227" y="246"/>
                    </a:cubicBezTo>
                    <a:cubicBezTo>
                      <a:pt x="208" y="246"/>
                      <a:pt x="191" y="230"/>
                      <a:pt x="191" y="210"/>
                    </a:cubicBezTo>
                    <a:cubicBezTo>
                      <a:pt x="191" y="190"/>
                      <a:pt x="208" y="174"/>
                      <a:pt x="227" y="174"/>
                    </a:cubicBezTo>
                    <a:close/>
                    <a:moveTo>
                      <a:pt x="178" y="110"/>
                    </a:moveTo>
                    <a:cubicBezTo>
                      <a:pt x="186" y="110"/>
                      <a:pt x="186" y="110"/>
                      <a:pt x="186" y="110"/>
                    </a:cubicBezTo>
                    <a:cubicBezTo>
                      <a:pt x="186" y="115"/>
                      <a:pt x="186" y="115"/>
                      <a:pt x="186" y="115"/>
                    </a:cubicBezTo>
                    <a:cubicBezTo>
                      <a:pt x="178" y="115"/>
                      <a:pt x="178" y="115"/>
                      <a:pt x="178" y="115"/>
                    </a:cubicBezTo>
                    <a:lnTo>
                      <a:pt x="178" y="110"/>
                    </a:lnTo>
                    <a:close/>
                    <a:moveTo>
                      <a:pt x="178" y="121"/>
                    </a:moveTo>
                    <a:cubicBezTo>
                      <a:pt x="186" y="121"/>
                      <a:pt x="186" y="121"/>
                      <a:pt x="186" y="121"/>
                    </a:cubicBezTo>
                    <a:cubicBezTo>
                      <a:pt x="186" y="126"/>
                      <a:pt x="186" y="126"/>
                      <a:pt x="186" y="126"/>
                    </a:cubicBezTo>
                    <a:cubicBezTo>
                      <a:pt x="178" y="126"/>
                      <a:pt x="178" y="126"/>
                      <a:pt x="178" y="126"/>
                    </a:cubicBezTo>
                    <a:lnTo>
                      <a:pt x="178" y="121"/>
                    </a:lnTo>
                    <a:close/>
                    <a:moveTo>
                      <a:pt x="178" y="132"/>
                    </a:moveTo>
                    <a:cubicBezTo>
                      <a:pt x="186" y="132"/>
                      <a:pt x="186" y="132"/>
                      <a:pt x="186" y="132"/>
                    </a:cubicBezTo>
                    <a:cubicBezTo>
                      <a:pt x="186" y="137"/>
                      <a:pt x="186" y="137"/>
                      <a:pt x="186" y="137"/>
                    </a:cubicBezTo>
                    <a:cubicBezTo>
                      <a:pt x="178" y="137"/>
                      <a:pt x="178" y="137"/>
                      <a:pt x="178" y="137"/>
                    </a:cubicBezTo>
                    <a:lnTo>
                      <a:pt x="178" y="132"/>
                    </a:lnTo>
                    <a:close/>
                    <a:moveTo>
                      <a:pt x="178" y="142"/>
                    </a:moveTo>
                    <a:cubicBezTo>
                      <a:pt x="186" y="142"/>
                      <a:pt x="186" y="142"/>
                      <a:pt x="186" y="142"/>
                    </a:cubicBezTo>
                    <a:cubicBezTo>
                      <a:pt x="186" y="147"/>
                      <a:pt x="186" y="147"/>
                      <a:pt x="186" y="147"/>
                    </a:cubicBezTo>
                    <a:cubicBezTo>
                      <a:pt x="178" y="147"/>
                      <a:pt x="178" y="147"/>
                      <a:pt x="178" y="147"/>
                    </a:cubicBezTo>
                    <a:lnTo>
                      <a:pt x="178" y="142"/>
                    </a:lnTo>
                    <a:close/>
                    <a:moveTo>
                      <a:pt x="148" y="184"/>
                    </a:moveTo>
                    <a:cubicBezTo>
                      <a:pt x="164" y="184"/>
                      <a:pt x="177" y="197"/>
                      <a:pt x="177" y="213"/>
                    </a:cubicBezTo>
                    <a:cubicBezTo>
                      <a:pt x="177" y="229"/>
                      <a:pt x="164" y="242"/>
                      <a:pt x="148" y="242"/>
                    </a:cubicBezTo>
                    <a:cubicBezTo>
                      <a:pt x="132" y="242"/>
                      <a:pt x="119" y="229"/>
                      <a:pt x="119" y="213"/>
                    </a:cubicBezTo>
                    <a:cubicBezTo>
                      <a:pt x="119" y="197"/>
                      <a:pt x="132" y="184"/>
                      <a:pt x="148" y="184"/>
                    </a:cubicBezTo>
                    <a:close/>
                    <a:moveTo>
                      <a:pt x="115" y="168"/>
                    </a:moveTo>
                    <a:cubicBezTo>
                      <a:pt x="115" y="161"/>
                      <a:pt x="115" y="161"/>
                      <a:pt x="115" y="161"/>
                    </a:cubicBezTo>
                    <a:cubicBezTo>
                      <a:pt x="121" y="161"/>
                      <a:pt x="121" y="161"/>
                      <a:pt x="121" y="161"/>
                    </a:cubicBezTo>
                    <a:cubicBezTo>
                      <a:pt x="121" y="168"/>
                      <a:pt x="121" y="168"/>
                      <a:pt x="121" y="168"/>
                    </a:cubicBezTo>
                    <a:lnTo>
                      <a:pt x="115" y="168"/>
                    </a:lnTo>
                    <a:close/>
                    <a:moveTo>
                      <a:pt x="128" y="168"/>
                    </a:moveTo>
                    <a:cubicBezTo>
                      <a:pt x="128" y="161"/>
                      <a:pt x="128" y="161"/>
                      <a:pt x="128" y="161"/>
                    </a:cubicBezTo>
                    <a:cubicBezTo>
                      <a:pt x="134" y="161"/>
                      <a:pt x="134" y="161"/>
                      <a:pt x="134" y="161"/>
                    </a:cubicBezTo>
                    <a:cubicBezTo>
                      <a:pt x="134" y="168"/>
                      <a:pt x="134" y="168"/>
                      <a:pt x="134" y="168"/>
                    </a:cubicBezTo>
                    <a:lnTo>
                      <a:pt x="128" y="168"/>
                    </a:lnTo>
                    <a:close/>
                    <a:moveTo>
                      <a:pt x="155" y="91"/>
                    </a:moveTo>
                    <a:cubicBezTo>
                      <a:pt x="161" y="91"/>
                      <a:pt x="161" y="91"/>
                      <a:pt x="161" y="91"/>
                    </a:cubicBezTo>
                    <a:cubicBezTo>
                      <a:pt x="161" y="97"/>
                      <a:pt x="161" y="97"/>
                      <a:pt x="161" y="97"/>
                    </a:cubicBezTo>
                    <a:cubicBezTo>
                      <a:pt x="155" y="97"/>
                      <a:pt x="155" y="97"/>
                      <a:pt x="155" y="97"/>
                    </a:cubicBezTo>
                    <a:lnTo>
                      <a:pt x="155" y="91"/>
                    </a:lnTo>
                    <a:close/>
                    <a:moveTo>
                      <a:pt x="141" y="91"/>
                    </a:moveTo>
                    <a:cubicBezTo>
                      <a:pt x="148" y="91"/>
                      <a:pt x="148" y="91"/>
                      <a:pt x="148" y="91"/>
                    </a:cubicBezTo>
                    <a:cubicBezTo>
                      <a:pt x="148" y="97"/>
                      <a:pt x="148" y="97"/>
                      <a:pt x="148" y="97"/>
                    </a:cubicBezTo>
                    <a:cubicBezTo>
                      <a:pt x="141" y="97"/>
                      <a:pt x="141" y="97"/>
                      <a:pt x="141" y="97"/>
                    </a:cubicBezTo>
                    <a:lnTo>
                      <a:pt x="141" y="91"/>
                    </a:lnTo>
                    <a:close/>
                    <a:moveTo>
                      <a:pt x="128" y="91"/>
                    </a:moveTo>
                    <a:cubicBezTo>
                      <a:pt x="134" y="91"/>
                      <a:pt x="134" y="91"/>
                      <a:pt x="134" y="91"/>
                    </a:cubicBezTo>
                    <a:cubicBezTo>
                      <a:pt x="134" y="97"/>
                      <a:pt x="134" y="97"/>
                      <a:pt x="134" y="97"/>
                    </a:cubicBezTo>
                    <a:cubicBezTo>
                      <a:pt x="128" y="97"/>
                      <a:pt x="128" y="97"/>
                      <a:pt x="128" y="97"/>
                    </a:cubicBezTo>
                    <a:lnTo>
                      <a:pt x="128" y="91"/>
                    </a:lnTo>
                    <a:close/>
                    <a:moveTo>
                      <a:pt x="115" y="91"/>
                    </a:moveTo>
                    <a:cubicBezTo>
                      <a:pt x="121" y="91"/>
                      <a:pt x="121" y="91"/>
                      <a:pt x="121" y="91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5" y="97"/>
                      <a:pt x="115" y="97"/>
                      <a:pt x="115" y="97"/>
                    </a:cubicBezTo>
                    <a:lnTo>
                      <a:pt x="115" y="91"/>
                    </a:lnTo>
                    <a:close/>
                    <a:moveTo>
                      <a:pt x="98" y="147"/>
                    </a:moveTo>
                    <a:cubicBezTo>
                      <a:pt x="89" y="147"/>
                      <a:pt x="89" y="147"/>
                      <a:pt x="89" y="147"/>
                    </a:cubicBezTo>
                    <a:cubicBezTo>
                      <a:pt x="89" y="142"/>
                      <a:pt x="89" y="142"/>
                      <a:pt x="89" y="142"/>
                    </a:cubicBezTo>
                    <a:cubicBezTo>
                      <a:pt x="98" y="142"/>
                      <a:pt x="98" y="142"/>
                      <a:pt x="98" y="142"/>
                    </a:cubicBezTo>
                    <a:lnTo>
                      <a:pt x="98" y="147"/>
                    </a:lnTo>
                    <a:close/>
                    <a:moveTo>
                      <a:pt x="98" y="137"/>
                    </a:moveTo>
                    <a:cubicBezTo>
                      <a:pt x="89" y="137"/>
                      <a:pt x="89" y="137"/>
                      <a:pt x="89" y="137"/>
                    </a:cubicBezTo>
                    <a:cubicBezTo>
                      <a:pt x="89" y="132"/>
                      <a:pt x="89" y="132"/>
                      <a:pt x="89" y="132"/>
                    </a:cubicBezTo>
                    <a:cubicBezTo>
                      <a:pt x="98" y="132"/>
                      <a:pt x="98" y="132"/>
                      <a:pt x="98" y="132"/>
                    </a:cubicBezTo>
                    <a:lnTo>
                      <a:pt x="98" y="137"/>
                    </a:lnTo>
                    <a:close/>
                    <a:moveTo>
                      <a:pt x="98" y="126"/>
                    </a:moveTo>
                    <a:cubicBezTo>
                      <a:pt x="89" y="126"/>
                      <a:pt x="89" y="126"/>
                      <a:pt x="89" y="126"/>
                    </a:cubicBezTo>
                    <a:cubicBezTo>
                      <a:pt x="89" y="121"/>
                      <a:pt x="89" y="121"/>
                      <a:pt x="89" y="121"/>
                    </a:cubicBezTo>
                    <a:cubicBezTo>
                      <a:pt x="98" y="121"/>
                      <a:pt x="98" y="121"/>
                      <a:pt x="98" y="121"/>
                    </a:cubicBezTo>
                    <a:lnTo>
                      <a:pt x="98" y="126"/>
                    </a:lnTo>
                    <a:close/>
                    <a:moveTo>
                      <a:pt x="98" y="115"/>
                    </a:moveTo>
                    <a:cubicBezTo>
                      <a:pt x="89" y="115"/>
                      <a:pt x="89" y="115"/>
                      <a:pt x="89" y="115"/>
                    </a:cubicBezTo>
                    <a:cubicBezTo>
                      <a:pt x="89" y="110"/>
                      <a:pt x="89" y="110"/>
                      <a:pt x="89" y="110"/>
                    </a:cubicBezTo>
                    <a:cubicBezTo>
                      <a:pt x="98" y="110"/>
                      <a:pt x="98" y="110"/>
                      <a:pt x="98" y="110"/>
                    </a:cubicBezTo>
                    <a:lnTo>
                      <a:pt x="98" y="115"/>
                    </a:lnTo>
                    <a:close/>
                    <a:moveTo>
                      <a:pt x="99" y="157"/>
                    </a:moveTo>
                    <a:cubicBezTo>
                      <a:pt x="99" y="101"/>
                      <a:pt x="99" y="101"/>
                      <a:pt x="99" y="101"/>
                    </a:cubicBezTo>
                    <a:cubicBezTo>
                      <a:pt x="99" y="100"/>
                      <a:pt x="101" y="99"/>
                      <a:pt x="103" y="99"/>
                    </a:cubicBezTo>
                    <a:cubicBezTo>
                      <a:pt x="173" y="99"/>
                      <a:pt x="173" y="99"/>
                      <a:pt x="173" y="99"/>
                    </a:cubicBezTo>
                    <a:cubicBezTo>
                      <a:pt x="175" y="99"/>
                      <a:pt x="176" y="100"/>
                      <a:pt x="176" y="101"/>
                    </a:cubicBezTo>
                    <a:cubicBezTo>
                      <a:pt x="176" y="157"/>
                      <a:pt x="176" y="157"/>
                      <a:pt x="176" y="157"/>
                    </a:cubicBezTo>
                    <a:cubicBezTo>
                      <a:pt x="176" y="158"/>
                      <a:pt x="175" y="159"/>
                      <a:pt x="173" y="159"/>
                    </a:cubicBezTo>
                    <a:cubicBezTo>
                      <a:pt x="162" y="159"/>
                      <a:pt x="162" y="159"/>
                      <a:pt x="162" y="159"/>
                    </a:cubicBezTo>
                    <a:cubicBezTo>
                      <a:pt x="162" y="179"/>
                      <a:pt x="162" y="179"/>
                      <a:pt x="162" y="179"/>
                    </a:cubicBezTo>
                    <a:cubicBezTo>
                      <a:pt x="134" y="159"/>
                      <a:pt x="134" y="159"/>
                      <a:pt x="134" y="159"/>
                    </a:cubicBezTo>
                    <a:cubicBezTo>
                      <a:pt x="103" y="159"/>
                      <a:pt x="103" y="159"/>
                      <a:pt x="103" y="159"/>
                    </a:cubicBezTo>
                    <a:cubicBezTo>
                      <a:pt x="101" y="159"/>
                      <a:pt x="99" y="158"/>
                      <a:pt x="99" y="157"/>
                    </a:cubicBezTo>
                    <a:close/>
                    <a:moveTo>
                      <a:pt x="105" y="303"/>
                    </a:moveTo>
                    <a:cubicBezTo>
                      <a:pt x="107" y="279"/>
                      <a:pt x="107" y="279"/>
                      <a:pt x="107" y="279"/>
                    </a:cubicBezTo>
                    <a:cubicBezTo>
                      <a:pt x="108" y="261"/>
                      <a:pt x="121" y="247"/>
                      <a:pt x="139" y="244"/>
                    </a:cubicBezTo>
                    <a:cubicBezTo>
                      <a:pt x="148" y="264"/>
                      <a:pt x="148" y="264"/>
                      <a:pt x="148" y="264"/>
                    </a:cubicBezTo>
                    <a:cubicBezTo>
                      <a:pt x="156" y="244"/>
                      <a:pt x="156" y="244"/>
                      <a:pt x="156" y="244"/>
                    </a:cubicBezTo>
                    <a:cubicBezTo>
                      <a:pt x="167" y="246"/>
                      <a:pt x="176" y="252"/>
                      <a:pt x="182" y="260"/>
                    </a:cubicBezTo>
                    <a:cubicBezTo>
                      <a:pt x="175" y="267"/>
                      <a:pt x="170" y="277"/>
                      <a:pt x="170" y="288"/>
                    </a:cubicBezTo>
                    <a:cubicBezTo>
                      <a:pt x="168" y="307"/>
                      <a:pt x="168" y="307"/>
                      <a:pt x="168" y="307"/>
                    </a:cubicBezTo>
                    <a:cubicBezTo>
                      <a:pt x="111" y="307"/>
                      <a:pt x="111" y="307"/>
                      <a:pt x="111" y="307"/>
                    </a:cubicBezTo>
                    <a:cubicBezTo>
                      <a:pt x="108" y="307"/>
                      <a:pt x="105" y="306"/>
                      <a:pt x="105" y="303"/>
                    </a:cubicBezTo>
                    <a:close/>
                    <a:moveTo>
                      <a:pt x="194" y="531"/>
                    </a:moveTo>
                    <a:cubicBezTo>
                      <a:pt x="153" y="425"/>
                      <a:pt x="153" y="425"/>
                      <a:pt x="153" y="425"/>
                    </a:cubicBezTo>
                    <a:cubicBezTo>
                      <a:pt x="235" y="425"/>
                      <a:pt x="235" y="425"/>
                      <a:pt x="235" y="425"/>
                    </a:cubicBezTo>
                    <a:cubicBezTo>
                      <a:pt x="235" y="425"/>
                      <a:pt x="194" y="531"/>
                      <a:pt x="194" y="531"/>
                    </a:cubicBezTo>
                    <a:close/>
                    <a:moveTo>
                      <a:pt x="273" y="327"/>
                    </a:moveTo>
                    <a:cubicBezTo>
                      <a:pt x="181" y="327"/>
                      <a:pt x="181" y="327"/>
                      <a:pt x="181" y="327"/>
                    </a:cubicBezTo>
                    <a:cubicBezTo>
                      <a:pt x="178" y="327"/>
                      <a:pt x="175" y="324"/>
                      <a:pt x="175" y="321"/>
                    </a:cubicBezTo>
                    <a:cubicBezTo>
                      <a:pt x="176" y="291"/>
                      <a:pt x="176" y="291"/>
                      <a:pt x="176" y="291"/>
                    </a:cubicBezTo>
                    <a:cubicBezTo>
                      <a:pt x="178" y="269"/>
                      <a:pt x="194" y="251"/>
                      <a:pt x="217" y="247"/>
                    </a:cubicBezTo>
                    <a:cubicBezTo>
                      <a:pt x="227" y="272"/>
                      <a:pt x="227" y="272"/>
                      <a:pt x="227" y="272"/>
                    </a:cubicBezTo>
                    <a:cubicBezTo>
                      <a:pt x="238" y="247"/>
                      <a:pt x="238" y="247"/>
                      <a:pt x="238" y="247"/>
                    </a:cubicBezTo>
                    <a:cubicBezTo>
                      <a:pt x="261" y="252"/>
                      <a:pt x="276" y="269"/>
                      <a:pt x="278" y="291"/>
                    </a:cubicBezTo>
                    <a:cubicBezTo>
                      <a:pt x="280" y="321"/>
                      <a:pt x="280" y="321"/>
                      <a:pt x="280" y="321"/>
                    </a:cubicBezTo>
                    <a:cubicBezTo>
                      <a:pt x="280" y="324"/>
                      <a:pt x="277" y="327"/>
                      <a:pt x="273" y="327"/>
                    </a:cubicBezTo>
                    <a:close/>
                    <a:moveTo>
                      <a:pt x="298" y="140"/>
                    </a:moveTo>
                    <a:cubicBezTo>
                      <a:pt x="298" y="143"/>
                      <a:pt x="295" y="145"/>
                      <a:pt x="291" y="145"/>
                    </a:cubicBezTo>
                    <a:cubicBezTo>
                      <a:pt x="247" y="145"/>
                      <a:pt x="247" y="145"/>
                      <a:pt x="247" y="145"/>
                    </a:cubicBezTo>
                    <a:cubicBezTo>
                      <a:pt x="220" y="168"/>
                      <a:pt x="220" y="168"/>
                      <a:pt x="220" y="168"/>
                    </a:cubicBezTo>
                    <a:cubicBezTo>
                      <a:pt x="221" y="145"/>
                      <a:pt x="221" y="145"/>
                      <a:pt x="221" y="145"/>
                    </a:cubicBezTo>
                    <a:cubicBezTo>
                      <a:pt x="213" y="145"/>
                      <a:pt x="213" y="145"/>
                      <a:pt x="213" y="145"/>
                    </a:cubicBezTo>
                    <a:cubicBezTo>
                      <a:pt x="209" y="145"/>
                      <a:pt x="206" y="143"/>
                      <a:pt x="206" y="140"/>
                    </a:cubicBezTo>
                    <a:cubicBezTo>
                      <a:pt x="206" y="84"/>
                      <a:pt x="206" y="84"/>
                      <a:pt x="206" y="84"/>
                    </a:cubicBezTo>
                    <a:cubicBezTo>
                      <a:pt x="206" y="82"/>
                      <a:pt x="209" y="79"/>
                      <a:pt x="213" y="79"/>
                    </a:cubicBezTo>
                    <a:cubicBezTo>
                      <a:pt x="291" y="79"/>
                      <a:pt x="291" y="79"/>
                      <a:pt x="291" y="79"/>
                    </a:cubicBezTo>
                    <a:cubicBezTo>
                      <a:pt x="295" y="79"/>
                      <a:pt x="298" y="82"/>
                      <a:pt x="298" y="84"/>
                    </a:cubicBezTo>
                    <a:lnTo>
                      <a:pt x="298" y="14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  <p:sp>
            <p:nvSpPr>
              <p:cNvPr id="54" name="Freeform 10"/>
              <p:cNvSpPr>
                <a:spLocks noEditPoints="1"/>
              </p:cNvSpPr>
              <p:nvPr userDrawn="1"/>
            </p:nvSpPr>
            <p:spPr bwMode="auto">
              <a:xfrm>
                <a:off x="8550275" y="3267075"/>
                <a:ext cx="228600" cy="147638"/>
              </a:xfrm>
              <a:custGeom>
                <a:avLst/>
                <a:gdLst/>
                <a:ahLst/>
                <a:cxnLst>
                  <a:cxn ang="0">
                    <a:pos x="59" y="34"/>
                  </a:cxn>
                  <a:cxn ang="0">
                    <a:pos x="59" y="4"/>
                  </a:cxn>
                  <a:cxn ang="0">
                    <a:pos x="54" y="0"/>
                  </a:cxn>
                  <a:cxn ang="0">
                    <a:pos x="5" y="0"/>
                  </a:cxn>
                  <a:cxn ang="0">
                    <a:pos x="0" y="4"/>
                  </a:cxn>
                  <a:cxn ang="0">
                    <a:pos x="0" y="34"/>
                  </a:cxn>
                  <a:cxn ang="0">
                    <a:pos x="5" y="38"/>
                  </a:cxn>
                  <a:cxn ang="0">
                    <a:pos x="54" y="38"/>
                  </a:cxn>
                  <a:cxn ang="0">
                    <a:pos x="59" y="34"/>
                  </a:cxn>
                  <a:cxn ang="0">
                    <a:pos x="45" y="19"/>
                  </a:cxn>
                  <a:cxn ang="0">
                    <a:pos x="39" y="19"/>
                  </a:cxn>
                  <a:cxn ang="0">
                    <a:pos x="39" y="20"/>
                  </a:cxn>
                  <a:cxn ang="0">
                    <a:pos x="39" y="35"/>
                  </a:cxn>
                  <a:cxn ang="0">
                    <a:pos x="20" y="35"/>
                  </a:cxn>
                  <a:cxn ang="0">
                    <a:pos x="20" y="20"/>
                  </a:cxn>
                  <a:cxn ang="0">
                    <a:pos x="20" y="19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29" y="3"/>
                  </a:cxn>
                  <a:cxn ang="0">
                    <a:pos x="30" y="3"/>
                  </a:cxn>
                  <a:cxn ang="0">
                    <a:pos x="45" y="17"/>
                  </a:cxn>
                  <a:cxn ang="0">
                    <a:pos x="45" y="19"/>
                  </a:cxn>
                </a:cxnLst>
                <a:rect l="0" t="0" r="r" b="b"/>
                <a:pathLst>
                  <a:path w="59" h="38">
                    <a:moveTo>
                      <a:pt x="59" y="34"/>
                    </a:moveTo>
                    <a:cubicBezTo>
                      <a:pt x="59" y="4"/>
                      <a:pt x="59" y="4"/>
                      <a:pt x="59" y="4"/>
                    </a:cubicBezTo>
                    <a:cubicBezTo>
                      <a:pt x="59" y="2"/>
                      <a:pt x="57" y="0"/>
                      <a:pt x="5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0" y="2"/>
                      <a:pt x="0" y="4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6"/>
                      <a:pt x="3" y="38"/>
                      <a:pt x="5" y="38"/>
                    </a:cubicBezTo>
                    <a:cubicBezTo>
                      <a:pt x="54" y="38"/>
                      <a:pt x="54" y="38"/>
                      <a:pt x="54" y="38"/>
                    </a:cubicBezTo>
                    <a:cubicBezTo>
                      <a:pt x="57" y="38"/>
                      <a:pt x="59" y="36"/>
                      <a:pt x="59" y="34"/>
                    </a:cubicBezTo>
                    <a:close/>
                    <a:moveTo>
                      <a:pt x="45" y="19"/>
                    </a:moveTo>
                    <a:cubicBezTo>
                      <a:pt x="39" y="19"/>
                      <a:pt x="39" y="19"/>
                      <a:pt x="39" y="19"/>
                    </a:cubicBezTo>
                    <a:cubicBezTo>
                      <a:pt x="39" y="19"/>
                      <a:pt x="39" y="19"/>
                      <a:pt x="39" y="20"/>
                    </a:cubicBezTo>
                    <a:cubicBezTo>
                      <a:pt x="39" y="35"/>
                      <a:pt x="39" y="35"/>
                      <a:pt x="39" y="35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4" y="18"/>
                      <a:pt x="14" y="18"/>
                      <a:pt x="15" y="17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3"/>
                      <a:pt x="30" y="3"/>
                      <a:pt x="30" y="3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8"/>
                      <a:pt x="45" y="18"/>
                      <a:pt x="45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400">
                  <a:solidFill>
                    <a:srgbClr val="000000"/>
                  </a:solidFill>
                  <a:ea typeface="ＭＳ Ｐゴシック" charset="0"/>
                </a:endParaRPr>
              </a:p>
            </p:txBody>
          </p:sp>
        </p:grpSp>
      </p:grpSp>
      <p:pic>
        <p:nvPicPr>
          <p:cNvPr id="56" name="Picture 6" descr="offset_comp_149349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18517" r="2055"/>
          <a:stretch>
            <a:fillRect/>
          </a:stretch>
        </p:blipFill>
        <p:spPr bwMode="auto">
          <a:xfrm>
            <a:off x="454025" y="2131417"/>
            <a:ext cx="2194560" cy="12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Right Triangle 56"/>
          <p:cNvSpPr>
            <a:spLocks noChangeAspect="1"/>
          </p:cNvSpPr>
          <p:nvPr/>
        </p:nvSpPr>
        <p:spPr>
          <a:xfrm>
            <a:off x="454311" y="2497814"/>
            <a:ext cx="1630508" cy="868329"/>
          </a:xfrm>
          <a:prstGeom prst="rtTriangle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537861" y="2178479"/>
            <a:ext cx="527112" cy="914612"/>
            <a:chOff x="537861" y="1339604"/>
            <a:chExt cx="420320" cy="729144"/>
          </a:xfrm>
        </p:grpSpPr>
        <p:sp>
          <p:nvSpPr>
            <p:cNvPr id="58" name="Oval 57"/>
            <p:cNvSpPr/>
            <p:nvPr/>
          </p:nvSpPr>
          <p:spPr>
            <a:xfrm>
              <a:off x="666466" y="2026830"/>
              <a:ext cx="155695" cy="41918"/>
            </a:xfrm>
            <a:prstGeom prst="ellipse">
              <a:avLst/>
            </a:prstGeom>
            <a:solidFill>
              <a:srgbClr val="DCDCDC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59" name="Freeform 24"/>
            <p:cNvSpPr>
              <a:spLocks noEditPoints="1"/>
            </p:cNvSpPr>
            <p:nvPr/>
          </p:nvSpPr>
          <p:spPr bwMode="auto">
            <a:xfrm>
              <a:off x="537861" y="1339604"/>
              <a:ext cx="420320" cy="655288"/>
            </a:xfrm>
            <a:custGeom>
              <a:avLst/>
              <a:gdLst>
                <a:gd name="T0" fmla="*/ 2147483647 w 388"/>
                <a:gd name="T1" fmla="*/ 0 h 605"/>
                <a:gd name="T2" fmla="*/ 0 w 388"/>
                <a:gd name="T3" fmla="*/ 2147483647 h 605"/>
                <a:gd name="T4" fmla="*/ 1418169591 w 388"/>
                <a:gd name="T5" fmla="*/ 2147483647 h 605"/>
                <a:gd name="T6" fmla="*/ 2147483647 w 388"/>
                <a:gd name="T7" fmla="*/ 2147483647 h 605"/>
                <a:gd name="T8" fmla="*/ 2147483647 w 388"/>
                <a:gd name="T9" fmla="*/ 2147483647 h 605"/>
                <a:gd name="T10" fmla="*/ 2147483647 w 388"/>
                <a:gd name="T11" fmla="*/ 2147483647 h 605"/>
                <a:gd name="T12" fmla="*/ 2147483647 w 388"/>
                <a:gd name="T13" fmla="*/ 2147483647 h 605"/>
                <a:gd name="T14" fmla="*/ 2147483647 w 388"/>
                <a:gd name="T15" fmla="*/ 0 h 605"/>
                <a:gd name="T16" fmla="*/ 2147483647 w 388"/>
                <a:gd name="T17" fmla="*/ 2147483647 h 605"/>
                <a:gd name="T18" fmla="*/ 2147483647 w 388"/>
                <a:gd name="T19" fmla="*/ 2147483647 h 605"/>
                <a:gd name="T20" fmla="*/ 2147483647 w 388"/>
                <a:gd name="T21" fmla="*/ 2147483647 h 605"/>
                <a:gd name="T22" fmla="*/ 2147483647 w 388"/>
                <a:gd name="T23" fmla="*/ 2147483647 h 605"/>
                <a:gd name="T24" fmla="*/ 2147483647 w 388"/>
                <a:gd name="T25" fmla="*/ 2147483647 h 605"/>
                <a:gd name="T26" fmla="*/ 2147483647 w 388"/>
                <a:gd name="T27" fmla="*/ 2147483647 h 605"/>
                <a:gd name="T28" fmla="*/ 2147483647 w 388"/>
                <a:gd name="T29" fmla="*/ 2147483647 h 605"/>
                <a:gd name="T30" fmla="*/ 2147483647 w 388"/>
                <a:gd name="T31" fmla="*/ 2147483647 h 605"/>
                <a:gd name="T32" fmla="*/ 2147483647 w 388"/>
                <a:gd name="T33" fmla="*/ 2147483647 h 605"/>
                <a:gd name="T34" fmla="*/ 2147483647 w 388"/>
                <a:gd name="T35" fmla="*/ 2147483647 h 605"/>
                <a:gd name="T36" fmla="*/ 2147483647 w 388"/>
                <a:gd name="T37" fmla="*/ 2147483647 h 605"/>
                <a:gd name="T38" fmla="*/ 2147483647 w 388"/>
                <a:gd name="T39" fmla="*/ 2147483647 h 605"/>
                <a:gd name="T40" fmla="*/ 2147483647 w 388"/>
                <a:gd name="T41" fmla="*/ 2147483647 h 605"/>
                <a:gd name="T42" fmla="*/ 2147483647 w 388"/>
                <a:gd name="T43" fmla="*/ 2147483647 h 605"/>
                <a:gd name="T44" fmla="*/ 2147483647 w 388"/>
                <a:gd name="T45" fmla="*/ 2147483647 h 605"/>
                <a:gd name="T46" fmla="*/ 2147483647 w 388"/>
                <a:gd name="T47" fmla="*/ 2147483647 h 605"/>
                <a:gd name="T48" fmla="*/ 2147483647 w 388"/>
                <a:gd name="T49" fmla="*/ 2147483647 h 605"/>
                <a:gd name="T50" fmla="*/ 2147483647 w 388"/>
                <a:gd name="T51" fmla="*/ 2147483647 h 605"/>
                <a:gd name="T52" fmla="*/ 2147483647 w 388"/>
                <a:gd name="T53" fmla="*/ 2147483647 h 60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88" h="605">
                  <a:moveTo>
                    <a:pt x="194" y="0"/>
                  </a:moveTo>
                  <a:cubicBezTo>
                    <a:pt x="92" y="0"/>
                    <a:pt x="0" y="82"/>
                    <a:pt x="0" y="184"/>
                  </a:cubicBezTo>
                  <a:cubicBezTo>
                    <a:pt x="0" y="213"/>
                    <a:pt x="16" y="260"/>
                    <a:pt x="39" y="313"/>
                  </a:cubicBezTo>
                  <a:cubicBezTo>
                    <a:pt x="158" y="605"/>
                    <a:pt x="158" y="605"/>
                    <a:pt x="158" y="605"/>
                  </a:cubicBezTo>
                  <a:cubicBezTo>
                    <a:pt x="228" y="605"/>
                    <a:pt x="228" y="605"/>
                    <a:pt x="228" y="605"/>
                  </a:cubicBezTo>
                  <a:cubicBezTo>
                    <a:pt x="343" y="326"/>
                    <a:pt x="343" y="326"/>
                    <a:pt x="343" y="326"/>
                  </a:cubicBezTo>
                  <a:cubicBezTo>
                    <a:pt x="369" y="268"/>
                    <a:pt x="388" y="215"/>
                    <a:pt x="388" y="184"/>
                  </a:cubicBezTo>
                  <a:cubicBezTo>
                    <a:pt x="388" y="82"/>
                    <a:pt x="297" y="0"/>
                    <a:pt x="194" y="0"/>
                  </a:cubicBezTo>
                  <a:close/>
                  <a:moveTo>
                    <a:pt x="194" y="96"/>
                  </a:moveTo>
                  <a:cubicBezTo>
                    <a:pt x="221" y="96"/>
                    <a:pt x="243" y="118"/>
                    <a:pt x="243" y="145"/>
                  </a:cubicBezTo>
                  <a:cubicBezTo>
                    <a:pt x="243" y="172"/>
                    <a:pt x="221" y="194"/>
                    <a:pt x="194" y="194"/>
                  </a:cubicBezTo>
                  <a:cubicBezTo>
                    <a:pt x="167" y="194"/>
                    <a:pt x="145" y="172"/>
                    <a:pt x="145" y="145"/>
                  </a:cubicBezTo>
                  <a:cubicBezTo>
                    <a:pt x="145" y="118"/>
                    <a:pt x="167" y="96"/>
                    <a:pt x="194" y="96"/>
                  </a:cubicBezTo>
                  <a:close/>
                  <a:moveTo>
                    <a:pt x="194" y="531"/>
                  </a:moveTo>
                  <a:cubicBezTo>
                    <a:pt x="153" y="425"/>
                    <a:pt x="153" y="425"/>
                    <a:pt x="153" y="425"/>
                  </a:cubicBezTo>
                  <a:cubicBezTo>
                    <a:pt x="235" y="425"/>
                    <a:pt x="235" y="425"/>
                    <a:pt x="235" y="425"/>
                  </a:cubicBezTo>
                  <a:cubicBezTo>
                    <a:pt x="235" y="425"/>
                    <a:pt x="194" y="531"/>
                    <a:pt x="194" y="531"/>
                  </a:cubicBezTo>
                  <a:close/>
                  <a:moveTo>
                    <a:pt x="256" y="310"/>
                  </a:moveTo>
                  <a:cubicBezTo>
                    <a:pt x="132" y="310"/>
                    <a:pt x="132" y="310"/>
                    <a:pt x="132" y="310"/>
                  </a:cubicBezTo>
                  <a:cubicBezTo>
                    <a:pt x="126" y="310"/>
                    <a:pt x="122" y="306"/>
                    <a:pt x="122" y="302"/>
                  </a:cubicBezTo>
                  <a:cubicBezTo>
                    <a:pt x="125" y="261"/>
                    <a:pt x="125" y="261"/>
                    <a:pt x="125" y="261"/>
                  </a:cubicBezTo>
                  <a:cubicBezTo>
                    <a:pt x="127" y="232"/>
                    <a:pt x="148" y="208"/>
                    <a:pt x="180" y="202"/>
                  </a:cubicBezTo>
                  <a:cubicBezTo>
                    <a:pt x="194" y="235"/>
                    <a:pt x="194" y="235"/>
                    <a:pt x="194" y="235"/>
                  </a:cubicBezTo>
                  <a:cubicBezTo>
                    <a:pt x="208" y="202"/>
                    <a:pt x="208" y="202"/>
                    <a:pt x="208" y="202"/>
                  </a:cubicBezTo>
                  <a:cubicBezTo>
                    <a:pt x="239" y="208"/>
                    <a:pt x="260" y="232"/>
                    <a:pt x="263" y="261"/>
                  </a:cubicBezTo>
                  <a:cubicBezTo>
                    <a:pt x="265" y="302"/>
                    <a:pt x="265" y="302"/>
                    <a:pt x="265" y="302"/>
                  </a:cubicBezTo>
                  <a:cubicBezTo>
                    <a:pt x="265" y="306"/>
                    <a:pt x="261" y="310"/>
                    <a:pt x="256" y="3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</p:grp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349415" y="3340466"/>
            <a:ext cx="1686380" cy="58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FFFF"/>
                </a:solidFill>
              </a:rPr>
              <a:t>1</a:t>
            </a:r>
            <a:endParaRPr lang="en-US" altLang="en-US" sz="3200" b="1" dirty="0">
              <a:solidFill>
                <a:srgbClr val="FFFFFF"/>
              </a:solidFill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2619304" y="3340466"/>
            <a:ext cx="1449387" cy="58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FFFF"/>
                </a:solidFill>
              </a:rPr>
              <a:t>2</a:t>
            </a:r>
            <a:endParaRPr lang="en-US" altLang="en-US" sz="3200" b="1" dirty="0">
              <a:solidFill>
                <a:srgbClr val="FFFFFF"/>
              </a:solidFill>
            </a:endParaRPr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4906698" y="3340466"/>
            <a:ext cx="1576387" cy="58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FFFF"/>
                </a:solidFill>
              </a:rPr>
              <a:t>3</a:t>
            </a:r>
            <a:endParaRPr lang="en-US" altLang="en-US" sz="3200" b="1" dirty="0">
              <a:solidFill>
                <a:srgbClr val="FFFFFF"/>
              </a:solidFill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7154788" y="3340466"/>
            <a:ext cx="1601788" cy="58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FFFF"/>
                </a:solidFill>
              </a:rPr>
              <a:t>4</a:t>
            </a:r>
            <a:endParaRPr lang="en-US" altLang="en-US" sz="3200" b="1" dirty="0">
              <a:solidFill>
                <a:srgbClr val="FFFFFF"/>
              </a:solidFill>
            </a:endParaRP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9453722" y="3340466"/>
            <a:ext cx="1822450" cy="58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FFFFFF"/>
                </a:solidFill>
              </a:rPr>
              <a:t>5</a:t>
            </a:r>
            <a:endParaRPr lang="en-US" altLang="en-US" sz="3200" b="1" dirty="0">
              <a:solidFill>
                <a:srgbClr val="FFFF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99141" y="4876577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Prith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Banerjee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Managing Director</a:t>
            </a:r>
            <a:r>
              <a:rPr lang="en-US" sz="2400" b="1" dirty="0">
                <a:solidFill>
                  <a:schemeClr val="bg1"/>
                </a:solidFill>
              </a:rPr>
              <a:t/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Global Technology </a:t>
            </a:r>
            <a:r>
              <a:rPr lang="en-US" sz="2400" b="1" dirty="0" smtClean="0">
                <a:solidFill>
                  <a:schemeClr val="bg1"/>
                </a:solidFill>
              </a:rPr>
              <a:t>R&amp;D</a:t>
            </a:r>
          </a:p>
        </p:txBody>
      </p:sp>
    </p:spTree>
    <p:extLst>
      <p:ext uri="{BB962C8B-B14F-4D97-AF65-F5344CB8AC3E}">
        <p14:creationId xmlns:p14="http://schemas.microsoft.com/office/powerpoint/2010/main" val="111016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3000"/>
                            </p:stCondLst>
                            <p:childTnLst>
                              <p:par>
                                <p:cTn id="8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9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4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31" grpId="0" animBg="1"/>
      <p:bldP spid="38" grpId="0" animBg="1"/>
      <p:bldP spid="43" grpId="0" animBg="1"/>
      <p:bldP spid="50" grpId="0" animBg="1"/>
      <p:bldP spid="57" grpId="0" animBg="1"/>
      <p:bldP spid="66" grpId="0"/>
      <p:bldP spid="67" grpId="0"/>
      <p:bldP spid="68" grpId="0"/>
      <p:bldP spid="69" grpId="0"/>
      <p:bldP spid="70" grpId="0"/>
    </p:bldLst>
  </p:timing>
</p:sld>
</file>

<file path=ppt/theme/theme1.xml><?xml version="1.0" encoding="utf-8"?>
<a:theme xmlns:a="http://schemas.openxmlformats.org/drawingml/2006/main" name="Accenture_Color_Top_16-9">
  <a:themeElements>
    <a:clrScheme name="Tech Vision 2015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993399"/>
      </a:accent1>
      <a:accent2>
        <a:srgbClr val="2F539C"/>
      </a:accent2>
      <a:accent3>
        <a:srgbClr val="FFDD00"/>
      </a:accent3>
      <a:accent4>
        <a:srgbClr val="FF9900"/>
      </a:accent4>
      <a:accent5>
        <a:srgbClr val="88DD00"/>
      </a:accent5>
      <a:accent6>
        <a:srgbClr val="AA1133"/>
      </a:accent6>
      <a:hlink>
        <a:srgbClr val="808080"/>
      </a:hlink>
      <a:folHlink>
        <a:srgbClr val="8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bc841b31-d549-43ed-bc47-0086310aa7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480F3B2C10C74BB61478E4247D6E77" ma:contentTypeVersion="3" ma:contentTypeDescription="Create a new document." ma:contentTypeScope="" ma:versionID="bcb8cf291c8653af57dd6a29bb52d0ee">
  <xsd:schema xmlns:xsd="http://www.w3.org/2001/XMLSchema" xmlns:p="http://schemas.microsoft.com/office/2006/metadata/properties" xmlns:ns2="bc841b31-d549-43ed-bc47-0086310aa7e9" targetNamespace="http://schemas.microsoft.com/office/2006/metadata/properties" ma:root="true" ma:fieldsID="036f0d1f483fee2c7aa86809005d6981" ns2:_="">
    <xsd:import namespace="bc841b31-d549-43ed-bc47-0086310aa7e9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bc841b31-d549-43ed-bc47-0086310aa7e9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2F8FF39-A5D2-4C20-89CA-E0BB61C09927}">
  <ds:schemaRefs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bc841b31-d549-43ed-bc47-0086310aa7e9"/>
  </ds:schemaRefs>
</ds:datastoreItem>
</file>

<file path=customXml/itemProps2.xml><?xml version="1.0" encoding="utf-8"?>
<ds:datastoreItem xmlns:ds="http://schemas.openxmlformats.org/officeDocument/2006/customXml" ds:itemID="{9FB9E9F0-A80E-4BC0-BC10-BBDB06BF5F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4E5E8F-D18A-405B-AB6A-19CBBCF656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841b31-d549-43ed-bc47-0086310aa7e9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Top_WHT_2</Template>
  <TotalTime>12281</TotalTime>
  <Words>36</Words>
  <Application>Microsoft Office PowerPoint</Application>
  <PresentationFormat>Custom</PresentationFormat>
  <Paragraphs>17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Geneva</vt:lpstr>
      <vt:lpstr>Calibri</vt:lpstr>
      <vt:lpstr>ＭＳ Ｐゴシック</vt:lpstr>
      <vt:lpstr>Accenture_Color_Top_16-9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Title Slide spanning 2/3 Grid</dc:title>
  <dc:creator>creative.services.presentations@accenture.com</dc:creator>
  <cp:lastModifiedBy>Banerjee, Prithviraj</cp:lastModifiedBy>
  <cp:revision>1023</cp:revision>
  <cp:lastPrinted>2009-05-13T12:37:25Z</cp:lastPrinted>
  <dcterms:created xsi:type="dcterms:W3CDTF">2012-01-18T22:44:04Z</dcterms:created>
  <dcterms:modified xsi:type="dcterms:W3CDTF">2015-02-18T16:15:20Z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0x0101007F480F3B2C10C74BB61478E4247D6E77</vt:lpwstr>
  </property>
  <property fmtid="{D5CDD505-2E9C-101B-9397-08002B2CF9AE}" pid="3" name="UserName">
    <vt:lpwstr>walter.a.lee</vt:lpwstr>
  </property>
  <property fmtid="{D5CDD505-2E9C-101B-9397-08002B2CF9AE}" pid="4" name="ComputerName">
    <vt:lpwstr>DLO4-PC</vt:lpwstr>
  </property>
</Properties>
</file>