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0" r:id="rId2"/>
    <p:sldId id="391" r:id="rId3"/>
    <p:sldId id="388" r:id="rId4"/>
    <p:sldId id="387" r:id="rId5"/>
    <p:sldId id="392" r:id="rId6"/>
    <p:sldId id="393" r:id="rId7"/>
    <p:sldId id="377" r:id="rId8"/>
    <p:sldId id="380" r:id="rId9"/>
    <p:sldId id="378" r:id="rId10"/>
    <p:sldId id="364" r:id="rId11"/>
    <p:sldId id="383" r:id="rId12"/>
    <p:sldId id="382" r:id="rId13"/>
    <p:sldId id="384" r:id="rId14"/>
    <p:sldId id="385" r:id="rId15"/>
    <p:sldId id="390" r:id="rId16"/>
    <p:sldId id="376" r:id="rId17"/>
    <p:sldId id="394" r:id="rId18"/>
    <p:sldId id="3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03" autoAdjust="0"/>
  </p:normalViewPr>
  <p:slideViewPr>
    <p:cSldViewPr snapToGrid="0" snapToObjects="1">
      <p:cViewPr varScale="1">
        <p:scale>
          <a:sx n="75" d="100"/>
          <a:sy n="75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C1B1-7FA4-6B4B-BC7B-FE33A70EFFEF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AAC64-2006-4940-BE15-E3EB9A87B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0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7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Bogard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9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Rachael</a:t>
            </a:r>
            <a:r>
              <a:rPr lang="en-US" baseline="0" dirty="0" smtClean="0"/>
              <a:t> </a:t>
            </a:r>
            <a:r>
              <a:rPr lang="en-US" baseline="0" dirty="0" smtClean="0"/>
              <a:t>Kalmar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GigaOm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Daniella</a:t>
            </a:r>
            <a:r>
              <a:rPr lang="en-US" dirty="0" smtClean="0"/>
              <a:t> </a:t>
            </a:r>
            <a:r>
              <a:rPr lang="en-US" dirty="0" err="1" smtClean="0"/>
              <a:t>Busse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Vinith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Misrah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Practical magic something exemplified by all of these </a:t>
            </a:r>
            <a:r>
              <a:rPr lang="en-US" baseline="0" dirty="0" smtClean="0"/>
              <a:t>examples that </a:t>
            </a:r>
            <a:r>
              <a:rPr lang="en-US" baseline="0" dirty="0" smtClean="0"/>
              <a:t>you can put into practice in your work life today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Magic is a different thing altogether. And yet, technology is a tool – magic is too. And yet technology…like anything else…can be a tool that can help us access our higher selves. A guide for our intuition. Our creative spark. You can feel into it, through it to shift energy in the world and quite literally shape the future.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as these show, there are NO limits to what is possible.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Human subtlety will never devise any inventions more beautiful, more simple or more direct than does nature because in her inventions nothing is lacking and nothing is ever superfluous.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people and startups altering the fabric of the world through hardware, data science and entrepreneurial vision.</a:t>
            </a:r>
          </a:p>
          <a:p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The shape and business of IoT is shifting as a result.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here’s the thing: TECH DOESN’T MATTER. Itspositive impact – that’s what does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EmTech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Severin</a:t>
            </a:r>
            <a:r>
              <a:rPr lang="en-US" baseline="0" dirty="0" smtClean="0"/>
              <a:t> Hacker.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Joyce </a:t>
            </a:r>
            <a:r>
              <a:rPr lang="en-US" dirty="0" err="1" smtClean="0"/>
              <a:t>Barnathan</a:t>
            </a:r>
            <a:r>
              <a:rPr lang="en-US" dirty="0" smtClean="0"/>
              <a:t>. International</a:t>
            </a:r>
            <a:r>
              <a:rPr lang="en-US" baseline="0" dirty="0" smtClean="0"/>
              <a:t> Center For Journalism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 for Data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AC64-2006-4940-BE15-E3EB9A87BF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5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4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1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8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6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5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2C6A-0AC3-904C-B72A-202BAA5E93FB}" type="datetimeFigureOut">
              <a:rPr lang="en-US" smtClean="0"/>
              <a:t>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201E-8455-734A-B29F-A8F2D26EB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4c1ba30f9a1db_blackandwhiteelement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2401"/>
            <a:ext cx="8839200" cy="655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699" y="727207"/>
            <a:ext cx="8245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TECH MAGIC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10 Disruptors Shaping The Sensed World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venir Heavy"/>
                <a:cs typeface="Avenir Heavy"/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  <a:latin typeface="Avenir Heavy"/>
                <a:cs typeface="Avenir Heavy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gnPainter-HouseScript"/>
                <a:cs typeface="SignPainter-HouseScript"/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699" y="5854915"/>
            <a:ext cx="5349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bas Neue Thin"/>
                <a:cs typeface="Avenir Heavy"/>
              </a:rPr>
              <a:t> Leah Hunter   //</a:t>
            </a:r>
            <a:r>
              <a:rPr lang="en-US" sz="2400" dirty="0">
                <a:solidFill>
                  <a:schemeClr val="bg1"/>
                </a:solidFill>
                <a:latin typeface="Bebas Neue Thin"/>
                <a:cs typeface="Avenir Heavy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bas Neue Thin"/>
                <a:cs typeface="Avenir Heavy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28376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metatrons cub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51" y="152400"/>
            <a:ext cx="8827249" cy="655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351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CAN PEOPLE SLEEP BETTER?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JAWBONE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BEHAVIOR CHANGE </a:t>
            </a:r>
          </a:p>
        </p:txBody>
      </p:sp>
    </p:spTree>
    <p:extLst>
      <p:ext uri="{BB962C8B-B14F-4D97-AF65-F5344CB8AC3E}">
        <p14:creationId xmlns:p14="http://schemas.microsoft.com/office/powerpoint/2010/main" val="2171879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SUMMARY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platonic-pythagorean-elements-shap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5680"/>
            <a:ext cx="8839201" cy="670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0"/>
            <a:ext cx="8839200" cy="67056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WHY DO I FEEL THIS WAY?</a:t>
            </a:r>
          </a:p>
          <a:p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GINGER.IO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48" y="11594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2514104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SUMMARY </a:t>
            </a:r>
          </a:p>
        </p:txBody>
      </p:sp>
      <p:pic>
        <p:nvPicPr>
          <p:cNvPr id="2" name="Picture 1" descr="sacred_geometry_by_evanbdesigns-d59hzai (1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399"/>
            <a:ext cx="8638732" cy="655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152399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853" y="11594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LIVES SAVED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399" y="1499091"/>
            <a:ext cx="7126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WHO IS AT RISK?</a:t>
            </a:r>
          </a:p>
          <a:p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UNIVERSITY OF PENNSYLVANIA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473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acred-geomet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71" y="152401"/>
            <a:ext cx="6912657" cy="65531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52401"/>
            <a:ext cx="8839200" cy="6553199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CAN WE HARNESS CLEAN ENERGY?</a:t>
            </a: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pPr lvl="0"/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XCEL AND NCAR (COLORADO)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971" y="11594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CHANGING THE QUESTION </a:t>
            </a:r>
          </a:p>
        </p:txBody>
      </p:sp>
    </p:spTree>
    <p:extLst>
      <p:ext uri="{BB962C8B-B14F-4D97-AF65-F5344CB8AC3E}">
        <p14:creationId xmlns:p14="http://schemas.microsoft.com/office/powerpoint/2010/main" val="171323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9" name="Picture 8" descr="sacred_geometry_copy_by_nashoba_hostina-d73z9w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4855"/>
            <a:ext cx="8839201" cy="6670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34856"/>
            <a:ext cx="8839200" cy="6670744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8971" y="11594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MAKING MORE POSSIBLE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399" y="1499091"/>
            <a:ext cx="7938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CAN WE SUPPORT MORE PEOPLE?</a:t>
            </a: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pPr lvl="0"/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LENNDO</a:t>
            </a:r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724496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30116"/>
            <a:ext cx="8839200" cy="65532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acred-Geometry-2014-Exhibit-5C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70" y="152399"/>
            <a:ext cx="6545239" cy="65452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30116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971" y="11594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FEEDING THE WORLD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399" y="1499091"/>
            <a:ext cx="7938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CAN WE END FOOD WASTE?</a:t>
            </a: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pPr lvl="0"/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FOOD TO FORK (TECH M) </a:t>
            </a:r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998042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w3sy2q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199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CAN WE MASTER THIS?</a:t>
            </a:r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COMPRESSION</a:t>
            </a:r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EVOLUTION </a:t>
            </a:r>
          </a:p>
        </p:txBody>
      </p:sp>
    </p:spTree>
    <p:extLst>
      <p:ext uri="{BB962C8B-B14F-4D97-AF65-F5344CB8AC3E}">
        <p14:creationId xmlns:p14="http://schemas.microsoft.com/office/powerpoint/2010/main" val="636555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40085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427371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40084"/>
            <a:ext cx="8839200" cy="642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40084"/>
            <a:ext cx="8839200" cy="6420359"/>
          </a:xfrm>
          <a:prstGeom prst="rect">
            <a:avLst/>
          </a:prstGeom>
          <a:solidFill>
            <a:srgbClr val="0D0D0D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399" y="1231168"/>
            <a:ext cx="8245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The only way of discovering the limits of the possible is to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venture a little way past them into the impossible  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67379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ARTHUR C. CLARKE ALSO SAID…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142789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Magic-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2196"/>
            <a:ext cx="8839200" cy="662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32196"/>
            <a:ext cx="8839200" cy="662940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839200" cy="6609196"/>
          </a:xfrm>
          <a:prstGeom prst="rect">
            <a:avLst/>
          </a:prstGeom>
          <a:solidFill>
            <a:srgbClr val="80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699" y="5854915"/>
            <a:ext cx="534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:</a:t>
            </a:r>
            <a:r>
              <a:rPr lang="en-US" sz="2800" dirty="0" smtClean="0">
                <a:solidFill>
                  <a:schemeClr val="bg1"/>
                </a:solidFill>
                <a:latin typeface="Bebas Neue Thin"/>
                <a:cs typeface="Avenir Heavy"/>
              </a:rPr>
              <a:t>Leah Hunter // </a:t>
            </a:r>
            <a:r>
              <a:rPr lang="en-US" sz="2800" dirty="0" smtClean="0">
                <a:solidFill>
                  <a:srgbClr val="FC0063"/>
                </a:solidFill>
                <a:latin typeface="Bebas Neue Thin"/>
                <a:cs typeface="Avenir Heavy"/>
              </a:rPr>
              <a:t>@LEAHTHEHUNTER </a:t>
            </a:r>
            <a:endParaRPr lang="en-US" sz="2800" dirty="0">
              <a:solidFill>
                <a:srgbClr val="FC0063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Light"/>
                <a:cs typeface="Avenir Heavy"/>
              </a:rPr>
              <a:t>THANK YOU!!! </a:t>
            </a:r>
          </a:p>
        </p:txBody>
      </p:sp>
    </p:spTree>
    <p:extLst>
      <p:ext uri="{BB962C8B-B14F-4D97-AF65-F5344CB8AC3E}">
        <p14:creationId xmlns:p14="http://schemas.microsoft.com/office/powerpoint/2010/main" val="4249549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Divine-Gifts-612989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89" y="1417460"/>
            <a:ext cx="8245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Leah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writes about the human side of tech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for Fast Company. She is also a writer for German magazine "Business Punk." 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am also writing a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book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entitled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“the future”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– publishing in September.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82320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WHY ME, WHY NOW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869893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40085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427371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40084"/>
            <a:ext cx="8839200" cy="642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40084"/>
            <a:ext cx="8839200" cy="6420359"/>
          </a:xfrm>
          <a:prstGeom prst="rect">
            <a:avLst/>
          </a:prstGeom>
          <a:solidFill>
            <a:srgbClr val="0D0D0D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399" y="1231168"/>
            <a:ext cx="8245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sufficiently advanced technology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indistinguishable from 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magic</a:t>
            </a:r>
          </a:p>
          <a:p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1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67379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ARTHUR C. CLARKE SAID…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286985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6315967_ori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875"/>
          <a:stretch/>
        </p:blipFill>
        <p:spPr>
          <a:xfrm>
            <a:off x="152400" y="152400"/>
            <a:ext cx="8839200" cy="86419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58243"/>
            <a:ext cx="8839200" cy="6547358"/>
          </a:xfrm>
          <a:prstGeom prst="rect">
            <a:avLst/>
          </a:prstGeom>
          <a:solidFill>
            <a:srgbClr val="0D0D0D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89" y="1372637"/>
            <a:ext cx="82450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Many companies are making technological advances and surprising intellectual leaps.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They are altering the fabric of the world.</a:t>
            </a: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the question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is: 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Who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is doing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things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worth talking about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Who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is mending the fabric?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The healers. The ones following the principles of sacred geometry.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The ones making our world better.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That’s who I will speak to. </a:t>
            </a:r>
            <a:endParaRPr lang="en-US" sz="14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67379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WHO IS SHAPING THE WORLD?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943935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1656"/>
            <a:ext cx="8839200" cy="65339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acred-geomet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03" y="171656"/>
            <a:ext cx="6564618" cy="6533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0789" y="1417460"/>
            <a:ext cx="8245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shaping business models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creating new lives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accelerating learning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improving the world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TECH DOESN’T MATTER.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Its positive effect – that does. 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67379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CREATORS OF TECH MAGIC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774363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il_340x270.495046345_evn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58243"/>
            <a:ext cx="8839200" cy="6547358"/>
          </a:xfrm>
          <a:prstGeom prst="rect">
            <a:avLst/>
          </a:prstGeom>
          <a:solidFill>
            <a:srgbClr val="0D0D0D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567379"/>
            <a:ext cx="71261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CREATORS OF TECH MAGIC</a:t>
            </a: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89" y="1417460"/>
            <a:ext cx="8245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DATA FOR GOOD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178042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4" name="Picture 3" descr="platonic-solids-ans-sacred-geometr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1"/>
            <a:ext cx="8839200" cy="655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152401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DO KIDS LEARN?</a:t>
            </a: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DUOLINGO </a:t>
            </a:r>
          </a:p>
          <a:p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BACKEND </a:t>
            </a:r>
          </a:p>
        </p:txBody>
      </p:sp>
    </p:spTree>
    <p:extLst>
      <p:ext uri="{BB962C8B-B14F-4D97-AF65-F5344CB8AC3E}">
        <p14:creationId xmlns:p14="http://schemas.microsoft.com/office/powerpoint/2010/main" val="4231806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pic>
        <p:nvPicPr>
          <p:cNvPr id="3" name="Picture 2" descr="5elem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399"/>
            <a:ext cx="8839200" cy="67055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8087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WHAT IS HAPPENING TO THE RAINFOREST?</a:t>
            </a:r>
          </a:p>
          <a:p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INFOAMAZONIA</a:t>
            </a:r>
            <a:endParaRPr lang="en-US" b="1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IMPACT </a:t>
            </a:r>
          </a:p>
        </p:txBody>
      </p:sp>
    </p:spTree>
    <p:extLst>
      <p:ext uri="{BB962C8B-B14F-4D97-AF65-F5344CB8AC3E}">
        <p14:creationId xmlns:p14="http://schemas.microsoft.com/office/powerpoint/2010/main" val="3553615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317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7.4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75634"/>
            <a:ext cx="8839200" cy="6529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399" y="1499091"/>
            <a:ext cx="712611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HOW DO SMALL BUSINESSES THRIVE?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YELP DATASET CHALLENGE</a:t>
            </a: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C0063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99" y="1007070"/>
            <a:ext cx="824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ebas Neue Light"/>
                <a:cs typeface="Avenir Heavy"/>
              </a:rPr>
              <a:t>THE MAGIC IS IN THE MANY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699" y="5854915"/>
            <a:ext cx="53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 Neue Thin"/>
                <a:cs typeface="Avenir Heavy"/>
              </a:rPr>
              <a:t>@LEAHTHEHUNTER</a:t>
            </a:r>
          </a:p>
          <a:p>
            <a:endParaRPr lang="en-US" dirty="0">
              <a:solidFill>
                <a:srgbClr val="FFFF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907219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608356</TotalTime>
  <Words>645</Words>
  <Application>Microsoft Macintosh PowerPoint</Application>
  <PresentationFormat>On-screen Show (4:3)</PresentationFormat>
  <Paragraphs>165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Berkeley Cooperative Innovation</dc:title>
  <dc:subject/>
  <dc:creator>LEAH HUNTER</dc:creator>
  <cp:keywords/>
  <dc:description/>
  <cp:lastModifiedBy>LEAH HUNTER</cp:lastModifiedBy>
  <cp:revision>170</cp:revision>
  <dcterms:created xsi:type="dcterms:W3CDTF">2013-08-01T17:18:54Z</dcterms:created>
  <dcterms:modified xsi:type="dcterms:W3CDTF">2015-02-17T21:25:48Z</dcterms:modified>
  <cp:category/>
</cp:coreProperties>
</file>