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3" r:id="rId1"/>
  </p:sldMasterIdLst>
  <p:notesMasterIdLst>
    <p:notesMasterId r:id="rId25"/>
  </p:notesMasterIdLst>
  <p:handoutMasterIdLst>
    <p:handoutMasterId r:id="rId26"/>
  </p:handoutMasterIdLst>
  <p:sldIdLst>
    <p:sldId id="398" r:id="rId2"/>
    <p:sldId id="443" r:id="rId3"/>
    <p:sldId id="458" r:id="rId4"/>
    <p:sldId id="406" r:id="rId5"/>
    <p:sldId id="444" r:id="rId6"/>
    <p:sldId id="445" r:id="rId7"/>
    <p:sldId id="446" r:id="rId8"/>
    <p:sldId id="464" r:id="rId9"/>
    <p:sldId id="448" r:id="rId10"/>
    <p:sldId id="449" r:id="rId11"/>
    <p:sldId id="450" r:id="rId12"/>
    <p:sldId id="451" r:id="rId13"/>
    <p:sldId id="452" r:id="rId14"/>
    <p:sldId id="454" r:id="rId15"/>
    <p:sldId id="453" r:id="rId16"/>
    <p:sldId id="455" r:id="rId17"/>
    <p:sldId id="463" r:id="rId18"/>
    <p:sldId id="462" r:id="rId19"/>
    <p:sldId id="459" r:id="rId20"/>
    <p:sldId id="460" r:id="rId21"/>
    <p:sldId id="461" r:id="rId22"/>
    <p:sldId id="457" r:id="rId23"/>
    <p:sldId id="333" r:id="rId24"/>
  </p:sldIdLst>
  <p:sldSz cx="9144000" cy="6858000" type="screen4x3"/>
  <p:notesSz cx="6669088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09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18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27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36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5456" algn="l" defTabSz="914182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2546" algn="l" defTabSz="914182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199638" algn="l" defTabSz="914182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6730" algn="l" defTabSz="914182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Oren" initials="OE" lastIdx="21" clrIdx="0"/>
  <p:cmAuthor id="1" name="NH" initials="NH" lastIdx="7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6F6"/>
    <a:srgbClr val="ECECEC"/>
    <a:srgbClr val="E4E4E4"/>
    <a:srgbClr val="E14E0E"/>
    <a:srgbClr val="FFC000"/>
    <a:srgbClr val="8057C8"/>
    <a:srgbClr val="E24C97"/>
    <a:srgbClr val="B0C822"/>
    <a:srgbClr val="DF358A"/>
    <a:srgbClr val="E45C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4" autoAdjust="0"/>
    <p:restoredTop sz="89704" autoAdjust="0"/>
  </p:normalViewPr>
  <p:slideViewPr>
    <p:cSldViewPr snapToGrid="0">
      <p:cViewPr>
        <p:scale>
          <a:sx n="106" d="100"/>
          <a:sy n="106" d="100"/>
        </p:scale>
        <p:origin x="-1712" y="104"/>
      </p:cViewPr>
      <p:guideLst>
        <p:guide orient="horz" pos="965"/>
        <p:guide orient="horz" pos="4017"/>
        <p:guide orient="horz" pos="159"/>
        <p:guide orient="horz" pos="751"/>
        <p:guide pos="4684"/>
        <p:guide pos="223"/>
        <p:guide pos="5759"/>
        <p:guide pos="45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9" d="100"/>
        <a:sy n="79" d="100"/>
      </p:scale>
      <p:origin x="0" y="0"/>
    </p:cViewPr>
  </p:sorterViewPr>
  <p:notesViewPr>
    <p:cSldViewPr snapToGrid="0" showGuides="1">
      <p:cViewPr varScale="1">
        <p:scale>
          <a:sx n="53" d="100"/>
          <a:sy n="53" d="100"/>
        </p:scale>
        <p:origin x="-2628" y="-84"/>
      </p:cViewPr>
      <p:guideLst>
        <p:guide orient="horz" pos="3127"/>
        <p:guide pos="2100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commentAuthors" Target="commentAuthors.xml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E93E9B1A-2685-4074-914D-318E5889D68D}" type="datetimeFigureOut">
              <a:rPr lang="en-US"/>
              <a:pPr>
                <a:defRPr/>
              </a:pPr>
              <a:t>11/12/13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546AF5E4-0ACE-4C36-8492-A204F58A9F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49209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F19585C-2E0B-4420-B258-D9F928A50F64}" type="datetimeFigureOut">
              <a:rPr lang="en-US"/>
              <a:pPr>
                <a:defRPr/>
              </a:pPr>
              <a:t>11/12/13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2488" y="744538"/>
            <a:ext cx="496411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4DA442A-3246-44B5-AD22-F80ADB16E3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0732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92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82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27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364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456" algn="l" defTabSz="9141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46" algn="l" defTabSz="9141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638" algn="l" defTabSz="9141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730" algn="l" defTabSz="9141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1_Title 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4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69699" b="-2651"/>
          <a:stretch/>
        </p:blipFill>
        <p:spPr bwMode="auto">
          <a:xfrm>
            <a:off x="371475" y="276225"/>
            <a:ext cx="953891" cy="381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-3809" y="0"/>
            <a:ext cx="664175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1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74028" y="3032657"/>
            <a:ext cx="6025139" cy="2167497"/>
          </a:xfrm>
        </p:spPr>
        <p:txBody>
          <a:bodyPr anchor="b" anchorCtr="0"/>
          <a:lstStyle>
            <a:lvl1pPr marL="0" indent="0">
              <a:lnSpc>
                <a:spcPct val="80000"/>
              </a:lnSpc>
              <a:defRPr sz="4800" b="0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58788" y="5320783"/>
            <a:ext cx="5979832" cy="727075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add subtitle here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24" t="109999" r="-72999" b="-70721"/>
          <a:stretch/>
        </p:blipFill>
        <p:spPr bwMode="auto">
          <a:xfrm>
            <a:off x="11955780" y="9144000"/>
            <a:ext cx="16062960" cy="8328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" name="Group 18"/>
          <p:cNvGrpSpPr/>
          <p:nvPr userDrawn="1"/>
        </p:nvGrpSpPr>
        <p:grpSpPr>
          <a:xfrm>
            <a:off x="6983185" y="413694"/>
            <a:ext cx="1898349" cy="686973"/>
            <a:chOff x="6790450" y="359210"/>
            <a:chExt cx="2176366" cy="787582"/>
          </a:xfrm>
        </p:grpSpPr>
        <p:sp>
          <p:nvSpPr>
            <p:cNvPr id="23" name="Freeform 8"/>
            <p:cNvSpPr>
              <a:spLocks/>
            </p:cNvSpPr>
            <p:nvPr userDrawn="1"/>
          </p:nvSpPr>
          <p:spPr bwMode="auto">
            <a:xfrm>
              <a:off x="8323524" y="371234"/>
              <a:ext cx="456916" cy="757520"/>
            </a:xfrm>
            <a:custGeom>
              <a:avLst/>
              <a:gdLst>
                <a:gd name="T0" fmla="*/ 0 w 332"/>
                <a:gd name="T1" fmla="*/ 0 h 551"/>
                <a:gd name="T2" fmla="*/ 834380475 w 332"/>
                <a:gd name="T3" fmla="*/ 0 h 551"/>
                <a:gd name="T4" fmla="*/ 834380475 w 332"/>
                <a:gd name="T5" fmla="*/ 326553043 h 551"/>
                <a:gd name="T6" fmla="*/ 331741635 w 332"/>
                <a:gd name="T7" fmla="*/ 326553043 h 551"/>
                <a:gd name="T8" fmla="*/ 331741635 w 332"/>
                <a:gd name="T9" fmla="*/ 530021499 h 551"/>
                <a:gd name="T10" fmla="*/ 743905484 w 332"/>
                <a:gd name="T11" fmla="*/ 530021499 h 551"/>
                <a:gd name="T12" fmla="*/ 743905484 w 332"/>
                <a:gd name="T13" fmla="*/ 851550649 h 551"/>
                <a:gd name="T14" fmla="*/ 331741635 w 332"/>
                <a:gd name="T15" fmla="*/ 851550649 h 551"/>
                <a:gd name="T16" fmla="*/ 331741635 w 332"/>
                <a:gd name="T17" fmla="*/ 1062554154 h 551"/>
                <a:gd name="T18" fmla="*/ 834380475 w 332"/>
                <a:gd name="T19" fmla="*/ 1062554154 h 551"/>
                <a:gd name="T20" fmla="*/ 834380475 w 332"/>
                <a:gd name="T21" fmla="*/ 1384083304 h 551"/>
                <a:gd name="T22" fmla="*/ 0 w 332"/>
                <a:gd name="T23" fmla="*/ 1384083304 h 551"/>
                <a:gd name="T24" fmla="*/ 0 w 332"/>
                <a:gd name="T25" fmla="*/ 0 h 55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32" h="551">
                  <a:moveTo>
                    <a:pt x="0" y="0"/>
                  </a:moveTo>
                  <a:lnTo>
                    <a:pt x="332" y="0"/>
                  </a:lnTo>
                  <a:lnTo>
                    <a:pt x="332" y="130"/>
                  </a:lnTo>
                  <a:lnTo>
                    <a:pt x="132" y="130"/>
                  </a:lnTo>
                  <a:lnTo>
                    <a:pt x="132" y="211"/>
                  </a:lnTo>
                  <a:lnTo>
                    <a:pt x="296" y="211"/>
                  </a:lnTo>
                  <a:lnTo>
                    <a:pt x="296" y="339"/>
                  </a:lnTo>
                  <a:lnTo>
                    <a:pt x="132" y="339"/>
                  </a:lnTo>
                  <a:lnTo>
                    <a:pt x="132" y="423"/>
                  </a:lnTo>
                  <a:lnTo>
                    <a:pt x="332" y="423"/>
                  </a:lnTo>
                  <a:lnTo>
                    <a:pt x="332" y="551"/>
                  </a:lnTo>
                  <a:lnTo>
                    <a:pt x="0" y="5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/>
            <a:lstStyle/>
            <a:p>
              <a:pPr defTabSz="912813"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24" name="Freeform 9"/>
            <p:cNvSpPr>
              <a:spLocks/>
            </p:cNvSpPr>
            <p:nvPr userDrawn="1"/>
          </p:nvSpPr>
          <p:spPr bwMode="auto">
            <a:xfrm>
              <a:off x="7680235" y="359210"/>
              <a:ext cx="565134" cy="787582"/>
            </a:xfrm>
            <a:custGeom>
              <a:avLst/>
              <a:gdLst>
                <a:gd name="T0" fmla="*/ 1281005241 w 228"/>
                <a:gd name="T1" fmla="*/ 1005742145 h 317"/>
                <a:gd name="T2" fmla="*/ 1158616841 w 228"/>
                <a:gd name="T3" fmla="*/ 695025501 h 317"/>
                <a:gd name="T4" fmla="*/ 946475046 w 228"/>
                <a:gd name="T5" fmla="*/ 605079780 h 317"/>
                <a:gd name="T6" fmla="*/ 693538069 w 228"/>
                <a:gd name="T7" fmla="*/ 801321871 h 317"/>
                <a:gd name="T8" fmla="*/ 611944852 w 228"/>
                <a:gd name="T9" fmla="*/ 1324636972 h 317"/>
                <a:gd name="T10" fmla="*/ 954635223 w 228"/>
                <a:gd name="T11" fmla="*/ 1995130782 h 317"/>
                <a:gd name="T12" fmla="*/ 1281005241 w 228"/>
                <a:gd name="T13" fmla="*/ 1561761402 h 317"/>
                <a:gd name="T14" fmla="*/ 1860312235 w 228"/>
                <a:gd name="T15" fmla="*/ 1561761402 h 317"/>
                <a:gd name="T16" fmla="*/ 1607375258 w 228"/>
                <a:gd name="T17" fmla="*/ 2147483647 h 317"/>
                <a:gd name="T18" fmla="*/ 987270229 w 228"/>
                <a:gd name="T19" fmla="*/ 2147483647 h 317"/>
                <a:gd name="T20" fmla="*/ 465078772 w 228"/>
                <a:gd name="T21" fmla="*/ 2147483647 h 317"/>
                <a:gd name="T22" fmla="*/ 130548577 w 228"/>
                <a:gd name="T23" fmla="*/ 2003308966 h 317"/>
                <a:gd name="T24" fmla="*/ 0 w 228"/>
                <a:gd name="T25" fmla="*/ 1324636972 h 317"/>
                <a:gd name="T26" fmla="*/ 130548577 w 228"/>
                <a:gd name="T27" fmla="*/ 580550948 h 317"/>
                <a:gd name="T28" fmla="*/ 489556452 w 228"/>
                <a:gd name="T29" fmla="*/ 139006244 h 317"/>
                <a:gd name="T30" fmla="*/ 921997366 w 228"/>
                <a:gd name="T31" fmla="*/ 0 h 317"/>
                <a:gd name="T32" fmla="*/ 1615535435 w 228"/>
                <a:gd name="T33" fmla="*/ 302541320 h 317"/>
                <a:gd name="T34" fmla="*/ 1843994732 w 228"/>
                <a:gd name="T35" fmla="*/ 1005742145 h 317"/>
                <a:gd name="T36" fmla="*/ 1281005241 w 228"/>
                <a:gd name="T37" fmla="*/ 1005742145 h 3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28" h="317">
                  <a:moveTo>
                    <a:pt x="157" y="123"/>
                  </a:moveTo>
                  <a:cubicBezTo>
                    <a:pt x="154" y="105"/>
                    <a:pt x="148" y="91"/>
                    <a:pt x="142" y="85"/>
                  </a:cubicBezTo>
                  <a:cubicBezTo>
                    <a:pt x="133" y="78"/>
                    <a:pt x="124" y="74"/>
                    <a:pt x="116" y="74"/>
                  </a:cubicBezTo>
                  <a:cubicBezTo>
                    <a:pt x="102" y="74"/>
                    <a:pt x="91" y="83"/>
                    <a:pt x="85" y="98"/>
                  </a:cubicBezTo>
                  <a:cubicBezTo>
                    <a:pt x="78" y="116"/>
                    <a:pt x="75" y="137"/>
                    <a:pt x="75" y="162"/>
                  </a:cubicBezTo>
                  <a:cubicBezTo>
                    <a:pt x="75" y="216"/>
                    <a:pt x="89" y="244"/>
                    <a:pt x="117" y="244"/>
                  </a:cubicBezTo>
                  <a:cubicBezTo>
                    <a:pt x="139" y="244"/>
                    <a:pt x="153" y="225"/>
                    <a:pt x="157" y="191"/>
                  </a:cubicBezTo>
                  <a:cubicBezTo>
                    <a:pt x="228" y="191"/>
                    <a:pt x="228" y="191"/>
                    <a:pt x="228" y="191"/>
                  </a:cubicBezTo>
                  <a:cubicBezTo>
                    <a:pt x="225" y="229"/>
                    <a:pt x="215" y="260"/>
                    <a:pt x="197" y="283"/>
                  </a:cubicBezTo>
                  <a:cubicBezTo>
                    <a:pt x="178" y="306"/>
                    <a:pt x="151" y="317"/>
                    <a:pt x="121" y="317"/>
                  </a:cubicBezTo>
                  <a:cubicBezTo>
                    <a:pt x="97" y="317"/>
                    <a:pt x="75" y="311"/>
                    <a:pt x="57" y="299"/>
                  </a:cubicBezTo>
                  <a:cubicBezTo>
                    <a:pt x="38" y="287"/>
                    <a:pt x="25" y="269"/>
                    <a:pt x="16" y="245"/>
                  </a:cubicBezTo>
                  <a:cubicBezTo>
                    <a:pt x="6" y="223"/>
                    <a:pt x="0" y="193"/>
                    <a:pt x="0" y="162"/>
                  </a:cubicBezTo>
                  <a:cubicBezTo>
                    <a:pt x="0" y="127"/>
                    <a:pt x="6" y="96"/>
                    <a:pt x="16" y="71"/>
                  </a:cubicBezTo>
                  <a:cubicBezTo>
                    <a:pt x="28" y="47"/>
                    <a:pt x="43" y="28"/>
                    <a:pt x="60" y="17"/>
                  </a:cubicBezTo>
                  <a:cubicBezTo>
                    <a:pt x="77" y="7"/>
                    <a:pt x="96" y="0"/>
                    <a:pt x="113" y="0"/>
                  </a:cubicBezTo>
                  <a:cubicBezTo>
                    <a:pt x="152" y="1"/>
                    <a:pt x="182" y="15"/>
                    <a:pt x="198" y="37"/>
                  </a:cubicBezTo>
                  <a:cubicBezTo>
                    <a:pt x="214" y="61"/>
                    <a:pt x="224" y="90"/>
                    <a:pt x="226" y="123"/>
                  </a:cubicBezTo>
                  <a:lnTo>
                    <a:pt x="157" y="12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/>
            <a:lstStyle/>
            <a:p>
              <a:pPr defTabSz="912813"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25" name="Rectangle 10"/>
            <p:cNvSpPr>
              <a:spLocks noChangeArrowheads="1"/>
            </p:cNvSpPr>
            <p:nvPr userDrawn="1"/>
          </p:nvSpPr>
          <p:spPr bwMode="auto">
            <a:xfrm>
              <a:off x="7427729" y="371234"/>
              <a:ext cx="186372" cy="75752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/>
          </p:spPr>
          <p:txBody>
            <a:bodyPr/>
            <a:lstStyle/>
            <a:p>
              <a:pPr defTabSz="912813"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26" name="Freeform 11"/>
            <p:cNvSpPr>
              <a:spLocks/>
            </p:cNvSpPr>
            <p:nvPr userDrawn="1"/>
          </p:nvSpPr>
          <p:spPr bwMode="auto">
            <a:xfrm>
              <a:off x="6790450" y="371234"/>
              <a:ext cx="535071" cy="757520"/>
            </a:xfrm>
            <a:custGeom>
              <a:avLst/>
              <a:gdLst>
                <a:gd name="T0" fmla="*/ 0 w 386"/>
                <a:gd name="T1" fmla="*/ 0 h 551"/>
                <a:gd name="T2" fmla="*/ 301231077 w 386"/>
                <a:gd name="T3" fmla="*/ 0 h 551"/>
                <a:gd name="T4" fmla="*/ 655619642 w 386"/>
                <a:gd name="T5" fmla="*/ 766144469 h 551"/>
                <a:gd name="T6" fmla="*/ 655619642 w 386"/>
                <a:gd name="T7" fmla="*/ 462198153 h 551"/>
                <a:gd name="T8" fmla="*/ 655619642 w 386"/>
                <a:gd name="T9" fmla="*/ 0 h 551"/>
                <a:gd name="T10" fmla="*/ 977099900 w 386"/>
                <a:gd name="T11" fmla="*/ 0 h 551"/>
                <a:gd name="T12" fmla="*/ 977099900 w 386"/>
                <a:gd name="T13" fmla="*/ 1384083304 h 551"/>
                <a:gd name="T14" fmla="*/ 660682336 w 386"/>
                <a:gd name="T15" fmla="*/ 1384083304 h 551"/>
                <a:gd name="T16" fmla="*/ 313887015 w 386"/>
                <a:gd name="T17" fmla="*/ 638034407 h 551"/>
                <a:gd name="T18" fmla="*/ 313887015 w 386"/>
                <a:gd name="T19" fmla="*/ 959563557 h 551"/>
                <a:gd name="T20" fmla="*/ 313887015 w 386"/>
                <a:gd name="T21" fmla="*/ 1384083304 h 551"/>
                <a:gd name="T22" fmla="*/ 0 w 386"/>
                <a:gd name="T23" fmla="*/ 1384083304 h 551"/>
                <a:gd name="T24" fmla="*/ 0 w 386"/>
                <a:gd name="T25" fmla="*/ 0 h 55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6" h="551">
                  <a:moveTo>
                    <a:pt x="0" y="0"/>
                  </a:moveTo>
                  <a:lnTo>
                    <a:pt x="119" y="0"/>
                  </a:lnTo>
                  <a:lnTo>
                    <a:pt x="259" y="305"/>
                  </a:lnTo>
                  <a:lnTo>
                    <a:pt x="259" y="184"/>
                  </a:lnTo>
                  <a:lnTo>
                    <a:pt x="259" y="0"/>
                  </a:lnTo>
                  <a:lnTo>
                    <a:pt x="386" y="0"/>
                  </a:lnTo>
                  <a:lnTo>
                    <a:pt x="386" y="551"/>
                  </a:lnTo>
                  <a:lnTo>
                    <a:pt x="261" y="551"/>
                  </a:lnTo>
                  <a:lnTo>
                    <a:pt x="124" y="254"/>
                  </a:lnTo>
                  <a:lnTo>
                    <a:pt x="124" y="382"/>
                  </a:lnTo>
                  <a:lnTo>
                    <a:pt x="124" y="551"/>
                  </a:lnTo>
                  <a:lnTo>
                    <a:pt x="0" y="5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/>
            <a:lstStyle/>
            <a:p>
              <a:pPr defTabSz="912813"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27" name="Rectangle 12"/>
            <p:cNvSpPr>
              <a:spLocks noChangeArrowheads="1"/>
            </p:cNvSpPr>
            <p:nvPr userDrawn="1"/>
          </p:nvSpPr>
          <p:spPr bwMode="auto">
            <a:xfrm>
              <a:off x="8245368" y="665827"/>
              <a:ext cx="168338" cy="168337"/>
            </a:xfrm>
            <a:prstGeom prst="rect">
              <a:avLst/>
            </a:prstGeom>
            <a:solidFill>
              <a:srgbClr val="56A0D3"/>
            </a:solidFill>
            <a:ln>
              <a:noFill/>
            </a:ln>
            <a:extLst/>
          </p:spPr>
          <p:txBody>
            <a:bodyPr/>
            <a:lstStyle/>
            <a:p>
              <a:pPr defTabSz="912813"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28" name="Rectangle 13"/>
            <p:cNvSpPr>
              <a:spLocks noChangeArrowheads="1"/>
            </p:cNvSpPr>
            <p:nvPr userDrawn="1"/>
          </p:nvSpPr>
          <p:spPr bwMode="auto">
            <a:xfrm>
              <a:off x="7614100" y="665827"/>
              <a:ext cx="162327" cy="168337"/>
            </a:xfrm>
            <a:prstGeom prst="rect">
              <a:avLst/>
            </a:prstGeom>
            <a:solidFill>
              <a:srgbClr val="56A0D3"/>
            </a:solidFill>
            <a:ln>
              <a:noFill/>
            </a:ln>
            <a:extLst/>
          </p:spPr>
          <p:txBody>
            <a:bodyPr/>
            <a:lstStyle/>
            <a:p>
              <a:pPr defTabSz="912813"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29" name="Rectangle 14"/>
            <p:cNvSpPr>
              <a:spLocks noChangeArrowheads="1"/>
            </p:cNvSpPr>
            <p:nvPr userDrawn="1"/>
          </p:nvSpPr>
          <p:spPr bwMode="auto">
            <a:xfrm>
              <a:off x="7265401" y="665827"/>
              <a:ext cx="162327" cy="168337"/>
            </a:xfrm>
            <a:prstGeom prst="rect">
              <a:avLst/>
            </a:prstGeom>
            <a:solidFill>
              <a:srgbClr val="56A0D3"/>
            </a:solidFill>
            <a:ln>
              <a:noFill/>
            </a:ln>
            <a:extLst/>
          </p:spPr>
          <p:txBody>
            <a:bodyPr/>
            <a:lstStyle/>
            <a:p>
              <a:pPr defTabSz="912813"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30" name="Freeform 15"/>
            <p:cNvSpPr>
              <a:spLocks noEditPoints="1"/>
            </p:cNvSpPr>
            <p:nvPr userDrawn="1"/>
          </p:nvSpPr>
          <p:spPr bwMode="auto">
            <a:xfrm>
              <a:off x="8840561" y="365224"/>
              <a:ext cx="126255" cy="126251"/>
            </a:xfrm>
            <a:custGeom>
              <a:avLst/>
              <a:gdLst>
                <a:gd name="T0" fmla="*/ 16308699 w 51"/>
                <a:gd name="T1" fmla="*/ 124566736 h 50"/>
                <a:gd name="T2" fmla="*/ 65240493 w 51"/>
                <a:gd name="T3" fmla="*/ 58131918 h 50"/>
                <a:gd name="T4" fmla="*/ 130480985 w 51"/>
                <a:gd name="T5" fmla="*/ 16608704 h 50"/>
                <a:gd name="T6" fmla="*/ 203874403 w 51"/>
                <a:gd name="T7" fmla="*/ 0 h 50"/>
                <a:gd name="T8" fmla="*/ 285423595 w 51"/>
                <a:gd name="T9" fmla="*/ 16608704 h 50"/>
                <a:gd name="T10" fmla="*/ 350664088 w 51"/>
                <a:gd name="T11" fmla="*/ 58131918 h 50"/>
                <a:gd name="T12" fmla="*/ 399595881 w 51"/>
                <a:gd name="T13" fmla="*/ 124566736 h 50"/>
                <a:gd name="T14" fmla="*/ 415904580 w 51"/>
                <a:gd name="T15" fmla="*/ 207610258 h 50"/>
                <a:gd name="T16" fmla="*/ 399595881 w 51"/>
                <a:gd name="T17" fmla="*/ 290653780 h 50"/>
                <a:gd name="T18" fmla="*/ 350664088 w 51"/>
                <a:gd name="T19" fmla="*/ 357088598 h 50"/>
                <a:gd name="T20" fmla="*/ 285423595 w 51"/>
                <a:gd name="T21" fmla="*/ 398608906 h 50"/>
                <a:gd name="T22" fmla="*/ 203874403 w 51"/>
                <a:gd name="T23" fmla="*/ 415217610 h 50"/>
                <a:gd name="T24" fmla="*/ 130480985 w 51"/>
                <a:gd name="T25" fmla="*/ 398608906 h 50"/>
                <a:gd name="T26" fmla="*/ 65240493 w 51"/>
                <a:gd name="T27" fmla="*/ 357088598 h 50"/>
                <a:gd name="T28" fmla="*/ 16308699 w 51"/>
                <a:gd name="T29" fmla="*/ 290653780 h 50"/>
                <a:gd name="T30" fmla="*/ 0 w 51"/>
                <a:gd name="T31" fmla="*/ 207610258 h 50"/>
                <a:gd name="T32" fmla="*/ 16308699 w 51"/>
                <a:gd name="T33" fmla="*/ 124566736 h 50"/>
                <a:gd name="T34" fmla="*/ 65240493 w 51"/>
                <a:gd name="T35" fmla="*/ 274045076 h 50"/>
                <a:gd name="T36" fmla="*/ 97860739 w 51"/>
                <a:gd name="T37" fmla="*/ 323871189 h 50"/>
                <a:gd name="T38" fmla="*/ 146789684 w 51"/>
                <a:gd name="T39" fmla="*/ 357088598 h 50"/>
                <a:gd name="T40" fmla="*/ 203874403 w 51"/>
                <a:gd name="T41" fmla="*/ 373697302 h 50"/>
                <a:gd name="T42" fmla="*/ 260959123 w 51"/>
                <a:gd name="T43" fmla="*/ 357088598 h 50"/>
                <a:gd name="T44" fmla="*/ 309890916 w 51"/>
                <a:gd name="T45" fmla="*/ 323871189 h 50"/>
                <a:gd name="T46" fmla="*/ 342508314 w 51"/>
                <a:gd name="T47" fmla="*/ 274045076 h 50"/>
                <a:gd name="T48" fmla="*/ 358819861 w 51"/>
                <a:gd name="T49" fmla="*/ 207610258 h 50"/>
                <a:gd name="T50" fmla="*/ 342508314 w 51"/>
                <a:gd name="T51" fmla="*/ 141175440 h 50"/>
                <a:gd name="T52" fmla="*/ 309890916 w 51"/>
                <a:gd name="T53" fmla="*/ 91349327 h 50"/>
                <a:gd name="T54" fmla="*/ 260959123 w 51"/>
                <a:gd name="T55" fmla="*/ 58131918 h 50"/>
                <a:gd name="T56" fmla="*/ 203874403 w 51"/>
                <a:gd name="T57" fmla="*/ 49826113 h 50"/>
                <a:gd name="T58" fmla="*/ 146789684 w 51"/>
                <a:gd name="T59" fmla="*/ 58131918 h 50"/>
                <a:gd name="T60" fmla="*/ 97860739 w 51"/>
                <a:gd name="T61" fmla="*/ 91349327 h 50"/>
                <a:gd name="T62" fmla="*/ 65240493 w 51"/>
                <a:gd name="T63" fmla="*/ 141175440 h 50"/>
                <a:gd name="T64" fmla="*/ 57084719 w 51"/>
                <a:gd name="T65" fmla="*/ 207610258 h 50"/>
                <a:gd name="T66" fmla="*/ 65240493 w 51"/>
                <a:gd name="T67" fmla="*/ 274045076 h 50"/>
                <a:gd name="T68" fmla="*/ 212030177 w 51"/>
                <a:gd name="T69" fmla="*/ 91349327 h 50"/>
                <a:gd name="T70" fmla="*/ 277270669 w 51"/>
                <a:gd name="T71" fmla="*/ 107958032 h 50"/>
                <a:gd name="T72" fmla="*/ 301735142 w 51"/>
                <a:gd name="T73" fmla="*/ 157784145 h 50"/>
                <a:gd name="T74" fmla="*/ 293579369 w 51"/>
                <a:gd name="T75" fmla="*/ 191001554 h 50"/>
                <a:gd name="T76" fmla="*/ 277270669 w 51"/>
                <a:gd name="T77" fmla="*/ 207610258 h 50"/>
                <a:gd name="T78" fmla="*/ 260959123 w 51"/>
                <a:gd name="T79" fmla="*/ 215913157 h 50"/>
                <a:gd name="T80" fmla="*/ 236494650 w 51"/>
                <a:gd name="T81" fmla="*/ 224218962 h 50"/>
                <a:gd name="T82" fmla="*/ 301735142 w 51"/>
                <a:gd name="T83" fmla="*/ 323871189 h 50"/>
                <a:gd name="T84" fmla="*/ 252803349 w 51"/>
                <a:gd name="T85" fmla="*/ 323871189 h 50"/>
                <a:gd name="T86" fmla="*/ 195718630 w 51"/>
                <a:gd name="T87" fmla="*/ 224218962 h 50"/>
                <a:gd name="T88" fmla="*/ 171254157 w 51"/>
                <a:gd name="T89" fmla="*/ 224218962 h 50"/>
                <a:gd name="T90" fmla="*/ 171254157 w 51"/>
                <a:gd name="T91" fmla="*/ 323871189 h 50"/>
                <a:gd name="T92" fmla="*/ 122325212 w 51"/>
                <a:gd name="T93" fmla="*/ 323871189 h 50"/>
                <a:gd name="T94" fmla="*/ 122325212 w 51"/>
                <a:gd name="T95" fmla="*/ 91349327 h 50"/>
                <a:gd name="T96" fmla="*/ 212030177 w 51"/>
                <a:gd name="T97" fmla="*/ 91349327 h 50"/>
                <a:gd name="T98" fmla="*/ 212030177 w 51"/>
                <a:gd name="T99" fmla="*/ 191001554 h 50"/>
                <a:gd name="T100" fmla="*/ 244650423 w 51"/>
                <a:gd name="T101" fmla="*/ 182695748 h 50"/>
                <a:gd name="T102" fmla="*/ 252803349 w 51"/>
                <a:gd name="T103" fmla="*/ 157784145 h 50"/>
                <a:gd name="T104" fmla="*/ 252803349 w 51"/>
                <a:gd name="T105" fmla="*/ 141175440 h 50"/>
                <a:gd name="T106" fmla="*/ 236494650 w 51"/>
                <a:gd name="T107" fmla="*/ 132869635 h 50"/>
                <a:gd name="T108" fmla="*/ 220185950 w 51"/>
                <a:gd name="T109" fmla="*/ 132869635 h 50"/>
                <a:gd name="T110" fmla="*/ 203874403 w 51"/>
                <a:gd name="T111" fmla="*/ 132869635 h 50"/>
                <a:gd name="T112" fmla="*/ 171254157 w 51"/>
                <a:gd name="T113" fmla="*/ 132869635 h 50"/>
                <a:gd name="T114" fmla="*/ 171254157 w 51"/>
                <a:gd name="T115" fmla="*/ 191001554 h 50"/>
                <a:gd name="T116" fmla="*/ 212030177 w 51"/>
                <a:gd name="T117" fmla="*/ 191001554 h 5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51" h="50">
                  <a:moveTo>
                    <a:pt x="2" y="15"/>
                  </a:moveTo>
                  <a:cubicBezTo>
                    <a:pt x="3" y="12"/>
                    <a:pt x="5" y="9"/>
                    <a:pt x="8" y="7"/>
                  </a:cubicBezTo>
                  <a:cubicBezTo>
                    <a:pt x="10" y="5"/>
                    <a:pt x="13" y="3"/>
                    <a:pt x="16" y="2"/>
                  </a:cubicBezTo>
                  <a:cubicBezTo>
                    <a:pt x="19" y="1"/>
                    <a:pt x="22" y="0"/>
                    <a:pt x="25" y="0"/>
                  </a:cubicBezTo>
                  <a:cubicBezTo>
                    <a:pt x="29" y="0"/>
                    <a:pt x="32" y="1"/>
                    <a:pt x="35" y="2"/>
                  </a:cubicBezTo>
                  <a:cubicBezTo>
                    <a:pt x="38" y="3"/>
                    <a:pt x="41" y="5"/>
                    <a:pt x="43" y="7"/>
                  </a:cubicBezTo>
                  <a:cubicBezTo>
                    <a:pt x="45" y="9"/>
                    <a:pt x="47" y="12"/>
                    <a:pt x="49" y="15"/>
                  </a:cubicBezTo>
                  <a:cubicBezTo>
                    <a:pt x="50" y="18"/>
                    <a:pt x="51" y="21"/>
                    <a:pt x="51" y="25"/>
                  </a:cubicBezTo>
                  <a:cubicBezTo>
                    <a:pt x="51" y="29"/>
                    <a:pt x="50" y="32"/>
                    <a:pt x="49" y="35"/>
                  </a:cubicBezTo>
                  <a:cubicBezTo>
                    <a:pt x="47" y="38"/>
                    <a:pt x="45" y="41"/>
                    <a:pt x="43" y="43"/>
                  </a:cubicBezTo>
                  <a:cubicBezTo>
                    <a:pt x="41" y="45"/>
                    <a:pt x="38" y="47"/>
                    <a:pt x="35" y="48"/>
                  </a:cubicBezTo>
                  <a:cubicBezTo>
                    <a:pt x="32" y="49"/>
                    <a:pt x="29" y="50"/>
                    <a:pt x="25" y="50"/>
                  </a:cubicBezTo>
                  <a:cubicBezTo>
                    <a:pt x="22" y="50"/>
                    <a:pt x="19" y="49"/>
                    <a:pt x="16" y="48"/>
                  </a:cubicBezTo>
                  <a:cubicBezTo>
                    <a:pt x="13" y="47"/>
                    <a:pt x="10" y="45"/>
                    <a:pt x="8" y="43"/>
                  </a:cubicBezTo>
                  <a:cubicBezTo>
                    <a:pt x="5" y="41"/>
                    <a:pt x="3" y="38"/>
                    <a:pt x="2" y="35"/>
                  </a:cubicBezTo>
                  <a:cubicBezTo>
                    <a:pt x="1" y="32"/>
                    <a:pt x="0" y="29"/>
                    <a:pt x="0" y="25"/>
                  </a:cubicBezTo>
                  <a:cubicBezTo>
                    <a:pt x="0" y="21"/>
                    <a:pt x="1" y="18"/>
                    <a:pt x="2" y="15"/>
                  </a:cubicBezTo>
                  <a:close/>
                  <a:moveTo>
                    <a:pt x="8" y="33"/>
                  </a:moveTo>
                  <a:cubicBezTo>
                    <a:pt x="9" y="35"/>
                    <a:pt x="10" y="37"/>
                    <a:pt x="12" y="39"/>
                  </a:cubicBezTo>
                  <a:cubicBezTo>
                    <a:pt x="14" y="41"/>
                    <a:pt x="16" y="42"/>
                    <a:pt x="18" y="43"/>
                  </a:cubicBezTo>
                  <a:cubicBezTo>
                    <a:pt x="20" y="44"/>
                    <a:pt x="23" y="45"/>
                    <a:pt x="25" y="45"/>
                  </a:cubicBezTo>
                  <a:cubicBezTo>
                    <a:pt x="28" y="45"/>
                    <a:pt x="30" y="44"/>
                    <a:pt x="32" y="43"/>
                  </a:cubicBezTo>
                  <a:cubicBezTo>
                    <a:pt x="35" y="42"/>
                    <a:pt x="37" y="41"/>
                    <a:pt x="38" y="39"/>
                  </a:cubicBezTo>
                  <a:cubicBezTo>
                    <a:pt x="40" y="37"/>
                    <a:pt x="41" y="35"/>
                    <a:pt x="42" y="33"/>
                  </a:cubicBezTo>
                  <a:cubicBezTo>
                    <a:pt x="43" y="31"/>
                    <a:pt x="44" y="28"/>
                    <a:pt x="44" y="25"/>
                  </a:cubicBezTo>
                  <a:cubicBezTo>
                    <a:pt x="44" y="22"/>
                    <a:pt x="43" y="20"/>
                    <a:pt x="42" y="17"/>
                  </a:cubicBezTo>
                  <a:cubicBezTo>
                    <a:pt x="41" y="15"/>
                    <a:pt x="40" y="13"/>
                    <a:pt x="38" y="11"/>
                  </a:cubicBezTo>
                  <a:cubicBezTo>
                    <a:pt x="37" y="10"/>
                    <a:pt x="35" y="8"/>
                    <a:pt x="32" y="7"/>
                  </a:cubicBezTo>
                  <a:cubicBezTo>
                    <a:pt x="30" y="6"/>
                    <a:pt x="28" y="6"/>
                    <a:pt x="25" y="6"/>
                  </a:cubicBezTo>
                  <a:cubicBezTo>
                    <a:pt x="23" y="6"/>
                    <a:pt x="20" y="6"/>
                    <a:pt x="18" y="7"/>
                  </a:cubicBezTo>
                  <a:cubicBezTo>
                    <a:pt x="16" y="8"/>
                    <a:pt x="14" y="10"/>
                    <a:pt x="12" y="11"/>
                  </a:cubicBezTo>
                  <a:cubicBezTo>
                    <a:pt x="10" y="13"/>
                    <a:pt x="9" y="15"/>
                    <a:pt x="8" y="17"/>
                  </a:cubicBezTo>
                  <a:cubicBezTo>
                    <a:pt x="7" y="20"/>
                    <a:pt x="7" y="22"/>
                    <a:pt x="7" y="25"/>
                  </a:cubicBezTo>
                  <a:cubicBezTo>
                    <a:pt x="7" y="28"/>
                    <a:pt x="7" y="31"/>
                    <a:pt x="8" y="33"/>
                  </a:cubicBezTo>
                  <a:close/>
                  <a:moveTo>
                    <a:pt x="26" y="11"/>
                  </a:moveTo>
                  <a:cubicBezTo>
                    <a:pt x="29" y="11"/>
                    <a:pt x="32" y="12"/>
                    <a:pt x="34" y="13"/>
                  </a:cubicBezTo>
                  <a:cubicBezTo>
                    <a:pt x="36" y="14"/>
                    <a:pt x="37" y="16"/>
                    <a:pt x="37" y="19"/>
                  </a:cubicBezTo>
                  <a:cubicBezTo>
                    <a:pt x="37" y="21"/>
                    <a:pt x="36" y="22"/>
                    <a:pt x="36" y="23"/>
                  </a:cubicBezTo>
                  <a:cubicBezTo>
                    <a:pt x="36" y="24"/>
                    <a:pt x="35" y="24"/>
                    <a:pt x="34" y="25"/>
                  </a:cubicBezTo>
                  <a:cubicBezTo>
                    <a:pt x="34" y="26"/>
                    <a:pt x="33" y="26"/>
                    <a:pt x="32" y="26"/>
                  </a:cubicBezTo>
                  <a:cubicBezTo>
                    <a:pt x="31" y="27"/>
                    <a:pt x="30" y="27"/>
                    <a:pt x="29" y="27"/>
                  </a:cubicBezTo>
                  <a:cubicBezTo>
                    <a:pt x="37" y="39"/>
                    <a:pt x="37" y="39"/>
                    <a:pt x="37" y="39"/>
                  </a:cubicBezTo>
                  <a:cubicBezTo>
                    <a:pt x="31" y="39"/>
                    <a:pt x="31" y="39"/>
                    <a:pt x="31" y="3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39"/>
                    <a:pt x="21" y="39"/>
                    <a:pt x="21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5" y="11"/>
                    <a:pt x="15" y="11"/>
                    <a:pt x="15" y="11"/>
                  </a:cubicBezTo>
                  <a:lnTo>
                    <a:pt x="26" y="11"/>
                  </a:lnTo>
                  <a:close/>
                  <a:moveTo>
                    <a:pt x="26" y="23"/>
                  </a:moveTo>
                  <a:cubicBezTo>
                    <a:pt x="27" y="23"/>
                    <a:pt x="29" y="23"/>
                    <a:pt x="30" y="22"/>
                  </a:cubicBezTo>
                  <a:cubicBezTo>
                    <a:pt x="31" y="22"/>
                    <a:pt x="31" y="21"/>
                    <a:pt x="31" y="19"/>
                  </a:cubicBezTo>
                  <a:cubicBezTo>
                    <a:pt x="31" y="18"/>
                    <a:pt x="31" y="18"/>
                    <a:pt x="31" y="17"/>
                  </a:cubicBezTo>
                  <a:cubicBezTo>
                    <a:pt x="30" y="17"/>
                    <a:pt x="30" y="16"/>
                    <a:pt x="29" y="16"/>
                  </a:cubicBezTo>
                  <a:cubicBezTo>
                    <a:pt x="29" y="16"/>
                    <a:pt x="28" y="16"/>
                    <a:pt x="27" y="16"/>
                  </a:cubicBezTo>
                  <a:cubicBezTo>
                    <a:pt x="27" y="16"/>
                    <a:pt x="26" y="16"/>
                    <a:pt x="25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1" y="23"/>
                    <a:pt x="21" y="23"/>
                    <a:pt x="21" y="23"/>
                  </a:cubicBezTo>
                  <a:lnTo>
                    <a:pt x="26" y="2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/>
            <a:lstStyle/>
            <a:p>
              <a:pPr defTabSz="912813"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 pitchFamily="34" charset="0"/>
              </a:endParaRPr>
            </a:p>
          </p:txBody>
        </p:sp>
      </p:grpSp>
      <p:sp>
        <p:nvSpPr>
          <p:cNvPr id="31" name="Rectangle 30"/>
          <p:cNvSpPr/>
          <p:nvPr userDrawn="1"/>
        </p:nvSpPr>
        <p:spPr>
          <a:xfrm>
            <a:off x="6629400" y="0"/>
            <a:ext cx="15445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614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2E4A84-A8F2-424A-AAF2-679D4EB1863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368618" y="251668"/>
            <a:ext cx="8464550" cy="582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364416" y="1184275"/>
            <a:ext cx="4164013" cy="51943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2" name="Picture Placeholder 17"/>
          <p:cNvSpPr>
            <a:spLocks noGrp="1"/>
          </p:cNvSpPr>
          <p:nvPr>
            <p:ph type="pic" sz="quarter" idx="25"/>
          </p:nvPr>
        </p:nvSpPr>
        <p:spPr>
          <a:xfrm>
            <a:off x="4701600" y="1184275"/>
            <a:ext cx="4442400" cy="5220000"/>
          </a:xfrm>
          <a:solidFill>
            <a:schemeClr val="bg2"/>
          </a:solidFill>
        </p:spPr>
        <p:txBody>
          <a:bodyPr/>
          <a:lstStyle>
            <a:lvl1pPr marL="0" indent="0" rtl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293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0_Title 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1" y="0"/>
            <a:ext cx="664175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6983185" y="413694"/>
            <a:ext cx="1898349" cy="686973"/>
            <a:chOff x="6790450" y="359210"/>
            <a:chExt cx="2176366" cy="787582"/>
          </a:xfrm>
        </p:grpSpPr>
        <p:sp>
          <p:nvSpPr>
            <p:cNvPr id="23" name="Freeform 8"/>
            <p:cNvSpPr>
              <a:spLocks/>
            </p:cNvSpPr>
            <p:nvPr userDrawn="1"/>
          </p:nvSpPr>
          <p:spPr bwMode="auto">
            <a:xfrm>
              <a:off x="8323524" y="371234"/>
              <a:ext cx="456916" cy="757520"/>
            </a:xfrm>
            <a:custGeom>
              <a:avLst/>
              <a:gdLst>
                <a:gd name="T0" fmla="*/ 0 w 332"/>
                <a:gd name="T1" fmla="*/ 0 h 551"/>
                <a:gd name="T2" fmla="*/ 834380475 w 332"/>
                <a:gd name="T3" fmla="*/ 0 h 551"/>
                <a:gd name="T4" fmla="*/ 834380475 w 332"/>
                <a:gd name="T5" fmla="*/ 326553043 h 551"/>
                <a:gd name="T6" fmla="*/ 331741635 w 332"/>
                <a:gd name="T7" fmla="*/ 326553043 h 551"/>
                <a:gd name="T8" fmla="*/ 331741635 w 332"/>
                <a:gd name="T9" fmla="*/ 530021499 h 551"/>
                <a:gd name="T10" fmla="*/ 743905484 w 332"/>
                <a:gd name="T11" fmla="*/ 530021499 h 551"/>
                <a:gd name="T12" fmla="*/ 743905484 w 332"/>
                <a:gd name="T13" fmla="*/ 851550649 h 551"/>
                <a:gd name="T14" fmla="*/ 331741635 w 332"/>
                <a:gd name="T15" fmla="*/ 851550649 h 551"/>
                <a:gd name="T16" fmla="*/ 331741635 w 332"/>
                <a:gd name="T17" fmla="*/ 1062554154 h 551"/>
                <a:gd name="T18" fmla="*/ 834380475 w 332"/>
                <a:gd name="T19" fmla="*/ 1062554154 h 551"/>
                <a:gd name="T20" fmla="*/ 834380475 w 332"/>
                <a:gd name="T21" fmla="*/ 1384083304 h 551"/>
                <a:gd name="T22" fmla="*/ 0 w 332"/>
                <a:gd name="T23" fmla="*/ 1384083304 h 551"/>
                <a:gd name="T24" fmla="*/ 0 w 332"/>
                <a:gd name="T25" fmla="*/ 0 h 55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32" h="551">
                  <a:moveTo>
                    <a:pt x="0" y="0"/>
                  </a:moveTo>
                  <a:lnTo>
                    <a:pt x="332" y="0"/>
                  </a:lnTo>
                  <a:lnTo>
                    <a:pt x="332" y="130"/>
                  </a:lnTo>
                  <a:lnTo>
                    <a:pt x="132" y="130"/>
                  </a:lnTo>
                  <a:lnTo>
                    <a:pt x="132" y="211"/>
                  </a:lnTo>
                  <a:lnTo>
                    <a:pt x="296" y="211"/>
                  </a:lnTo>
                  <a:lnTo>
                    <a:pt x="296" y="339"/>
                  </a:lnTo>
                  <a:lnTo>
                    <a:pt x="132" y="339"/>
                  </a:lnTo>
                  <a:lnTo>
                    <a:pt x="132" y="423"/>
                  </a:lnTo>
                  <a:lnTo>
                    <a:pt x="332" y="423"/>
                  </a:lnTo>
                  <a:lnTo>
                    <a:pt x="332" y="551"/>
                  </a:lnTo>
                  <a:lnTo>
                    <a:pt x="0" y="5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/>
            <a:lstStyle/>
            <a:p>
              <a:pPr defTabSz="912813"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24" name="Freeform 9"/>
            <p:cNvSpPr>
              <a:spLocks/>
            </p:cNvSpPr>
            <p:nvPr userDrawn="1"/>
          </p:nvSpPr>
          <p:spPr bwMode="auto">
            <a:xfrm>
              <a:off x="7680235" y="359210"/>
              <a:ext cx="565134" cy="787582"/>
            </a:xfrm>
            <a:custGeom>
              <a:avLst/>
              <a:gdLst>
                <a:gd name="T0" fmla="*/ 1281005241 w 228"/>
                <a:gd name="T1" fmla="*/ 1005742145 h 317"/>
                <a:gd name="T2" fmla="*/ 1158616841 w 228"/>
                <a:gd name="T3" fmla="*/ 695025501 h 317"/>
                <a:gd name="T4" fmla="*/ 946475046 w 228"/>
                <a:gd name="T5" fmla="*/ 605079780 h 317"/>
                <a:gd name="T6" fmla="*/ 693538069 w 228"/>
                <a:gd name="T7" fmla="*/ 801321871 h 317"/>
                <a:gd name="T8" fmla="*/ 611944852 w 228"/>
                <a:gd name="T9" fmla="*/ 1324636972 h 317"/>
                <a:gd name="T10" fmla="*/ 954635223 w 228"/>
                <a:gd name="T11" fmla="*/ 1995130782 h 317"/>
                <a:gd name="T12" fmla="*/ 1281005241 w 228"/>
                <a:gd name="T13" fmla="*/ 1561761402 h 317"/>
                <a:gd name="T14" fmla="*/ 1860312235 w 228"/>
                <a:gd name="T15" fmla="*/ 1561761402 h 317"/>
                <a:gd name="T16" fmla="*/ 1607375258 w 228"/>
                <a:gd name="T17" fmla="*/ 2147483647 h 317"/>
                <a:gd name="T18" fmla="*/ 987270229 w 228"/>
                <a:gd name="T19" fmla="*/ 2147483647 h 317"/>
                <a:gd name="T20" fmla="*/ 465078772 w 228"/>
                <a:gd name="T21" fmla="*/ 2147483647 h 317"/>
                <a:gd name="T22" fmla="*/ 130548577 w 228"/>
                <a:gd name="T23" fmla="*/ 2003308966 h 317"/>
                <a:gd name="T24" fmla="*/ 0 w 228"/>
                <a:gd name="T25" fmla="*/ 1324636972 h 317"/>
                <a:gd name="T26" fmla="*/ 130548577 w 228"/>
                <a:gd name="T27" fmla="*/ 580550948 h 317"/>
                <a:gd name="T28" fmla="*/ 489556452 w 228"/>
                <a:gd name="T29" fmla="*/ 139006244 h 317"/>
                <a:gd name="T30" fmla="*/ 921997366 w 228"/>
                <a:gd name="T31" fmla="*/ 0 h 317"/>
                <a:gd name="T32" fmla="*/ 1615535435 w 228"/>
                <a:gd name="T33" fmla="*/ 302541320 h 317"/>
                <a:gd name="T34" fmla="*/ 1843994732 w 228"/>
                <a:gd name="T35" fmla="*/ 1005742145 h 317"/>
                <a:gd name="T36" fmla="*/ 1281005241 w 228"/>
                <a:gd name="T37" fmla="*/ 1005742145 h 3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28" h="317">
                  <a:moveTo>
                    <a:pt x="157" y="123"/>
                  </a:moveTo>
                  <a:cubicBezTo>
                    <a:pt x="154" y="105"/>
                    <a:pt x="148" y="91"/>
                    <a:pt x="142" y="85"/>
                  </a:cubicBezTo>
                  <a:cubicBezTo>
                    <a:pt x="133" y="78"/>
                    <a:pt x="124" y="74"/>
                    <a:pt x="116" y="74"/>
                  </a:cubicBezTo>
                  <a:cubicBezTo>
                    <a:pt x="102" y="74"/>
                    <a:pt x="91" y="83"/>
                    <a:pt x="85" y="98"/>
                  </a:cubicBezTo>
                  <a:cubicBezTo>
                    <a:pt x="78" y="116"/>
                    <a:pt x="75" y="137"/>
                    <a:pt x="75" y="162"/>
                  </a:cubicBezTo>
                  <a:cubicBezTo>
                    <a:pt x="75" y="216"/>
                    <a:pt x="89" y="244"/>
                    <a:pt x="117" y="244"/>
                  </a:cubicBezTo>
                  <a:cubicBezTo>
                    <a:pt x="139" y="244"/>
                    <a:pt x="153" y="225"/>
                    <a:pt x="157" y="191"/>
                  </a:cubicBezTo>
                  <a:cubicBezTo>
                    <a:pt x="228" y="191"/>
                    <a:pt x="228" y="191"/>
                    <a:pt x="228" y="191"/>
                  </a:cubicBezTo>
                  <a:cubicBezTo>
                    <a:pt x="225" y="229"/>
                    <a:pt x="215" y="260"/>
                    <a:pt x="197" y="283"/>
                  </a:cubicBezTo>
                  <a:cubicBezTo>
                    <a:pt x="178" y="306"/>
                    <a:pt x="151" y="317"/>
                    <a:pt x="121" y="317"/>
                  </a:cubicBezTo>
                  <a:cubicBezTo>
                    <a:pt x="97" y="317"/>
                    <a:pt x="75" y="311"/>
                    <a:pt x="57" y="299"/>
                  </a:cubicBezTo>
                  <a:cubicBezTo>
                    <a:pt x="38" y="287"/>
                    <a:pt x="25" y="269"/>
                    <a:pt x="16" y="245"/>
                  </a:cubicBezTo>
                  <a:cubicBezTo>
                    <a:pt x="6" y="223"/>
                    <a:pt x="0" y="193"/>
                    <a:pt x="0" y="162"/>
                  </a:cubicBezTo>
                  <a:cubicBezTo>
                    <a:pt x="0" y="127"/>
                    <a:pt x="6" y="96"/>
                    <a:pt x="16" y="71"/>
                  </a:cubicBezTo>
                  <a:cubicBezTo>
                    <a:pt x="28" y="47"/>
                    <a:pt x="43" y="28"/>
                    <a:pt x="60" y="17"/>
                  </a:cubicBezTo>
                  <a:cubicBezTo>
                    <a:pt x="77" y="7"/>
                    <a:pt x="96" y="0"/>
                    <a:pt x="113" y="0"/>
                  </a:cubicBezTo>
                  <a:cubicBezTo>
                    <a:pt x="152" y="1"/>
                    <a:pt x="182" y="15"/>
                    <a:pt x="198" y="37"/>
                  </a:cubicBezTo>
                  <a:cubicBezTo>
                    <a:pt x="214" y="61"/>
                    <a:pt x="224" y="90"/>
                    <a:pt x="226" y="123"/>
                  </a:cubicBezTo>
                  <a:lnTo>
                    <a:pt x="157" y="12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/>
            <a:lstStyle/>
            <a:p>
              <a:pPr defTabSz="912813"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25" name="Rectangle 10"/>
            <p:cNvSpPr>
              <a:spLocks noChangeArrowheads="1"/>
            </p:cNvSpPr>
            <p:nvPr userDrawn="1"/>
          </p:nvSpPr>
          <p:spPr bwMode="auto">
            <a:xfrm>
              <a:off x="7427729" y="371234"/>
              <a:ext cx="186372" cy="75752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/>
          </p:spPr>
          <p:txBody>
            <a:bodyPr/>
            <a:lstStyle/>
            <a:p>
              <a:pPr defTabSz="912813"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26" name="Freeform 11"/>
            <p:cNvSpPr>
              <a:spLocks/>
            </p:cNvSpPr>
            <p:nvPr userDrawn="1"/>
          </p:nvSpPr>
          <p:spPr bwMode="auto">
            <a:xfrm>
              <a:off x="6790450" y="371234"/>
              <a:ext cx="535071" cy="757520"/>
            </a:xfrm>
            <a:custGeom>
              <a:avLst/>
              <a:gdLst>
                <a:gd name="T0" fmla="*/ 0 w 386"/>
                <a:gd name="T1" fmla="*/ 0 h 551"/>
                <a:gd name="T2" fmla="*/ 301231077 w 386"/>
                <a:gd name="T3" fmla="*/ 0 h 551"/>
                <a:gd name="T4" fmla="*/ 655619642 w 386"/>
                <a:gd name="T5" fmla="*/ 766144469 h 551"/>
                <a:gd name="T6" fmla="*/ 655619642 w 386"/>
                <a:gd name="T7" fmla="*/ 462198153 h 551"/>
                <a:gd name="T8" fmla="*/ 655619642 w 386"/>
                <a:gd name="T9" fmla="*/ 0 h 551"/>
                <a:gd name="T10" fmla="*/ 977099900 w 386"/>
                <a:gd name="T11" fmla="*/ 0 h 551"/>
                <a:gd name="T12" fmla="*/ 977099900 w 386"/>
                <a:gd name="T13" fmla="*/ 1384083304 h 551"/>
                <a:gd name="T14" fmla="*/ 660682336 w 386"/>
                <a:gd name="T15" fmla="*/ 1384083304 h 551"/>
                <a:gd name="T16" fmla="*/ 313887015 w 386"/>
                <a:gd name="T17" fmla="*/ 638034407 h 551"/>
                <a:gd name="T18" fmla="*/ 313887015 w 386"/>
                <a:gd name="T19" fmla="*/ 959563557 h 551"/>
                <a:gd name="T20" fmla="*/ 313887015 w 386"/>
                <a:gd name="T21" fmla="*/ 1384083304 h 551"/>
                <a:gd name="T22" fmla="*/ 0 w 386"/>
                <a:gd name="T23" fmla="*/ 1384083304 h 551"/>
                <a:gd name="T24" fmla="*/ 0 w 386"/>
                <a:gd name="T25" fmla="*/ 0 h 55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6" h="551">
                  <a:moveTo>
                    <a:pt x="0" y="0"/>
                  </a:moveTo>
                  <a:lnTo>
                    <a:pt x="119" y="0"/>
                  </a:lnTo>
                  <a:lnTo>
                    <a:pt x="259" y="305"/>
                  </a:lnTo>
                  <a:lnTo>
                    <a:pt x="259" y="184"/>
                  </a:lnTo>
                  <a:lnTo>
                    <a:pt x="259" y="0"/>
                  </a:lnTo>
                  <a:lnTo>
                    <a:pt x="386" y="0"/>
                  </a:lnTo>
                  <a:lnTo>
                    <a:pt x="386" y="551"/>
                  </a:lnTo>
                  <a:lnTo>
                    <a:pt x="261" y="551"/>
                  </a:lnTo>
                  <a:lnTo>
                    <a:pt x="124" y="254"/>
                  </a:lnTo>
                  <a:lnTo>
                    <a:pt x="124" y="382"/>
                  </a:lnTo>
                  <a:lnTo>
                    <a:pt x="124" y="551"/>
                  </a:lnTo>
                  <a:lnTo>
                    <a:pt x="0" y="5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/>
            <a:lstStyle/>
            <a:p>
              <a:pPr defTabSz="912813"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27" name="Rectangle 12"/>
            <p:cNvSpPr>
              <a:spLocks noChangeArrowheads="1"/>
            </p:cNvSpPr>
            <p:nvPr userDrawn="1"/>
          </p:nvSpPr>
          <p:spPr bwMode="auto">
            <a:xfrm>
              <a:off x="8245368" y="665827"/>
              <a:ext cx="168338" cy="168337"/>
            </a:xfrm>
            <a:prstGeom prst="rect">
              <a:avLst/>
            </a:prstGeom>
            <a:solidFill>
              <a:srgbClr val="56A0D3"/>
            </a:solidFill>
            <a:ln>
              <a:noFill/>
            </a:ln>
            <a:extLst/>
          </p:spPr>
          <p:txBody>
            <a:bodyPr/>
            <a:lstStyle/>
            <a:p>
              <a:pPr defTabSz="912813"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28" name="Rectangle 13"/>
            <p:cNvSpPr>
              <a:spLocks noChangeArrowheads="1"/>
            </p:cNvSpPr>
            <p:nvPr userDrawn="1"/>
          </p:nvSpPr>
          <p:spPr bwMode="auto">
            <a:xfrm>
              <a:off x="7614100" y="665827"/>
              <a:ext cx="162327" cy="168337"/>
            </a:xfrm>
            <a:prstGeom prst="rect">
              <a:avLst/>
            </a:prstGeom>
            <a:solidFill>
              <a:srgbClr val="56A0D3"/>
            </a:solidFill>
            <a:ln>
              <a:noFill/>
            </a:ln>
            <a:extLst/>
          </p:spPr>
          <p:txBody>
            <a:bodyPr/>
            <a:lstStyle/>
            <a:p>
              <a:pPr defTabSz="912813"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29" name="Rectangle 14"/>
            <p:cNvSpPr>
              <a:spLocks noChangeArrowheads="1"/>
            </p:cNvSpPr>
            <p:nvPr userDrawn="1"/>
          </p:nvSpPr>
          <p:spPr bwMode="auto">
            <a:xfrm>
              <a:off x="7265401" y="665827"/>
              <a:ext cx="162327" cy="168337"/>
            </a:xfrm>
            <a:prstGeom prst="rect">
              <a:avLst/>
            </a:prstGeom>
            <a:solidFill>
              <a:srgbClr val="56A0D3"/>
            </a:solidFill>
            <a:ln>
              <a:noFill/>
            </a:ln>
            <a:extLst/>
          </p:spPr>
          <p:txBody>
            <a:bodyPr/>
            <a:lstStyle/>
            <a:p>
              <a:pPr defTabSz="912813"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30" name="Freeform 15"/>
            <p:cNvSpPr>
              <a:spLocks noEditPoints="1"/>
            </p:cNvSpPr>
            <p:nvPr userDrawn="1"/>
          </p:nvSpPr>
          <p:spPr bwMode="auto">
            <a:xfrm>
              <a:off x="8840561" y="365224"/>
              <a:ext cx="126255" cy="126251"/>
            </a:xfrm>
            <a:custGeom>
              <a:avLst/>
              <a:gdLst>
                <a:gd name="T0" fmla="*/ 16308699 w 51"/>
                <a:gd name="T1" fmla="*/ 124566736 h 50"/>
                <a:gd name="T2" fmla="*/ 65240493 w 51"/>
                <a:gd name="T3" fmla="*/ 58131918 h 50"/>
                <a:gd name="T4" fmla="*/ 130480985 w 51"/>
                <a:gd name="T5" fmla="*/ 16608704 h 50"/>
                <a:gd name="T6" fmla="*/ 203874403 w 51"/>
                <a:gd name="T7" fmla="*/ 0 h 50"/>
                <a:gd name="T8" fmla="*/ 285423595 w 51"/>
                <a:gd name="T9" fmla="*/ 16608704 h 50"/>
                <a:gd name="T10" fmla="*/ 350664088 w 51"/>
                <a:gd name="T11" fmla="*/ 58131918 h 50"/>
                <a:gd name="T12" fmla="*/ 399595881 w 51"/>
                <a:gd name="T13" fmla="*/ 124566736 h 50"/>
                <a:gd name="T14" fmla="*/ 415904580 w 51"/>
                <a:gd name="T15" fmla="*/ 207610258 h 50"/>
                <a:gd name="T16" fmla="*/ 399595881 w 51"/>
                <a:gd name="T17" fmla="*/ 290653780 h 50"/>
                <a:gd name="T18" fmla="*/ 350664088 w 51"/>
                <a:gd name="T19" fmla="*/ 357088598 h 50"/>
                <a:gd name="T20" fmla="*/ 285423595 w 51"/>
                <a:gd name="T21" fmla="*/ 398608906 h 50"/>
                <a:gd name="T22" fmla="*/ 203874403 w 51"/>
                <a:gd name="T23" fmla="*/ 415217610 h 50"/>
                <a:gd name="T24" fmla="*/ 130480985 w 51"/>
                <a:gd name="T25" fmla="*/ 398608906 h 50"/>
                <a:gd name="T26" fmla="*/ 65240493 w 51"/>
                <a:gd name="T27" fmla="*/ 357088598 h 50"/>
                <a:gd name="T28" fmla="*/ 16308699 w 51"/>
                <a:gd name="T29" fmla="*/ 290653780 h 50"/>
                <a:gd name="T30" fmla="*/ 0 w 51"/>
                <a:gd name="T31" fmla="*/ 207610258 h 50"/>
                <a:gd name="T32" fmla="*/ 16308699 w 51"/>
                <a:gd name="T33" fmla="*/ 124566736 h 50"/>
                <a:gd name="T34" fmla="*/ 65240493 w 51"/>
                <a:gd name="T35" fmla="*/ 274045076 h 50"/>
                <a:gd name="T36" fmla="*/ 97860739 w 51"/>
                <a:gd name="T37" fmla="*/ 323871189 h 50"/>
                <a:gd name="T38" fmla="*/ 146789684 w 51"/>
                <a:gd name="T39" fmla="*/ 357088598 h 50"/>
                <a:gd name="T40" fmla="*/ 203874403 w 51"/>
                <a:gd name="T41" fmla="*/ 373697302 h 50"/>
                <a:gd name="T42" fmla="*/ 260959123 w 51"/>
                <a:gd name="T43" fmla="*/ 357088598 h 50"/>
                <a:gd name="T44" fmla="*/ 309890916 w 51"/>
                <a:gd name="T45" fmla="*/ 323871189 h 50"/>
                <a:gd name="T46" fmla="*/ 342508314 w 51"/>
                <a:gd name="T47" fmla="*/ 274045076 h 50"/>
                <a:gd name="T48" fmla="*/ 358819861 w 51"/>
                <a:gd name="T49" fmla="*/ 207610258 h 50"/>
                <a:gd name="T50" fmla="*/ 342508314 w 51"/>
                <a:gd name="T51" fmla="*/ 141175440 h 50"/>
                <a:gd name="T52" fmla="*/ 309890916 w 51"/>
                <a:gd name="T53" fmla="*/ 91349327 h 50"/>
                <a:gd name="T54" fmla="*/ 260959123 w 51"/>
                <a:gd name="T55" fmla="*/ 58131918 h 50"/>
                <a:gd name="T56" fmla="*/ 203874403 w 51"/>
                <a:gd name="T57" fmla="*/ 49826113 h 50"/>
                <a:gd name="T58" fmla="*/ 146789684 w 51"/>
                <a:gd name="T59" fmla="*/ 58131918 h 50"/>
                <a:gd name="T60" fmla="*/ 97860739 w 51"/>
                <a:gd name="T61" fmla="*/ 91349327 h 50"/>
                <a:gd name="T62" fmla="*/ 65240493 w 51"/>
                <a:gd name="T63" fmla="*/ 141175440 h 50"/>
                <a:gd name="T64" fmla="*/ 57084719 w 51"/>
                <a:gd name="T65" fmla="*/ 207610258 h 50"/>
                <a:gd name="T66" fmla="*/ 65240493 w 51"/>
                <a:gd name="T67" fmla="*/ 274045076 h 50"/>
                <a:gd name="T68" fmla="*/ 212030177 w 51"/>
                <a:gd name="T69" fmla="*/ 91349327 h 50"/>
                <a:gd name="T70" fmla="*/ 277270669 w 51"/>
                <a:gd name="T71" fmla="*/ 107958032 h 50"/>
                <a:gd name="T72" fmla="*/ 301735142 w 51"/>
                <a:gd name="T73" fmla="*/ 157784145 h 50"/>
                <a:gd name="T74" fmla="*/ 293579369 w 51"/>
                <a:gd name="T75" fmla="*/ 191001554 h 50"/>
                <a:gd name="T76" fmla="*/ 277270669 w 51"/>
                <a:gd name="T77" fmla="*/ 207610258 h 50"/>
                <a:gd name="T78" fmla="*/ 260959123 w 51"/>
                <a:gd name="T79" fmla="*/ 215913157 h 50"/>
                <a:gd name="T80" fmla="*/ 236494650 w 51"/>
                <a:gd name="T81" fmla="*/ 224218962 h 50"/>
                <a:gd name="T82" fmla="*/ 301735142 w 51"/>
                <a:gd name="T83" fmla="*/ 323871189 h 50"/>
                <a:gd name="T84" fmla="*/ 252803349 w 51"/>
                <a:gd name="T85" fmla="*/ 323871189 h 50"/>
                <a:gd name="T86" fmla="*/ 195718630 w 51"/>
                <a:gd name="T87" fmla="*/ 224218962 h 50"/>
                <a:gd name="T88" fmla="*/ 171254157 w 51"/>
                <a:gd name="T89" fmla="*/ 224218962 h 50"/>
                <a:gd name="T90" fmla="*/ 171254157 w 51"/>
                <a:gd name="T91" fmla="*/ 323871189 h 50"/>
                <a:gd name="T92" fmla="*/ 122325212 w 51"/>
                <a:gd name="T93" fmla="*/ 323871189 h 50"/>
                <a:gd name="T94" fmla="*/ 122325212 w 51"/>
                <a:gd name="T95" fmla="*/ 91349327 h 50"/>
                <a:gd name="T96" fmla="*/ 212030177 w 51"/>
                <a:gd name="T97" fmla="*/ 91349327 h 50"/>
                <a:gd name="T98" fmla="*/ 212030177 w 51"/>
                <a:gd name="T99" fmla="*/ 191001554 h 50"/>
                <a:gd name="T100" fmla="*/ 244650423 w 51"/>
                <a:gd name="T101" fmla="*/ 182695748 h 50"/>
                <a:gd name="T102" fmla="*/ 252803349 w 51"/>
                <a:gd name="T103" fmla="*/ 157784145 h 50"/>
                <a:gd name="T104" fmla="*/ 252803349 w 51"/>
                <a:gd name="T105" fmla="*/ 141175440 h 50"/>
                <a:gd name="T106" fmla="*/ 236494650 w 51"/>
                <a:gd name="T107" fmla="*/ 132869635 h 50"/>
                <a:gd name="T108" fmla="*/ 220185950 w 51"/>
                <a:gd name="T109" fmla="*/ 132869635 h 50"/>
                <a:gd name="T110" fmla="*/ 203874403 w 51"/>
                <a:gd name="T111" fmla="*/ 132869635 h 50"/>
                <a:gd name="T112" fmla="*/ 171254157 w 51"/>
                <a:gd name="T113" fmla="*/ 132869635 h 50"/>
                <a:gd name="T114" fmla="*/ 171254157 w 51"/>
                <a:gd name="T115" fmla="*/ 191001554 h 50"/>
                <a:gd name="T116" fmla="*/ 212030177 w 51"/>
                <a:gd name="T117" fmla="*/ 191001554 h 5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51" h="50">
                  <a:moveTo>
                    <a:pt x="2" y="15"/>
                  </a:moveTo>
                  <a:cubicBezTo>
                    <a:pt x="3" y="12"/>
                    <a:pt x="5" y="9"/>
                    <a:pt x="8" y="7"/>
                  </a:cubicBezTo>
                  <a:cubicBezTo>
                    <a:pt x="10" y="5"/>
                    <a:pt x="13" y="3"/>
                    <a:pt x="16" y="2"/>
                  </a:cubicBezTo>
                  <a:cubicBezTo>
                    <a:pt x="19" y="1"/>
                    <a:pt x="22" y="0"/>
                    <a:pt x="25" y="0"/>
                  </a:cubicBezTo>
                  <a:cubicBezTo>
                    <a:pt x="29" y="0"/>
                    <a:pt x="32" y="1"/>
                    <a:pt x="35" y="2"/>
                  </a:cubicBezTo>
                  <a:cubicBezTo>
                    <a:pt x="38" y="3"/>
                    <a:pt x="41" y="5"/>
                    <a:pt x="43" y="7"/>
                  </a:cubicBezTo>
                  <a:cubicBezTo>
                    <a:pt x="45" y="9"/>
                    <a:pt x="47" y="12"/>
                    <a:pt x="49" y="15"/>
                  </a:cubicBezTo>
                  <a:cubicBezTo>
                    <a:pt x="50" y="18"/>
                    <a:pt x="51" y="21"/>
                    <a:pt x="51" y="25"/>
                  </a:cubicBezTo>
                  <a:cubicBezTo>
                    <a:pt x="51" y="29"/>
                    <a:pt x="50" y="32"/>
                    <a:pt x="49" y="35"/>
                  </a:cubicBezTo>
                  <a:cubicBezTo>
                    <a:pt x="47" y="38"/>
                    <a:pt x="45" y="41"/>
                    <a:pt x="43" y="43"/>
                  </a:cubicBezTo>
                  <a:cubicBezTo>
                    <a:pt x="41" y="45"/>
                    <a:pt x="38" y="47"/>
                    <a:pt x="35" y="48"/>
                  </a:cubicBezTo>
                  <a:cubicBezTo>
                    <a:pt x="32" y="49"/>
                    <a:pt x="29" y="50"/>
                    <a:pt x="25" y="50"/>
                  </a:cubicBezTo>
                  <a:cubicBezTo>
                    <a:pt x="22" y="50"/>
                    <a:pt x="19" y="49"/>
                    <a:pt x="16" y="48"/>
                  </a:cubicBezTo>
                  <a:cubicBezTo>
                    <a:pt x="13" y="47"/>
                    <a:pt x="10" y="45"/>
                    <a:pt x="8" y="43"/>
                  </a:cubicBezTo>
                  <a:cubicBezTo>
                    <a:pt x="5" y="41"/>
                    <a:pt x="3" y="38"/>
                    <a:pt x="2" y="35"/>
                  </a:cubicBezTo>
                  <a:cubicBezTo>
                    <a:pt x="1" y="32"/>
                    <a:pt x="0" y="29"/>
                    <a:pt x="0" y="25"/>
                  </a:cubicBezTo>
                  <a:cubicBezTo>
                    <a:pt x="0" y="21"/>
                    <a:pt x="1" y="18"/>
                    <a:pt x="2" y="15"/>
                  </a:cubicBezTo>
                  <a:close/>
                  <a:moveTo>
                    <a:pt x="8" y="33"/>
                  </a:moveTo>
                  <a:cubicBezTo>
                    <a:pt x="9" y="35"/>
                    <a:pt x="10" y="37"/>
                    <a:pt x="12" y="39"/>
                  </a:cubicBezTo>
                  <a:cubicBezTo>
                    <a:pt x="14" y="41"/>
                    <a:pt x="16" y="42"/>
                    <a:pt x="18" y="43"/>
                  </a:cubicBezTo>
                  <a:cubicBezTo>
                    <a:pt x="20" y="44"/>
                    <a:pt x="23" y="45"/>
                    <a:pt x="25" y="45"/>
                  </a:cubicBezTo>
                  <a:cubicBezTo>
                    <a:pt x="28" y="45"/>
                    <a:pt x="30" y="44"/>
                    <a:pt x="32" y="43"/>
                  </a:cubicBezTo>
                  <a:cubicBezTo>
                    <a:pt x="35" y="42"/>
                    <a:pt x="37" y="41"/>
                    <a:pt x="38" y="39"/>
                  </a:cubicBezTo>
                  <a:cubicBezTo>
                    <a:pt x="40" y="37"/>
                    <a:pt x="41" y="35"/>
                    <a:pt x="42" y="33"/>
                  </a:cubicBezTo>
                  <a:cubicBezTo>
                    <a:pt x="43" y="31"/>
                    <a:pt x="44" y="28"/>
                    <a:pt x="44" y="25"/>
                  </a:cubicBezTo>
                  <a:cubicBezTo>
                    <a:pt x="44" y="22"/>
                    <a:pt x="43" y="20"/>
                    <a:pt x="42" y="17"/>
                  </a:cubicBezTo>
                  <a:cubicBezTo>
                    <a:pt x="41" y="15"/>
                    <a:pt x="40" y="13"/>
                    <a:pt x="38" y="11"/>
                  </a:cubicBezTo>
                  <a:cubicBezTo>
                    <a:pt x="37" y="10"/>
                    <a:pt x="35" y="8"/>
                    <a:pt x="32" y="7"/>
                  </a:cubicBezTo>
                  <a:cubicBezTo>
                    <a:pt x="30" y="6"/>
                    <a:pt x="28" y="6"/>
                    <a:pt x="25" y="6"/>
                  </a:cubicBezTo>
                  <a:cubicBezTo>
                    <a:pt x="23" y="6"/>
                    <a:pt x="20" y="6"/>
                    <a:pt x="18" y="7"/>
                  </a:cubicBezTo>
                  <a:cubicBezTo>
                    <a:pt x="16" y="8"/>
                    <a:pt x="14" y="10"/>
                    <a:pt x="12" y="11"/>
                  </a:cubicBezTo>
                  <a:cubicBezTo>
                    <a:pt x="10" y="13"/>
                    <a:pt x="9" y="15"/>
                    <a:pt x="8" y="17"/>
                  </a:cubicBezTo>
                  <a:cubicBezTo>
                    <a:pt x="7" y="20"/>
                    <a:pt x="7" y="22"/>
                    <a:pt x="7" y="25"/>
                  </a:cubicBezTo>
                  <a:cubicBezTo>
                    <a:pt x="7" y="28"/>
                    <a:pt x="7" y="31"/>
                    <a:pt x="8" y="33"/>
                  </a:cubicBezTo>
                  <a:close/>
                  <a:moveTo>
                    <a:pt x="26" y="11"/>
                  </a:moveTo>
                  <a:cubicBezTo>
                    <a:pt x="29" y="11"/>
                    <a:pt x="32" y="12"/>
                    <a:pt x="34" y="13"/>
                  </a:cubicBezTo>
                  <a:cubicBezTo>
                    <a:pt x="36" y="14"/>
                    <a:pt x="37" y="16"/>
                    <a:pt x="37" y="19"/>
                  </a:cubicBezTo>
                  <a:cubicBezTo>
                    <a:pt x="37" y="21"/>
                    <a:pt x="36" y="22"/>
                    <a:pt x="36" y="23"/>
                  </a:cubicBezTo>
                  <a:cubicBezTo>
                    <a:pt x="36" y="24"/>
                    <a:pt x="35" y="24"/>
                    <a:pt x="34" y="25"/>
                  </a:cubicBezTo>
                  <a:cubicBezTo>
                    <a:pt x="34" y="26"/>
                    <a:pt x="33" y="26"/>
                    <a:pt x="32" y="26"/>
                  </a:cubicBezTo>
                  <a:cubicBezTo>
                    <a:pt x="31" y="27"/>
                    <a:pt x="30" y="27"/>
                    <a:pt x="29" y="27"/>
                  </a:cubicBezTo>
                  <a:cubicBezTo>
                    <a:pt x="37" y="39"/>
                    <a:pt x="37" y="39"/>
                    <a:pt x="37" y="39"/>
                  </a:cubicBezTo>
                  <a:cubicBezTo>
                    <a:pt x="31" y="39"/>
                    <a:pt x="31" y="39"/>
                    <a:pt x="31" y="3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39"/>
                    <a:pt x="21" y="39"/>
                    <a:pt x="21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5" y="11"/>
                    <a:pt x="15" y="11"/>
                    <a:pt x="15" y="11"/>
                  </a:cubicBezTo>
                  <a:lnTo>
                    <a:pt x="26" y="11"/>
                  </a:lnTo>
                  <a:close/>
                  <a:moveTo>
                    <a:pt x="26" y="23"/>
                  </a:moveTo>
                  <a:cubicBezTo>
                    <a:pt x="27" y="23"/>
                    <a:pt x="29" y="23"/>
                    <a:pt x="30" y="22"/>
                  </a:cubicBezTo>
                  <a:cubicBezTo>
                    <a:pt x="31" y="22"/>
                    <a:pt x="31" y="21"/>
                    <a:pt x="31" y="19"/>
                  </a:cubicBezTo>
                  <a:cubicBezTo>
                    <a:pt x="31" y="18"/>
                    <a:pt x="31" y="18"/>
                    <a:pt x="31" y="17"/>
                  </a:cubicBezTo>
                  <a:cubicBezTo>
                    <a:pt x="30" y="17"/>
                    <a:pt x="30" y="16"/>
                    <a:pt x="29" y="16"/>
                  </a:cubicBezTo>
                  <a:cubicBezTo>
                    <a:pt x="29" y="16"/>
                    <a:pt x="28" y="16"/>
                    <a:pt x="27" y="16"/>
                  </a:cubicBezTo>
                  <a:cubicBezTo>
                    <a:pt x="27" y="16"/>
                    <a:pt x="26" y="16"/>
                    <a:pt x="25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1" y="23"/>
                    <a:pt x="21" y="23"/>
                    <a:pt x="21" y="23"/>
                  </a:cubicBezTo>
                  <a:lnTo>
                    <a:pt x="26" y="2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/>
            <a:lstStyle/>
            <a:p>
              <a:pPr defTabSz="912813"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 pitchFamily="34" charset="0"/>
              </a:endParaRPr>
            </a:p>
          </p:txBody>
        </p:sp>
      </p:grpSp>
      <p:sp>
        <p:nvSpPr>
          <p:cNvPr id="18" name="Rectangle 1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511324" y="2823977"/>
            <a:ext cx="4870988" cy="648071"/>
          </a:xfrm>
        </p:spPr>
        <p:txBody>
          <a:bodyPr/>
          <a:lstStyle>
            <a:lvl1pPr marL="0" indent="0">
              <a:lnSpc>
                <a:spcPct val="80000"/>
              </a:lnSpc>
              <a:defRPr sz="6000" b="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en-US" dirty="0" smtClean="0"/>
              <a:t>THANK YOU</a:t>
            </a:r>
            <a:endParaRPr lang="en-ZA" dirty="0"/>
          </a:p>
        </p:txBody>
      </p:sp>
      <p:sp>
        <p:nvSpPr>
          <p:cNvPr id="15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447983" y="4712221"/>
            <a:ext cx="5576019" cy="433933"/>
          </a:xfrm>
        </p:spPr>
        <p:txBody>
          <a:bodyPr/>
          <a:lstStyle>
            <a:lvl1pPr marL="0" indent="0">
              <a:lnSpc>
                <a:spcPct val="90000"/>
              </a:lnSpc>
              <a:buFont typeface="Wingdings" pitchFamily="2" charset="2"/>
              <a:buNone/>
              <a:defRPr sz="24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ZA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6629400" y="0"/>
            <a:ext cx="15445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903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2625812" y="0"/>
            <a:ext cx="651660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3" name="Group 22"/>
          <p:cNvGrpSpPr/>
          <p:nvPr userDrawn="1"/>
        </p:nvGrpSpPr>
        <p:grpSpPr>
          <a:xfrm rot="5400000">
            <a:off x="-1455738" y="2682875"/>
            <a:ext cx="6445251" cy="1487488"/>
            <a:chOff x="-1455738" y="2682875"/>
            <a:chExt cx="6445251" cy="1487488"/>
          </a:xfrm>
        </p:grpSpPr>
        <p:sp>
          <p:nvSpPr>
            <p:cNvPr id="6" name="Freeform 6"/>
            <p:cNvSpPr>
              <a:spLocks noEditPoints="1"/>
            </p:cNvSpPr>
            <p:nvPr userDrawn="1"/>
          </p:nvSpPr>
          <p:spPr bwMode="auto">
            <a:xfrm>
              <a:off x="-1455738" y="2711450"/>
              <a:ext cx="1082675" cy="1430338"/>
            </a:xfrm>
            <a:custGeom>
              <a:avLst/>
              <a:gdLst>
                <a:gd name="T0" fmla="*/ 259 w 682"/>
                <a:gd name="T1" fmla="*/ 0 h 901"/>
                <a:gd name="T2" fmla="*/ 444 w 682"/>
                <a:gd name="T3" fmla="*/ 0 h 901"/>
                <a:gd name="T4" fmla="*/ 682 w 682"/>
                <a:gd name="T5" fmla="*/ 901 h 901"/>
                <a:gd name="T6" fmla="*/ 532 w 682"/>
                <a:gd name="T7" fmla="*/ 901 h 901"/>
                <a:gd name="T8" fmla="*/ 475 w 682"/>
                <a:gd name="T9" fmla="*/ 681 h 901"/>
                <a:gd name="T10" fmla="*/ 211 w 682"/>
                <a:gd name="T11" fmla="*/ 681 h 901"/>
                <a:gd name="T12" fmla="*/ 154 w 682"/>
                <a:gd name="T13" fmla="*/ 901 h 901"/>
                <a:gd name="T14" fmla="*/ 0 w 682"/>
                <a:gd name="T15" fmla="*/ 901 h 901"/>
                <a:gd name="T16" fmla="*/ 259 w 682"/>
                <a:gd name="T17" fmla="*/ 0 h 901"/>
                <a:gd name="T18" fmla="*/ 453 w 682"/>
                <a:gd name="T19" fmla="*/ 567 h 901"/>
                <a:gd name="T20" fmla="*/ 347 w 682"/>
                <a:gd name="T21" fmla="*/ 118 h 901"/>
                <a:gd name="T22" fmla="*/ 347 w 682"/>
                <a:gd name="T23" fmla="*/ 118 h 901"/>
                <a:gd name="T24" fmla="*/ 237 w 682"/>
                <a:gd name="T25" fmla="*/ 567 h 901"/>
                <a:gd name="T26" fmla="*/ 453 w 682"/>
                <a:gd name="T27" fmla="*/ 567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82" h="901">
                  <a:moveTo>
                    <a:pt x="259" y="0"/>
                  </a:moveTo>
                  <a:lnTo>
                    <a:pt x="444" y="0"/>
                  </a:lnTo>
                  <a:lnTo>
                    <a:pt x="682" y="901"/>
                  </a:lnTo>
                  <a:lnTo>
                    <a:pt x="532" y="901"/>
                  </a:lnTo>
                  <a:lnTo>
                    <a:pt x="475" y="681"/>
                  </a:lnTo>
                  <a:lnTo>
                    <a:pt x="211" y="681"/>
                  </a:lnTo>
                  <a:lnTo>
                    <a:pt x="154" y="901"/>
                  </a:lnTo>
                  <a:lnTo>
                    <a:pt x="0" y="901"/>
                  </a:lnTo>
                  <a:lnTo>
                    <a:pt x="259" y="0"/>
                  </a:lnTo>
                  <a:close/>
                  <a:moveTo>
                    <a:pt x="453" y="567"/>
                  </a:moveTo>
                  <a:lnTo>
                    <a:pt x="347" y="118"/>
                  </a:lnTo>
                  <a:lnTo>
                    <a:pt x="347" y="118"/>
                  </a:lnTo>
                  <a:lnTo>
                    <a:pt x="237" y="567"/>
                  </a:lnTo>
                  <a:lnTo>
                    <a:pt x="453" y="5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-303213" y="2682875"/>
              <a:ext cx="914400" cy="1487488"/>
            </a:xfrm>
            <a:custGeom>
              <a:avLst/>
              <a:gdLst>
                <a:gd name="T0" fmla="*/ 106 w 131"/>
                <a:gd name="T1" fmla="*/ 185 h 213"/>
                <a:gd name="T2" fmla="*/ 106 w 131"/>
                <a:gd name="T3" fmla="*/ 185 h 213"/>
                <a:gd name="T4" fmla="*/ 89 w 131"/>
                <a:gd name="T5" fmla="*/ 206 h 213"/>
                <a:gd name="T6" fmla="*/ 61 w 131"/>
                <a:gd name="T7" fmla="*/ 213 h 213"/>
                <a:gd name="T8" fmla="*/ 32 w 131"/>
                <a:gd name="T9" fmla="*/ 207 h 213"/>
                <a:gd name="T10" fmla="*/ 13 w 131"/>
                <a:gd name="T11" fmla="*/ 187 h 213"/>
                <a:gd name="T12" fmla="*/ 3 w 131"/>
                <a:gd name="T13" fmla="*/ 154 h 213"/>
                <a:gd name="T14" fmla="*/ 0 w 131"/>
                <a:gd name="T15" fmla="*/ 106 h 213"/>
                <a:gd name="T16" fmla="*/ 16 w 131"/>
                <a:gd name="T17" fmla="*/ 25 h 213"/>
                <a:gd name="T18" fmla="*/ 68 w 131"/>
                <a:gd name="T19" fmla="*/ 0 h 213"/>
                <a:gd name="T20" fmla="*/ 99 w 131"/>
                <a:gd name="T21" fmla="*/ 6 h 213"/>
                <a:gd name="T22" fmla="*/ 117 w 131"/>
                <a:gd name="T23" fmla="*/ 22 h 213"/>
                <a:gd name="T24" fmla="*/ 126 w 131"/>
                <a:gd name="T25" fmla="*/ 42 h 213"/>
                <a:gd name="T26" fmla="*/ 128 w 131"/>
                <a:gd name="T27" fmla="*/ 59 h 213"/>
                <a:gd name="T28" fmla="*/ 128 w 131"/>
                <a:gd name="T29" fmla="*/ 63 h 213"/>
                <a:gd name="T30" fmla="*/ 97 w 131"/>
                <a:gd name="T31" fmla="*/ 63 h 213"/>
                <a:gd name="T32" fmla="*/ 97 w 131"/>
                <a:gd name="T33" fmla="*/ 58 h 213"/>
                <a:gd name="T34" fmla="*/ 96 w 131"/>
                <a:gd name="T35" fmla="*/ 46 h 213"/>
                <a:gd name="T36" fmla="*/ 91 w 131"/>
                <a:gd name="T37" fmla="*/ 35 h 213"/>
                <a:gd name="T38" fmla="*/ 82 w 131"/>
                <a:gd name="T39" fmla="*/ 27 h 213"/>
                <a:gd name="T40" fmla="*/ 68 w 131"/>
                <a:gd name="T41" fmla="*/ 24 h 213"/>
                <a:gd name="T42" fmla="*/ 53 w 131"/>
                <a:gd name="T43" fmla="*/ 28 h 213"/>
                <a:gd name="T44" fmla="*/ 42 w 131"/>
                <a:gd name="T45" fmla="*/ 40 h 213"/>
                <a:gd name="T46" fmla="*/ 35 w 131"/>
                <a:gd name="T47" fmla="*/ 65 h 213"/>
                <a:gd name="T48" fmla="*/ 32 w 131"/>
                <a:gd name="T49" fmla="*/ 106 h 213"/>
                <a:gd name="T50" fmla="*/ 34 w 131"/>
                <a:gd name="T51" fmla="*/ 146 h 213"/>
                <a:gd name="T52" fmla="*/ 41 w 131"/>
                <a:gd name="T53" fmla="*/ 172 h 213"/>
                <a:gd name="T54" fmla="*/ 51 w 131"/>
                <a:gd name="T55" fmla="*/ 185 h 213"/>
                <a:gd name="T56" fmla="*/ 66 w 131"/>
                <a:gd name="T57" fmla="*/ 188 h 213"/>
                <a:gd name="T58" fmla="*/ 92 w 131"/>
                <a:gd name="T59" fmla="*/ 174 h 213"/>
                <a:gd name="T60" fmla="*/ 100 w 131"/>
                <a:gd name="T61" fmla="*/ 126 h 213"/>
                <a:gd name="T62" fmla="*/ 65 w 131"/>
                <a:gd name="T63" fmla="*/ 126 h 213"/>
                <a:gd name="T64" fmla="*/ 65 w 131"/>
                <a:gd name="T65" fmla="*/ 101 h 213"/>
                <a:gd name="T66" fmla="*/ 131 w 131"/>
                <a:gd name="T67" fmla="*/ 101 h 213"/>
                <a:gd name="T68" fmla="*/ 131 w 131"/>
                <a:gd name="T69" fmla="*/ 209 h 213"/>
                <a:gd name="T70" fmla="*/ 106 w 131"/>
                <a:gd name="T71" fmla="*/ 209 h 213"/>
                <a:gd name="T72" fmla="*/ 106 w 131"/>
                <a:gd name="T73" fmla="*/ 185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1" h="213">
                  <a:moveTo>
                    <a:pt x="106" y="185"/>
                  </a:moveTo>
                  <a:cubicBezTo>
                    <a:pt x="106" y="185"/>
                    <a:pt x="106" y="185"/>
                    <a:pt x="106" y="185"/>
                  </a:cubicBezTo>
                  <a:cubicBezTo>
                    <a:pt x="101" y="195"/>
                    <a:pt x="96" y="202"/>
                    <a:pt x="89" y="206"/>
                  </a:cubicBezTo>
                  <a:cubicBezTo>
                    <a:pt x="82" y="211"/>
                    <a:pt x="73" y="213"/>
                    <a:pt x="61" y="213"/>
                  </a:cubicBezTo>
                  <a:cubicBezTo>
                    <a:pt x="49" y="213"/>
                    <a:pt x="40" y="211"/>
                    <a:pt x="32" y="207"/>
                  </a:cubicBezTo>
                  <a:cubicBezTo>
                    <a:pt x="24" y="203"/>
                    <a:pt x="18" y="196"/>
                    <a:pt x="13" y="187"/>
                  </a:cubicBezTo>
                  <a:cubicBezTo>
                    <a:pt x="8" y="178"/>
                    <a:pt x="5" y="167"/>
                    <a:pt x="3" y="154"/>
                  </a:cubicBezTo>
                  <a:cubicBezTo>
                    <a:pt x="1" y="141"/>
                    <a:pt x="0" y="125"/>
                    <a:pt x="0" y="106"/>
                  </a:cubicBezTo>
                  <a:cubicBezTo>
                    <a:pt x="0" y="70"/>
                    <a:pt x="5" y="43"/>
                    <a:pt x="16" y="25"/>
                  </a:cubicBezTo>
                  <a:cubicBezTo>
                    <a:pt x="27" y="8"/>
                    <a:pt x="44" y="0"/>
                    <a:pt x="68" y="0"/>
                  </a:cubicBezTo>
                  <a:cubicBezTo>
                    <a:pt x="81" y="0"/>
                    <a:pt x="91" y="2"/>
                    <a:pt x="99" y="6"/>
                  </a:cubicBezTo>
                  <a:cubicBezTo>
                    <a:pt x="107" y="11"/>
                    <a:pt x="113" y="16"/>
                    <a:pt x="117" y="22"/>
                  </a:cubicBezTo>
                  <a:cubicBezTo>
                    <a:pt x="122" y="28"/>
                    <a:pt x="124" y="35"/>
                    <a:pt x="126" y="42"/>
                  </a:cubicBezTo>
                  <a:cubicBezTo>
                    <a:pt x="127" y="49"/>
                    <a:pt x="128" y="54"/>
                    <a:pt x="128" y="59"/>
                  </a:cubicBezTo>
                  <a:cubicBezTo>
                    <a:pt x="128" y="63"/>
                    <a:pt x="128" y="63"/>
                    <a:pt x="128" y="63"/>
                  </a:cubicBezTo>
                  <a:cubicBezTo>
                    <a:pt x="97" y="63"/>
                    <a:pt x="97" y="63"/>
                    <a:pt x="97" y="63"/>
                  </a:cubicBezTo>
                  <a:cubicBezTo>
                    <a:pt x="97" y="58"/>
                    <a:pt x="97" y="58"/>
                    <a:pt x="97" y="58"/>
                  </a:cubicBezTo>
                  <a:cubicBezTo>
                    <a:pt x="97" y="54"/>
                    <a:pt x="97" y="50"/>
                    <a:pt x="96" y="46"/>
                  </a:cubicBezTo>
                  <a:cubicBezTo>
                    <a:pt x="95" y="42"/>
                    <a:pt x="93" y="39"/>
                    <a:pt x="91" y="35"/>
                  </a:cubicBezTo>
                  <a:cubicBezTo>
                    <a:pt x="89" y="32"/>
                    <a:pt x="86" y="29"/>
                    <a:pt x="82" y="27"/>
                  </a:cubicBezTo>
                  <a:cubicBezTo>
                    <a:pt x="78" y="25"/>
                    <a:pt x="74" y="24"/>
                    <a:pt x="68" y="24"/>
                  </a:cubicBezTo>
                  <a:cubicBezTo>
                    <a:pt x="62" y="24"/>
                    <a:pt x="57" y="25"/>
                    <a:pt x="53" y="28"/>
                  </a:cubicBezTo>
                  <a:cubicBezTo>
                    <a:pt x="48" y="30"/>
                    <a:pt x="44" y="34"/>
                    <a:pt x="42" y="40"/>
                  </a:cubicBezTo>
                  <a:cubicBezTo>
                    <a:pt x="39" y="46"/>
                    <a:pt x="36" y="55"/>
                    <a:pt x="35" y="65"/>
                  </a:cubicBezTo>
                  <a:cubicBezTo>
                    <a:pt x="33" y="76"/>
                    <a:pt x="32" y="89"/>
                    <a:pt x="32" y="106"/>
                  </a:cubicBezTo>
                  <a:cubicBezTo>
                    <a:pt x="32" y="122"/>
                    <a:pt x="33" y="136"/>
                    <a:pt x="34" y="146"/>
                  </a:cubicBezTo>
                  <a:cubicBezTo>
                    <a:pt x="36" y="157"/>
                    <a:pt x="38" y="166"/>
                    <a:pt x="41" y="172"/>
                  </a:cubicBezTo>
                  <a:cubicBezTo>
                    <a:pt x="43" y="178"/>
                    <a:pt x="47" y="182"/>
                    <a:pt x="51" y="185"/>
                  </a:cubicBezTo>
                  <a:cubicBezTo>
                    <a:pt x="55" y="187"/>
                    <a:pt x="60" y="188"/>
                    <a:pt x="66" y="188"/>
                  </a:cubicBezTo>
                  <a:cubicBezTo>
                    <a:pt x="78" y="189"/>
                    <a:pt x="87" y="184"/>
                    <a:pt x="92" y="174"/>
                  </a:cubicBezTo>
                  <a:cubicBezTo>
                    <a:pt x="97" y="164"/>
                    <a:pt x="100" y="148"/>
                    <a:pt x="100" y="126"/>
                  </a:cubicBezTo>
                  <a:cubicBezTo>
                    <a:pt x="65" y="126"/>
                    <a:pt x="65" y="126"/>
                    <a:pt x="65" y="126"/>
                  </a:cubicBezTo>
                  <a:cubicBezTo>
                    <a:pt x="65" y="101"/>
                    <a:pt x="65" y="101"/>
                    <a:pt x="65" y="101"/>
                  </a:cubicBezTo>
                  <a:cubicBezTo>
                    <a:pt x="131" y="101"/>
                    <a:pt x="131" y="101"/>
                    <a:pt x="131" y="101"/>
                  </a:cubicBezTo>
                  <a:cubicBezTo>
                    <a:pt x="131" y="209"/>
                    <a:pt x="131" y="209"/>
                    <a:pt x="131" y="209"/>
                  </a:cubicBezTo>
                  <a:cubicBezTo>
                    <a:pt x="106" y="209"/>
                    <a:pt x="106" y="209"/>
                    <a:pt x="106" y="209"/>
                  </a:cubicBezTo>
                  <a:lnTo>
                    <a:pt x="106" y="1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8"/>
            <p:cNvSpPr>
              <a:spLocks/>
            </p:cNvSpPr>
            <p:nvPr userDrawn="1"/>
          </p:nvSpPr>
          <p:spPr bwMode="auto">
            <a:xfrm>
              <a:off x="806450" y="2711450"/>
              <a:ext cx="796925" cy="1430338"/>
            </a:xfrm>
            <a:custGeom>
              <a:avLst/>
              <a:gdLst>
                <a:gd name="T0" fmla="*/ 0 w 502"/>
                <a:gd name="T1" fmla="*/ 0 h 901"/>
                <a:gd name="T2" fmla="*/ 488 w 502"/>
                <a:gd name="T3" fmla="*/ 0 h 901"/>
                <a:gd name="T4" fmla="*/ 488 w 502"/>
                <a:gd name="T5" fmla="*/ 118 h 901"/>
                <a:gd name="T6" fmla="*/ 145 w 502"/>
                <a:gd name="T7" fmla="*/ 118 h 901"/>
                <a:gd name="T8" fmla="*/ 145 w 502"/>
                <a:gd name="T9" fmla="*/ 369 h 901"/>
                <a:gd name="T10" fmla="*/ 471 w 502"/>
                <a:gd name="T11" fmla="*/ 369 h 901"/>
                <a:gd name="T12" fmla="*/ 471 w 502"/>
                <a:gd name="T13" fmla="*/ 492 h 901"/>
                <a:gd name="T14" fmla="*/ 145 w 502"/>
                <a:gd name="T15" fmla="*/ 492 h 901"/>
                <a:gd name="T16" fmla="*/ 145 w 502"/>
                <a:gd name="T17" fmla="*/ 783 h 901"/>
                <a:gd name="T18" fmla="*/ 502 w 502"/>
                <a:gd name="T19" fmla="*/ 783 h 901"/>
                <a:gd name="T20" fmla="*/ 502 w 502"/>
                <a:gd name="T21" fmla="*/ 901 h 901"/>
                <a:gd name="T22" fmla="*/ 0 w 502"/>
                <a:gd name="T23" fmla="*/ 901 h 901"/>
                <a:gd name="T24" fmla="*/ 0 w 502"/>
                <a:gd name="T25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2" h="901">
                  <a:moveTo>
                    <a:pt x="0" y="0"/>
                  </a:moveTo>
                  <a:lnTo>
                    <a:pt x="488" y="0"/>
                  </a:lnTo>
                  <a:lnTo>
                    <a:pt x="488" y="118"/>
                  </a:lnTo>
                  <a:lnTo>
                    <a:pt x="145" y="118"/>
                  </a:lnTo>
                  <a:lnTo>
                    <a:pt x="145" y="369"/>
                  </a:lnTo>
                  <a:lnTo>
                    <a:pt x="471" y="369"/>
                  </a:lnTo>
                  <a:lnTo>
                    <a:pt x="471" y="492"/>
                  </a:lnTo>
                  <a:lnTo>
                    <a:pt x="145" y="492"/>
                  </a:lnTo>
                  <a:lnTo>
                    <a:pt x="145" y="783"/>
                  </a:lnTo>
                  <a:lnTo>
                    <a:pt x="502" y="783"/>
                  </a:lnTo>
                  <a:lnTo>
                    <a:pt x="502" y="901"/>
                  </a:lnTo>
                  <a:lnTo>
                    <a:pt x="0" y="9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1778000" y="2711450"/>
              <a:ext cx="914400" cy="1430338"/>
            </a:xfrm>
            <a:custGeom>
              <a:avLst/>
              <a:gdLst>
                <a:gd name="T0" fmla="*/ 0 w 576"/>
                <a:gd name="T1" fmla="*/ 0 h 901"/>
                <a:gd name="T2" fmla="*/ 176 w 576"/>
                <a:gd name="T3" fmla="*/ 0 h 901"/>
                <a:gd name="T4" fmla="*/ 435 w 576"/>
                <a:gd name="T5" fmla="*/ 673 h 901"/>
                <a:gd name="T6" fmla="*/ 440 w 576"/>
                <a:gd name="T7" fmla="*/ 673 h 901"/>
                <a:gd name="T8" fmla="*/ 440 w 576"/>
                <a:gd name="T9" fmla="*/ 0 h 901"/>
                <a:gd name="T10" fmla="*/ 576 w 576"/>
                <a:gd name="T11" fmla="*/ 0 h 901"/>
                <a:gd name="T12" fmla="*/ 576 w 576"/>
                <a:gd name="T13" fmla="*/ 901 h 901"/>
                <a:gd name="T14" fmla="*/ 400 w 576"/>
                <a:gd name="T15" fmla="*/ 901 h 901"/>
                <a:gd name="T16" fmla="*/ 136 w 576"/>
                <a:gd name="T17" fmla="*/ 211 h 901"/>
                <a:gd name="T18" fmla="*/ 136 w 576"/>
                <a:gd name="T19" fmla="*/ 211 h 901"/>
                <a:gd name="T20" fmla="*/ 136 w 576"/>
                <a:gd name="T21" fmla="*/ 901 h 901"/>
                <a:gd name="T22" fmla="*/ 0 w 576"/>
                <a:gd name="T23" fmla="*/ 901 h 901"/>
                <a:gd name="T24" fmla="*/ 0 w 576"/>
                <a:gd name="T25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6" h="901">
                  <a:moveTo>
                    <a:pt x="0" y="0"/>
                  </a:moveTo>
                  <a:lnTo>
                    <a:pt x="176" y="0"/>
                  </a:lnTo>
                  <a:lnTo>
                    <a:pt x="435" y="673"/>
                  </a:lnTo>
                  <a:lnTo>
                    <a:pt x="440" y="673"/>
                  </a:lnTo>
                  <a:lnTo>
                    <a:pt x="440" y="0"/>
                  </a:lnTo>
                  <a:lnTo>
                    <a:pt x="576" y="0"/>
                  </a:lnTo>
                  <a:lnTo>
                    <a:pt x="576" y="901"/>
                  </a:lnTo>
                  <a:lnTo>
                    <a:pt x="400" y="901"/>
                  </a:lnTo>
                  <a:lnTo>
                    <a:pt x="136" y="211"/>
                  </a:lnTo>
                  <a:lnTo>
                    <a:pt x="136" y="211"/>
                  </a:lnTo>
                  <a:lnTo>
                    <a:pt x="136" y="901"/>
                  </a:lnTo>
                  <a:lnTo>
                    <a:pt x="0" y="9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0"/>
            <p:cNvSpPr>
              <a:spLocks noEditPoints="1"/>
            </p:cNvSpPr>
            <p:nvPr userDrawn="1"/>
          </p:nvSpPr>
          <p:spPr bwMode="auto">
            <a:xfrm>
              <a:off x="2930525" y="2711450"/>
              <a:ext cx="914400" cy="1430338"/>
            </a:xfrm>
            <a:custGeom>
              <a:avLst/>
              <a:gdLst>
                <a:gd name="T0" fmla="*/ 0 w 131"/>
                <a:gd name="T1" fmla="*/ 0 h 205"/>
                <a:gd name="T2" fmla="*/ 58 w 131"/>
                <a:gd name="T3" fmla="*/ 0 h 205"/>
                <a:gd name="T4" fmla="*/ 97 w 131"/>
                <a:gd name="T5" fmla="*/ 7 h 205"/>
                <a:gd name="T6" fmla="*/ 119 w 131"/>
                <a:gd name="T7" fmla="*/ 28 h 205"/>
                <a:gd name="T8" fmla="*/ 129 w 131"/>
                <a:gd name="T9" fmla="*/ 61 h 205"/>
                <a:gd name="T10" fmla="*/ 131 w 131"/>
                <a:gd name="T11" fmla="*/ 102 h 205"/>
                <a:gd name="T12" fmla="*/ 129 w 131"/>
                <a:gd name="T13" fmla="*/ 144 h 205"/>
                <a:gd name="T14" fmla="*/ 119 w 131"/>
                <a:gd name="T15" fmla="*/ 177 h 205"/>
                <a:gd name="T16" fmla="*/ 97 w 131"/>
                <a:gd name="T17" fmla="*/ 198 h 205"/>
                <a:gd name="T18" fmla="*/ 58 w 131"/>
                <a:gd name="T19" fmla="*/ 205 h 205"/>
                <a:gd name="T20" fmla="*/ 0 w 131"/>
                <a:gd name="T21" fmla="*/ 205 h 205"/>
                <a:gd name="T22" fmla="*/ 0 w 131"/>
                <a:gd name="T23" fmla="*/ 0 h 205"/>
                <a:gd name="T24" fmla="*/ 33 w 131"/>
                <a:gd name="T25" fmla="*/ 180 h 205"/>
                <a:gd name="T26" fmla="*/ 60 w 131"/>
                <a:gd name="T27" fmla="*/ 180 h 205"/>
                <a:gd name="T28" fmla="*/ 77 w 131"/>
                <a:gd name="T29" fmla="*/ 177 h 205"/>
                <a:gd name="T30" fmla="*/ 89 w 131"/>
                <a:gd name="T31" fmla="*/ 164 h 205"/>
                <a:gd name="T32" fmla="*/ 96 w 131"/>
                <a:gd name="T33" fmla="*/ 140 h 205"/>
                <a:gd name="T34" fmla="*/ 98 w 131"/>
                <a:gd name="T35" fmla="*/ 102 h 205"/>
                <a:gd name="T36" fmla="*/ 96 w 131"/>
                <a:gd name="T37" fmla="*/ 66 h 205"/>
                <a:gd name="T38" fmla="*/ 90 w 131"/>
                <a:gd name="T39" fmla="*/ 42 h 205"/>
                <a:gd name="T40" fmla="*/ 78 w 131"/>
                <a:gd name="T41" fmla="*/ 28 h 205"/>
                <a:gd name="T42" fmla="*/ 60 w 131"/>
                <a:gd name="T43" fmla="*/ 24 h 205"/>
                <a:gd name="T44" fmla="*/ 33 w 131"/>
                <a:gd name="T45" fmla="*/ 24 h 205"/>
                <a:gd name="T46" fmla="*/ 33 w 131"/>
                <a:gd name="T47" fmla="*/ 18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31" h="205">
                  <a:moveTo>
                    <a:pt x="0" y="0"/>
                  </a:moveTo>
                  <a:cubicBezTo>
                    <a:pt x="58" y="0"/>
                    <a:pt x="58" y="0"/>
                    <a:pt x="58" y="0"/>
                  </a:cubicBezTo>
                  <a:cubicBezTo>
                    <a:pt x="75" y="0"/>
                    <a:pt x="87" y="2"/>
                    <a:pt x="97" y="7"/>
                  </a:cubicBezTo>
                  <a:cubicBezTo>
                    <a:pt x="107" y="12"/>
                    <a:pt x="114" y="19"/>
                    <a:pt x="119" y="28"/>
                  </a:cubicBezTo>
                  <a:cubicBezTo>
                    <a:pt x="124" y="37"/>
                    <a:pt x="127" y="48"/>
                    <a:pt x="129" y="61"/>
                  </a:cubicBezTo>
                  <a:cubicBezTo>
                    <a:pt x="130" y="73"/>
                    <a:pt x="131" y="87"/>
                    <a:pt x="131" y="102"/>
                  </a:cubicBezTo>
                  <a:cubicBezTo>
                    <a:pt x="131" y="118"/>
                    <a:pt x="130" y="131"/>
                    <a:pt x="129" y="144"/>
                  </a:cubicBezTo>
                  <a:cubicBezTo>
                    <a:pt x="127" y="157"/>
                    <a:pt x="124" y="167"/>
                    <a:pt x="119" y="177"/>
                  </a:cubicBezTo>
                  <a:cubicBezTo>
                    <a:pt x="114" y="186"/>
                    <a:pt x="107" y="193"/>
                    <a:pt x="97" y="198"/>
                  </a:cubicBezTo>
                  <a:cubicBezTo>
                    <a:pt x="87" y="203"/>
                    <a:pt x="75" y="205"/>
                    <a:pt x="58" y="205"/>
                  </a:cubicBezTo>
                  <a:cubicBezTo>
                    <a:pt x="0" y="205"/>
                    <a:pt x="0" y="205"/>
                    <a:pt x="0" y="205"/>
                  </a:cubicBezTo>
                  <a:lnTo>
                    <a:pt x="0" y="0"/>
                  </a:lnTo>
                  <a:close/>
                  <a:moveTo>
                    <a:pt x="33" y="180"/>
                  </a:moveTo>
                  <a:cubicBezTo>
                    <a:pt x="60" y="180"/>
                    <a:pt x="60" y="180"/>
                    <a:pt x="60" y="180"/>
                  </a:cubicBezTo>
                  <a:cubicBezTo>
                    <a:pt x="67" y="180"/>
                    <a:pt x="72" y="179"/>
                    <a:pt x="77" y="177"/>
                  </a:cubicBezTo>
                  <a:cubicBezTo>
                    <a:pt x="82" y="174"/>
                    <a:pt x="86" y="170"/>
                    <a:pt x="89" y="164"/>
                  </a:cubicBezTo>
                  <a:cubicBezTo>
                    <a:pt x="92" y="158"/>
                    <a:pt x="95" y="150"/>
                    <a:pt x="96" y="140"/>
                  </a:cubicBezTo>
                  <a:cubicBezTo>
                    <a:pt x="97" y="130"/>
                    <a:pt x="98" y="117"/>
                    <a:pt x="98" y="102"/>
                  </a:cubicBezTo>
                  <a:cubicBezTo>
                    <a:pt x="98" y="88"/>
                    <a:pt x="98" y="76"/>
                    <a:pt x="96" y="66"/>
                  </a:cubicBezTo>
                  <a:cubicBezTo>
                    <a:pt x="95" y="56"/>
                    <a:pt x="93" y="48"/>
                    <a:pt x="90" y="42"/>
                  </a:cubicBezTo>
                  <a:cubicBezTo>
                    <a:pt x="87" y="35"/>
                    <a:pt x="83" y="31"/>
                    <a:pt x="78" y="28"/>
                  </a:cubicBezTo>
                  <a:cubicBezTo>
                    <a:pt x="73" y="26"/>
                    <a:pt x="67" y="24"/>
                    <a:pt x="60" y="24"/>
                  </a:cubicBezTo>
                  <a:cubicBezTo>
                    <a:pt x="33" y="24"/>
                    <a:pt x="33" y="24"/>
                    <a:pt x="33" y="24"/>
                  </a:cubicBezTo>
                  <a:lnTo>
                    <a:pt x="3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1"/>
            <p:cNvSpPr>
              <a:spLocks noEditPoints="1"/>
            </p:cNvSpPr>
            <p:nvPr userDrawn="1"/>
          </p:nvSpPr>
          <p:spPr bwMode="auto">
            <a:xfrm>
              <a:off x="3914775" y="2711450"/>
              <a:ext cx="1074738" cy="1430338"/>
            </a:xfrm>
            <a:custGeom>
              <a:avLst/>
              <a:gdLst>
                <a:gd name="T0" fmla="*/ 255 w 677"/>
                <a:gd name="T1" fmla="*/ 0 h 901"/>
                <a:gd name="T2" fmla="*/ 440 w 677"/>
                <a:gd name="T3" fmla="*/ 0 h 901"/>
                <a:gd name="T4" fmla="*/ 677 w 677"/>
                <a:gd name="T5" fmla="*/ 901 h 901"/>
                <a:gd name="T6" fmla="*/ 528 w 677"/>
                <a:gd name="T7" fmla="*/ 901 h 901"/>
                <a:gd name="T8" fmla="*/ 471 w 677"/>
                <a:gd name="T9" fmla="*/ 681 h 901"/>
                <a:gd name="T10" fmla="*/ 207 w 677"/>
                <a:gd name="T11" fmla="*/ 681 h 901"/>
                <a:gd name="T12" fmla="*/ 149 w 677"/>
                <a:gd name="T13" fmla="*/ 901 h 901"/>
                <a:gd name="T14" fmla="*/ 0 w 677"/>
                <a:gd name="T15" fmla="*/ 901 h 901"/>
                <a:gd name="T16" fmla="*/ 255 w 677"/>
                <a:gd name="T17" fmla="*/ 0 h 901"/>
                <a:gd name="T18" fmla="*/ 449 w 677"/>
                <a:gd name="T19" fmla="*/ 567 h 901"/>
                <a:gd name="T20" fmla="*/ 343 w 677"/>
                <a:gd name="T21" fmla="*/ 118 h 901"/>
                <a:gd name="T22" fmla="*/ 343 w 677"/>
                <a:gd name="T23" fmla="*/ 118 h 901"/>
                <a:gd name="T24" fmla="*/ 233 w 677"/>
                <a:gd name="T25" fmla="*/ 567 h 901"/>
                <a:gd name="T26" fmla="*/ 449 w 677"/>
                <a:gd name="T27" fmla="*/ 567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77" h="901">
                  <a:moveTo>
                    <a:pt x="255" y="0"/>
                  </a:moveTo>
                  <a:lnTo>
                    <a:pt x="440" y="0"/>
                  </a:lnTo>
                  <a:lnTo>
                    <a:pt x="677" y="901"/>
                  </a:lnTo>
                  <a:lnTo>
                    <a:pt x="528" y="901"/>
                  </a:lnTo>
                  <a:lnTo>
                    <a:pt x="471" y="681"/>
                  </a:lnTo>
                  <a:lnTo>
                    <a:pt x="207" y="681"/>
                  </a:lnTo>
                  <a:lnTo>
                    <a:pt x="149" y="901"/>
                  </a:lnTo>
                  <a:lnTo>
                    <a:pt x="0" y="901"/>
                  </a:lnTo>
                  <a:lnTo>
                    <a:pt x="255" y="0"/>
                  </a:lnTo>
                  <a:close/>
                  <a:moveTo>
                    <a:pt x="449" y="567"/>
                  </a:moveTo>
                  <a:lnTo>
                    <a:pt x="343" y="118"/>
                  </a:lnTo>
                  <a:lnTo>
                    <a:pt x="343" y="118"/>
                  </a:lnTo>
                  <a:lnTo>
                    <a:pt x="233" y="567"/>
                  </a:lnTo>
                  <a:lnTo>
                    <a:pt x="449" y="5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941320" y="624840"/>
            <a:ext cx="5789930" cy="5753735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None/>
              <a:defRPr sz="3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4833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342900" y="1184275"/>
            <a:ext cx="8464550" cy="51943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7" tIns="45697" rIns="91397" bIns="45697" numCol="1" anchor="t" anchorCtr="0" compatLnSpc="1">
            <a:prstTxWarp prst="textNoShape">
              <a:avLst/>
            </a:prstTxWarp>
          </a:bodyPr>
          <a:lstStyle>
            <a:lvl1pPr>
              <a:defRPr lang="en-US" dirty="0" smtClean="0">
                <a:solidFill>
                  <a:schemeClr val="tx2"/>
                </a:solidFill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-244475" y="6519863"/>
            <a:ext cx="611188" cy="365125"/>
          </a:xfrm>
          <a:prstGeom prst="rect">
            <a:avLst/>
          </a:prstGeom>
        </p:spPr>
        <p:txBody>
          <a:bodyPr vert="horz" wrap="square" lIns="91397" tIns="45697" rIns="91397" bIns="45697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62E4A84-A8F2-424A-AAF2-679D4EB186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368618" y="251668"/>
            <a:ext cx="8464550" cy="582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Short Title Here</a:t>
            </a:r>
          </a:p>
        </p:txBody>
      </p:sp>
    </p:spTree>
    <p:extLst>
      <p:ext uri="{BB962C8B-B14F-4D97-AF65-F5344CB8AC3E}">
        <p14:creationId xmlns:p14="http://schemas.microsoft.com/office/powerpoint/2010/main" val="1337743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B0966F-258A-4E8A-8CAB-708CF75725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255059" cy="1179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51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2E4A84-A8F2-424A-AAF2-679D4EB1863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317500" cy="11026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460011"/>
            <a:ext cx="9259614" cy="1914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0" y="5990301"/>
            <a:ext cx="7278704" cy="2017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 rot="16200000">
            <a:off x="4173169" y="3597698"/>
            <a:ext cx="6325703" cy="1949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 rot="16200000">
            <a:off x="-1339775" y="2888152"/>
            <a:ext cx="6325703" cy="1949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8"/>
          <p:cNvSpPr>
            <a:spLocks noGrp="1"/>
          </p:cNvSpPr>
          <p:nvPr>
            <p:ph type="title" hasCustomPrompt="1"/>
          </p:nvPr>
        </p:nvSpPr>
        <p:spPr>
          <a:xfrm>
            <a:off x="1921338" y="652462"/>
            <a:ext cx="5317200" cy="533558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360000" tIns="360000" rIns="360000" bIns="360000" numCol="1" rtlCol="0" anchor="ctr" anchorCtr="1" compatLnSpc="1">
            <a:prstTxWarp prst="textNoShape">
              <a:avLst/>
            </a:prstTxWarp>
            <a:noAutofit/>
          </a:bodyPr>
          <a:lstStyle>
            <a:lvl1pPr marL="0" marR="0" indent="0" algn="l" defTabSz="914400" rtl="0" eaLnBrk="0" fontAlgn="base" latinLnBrk="0" hangingPunct="0">
              <a:lnSpc>
                <a:spcPct val="75000"/>
              </a:lnSpc>
              <a:spcBef>
                <a:spcPts val="0"/>
              </a:spcBef>
              <a:spcAft>
                <a:spcPct val="0"/>
              </a:spcAft>
              <a:buNone/>
              <a:tabLst/>
              <a:defRPr lang="en-GB" sz="4800" kern="1200" cap="all" spc="0" baseline="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marR="0" lvl="0" indent="0" defTabSz="914400" rtl="0" eaLnBrk="0" fontAlgn="base" latinLnBrk="0" hangingPunct="0">
              <a:lnSpc>
                <a:spcPct val="75000"/>
              </a:lnSpc>
              <a:spcBef>
                <a:spcPts val="0"/>
              </a:spcBef>
              <a:spcAft>
                <a:spcPct val="0"/>
              </a:spcAft>
              <a:tabLst/>
              <a:defRPr/>
            </a:pPr>
            <a:r>
              <a:rPr lang="en-US" dirty="0" smtClean="0"/>
              <a:t>CLICK TO EDIT TEXT of divider or messaging slides</a:t>
            </a:r>
          </a:p>
        </p:txBody>
      </p:sp>
    </p:spTree>
    <p:extLst>
      <p:ext uri="{BB962C8B-B14F-4D97-AF65-F5344CB8AC3E}">
        <p14:creationId xmlns:p14="http://schemas.microsoft.com/office/powerpoint/2010/main" val="1719459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5" r="6652"/>
          <a:stretch/>
        </p:blipFill>
        <p:spPr>
          <a:xfrm>
            <a:off x="0" y="-53340"/>
            <a:ext cx="9142413" cy="691133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2E4A84-A8F2-424A-AAF2-679D4EB1863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73075" y="1184275"/>
            <a:ext cx="4162425" cy="4162425"/>
          </a:xfrm>
          <a:solidFill>
            <a:schemeClr val="accent5"/>
          </a:solidFill>
          <a:ln>
            <a:noFill/>
          </a:ln>
        </p:spPr>
        <p:txBody>
          <a:bodyPr vert="horz" wrap="square" lIns="270000" tIns="252000" rIns="252000" bIns="288000" numCol="1" anchor="ctr" anchorCtr="1" compatLnSpc="1">
            <a:prstTxWarp prst="textNoShape">
              <a:avLst/>
            </a:prstTxWarp>
          </a:bodyPr>
          <a:lstStyle>
            <a:lvl1pPr marL="0" marR="0" indent="0" algn="l" defTabSz="914400" rtl="0" eaLnBrk="0" fontAlgn="base" latinLnBrk="0" hangingPunct="0">
              <a:lnSpc>
                <a:spcPct val="7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sz="3800" b="1" cap="all" spc="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7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TEXT of divider or messaging slides</a:t>
            </a:r>
          </a:p>
        </p:txBody>
      </p:sp>
    </p:spTree>
    <p:extLst>
      <p:ext uri="{BB962C8B-B14F-4D97-AF65-F5344CB8AC3E}">
        <p14:creationId xmlns:p14="http://schemas.microsoft.com/office/powerpoint/2010/main" val="2903299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1353065"/>
            <a:ext cx="9142413" cy="45421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2E4A84-A8F2-424A-AAF2-679D4EB1863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358575" y="1531938"/>
            <a:ext cx="4149725" cy="4148137"/>
          </a:xfrm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49427"/>
            <a:ext cx="193675" cy="10194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Picture Placeholder 17"/>
          <p:cNvSpPr>
            <a:spLocks noGrp="1"/>
          </p:cNvSpPr>
          <p:nvPr>
            <p:ph type="pic" sz="quarter" idx="21"/>
          </p:nvPr>
        </p:nvSpPr>
        <p:spPr>
          <a:xfrm>
            <a:off x="4683210" y="1531938"/>
            <a:ext cx="4460789" cy="4167187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368618" y="251668"/>
            <a:ext cx="8464550" cy="582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-2" y="1531938"/>
            <a:ext cx="180000" cy="41481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771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20"/>
          </p:nvPr>
        </p:nvSpPr>
        <p:spPr>
          <a:xfrm>
            <a:off x="360320" y="1535522"/>
            <a:ext cx="1980000" cy="1980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2E4A84-A8F2-424A-AAF2-679D4EB1863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Content Placeholder 3"/>
          <p:cNvSpPr>
            <a:spLocks noGrp="1"/>
          </p:cNvSpPr>
          <p:nvPr>
            <p:ph sz="quarter" idx="14"/>
          </p:nvPr>
        </p:nvSpPr>
        <p:spPr>
          <a:xfrm>
            <a:off x="2521356" y="1531938"/>
            <a:ext cx="1980000" cy="1980000"/>
          </a:xfrm>
          <a:solidFill>
            <a:schemeClr val="accent1"/>
          </a:solidFill>
        </p:spPr>
        <p:txBody>
          <a:bodyPr tIns="72000" bIns="72000" anchor="ctr" anchorCtr="0"/>
          <a:lstStyle>
            <a:lvl1pPr marL="85725" indent="0">
              <a:lnSpc>
                <a:spcPts val="2200"/>
              </a:lnSpc>
              <a:spcBef>
                <a:spcPts val="0"/>
              </a:spcBef>
              <a:buFontTx/>
              <a:buNone/>
              <a:defRPr sz="2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-2" y="1531938"/>
            <a:ext cx="180000" cy="41481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93675" cy="1184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Picture Placeholder 17"/>
          <p:cNvSpPr>
            <a:spLocks noGrp="1"/>
          </p:cNvSpPr>
          <p:nvPr>
            <p:ph type="pic" sz="quarter" idx="21"/>
          </p:nvPr>
        </p:nvSpPr>
        <p:spPr>
          <a:xfrm>
            <a:off x="4691063" y="1531938"/>
            <a:ext cx="1980000" cy="1980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31" name="Picture Placeholder 17"/>
          <p:cNvSpPr>
            <a:spLocks noGrp="1"/>
          </p:cNvSpPr>
          <p:nvPr>
            <p:ph type="pic" sz="quarter" idx="22"/>
          </p:nvPr>
        </p:nvSpPr>
        <p:spPr>
          <a:xfrm>
            <a:off x="2521356" y="3697900"/>
            <a:ext cx="1980000" cy="1980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32" name="Picture Placeholder 17"/>
          <p:cNvSpPr>
            <a:spLocks noGrp="1"/>
          </p:cNvSpPr>
          <p:nvPr>
            <p:ph type="pic" sz="quarter" idx="23"/>
          </p:nvPr>
        </p:nvSpPr>
        <p:spPr>
          <a:xfrm>
            <a:off x="6849088" y="3697900"/>
            <a:ext cx="1980000" cy="1980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5" name="Content Placeholder 3"/>
          <p:cNvSpPr>
            <a:spLocks noGrp="1"/>
          </p:cNvSpPr>
          <p:nvPr>
            <p:ph sz="quarter" idx="24"/>
          </p:nvPr>
        </p:nvSpPr>
        <p:spPr>
          <a:xfrm>
            <a:off x="6849088" y="1531938"/>
            <a:ext cx="1980000" cy="1980000"/>
          </a:xfrm>
          <a:solidFill>
            <a:schemeClr val="accent1"/>
          </a:solidFill>
        </p:spPr>
        <p:txBody>
          <a:bodyPr tIns="72000" bIns="72000" anchor="ctr" anchorCtr="0"/>
          <a:lstStyle>
            <a:lvl1pPr marL="85725" indent="0">
              <a:lnSpc>
                <a:spcPts val="2200"/>
              </a:lnSpc>
              <a:spcBef>
                <a:spcPts val="0"/>
              </a:spcBef>
              <a:buFontTx/>
              <a:buNone/>
              <a:defRPr sz="2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quarter" idx="25"/>
          </p:nvPr>
        </p:nvSpPr>
        <p:spPr>
          <a:xfrm>
            <a:off x="360320" y="3697900"/>
            <a:ext cx="1980000" cy="1980000"/>
          </a:xfrm>
          <a:solidFill>
            <a:schemeClr val="accent1"/>
          </a:solidFill>
        </p:spPr>
        <p:txBody>
          <a:bodyPr tIns="72000" bIns="72000" anchor="ctr" anchorCtr="0"/>
          <a:lstStyle>
            <a:lvl1pPr marL="85725" indent="0">
              <a:lnSpc>
                <a:spcPts val="2200"/>
              </a:lnSpc>
              <a:spcBef>
                <a:spcPts val="0"/>
              </a:spcBef>
              <a:buFontTx/>
              <a:buNone/>
              <a:defRPr sz="2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quarter" idx="26"/>
          </p:nvPr>
        </p:nvSpPr>
        <p:spPr>
          <a:xfrm>
            <a:off x="4691063" y="3697900"/>
            <a:ext cx="1980000" cy="1980000"/>
          </a:xfrm>
          <a:solidFill>
            <a:schemeClr val="accent1"/>
          </a:solidFill>
        </p:spPr>
        <p:txBody>
          <a:bodyPr tIns="72000" bIns="72000" anchor="ctr" anchorCtr="0"/>
          <a:lstStyle>
            <a:lvl1pPr marL="85725" indent="0">
              <a:lnSpc>
                <a:spcPts val="2200"/>
              </a:lnSpc>
              <a:spcBef>
                <a:spcPts val="0"/>
              </a:spcBef>
              <a:buFontTx/>
              <a:buNone/>
              <a:defRPr sz="2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Rectangle 25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368618" y="251668"/>
            <a:ext cx="8464550" cy="582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64787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ontent Placeholder 3"/>
          <p:cNvSpPr>
            <a:spLocks noGrp="1"/>
          </p:cNvSpPr>
          <p:nvPr>
            <p:ph sz="quarter" idx="23"/>
          </p:nvPr>
        </p:nvSpPr>
        <p:spPr>
          <a:xfrm>
            <a:off x="4857582" y="1538654"/>
            <a:ext cx="4284000" cy="1980000"/>
          </a:xfrm>
          <a:solidFill>
            <a:schemeClr val="accent1"/>
          </a:solidFill>
        </p:spPr>
        <p:txBody>
          <a:bodyPr tIns="72000" bIns="72000" anchor="ctr" anchorCtr="0"/>
          <a:lstStyle>
            <a:lvl1pPr marL="85725" indent="0">
              <a:lnSpc>
                <a:spcPts val="2200"/>
              </a:lnSpc>
              <a:spcBef>
                <a:spcPts val="0"/>
              </a:spcBef>
              <a:buFontTx/>
              <a:buNone/>
              <a:defRPr sz="2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4857580" y="3717040"/>
            <a:ext cx="4284000" cy="1976437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2E4A84-A8F2-424A-AAF2-679D4EB1863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0" y="0"/>
            <a:ext cx="193675" cy="1184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25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368618" y="251668"/>
            <a:ext cx="8464550" cy="582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quarter" idx="25"/>
          </p:nvPr>
        </p:nvSpPr>
        <p:spPr>
          <a:xfrm>
            <a:off x="360318" y="3697900"/>
            <a:ext cx="4284000" cy="1980000"/>
          </a:xfrm>
          <a:solidFill>
            <a:schemeClr val="accent1"/>
          </a:solidFill>
        </p:spPr>
        <p:txBody>
          <a:bodyPr tIns="72000" bIns="72000" anchor="ctr" anchorCtr="0"/>
          <a:lstStyle>
            <a:lvl1pPr marL="85725" indent="0" rtl="0">
              <a:lnSpc>
                <a:spcPts val="2200"/>
              </a:lnSpc>
              <a:spcBef>
                <a:spcPts val="0"/>
              </a:spcBef>
              <a:buFontTx/>
              <a:buNone/>
              <a:defRPr sz="2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Picture Placeholder 17"/>
          <p:cNvSpPr>
            <a:spLocks noGrp="1"/>
          </p:cNvSpPr>
          <p:nvPr>
            <p:ph type="pic" sz="quarter" idx="20"/>
          </p:nvPr>
        </p:nvSpPr>
        <p:spPr>
          <a:xfrm>
            <a:off x="360319" y="1535522"/>
            <a:ext cx="4284000" cy="1980000"/>
          </a:xfrm>
          <a:solidFill>
            <a:schemeClr val="bg2"/>
          </a:solidFill>
        </p:spPr>
        <p:txBody>
          <a:bodyPr/>
          <a:lstStyle>
            <a:lvl1pPr marL="0" indent="0" rtl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-2" y="1531938"/>
            <a:ext cx="180000" cy="41481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246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7188" y="1179513"/>
            <a:ext cx="8464550" cy="519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7" tIns="45697" rIns="91397" bIns="456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First Bullet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-244475" y="6519863"/>
            <a:ext cx="611188" cy="365125"/>
          </a:xfrm>
          <a:prstGeom prst="rect">
            <a:avLst/>
          </a:prstGeom>
        </p:spPr>
        <p:txBody>
          <a:bodyPr vert="horz" wrap="square" lIns="91397" tIns="45697" rIns="91397" bIns="45697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62E4A84-A8F2-424A-AAF2-679D4EB186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125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368618" y="251668"/>
            <a:ext cx="8464550" cy="582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Short Title Here</a:t>
            </a:r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8428038" y="6569075"/>
            <a:ext cx="574675" cy="207963"/>
            <a:chOff x="5076825" y="-747713"/>
            <a:chExt cx="2503488" cy="906463"/>
          </a:xfrm>
        </p:grpSpPr>
        <p:sp>
          <p:nvSpPr>
            <p:cNvPr id="2055" name="Freeform 8"/>
            <p:cNvSpPr>
              <a:spLocks/>
            </p:cNvSpPr>
            <p:nvPr userDrawn="1"/>
          </p:nvSpPr>
          <p:spPr bwMode="auto">
            <a:xfrm>
              <a:off x="6840330" y="-733874"/>
              <a:ext cx="525594" cy="871863"/>
            </a:xfrm>
            <a:custGeom>
              <a:avLst/>
              <a:gdLst>
                <a:gd name="T0" fmla="*/ 0 w 332"/>
                <a:gd name="T1" fmla="*/ 0 h 551"/>
                <a:gd name="T2" fmla="*/ 834380475 w 332"/>
                <a:gd name="T3" fmla="*/ 0 h 551"/>
                <a:gd name="T4" fmla="*/ 834380475 w 332"/>
                <a:gd name="T5" fmla="*/ 326553043 h 551"/>
                <a:gd name="T6" fmla="*/ 331741635 w 332"/>
                <a:gd name="T7" fmla="*/ 326553043 h 551"/>
                <a:gd name="T8" fmla="*/ 331741635 w 332"/>
                <a:gd name="T9" fmla="*/ 530021499 h 551"/>
                <a:gd name="T10" fmla="*/ 743905484 w 332"/>
                <a:gd name="T11" fmla="*/ 530021499 h 551"/>
                <a:gd name="T12" fmla="*/ 743905484 w 332"/>
                <a:gd name="T13" fmla="*/ 851550649 h 551"/>
                <a:gd name="T14" fmla="*/ 331741635 w 332"/>
                <a:gd name="T15" fmla="*/ 851550649 h 551"/>
                <a:gd name="T16" fmla="*/ 331741635 w 332"/>
                <a:gd name="T17" fmla="*/ 1062554154 h 551"/>
                <a:gd name="T18" fmla="*/ 834380475 w 332"/>
                <a:gd name="T19" fmla="*/ 1062554154 h 551"/>
                <a:gd name="T20" fmla="*/ 834380475 w 332"/>
                <a:gd name="T21" fmla="*/ 1384083304 h 551"/>
                <a:gd name="T22" fmla="*/ 0 w 332"/>
                <a:gd name="T23" fmla="*/ 1384083304 h 551"/>
                <a:gd name="T24" fmla="*/ 0 w 332"/>
                <a:gd name="T25" fmla="*/ 0 h 55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32" h="551">
                  <a:moveTo>
                    <a:pt x="0" y="0"/>
                  </a:moveTo>
                  <a:lnTo>
                    <a:pt x="332" y="0"/>
                  </a:lnTo>
                  <a:lnTo>
                    <a:pt x="332" y="130"/>
                  </a:lnTo>
                  <a:lnTo>
                    <a:pt x="132" y="130"/>
                  </a:lnTo>
                  <a:lnTo>
                    <a:pt x="132" y="211"/>
                  </a:lnTo>
                  <a:lnTo>
                    <a:pt x="296" y="211"/>
                  </a:lnTo>
                  <a:lnTo>
                    <a:pt x="296" y="339"/>
                  </a:lnTo>
                  <a:lnTo>
                    <a:pt x="132" y="339"/>
                  </a:lnTo>
                  <a:lnTo>
                    <a:pt x="132" y="423"/>
                  </a:lnTo>
                  <a:lnTo>
                    <a:pt x="332" y="423"/>
                  </a:lnTo>
                  <a:lnTo>
                    <a:pt x="332" y="551"/>
                  </a:lnTo>
                  <a:lnTo>
                    <a:pt x="0" y="5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/>
          </p:spPr>
          <p:txBody>
            <a:bodyPr/>
            <a:lstStyle/>
            <a:p>
              <a:pPr defTabSz="912813"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2056" name="Freeform 9"/>
            <p:cNvSpPr>
              <a:spLocks/>
            </p:cNvSpPr>
            <p:nvPr userDrawn="1"/>
          </p:nvSpPr>
          <p:spPr bwMode="auto">
            <a:xfrm>
              <a:off x="6100350" y="-747713"/>
              <a:ext cx="650077" cy="906463"/>
            </a:xfrm>
            <a:custGeom>
              <a:avLst/>
              <a:gdLst>
                <a:gd name="T0" fmla="*/ 1281005241 w 228"/>
                <a:gd name="T1" fmla="*/ 1005742145 h 317"/>
                <a:gd name="T2" fmla="*/ 1158616841 w 228"/>
                <a:gd name="T3" fmla="*/ 695025501 h 317"/>
                <a:gd name="T4" fmla="*/ 946475046 w 228"/>
                <a:gd name="T5" fmla="*/ 605079780 h 317"/>
                <a:gd name="T6" fmla="*/ 693538069 w 228"/>
                <a:gd name="T7" fmla="*/ 801321871 h 317"/>
                <a:gd name="T8" fmla="*/ 611944852 w 228"/>
                <a:gd name="T9" fmla="*/ 1324636972 h 317"/>
                <a:gd name="T10" fmla="*/ 954635223 w 228"/>
                <a:gd name="T11" fmla="*/ 1995130782 h 317"/>
                <a:gd name="T12" fmla="*/ 1281005241 w 228"/>
                <a:gd name="T13" fmla="*/ 1561761402 h 317"/>
                <a:gd name="T14" fmla="*/ 1860312235 w 228"/>
                <a:gd name="T15" fmla="*/ 1561761402 h 317"/>
                <a:gd name="T16" fmla="*/ 1607375258 w 228"/>
                <a:gd name="T17" fmla="*/ 2147483647 h 317"/>
                <a:gd name="T18" fmla="*/ 987270229 w 228"/>
                <a:gd name="T19" fmla="*/ 2147483647 h 317"/>
                <a:gd name="T20" fmla="*/ 465078772 w 228"/>
                <a:gd name="T21" fmla="*/ 2147483647 h 317"/>
                <a:gd name="T22" fmla="*/ 130548577 w 228"/>
                <a:gd name="T23" fmla="*/ 2003308966 h 317"/>
                <a:gd name="T24" fmla="*/ 0 w 228"/>
                <a:gd name="T25" fmla="*/ 1324636972 h 317"/>
                <a:gd name="T26" fmla="*/ 130548577 w 228"/>
                <a:gd name="T27" fmla="*/ 580550948 h 317"/>
                <a:gd name="T28" fmla="*/ 489556452 w 228"/>
                <a:gd name="T29" fmla="*/ 139006244 h 317"/>
                <a:gd name="T30" fmla="*/ 921997366 w 228"/>
                <a:gd name="T31" fmla="*/ 0 h 317"/>
                <a:gd name="T32" fmla="*/ 1615535435 w 228"/>
                <a:gd name="T33" fmla="*/ 302541320 h 317"/>
                <a:gd name="T34" fmla="*/ 1843994732 w 228"/>
                <a:gd name="T35" fmla="*/ 1005742145 h 317"/>
                <a:gd name="T36" fmla="*/ 1281005241 w 228"/>
                <a:gd name="T37" fmla="*/ 1005742145 h 3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28" h="317">
                  <a:moveTo>
                    <a:pt x="157" y="123"/>
                  </a:moveTo>
                  <a:cubicBezTo>
                    <a:pt x="154" y="105"/>
                    <a:pt x="148" y="91"/>
                    <a:pt x="142" y="85"/>
                  </a:cubicBezTo>
                  <a:cubicBezTo>
                    <a:pt x="133" y="78"/>
                    <a:pt x="124" y="74"/>
                    <a:pt x="116" y="74"/>
                  </a:cubicBezTo>
                  <a:cubicBezTo>
                    <a:pt x="102" y="74"/>
                    <a:pt x="91" y="83"/>
                    <a:pt x="85" y="98"/>
                  </a:cubicBezTo>
                  <a:cubicBezTo>
                    <a:pt x="78" y="116"/>
                    <a:pt x="75" y="137"/>
                    <a:pt x="75" y="162"/>
                  </a:cubicBezTo>
                  <a:cubicBezTo>
                    <a:pt x="75" y="216"/>
                    <a:pt x="89" y="244"/>
                    <a:pt x="117" y="244"/>
                  </a:cubicBezTo>
                  <a:cubicBezTo>
                    <a:pt x="139" y="244"/>
                    <a:pt x="153" y="225"/>
                    <a:pt x="157" y="191"/>
                  </a:cubicBezTo>
                  <a:cubicBezTo>
                    <a:pt x="228" y="191"/>
                    <a:pt x="228" y="191"/>
                    <a:pt x="228" y="191"/>
                  </a:cubicBezTo>
                  <a:cubicBezTo>
                    <a:pt x="225" y="229"/>
                    <a:pt x="215" y="260"/>
                    <a:pt x="197" y="283"/>
                  </a:cubicBezTo>
                  <a:cubicBezTo>
                    <a:pt x="178" y="306"/>
                    <a:pt x="151" y="317"/>
                    <a:pt x="121" y="317"/>
                  </a:cubicBezTo>
                  <a:cubicBezTo>
                    <a:pt x="97" y="317"/>
                    <a:pt x="75" y="311"/>
                    <a:pt x="57" y="299"/>
                  </a:cubicBezTo>
                  <a:cubicBezTo>
                    <a:pt x="38" y="287"/>
                    <a:pt x="25" y="269"/>
                    <a:pt x="16" y="245"/>
                  </a:cubicBezTo>
                  <a:cubicBezTo>
                    <a:pt x="6" y="223"/>
                    <a:pt x="0" y="193"/>
                    <a:pt x="0" y="162"/>
                  </a:cubicBezTo>
                  <a:cubicBezTo>
                    <a:pt x="0" y="127"/>
                    <a:pt x="6" y="96"/>
                    <a:pt x="16" y="71"/>
                  </a:cubicBezTo>
                  <a:cubicBezTo>
                    <a:pt x="28" y="47"/>
                    <a:pt x="43" y="28"/>
                    <a:pt x="60" y="17"/>
                  </a:cubicBezTo>
                  <a:cubicBezTo>
                    <a:pt x="77" y="7"/>
                    <a:pt x="96" y="0"/>
                    <a:pt x="113" y="0"/>
                  </a:cubicBezTo>
                  <a:cubicBezTo>
                    <a:pt x="152" y="1"/>
                    <a:pt x="182" y="15"/>
                    <a:pt x="198" y="37"/>
                  </a:cubicBezTo>
                  <a:cubicBezTo>
                    <a:pt x="214" y="61"/>
                    <a:pt x="224" y="90"/>
                    <a:pt x="226" y="123"/>
                  </a:cubicBezTo>
                  <a:lnTo>
                    <a:pt x="157" y="1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/>
          </p:spPr>
          <p:txBody>
            <a:bodyPr/>
            <a:lstStyle/>
            <a:p>
              <a:pPr defTabSz="912813"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2057" name="Rectangle 10"/>
            <p:cNvSpPr>
              <a:spLocks noChangeArrowheads="1"/>
            </p:cNvSpPr>
            <p:nvPr userDrawn="1"/>
          </p:nvSpPr>
          <p:spPr bwMode="auto">
            <a:xfrm>
              <a:off x="5809891" y="-733874"/>
              <a:ext cx="214385" cy="87186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/>
          </p:spPr>
          <p:txBody>
            <a:bodyPr/>
            <a:lstStyle/>
            <a:p>
              <a:pPr defTabSz="912813"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2058" name="Freeform 11"/>
            <p:cNvSpPr>
              <a:spLocks/>
            </p:cNvSpPr>
            <p:nvPr userDrawn="1"/>
          </p:nvSpPr>
          <p:spPr bwMode="auto">
            <a:xfrm>
              <a:off x="5076825" y="-733874"/>
              <a:ext cx="615496" cy="871863"/>
            </a:xfrm>
            <a:custGeom>
              <a:avLst/>
              <a:gdLst>
                <a:gd name="T0" fmla="*/ 0 w 386"/>
                <a:gd name="T1" fmla="*/ 0 h 551"/>
                <a:gd name="T2" fmla="*/ 301231077 w 386"/>
                <a:gd name="T3" fmla="*/ 0 h 551"/>
                <a:gd name="T4" fmla="*/ 655619642 w 386"/>
                <a:gd name="T5" fmla="*/ 766144469 h 551"/>
                <a:gd name="T6" fmla="*/ 655619642 w 386"/>
                <a:gd name="T7" fmla="*/ 462198153 h 551"/>
                <a:gd name="T8" fmla="*/ 655619642 w 386"/>
                <a:gd name="T9" fmla="*/ 0 h 551"/>
                <a:gd name="T10" fmla="*/ 977099900 w 386"/>
                <a:gd name="T11" fmla="*/ 0 h 551"/>
                <a:gd name="T12" fmla="*/ 977099900 w 386"/>
                <a:gd name="T13" fmla="*/ 1384083304 h 551"/>
                <a:gd name="T14" fmla="*/ 660682336 w 386"/>
                <a:gd name="T15" fmla="*/ 1384083304 h 551"/>
                <a:gd name="T16" fmla="*/ 313887015 w 386"/>
                <a:gd name="T17" fmla="*/ 638034407 h 551"/>
                <a:gd name="T18" fmla="*/ 313887015 w 386"/>
                <a:gd name="T19" fmla="*/ 959563557 h 551"/>
                <a:gd name="T20" fmla="*/ 313887015 w 386"/>
                <a:gd name="T21" fmla="*/ 1384083304 h 551"/>
                <a:gd name="T22" fmla="*/ 0 w 386"/>
                <a:gd name="T23" fmla="*/ 1384083304 h 551"/>
                <a:gd name="T24" fmla="*/ 0 w 386"/>
                <a:gd name="T25" fmla="*/ 0 h 55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6" h="551">
                  <a:moveTo>
                    <a:pt x="0" y="0"/>
                  </a:moveTo>
                  <a:lnTo>
                    <a:pt x="119" y="0"/>
                  </a:lnTo>
                  <a:lnTo>
                    <a:pt x="259" y="305"/>
                  </a:lnTo>
                  <a:lnTo>
                    <a:pt x="259" y="184"/>
                  </a:lnTo>
                  <a:lnTo>
                    <a:pt x="259" y="0"/>
                  </a:lnTo>
                  <a:lnTo>
                    <a:pt x="386" y="0"/>
                  </a:lnTo>
                  <a:lnTo>
                    <a:pt x="386" y="551"/>
                  </a:lnTo>
                  <a:lnTo>
                    <a:pt x="261" y="551"/>
                  </a:lnTo>
                  <a:lnTo>
                    <a:pt x="124" y="254"/>
                  </a:lnTo>
                  <a:lnTo>
                    <a:pt x="124" y="382"/>
                  </a:lnTo>
                  <a:lnTo>
                    <a:pt x="124" y="551"/>
                  </a:lnTo>
                  <a:lnTo>
                    <a:pt x="0" y="5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/>
          </p:spPr>
          <p:txBody>
            <a:bodyPr/>
            <a:lstStyle/>
            <a:p>
              <a:pPr defTabSz="912813"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2059" name="Rectangle 12"/>
            <p:cNvSpPr>
              <a:spLocks noChangeArrowheads="1"/>
            </p:cNvSpPr>
            <p:nvPr userDrawn="1"/>
          </p:nvSpPr>
          <p:spPr bwMode="auto">
            <a:xfrm>
              <a:off x="6750427" y="-394814"/>
              <a:ext cx="193640" cy="193747"/>
            </a:xfrm>
            <a:prstGeom prst="rect">
              <a:avLst/>
            </a:prstGeom>
            <a:solidFill>
              <a:srgbClr val="56A0D3"/>
            </a:solidFill>
            <a:ln>
              <a:noFill/>
            </a:ln>
            <a:extLst/>
          </p:spPr>
          <p:txBody>
            <a:bodyPr/>
            <a:lstStyle/>
            <a:p>
              <a:pPr defTabSz="912813"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2060" name="Rectangle 13"/>
            <p:cNvSpPr>
              <a:spLocks noChangeArrowheads="1"/>
            </p:cNvSpPr>
            <p:nvPr userDrawn="1"/>
          </p:nvSpPr>
          <p:spPr bwMode="auto">
            <a:xfrm>
              <a:off x="6024275" y="-394814"/>
              <a:ext cx="186726" cy="193747"/>
            </a:xfrm>
            <a:prstGeom prst="rect">
              <a:avLst/>
            </a:prstGeom>
            <a:solidFill>
              <a:srgbClr val="56A0D3"/>
            </a:solidFill>
            <a:ln>
              <a:noFill/>
            </a:ln>
            <a:extLst/>
          </p:spPr>
          <p:txBody>
            <a:bodyPr/>
            <a:lstStyle/>
            <a:p>
              <a:pPr defTabSz="912813"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2061" name="Rectangle 14"/>
            <p:cNvSpPr>
              <a:spLocks noChangeArrowheads="1"/>
            </p:cNvSpPr>
            <p:nvPr userDrawn="1"/>
          </p:nvSpPr>
          <p:spPr bwMode="auto">
            <a:xfrm>
              <a:off x="5623164" y="-394814"/>
              <a:ext cx="186726" cy="193747"/>
            </a:xfrm>
            <a:prstGeom prst="rect">
              <a:avLst/>
            </a:prstGeom>
            <a:solidFill>
              <a:srgbClr val="56A0D3"/>
            </a:solidFill>
            <a:ln>
              <a:noFill/>
            </a:ln>
            <a:extLst/>
          </p:spPr>
          <p:txBody>
            <a:bodyPr/>
            <a:lstStyle/>
            <a:p>
              <a:pPr defTabSz="912813"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2062" name="Freeform 15"/>
            <p:cNvSpPr>
              <a:spLocks noEditPoints="1"/>
            </p:cNvSpPr>
            <p:nvPr userDrawn="1"/>
          </p:nvSpPr>
          <p:spPr bwMode="auto">
            <a:xfrm>
              <a:off x="7435081" y="-740791"/>
              <a:ext cx="145232" cy="145308"/>
            </a:xfrm>
            <a:custGeom>
              <a:avLst/>
              <a:gdLst>
                <a:gd name="T0" fmla="*/ 16308699 w 51"/>
                <a:gd name="T1" fmla="*/ 124566736 h 50"/>
                <a:gd name="T2" fmla="*/ 65240493 w 51"/>
                <a:gd name="T3" fmla="*/ 58131918 h 50"/>
                <a:gd name="T4" fmla="*/ 130480985 w 51"/>
                <a:gd name="T5" fmla="*/ 16608704 h 50"/>
                <a:gd name="T6" fmla="*/ 203874403 w 51"/>
                <a:gd name="T7" fmla="*/ 0 h 50"/>
                <a:gd name="T8" fmla="*/ 285423595 w 51"/>
                <a:gd name="T9" fmla="*/ 16608704 h 50"/>
                <a:gd name="T10" fmla="*/ 350664088 w 51"/>
                <a:gd name="T11" fmla="*/ 58131918 h 50"/>
                <a:gd name="T12" fmla="*/ 399595881 w 51"/>
                <a:gd name="T13" fmla="*/ 124566736 h 50"/>
                <a:gd name="T14" fmla="*/ 415904580 w 51"/>
                <a:gd name="T15" fmla="*/ 207610258 h 50"/>
                <a:gd name="T16" fmla="*/ 399595881 w 51"/>
                <a:gd name="T17" fmla="*/ 290653780 h 50"/>
                <a:gd name="T18" fmla="*/ 350664088 w 51"/>
                <a:gd name="T19" fmla="*/ 357088598 h 50"/>
                <a:gd name="T20" fmla="*/ 285423595 w 51"/>
                <a:gd name="T21" fmla="*/ 398608906 h 50"/>
                <a:gd name="T22" fmla="*/ 203874403 w 51"/>
                <a:gd name="T23" fmla="*/ 415217610 h 50"/>
                <a:gd name="T24" fmla="*/ 130480985 w 51"/>
                <a:gd name="T25" fmla="*/ 398608906 h 50"/>
                <a:gd name="T26" fmla="*/ 65240493 w 51"/>
                <a:gd name="T27" fmla="*/ 357088598 h 50"/>
                <a:gd name="T28" fmla="*/ 16308699 w 51"/>
                <a:gd name="T29" fmla="*/ 290653780 h 50"/>
                <a:gd name="T30" fmla="*/ 0 w 51"/>
                <a:gd name="T31" fmla="*/ 207610258 h 50"/>
                <a:gd name="T32" fmla="*/ 16308699 w 51"/>
                <a:gd name="T33" fmla="*/ 124566736 h 50"/>
                <a:gd name="T34" fmla="*/ 65240493 w 51"/>
                <a:gd name="T35" fmla="*/ 274045076 h 50"/>
                <a:gd name="T36" fmla="*/ 97860739 w 51"/>
                <a:gd name="T37" fmla="*/ 323871189 h 50"/>
                <a:gd name="T38" fmla="*/ 146789684 w 51"/>
                <a:gd name="T39" fmla="*/ 357088598 h 50"/>
                <a:gd name="T40" fmla="*/ 203874403 w 51"/>
                <a:gd name="T41" fmla="*/ 373697302 h 50"/>
                <a:gd name="T42" fmla="*/ 260959123 w 51"/>
                <a:gd name="T43" fmla="*/ 357088598 h 50"/>
                <a:gd name="T44" fmla="*/ 309890916 w 51"/>
                <a:gd name="T45" fmla="*/ 323871189 h 50"/>
                <a:gd name="T46" fmla="*/ 342508314 w 51"/>
                <a:gd name="T47" fmla="*/ 274045076 h 50"/>
                <a:gd name="T48" fmla="*/ 358819861 w 51"/>
                <a:gd name="T49" fmla="*/ 207610258 h 50"/>
                <a:gd name="T50" fmla="*/ 342508314 w 51"/>
                <a:gd name="T51" fmla="*/ 141175440 h 50"/>
                <a:gd name="T52" fmla="*/ 309890916 w 51"/>
                <a:gd name="T53" fmla="*/ 91349327 h 50"/>
                <a:gd name="T54" fmla="*/ 260959123 w 51"/>
                <a:gd name="T55" fmla="*/ 58131918 h 50"/>
                <a:gd name="T56" fmla="*/ 203874403 w 51"/>
                <a:gd name="T57" fmla="*/ 49826113 h 50"/>
                <a:gd name="T58" fmla="*/ 146789684 w 51"/>
                <a:gd name="T59" fmla="*/ 58131918 h 50"/>
                <a:gd name="T60" fmla="*/ 97860739 w 51"/>
                <a:gd name="T61" fmla="*/ 91349327 h 50"/>
                <a:gd name="T62" fmla="*/ 65240493 w 51"/>
                <a:gd name="T63" fmla="*/ 141175440 h 50"/>
                <a:gd name="T64" fmla="*/ 57084719 w 51"/>
                <a:gd name="T65" fmla="*/ 207610258 h 50"/>
                <a:gd name="T66" fmla="*/ 65240493 w 51"/>
                <a:gd name="T67" fmla="*/ 274045076 h 50"/>
                <a:gd name="T68" fmla="*/ 212030177 w 51"/>
                <a:gd name="T69" fmla="*/ 91349327 h 50"/>
                <a:gd name="T70" fmla="*/ 277270669 w 51"/>
                <a:gd name="T71" fmla="*/ 107958032 h 50"/>
                <a:gd name="T72" fmla="*/ 301735142 w 51"/>
                <a:gd name="T73" fmla="*/ 157784145 h 50"/>
                <a:gd name="T74" fmla="*/ 293579369 w 51"/>
                <a:gd name="T75" fmla="*/ 191001554 h 50"/>
                <a:gd name="T76" fmla="*/ 277270669 w 51"/>
                <a:gd name="T77" fmla="*/ 207610258 h 50"/>
                <a:gd name="T78" fmla="*/ 260959123 w 51"/>
                <a:gd name="T79" fmla="*/ 215913157 h 50"/>
                <a:gd name="T80" fmla="*/ 236494650 w 51"/>
                <a:gd name="T81" fmla="*/ 224218962 h 50"/>
                <a:gd name="T82" fmla="*/ 301735142 w 51"/>
                <a:gd name="T83" fmla="*/ 323871189 h 50"/>
                <a:gd name="T84" fmla="*/ 252803349 w 51"/>
                <a:gd name="T85" fmla="*/ 323871189 h 50"/>
                <a:gd name="T86" fmla="*/ 195718630 w 51"/>
                <a:gd name="T87" fmla="*/ 224218962 h 50"/>
                <a:gd name="T88" fmla="*/ 171254157 w 51"/>
                <a:gd name="T89" fmla="*/ 224218962 h 50"/>
                <a:gd name="T90" fmla="*/ 171254157 w 51"/>
                <a:gd name="T91" fmla="*/ 323871189 h 50"/>
                <a:gd name="T92" fmla="*/ 122325212 w 51"/>
                <a:gd name="T93" fmla="*/ 323871189 h 50"/>
                <a:gd name="T94" fmla="*/ 122325212 w 51"/>
                <a:gd name="T95" fmla="*/ 91349327 h 50"/>
                <a:gd name="T96" fmla="*/ 212030177 w 51"/>
                <a:gd name="T97" fmla="*/ 91349327 h 50"/>
                <a:gd name="T98" fmla="*/ 212030177 w 51"/>
                <a:gd name="T99" fmla="*/ 191001554 h 50"/>
                <a:gd name="T100" fmla="*/ 244650423 w 51"/>
                <a:gd name="T101" fmla="*/ 182695748 h 50"/>
                <a:gd name="T102" fmla="*/ 252803349 w 51"/>
                <a:gd name="T103" fmla="*/ 157784145 h 50"/>
                <a:gd name="T104" fmla="*/ 252803349 w 51"/>
                <a:gd name="T105" fmla="*/ 141175440 h 50"/>
                <a:gd name="T106" fmla="*/ 236494650 w 51"/>
                <a:gd name="T107" fmla="*/ 132869635 h 50"/>
                <a:gd name="T108" fmla="*/ 220185950 w 51"/>
                <a:gd name="T109" fmla="*/ 132869635 h 50"/>
                <a:gd name="T110" fmla="*/ 203874403 w 51"/>
                <a:gd name="T111" fmla="*/ 132869635 h 50"/>
                <a:gd name="T112" fmla="*/ 171254157 w 51"/>
                <a:gd name="T113" fmla="*/ 132869635 h 50"/>
                <a:gd name="T114" fmla="*/ 171254157 w 51"/>
                <a:gd name="T115" fmla="*/ 191001554 h 50"/>
                <a:gd name="T116" fmla="*/ 212030177 w 51"/>
                <a:gd name="T117" fmla="*/ 191001554 h 5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51" h="50">
                  <a:moveTo>
                    <a:pt x="2" y="15"/>
                  </a:moveTo>
                  <a:cubicBezTo>
                    <a:pt x="3" y="12"/>
                    <a:pt x="5" y="9"/>
                    <a:pt x="8" y="7"/>
                  </a:cubicBezTo>
                  <a:cubicBezTo>
                    <a:pt x="10" y="5"/>
                    <a:pt x="13" y="3"/>
                    <a:pt x="16" y="2"/>
                  </a:cubicBezTo>
                  <a:cubicBezTo>
                    <a:pt x="19" y="1"/>
                    <a:pt x="22" y="0"/>
                    <a:pt x="25" y="0"/>
                  </a:cubicBezTo>
                  <a:cubicBezTo>
                    <a:pt x="29" y="0"/>
                    <a:pt x="32" y="1"/>
                    <a:pt x="35" y="2"/>
                  </a:cubicBezTo>
                  <a:cubicBezTo>
                    <a:pt x="38" y="3"/>
                    <a:pt x="41" y="5"/>
                    <a:pt x="43" y="7"/>
                  </a:cubicBezTo>
                  <a:cubicBezTo>
                    <a:pt x="45" y="9"/>
                    <a:pt x="47" y="12"/>
                    <a:pt x="49" y="15"/>
                  </a:cubicBezTo>
                  <a:cubicBezTo>
                    <a:pt x="50" y="18"/>
                    <a:pt x="51" y="21"/>
                    <a:pt x="51" y="25"/>
                  </a:cubicBezTo>
                  <a:cubicBezTo>
                    <a:pt x="51" y="29"/>
                    <a:pt x="50" y="32"/>
                    <a:pt x="49" y="35"/>
                  </a:cubicBezTo>
                  <a:cubicBezTo>
                    <a:pt x="47" y="38"/>
                    <a:pt x="45" y="41"/>
                    <a:pt x="43" y="43"/>
                  </a:cubicBezTo>
                  <a:cubicBezTo>
                    <a:pt x="41" y="45"/>
                    <a:pt x="38" y="47"/>
                    <a:pt x="35" y="48"/>
                  </a:cubicBezTo>
                  <a:cubicBezTo>
                    <a:pt x="32" y="49"/>
                    <a:pt x="29" y="50"/>
                    <a:pt x="25" y="50"/>
                  </a:cubicBezTo>
                  <a:cubicBezTo>
                    <a:pt x="22" y="50"/>
                    <a:pt x="19" y="49"/>
                    <a:pt x="16" y="48"/>
                  </a:cubicBezTo>
                  <a:cubicBezTo>
                    <a:pt x="13" y="47"/>
                    <a:pt x="10" y="45"/>
                    <a:pt x="8" y="43"/>
                  </a:cubicBezTo>
                  <a:cubicBezTo>
                    <a:pt x="5" y="41"/>
                    <a:pt x="3" y="38"/>
                    <a:pt x="2" y="35"/>
                  </a:cubicBezTo>
                  <a:cubicBezTo>
                    <a:pt x="1" y="32"/>
                    <a:pt x="0" y="29"/>
                    <a:pt x="0" y="25"/>
                  </a:cubicBezTo>
                  <a:cubicBezTo>
                    <a:pt x="0" y="21"/>
                    <a:pt x="1" y="18"/>
                    <a:pt x="2" y="15"/>
                  </a:cubicBezTo>
                  <a:close/>
                  <a:moveTo>
                    <a:pt x="8" y="33"/>
                  </a:moveTo>
                  <a:cubicBezTo>
                    <a:pt x="9" y="35"/>
                    <a:pt x="10" y="37"/>
                    <a:pt x="12" y="39"/>
                  </a:cubicBezTo>
                  <a:cubicBezTo>
                    <a:pt x="14" y="41"/>
                    <a:pt x="16" y="42"/>
                    <a:pt x="18" y="43"/>
                  </a:cubicBezTo>
                  <a:cubicBezTo>
                    <a:pt x="20" y="44"/>
                    <a:pt x="23" y="45"/>
                    <a:pt x="25" y="45"/>
                  </a:cubicBezTo>
                  <a:cubicBezTo>
                    <a:pt x="28" y="45"/>
                    <a:pt x="30" y="44"/>
                    <a:pt x="32" y="43"/>
                  </a:cubicBezTo>
                  <a:cubicBezTo>
                    <a:pt x="35" y="42"/>
                    <a:pt x="37" y="41"/>
                    <a:pt x="38" y="39"/>
                  </a:cubicBezTo>
                  <a:cubicBezTo>
                    <a:pt x="40" y="37"/>
                    <a:pt x="41" y="35"/>
                    <a:pt x="42" y="33"/>
                  </a:cubicBezTo>
                  <a:cubicBezTo>
                    <a:pt x="43" y="31"/>
                    <a:pt x="44" y="28"/>
                    <a:pt x="44" y="25"/>
                  </a:cubicBezTo>
                  <a:cubicBezTo>
                    <a:pt x="44" y="22"/>
                    <a:pt x="43" y="20"/>
                    <a:pt x="42" y="17"/>
                  </a:cubicBezTo>
                  <a:cubicBezTo>
                    <a:pt x="41" y="15"/>
                    <a:pt x="40" y="13"/>
                    <a:pt x="38" y="11"/>
                  </a:cubicBezTo>
                  <a:cubicBezTo>
                    <a:pt x="37" y="10"/>
                    <a:pt x="35" y="8"/>
                    <a:pt x="32" y="7"/>
                  </a:cubicBezTo>
                  <a:cubicBezTo>
                    <a:pt x="30" y="6"/>
                    <a:pt x="28" y="6"/>
                    <a:pt x="25" y="6"/>
                  </a:cubicBezTo>
                  <a:cubicBezTo>
                    <a:pt x="23" y="6"/>
                    <a:pt x="20" y="6"/>
                    <a:pt x="18" y="7"/>
                  </a:cubicBezTo>
                  <a:cubicBezTo>
                    <a:pt x="16" y="8"/>
                    <a:pt x="14" y="10"/>
                    <a:pt x="12" y="11"/>
                  </a:cubicBezTo>
                  <a:cubicBezTo>
                    <a:pt x="10" y="13"/>
                    <a:pt x="9" y="15"/>
                    <a:pt x="8" y="17"/>
                  </a:cubicBezTo>
                  <a:cubicBezTo>
                    <a:pt x="7" y="20"/>
                    <a:pt x="7" y="22"/>
                    <a:pt x="7" y="25"/>
                  </a:cubicBezTo>
                  <a:cubicBezTo>
                    <a:pt x="7" y="28"/>
                    <a:pt x="7" y="31"/>
                    <a:pt x="8" y="33"/>
                  </a:cubicBezTo>
                  <a:close/>
                  <a:moveTo>
                    <a:pt x="26" y="11"/>
                  </a:moveTo>
                  <a:cubicBezTo>
                    <a:pt x="29" y="11"/>
                    <a:pt x="32" y="12"/>
                    <a:pt x="34" y="13"/>
                  </a:cubicBezTo>
                  <a:cubicBezTo>
                    <a:pt x="36" y="14"/>
                    <a:pt x="37" y="16"/>
                    <a:pt x="37" y="19"/>
                  </a:cubicBezTo>
                  <a:cubicBezTo>
                    <a:pt x="37" y="21"/>
                    <a:pt x="36" y="22"/>
                    <a:pt x="36" y="23"/>
                  </a:cubicBezTo>
                  <a:cubicBezTo>
                    <a:pt x="36" y="24"/>
                    <a:pt x="35" y="24"/>
                    <a:pt x="34" y="25"/>
                  </a:cubicBezTo>
                  <a:cubicBezTo>
                    <a:pt x="34" y="26"/>
                    <a:pt x="33" y="26"/>
                    <a:pt x="32" y="26"/>
                  </a:cubicBezTo>
                  <a:cubicBezTo>
                    <a:pt x="31" y="27"/>
                    <a:pt x="30" y="27"/>
                    <a:pt x="29" y="27"/>
                  </a:cubicBezTo>
                  <a:cubicBezTo>
                    <a:pt x="37" y="39"/>
                    <a:pt x="37" y="39"/>
                    <a:pt x="37" y="39"/>
                  </a:cubicBezTo>
                  <a:cubicBezTo>
                    <a:pt x="31" y="39"/>
                    <a:pt x="31" y="39"/>
                    <a:pt x="31" y="3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39"/>
                    <a:pt x="21" y="39"/>
                    <a:pt x="21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5" y="11"/>
                    <a:pt x="15" y="11"/>
                    <a:pt x="15" y="11"/>
                  </a:cubicBezTo>
                  <a:lnTo>
                    <a:pt x="26" y="11"/>
                  </a:lnTo>
                  <a:close/>
                  <a:moveTo>
                    <a:pt x="26" y="23"/>
                  </a:moveTo>
                  <a:cubicBezTo>
                    <a:pt x="27" y="23"/>
                    <a:pt x="29" y="23"/>
                    <a:pt x="30" y="22"/>
                  </a:cubicBezTo>
                  <a:cubicBezTo>
                    <a:pt x="31" y="22"/>
                    <a:pt x="31" y="21"/>
                    <a:pt x="31" y="19"/>
                  </a:cubicBezTo>
                  <a:cubicBezTo>
                    <a:pt x="31" y="18"/>
                    <a:pt x="31" y="18"/>
                    <a:pt x="31" y="17"/>
                  </a:cubicBezTo>
                  <a:cubicBezTo>
                    <a:pt x="30" y="17"/>
                    <a:pt x="30" y="16"/>
                    <a:pt x="29" y="16"/>
                  </a:cubicBezTo>
                  <a:cubicBezTo>
                    <a:pt x="29" y="16"/>
                    <a:pt x="28" y="16"/>
                    <a:pt x="27" y="16"/>
                  </a:cubicBezTo>
                  <a:cubicBezTo>
                    <a:pt x="27" y="16"/>
                    <a:pt x="26" y="16"/>
                    <a:pt x="25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1" y="23"/>
                    <a:pt x="21" y="23"/>
                    <a:pt x="21" y="23"/>
                  </a:cubicBezTo>
                  <a:lnTo>
                    <a:pt x="26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/>
          </p:spPr>
          <p:txBody>
            <a:bodyPr/>
            <a:lstStyle/>
            <a:p>
              <a:pPr defTabSz="912813"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 pitchFamily="34" charset="0"/>
              </a:endParaRPr>
            </a:p>
          </p:txBody>
        </p:sp>
      </p:grpSp>
      <p:sp>
        <p:nvSpPr>
          <p:cNvPr id="2" name="Rectangle 1"/>
          <p:cNvSpPr/>
          <p:nvPr userDrawn="1"/>
        </p:nvSpPr>
        <p:spPr>
          <a:xfrm>
            <a:off x="0" y="141606"/>
            <a:ext cx="180000" cy="8606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972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3994" r:id="rId2"/>
    <p:sldLayoutId id="2147483961" r:id="rId3"/>
    <p:sldLayoutId id="2147483878" r:id="rId4"/>
    <p:sldLayoutId id="2147483928" r:id="rId5"/>
    <p:sldLayoutId id="2147484022" r:id="rId6"/>
    <p:sldLayoutId id="2147483968" r:id="rId7"/>
    <p:sldLayoutId id="2147483991" r:id="rId8"/>
    <p:sldLayoutId id="2147483965" r:id="rId9"/>
    <p:sldLayoutId id="2147483950" r:id="rId10"/>
    <p:sldLayoutId id="2147483960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marL="0" indent="0" algn="l" rtl="0" eaLnBrk="0" fontAlgn="base" hangingPunct="0">
        <a:spcBef>
          <a:spcPct val="0"/>
        </a:spcBef>
        <a:spcAft>
          <a:spcPct val="0"/>
        </a:spcAft>
        <a:defRPr sz="2800" b="1" kern="1200" cap="none" baseline="0">
          <a:solidFill>
            <a:schemeClr val="tx2"/>
          </a:solidFill>
          <a:latin typeface="+mj-lt"/>
          <a:ea typeface="+mj-ea"/>
          <a:cs typeface="+mj-cs"/>
        </a:defRPr>
      </a:lvl1pPr>
      <a:lvl2pPr marL="84138" indent="93663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</a:defRPr>
      </a:lvl2pPr>
      <a:lvl3pPr marL="84138" indent="93663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</a:defRPr>
      </a:lvl3pPr>
      <a:lvl4pPr marL="84138" indent="93663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</a:defRPr>
      </a:lvl4pPr>
      <a:lvl5pPr marL="84138" indent="93663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</a:defRPr>
      </a:lvl5pPr>
      <a:lvl6pPr marL="456984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itchFamily="34" charset="0"/>
        </a:defRPr>
      </a:lvl6pPr>
      <a:lvl7pPr marL="913965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itchFamily="34" charset="0"/>
        </a:defRPr>
      </a:lvl7pPr>
      <a:lvl8pPr marL="1370946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itchFamily="34" charset="0"/>
        </a:defRPr>
      </a:lvl8pPr>
      <a:lvl9pPr marL="1827929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itchFamily="34" charset="0"/>
        </a:defRPr>
      </a:lvl9pPr>
    </p:titleStyle>
    <p:bodyStyle>
      <a:lvl1pPr marL="250825" indent="-250825" algn="l" defTabSz="792000" rtl="0" eaLnBrk="0" fontAlgn="base" hangingPunct="0">
        <a:spcBef>
          <a:spcPts val="1800"/>
        </a:spcBef>
        <a:spcAft>
          <a:spcPct val="0"/>
        </a:spcAft>
        <a:buClr>
          <a:schemeClr val="accent1"/>
        </a:buClr>
        <a:buSzPct val="100000"/>
        <a:buFont typeface="Wingdings" pitchFamily="2" charset="2"/>
        <a:buChar char="§"/>
        <a:defRPr sz="22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538163" indent="-269875" algn="l" rtl="0" eaLnBrk="0" fontAlgn="base" hangingPunct="0">
        <a:spcBef>
          <a:spcPts val="600"/>
        </a:spcBef>
        <a:spcAft>
          <a:spcPct val="0"/>
        </a:spcAft>
        <a:buClr>
          <a:schemeClr val="bg2"/>
        </a:buClr>
        <a:buSzPct val="80000"/>
        <a:buFont typeface="Wingdings" pitchFamily="2" charset="2"/>
        <a:buChar char="§"/>
        <a:defRPr sz="1800" kern="1200" baseline="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2pPr>
      <a:lvl3pPr marL="627063" indent="-1793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808038" indent="-179388" algn="l" rtl="0" eaLnBrk="0" fontAlgn="base" hangingPunct="0">
        <a:spcBef>
          <a:spcPct val="20000"/>
        </a:spcBef>
        <a:spcAft>
          <a:spcPct val="0"/>
        </a:spcAft>
        <a:buClr>
          <a:srgbClr val="7685C2"/>
        </a:buClr>
        <a:buSzPct val="75000"/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989013" indent="-179388" algn="l" rtl="0" eaLnBrk="0" fontAlgn="base" hangingPunct="0">
        <a:spcBef>
          <a:spcPct val="20000"/>
        </a:spcBef>
        <a:spcAft>
          <a:spcPct val="0"/>
        </a:spcAft>
        <a:buClr>
          <a:srgbClr val="AFB7DB"/>
        </a:buClr>
        <a:buSzPct val="8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403" indent="-228492" algn="l" defTabSz="91396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384" indent="-228492" algn="l" defTabSz="91396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368" indent="-228492" algn="l" defTabSz="91396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348" indent="-228492" algn="l" defTabSz="91396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84" algn="l" defTabSz="9139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65" algn="l" defTabSz="9139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46" algn="l" defTabSz="9139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29" algn="l" defTabSz="9139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11" algn="l" defTabSz="9139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94" algn="l" defTabSz="9139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76" algn="l" defTabSz="9139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860" algn="l" defTabSz="9139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4028" y="2529413"/>
            <a:ext cx="6025139" cy="2167497"/>
          </a:xfrm>
        </p:spPr>
        <p:txBody>
          <a:bodyPr/>
          <a:lstStyle/>
          <a:p>
            <a:r>
              <a:rPr lang="en-US" sz="4000" cap="none" dirty="0" smtClean="0"/>
              <a:t>Mixing Low </a:t>
            </a:r>
            <a:r>
              <a:rPr lang="en-US" sz="4000" cap="none" dirty="0"/>
              <a:t>L</a:t>
            </a:r>
            <a:r>
              <a:rPr lang="en-US" sz="4000" cap="none" dirty="0" smtClean="0"/>
              <a:t>atency with Analytical </a:t>
            </a:r>
            <a:r>
              <a:rPr lang="en-US" sz="4000" cap="none" dirty="0"/>
              <a:t>W</a:t>
            </a:r>
            <a:r>
              <a:rPr lang="en-US" sz="4000" cap="none" dirty="0" smtClean="0"/>
              <a:t>orkloads for Customer Experience Management</a:t>
            </a:r>
            <a:endParaRPr lang="en-US" sz="4000" cap="non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8788" y="5320783"/>
            <a:ext cx="5979832" cy="945623"/>
          </a:xfrm>
        </p:spPr>
        <p:txBody>
          <a:bodyPr/>
          <a:lstStyle/>
          <a:p>
            <a:r>
              <a:rPr lang="en-US" dirty="0" smtClean="0"/>
              <a:t>Neil Ferguson, Development Lead, NICE Systems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971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2900" y="1100401"/>
            <a:ext cx="8464550" cy="5194300"/>
          </a:xfrm>
        </p:spPr>
        <p:txBody>
          <a:bodyPr/>
          <a:lstStyle/>
          <a:p>
            <a:r>
              <a:rPr lang="en-US" sz="2800" dirty="0"/>
              <a:t>Custom </a:t>
            </a:r>
            <a:r>
              <a:rPr lang="en-US" sz="2800" dirty="0">
                <a:solidFill>
                  <a:srgbClr val="DF358A"/>
                </a:solidFill>
              </a:rPr>
              <a:t>region splitter</a:t>
            </a:r>
            <a:r>
              <a:rPr lang="en-US" sz="2800" dirty="0"/>
              <a:t>: ensures that (where possible), event tables and index tables are split at the same point</a:t>
            </a:r>
          </a:p>
          <a:p>
            <a:pPr lvl="1"/>
            <a:r>
              <a:rPr lang="en-US" sz="2000" dirty="0"/>
              <a:t>Tables divided into buckets, and split at bucket boundaries</a:t>
            </a:r>
          </a:p>
          <a:p>
            <a:r>
              <a:rPr lang="en-US" sz="2800" dirty="0"/>
              <a:t>Custom </a:t>
            </a:r>
            <a:r>
              <a:rPr lang="en-US" sz="2800" dirty="0">
                <a:solidFill>
                  <a:srgbClr val="DF358A"/>
                </a:solidFill>
              </a:rPr>
              <a:t>load balancer</a:t>
            </a:r>
            <a:r>
              <a:rPr lang="en-US" sz="2800" dirty="0"/>
              <a:t>: ensures that index table data is balanced to the same </a:t>
            </a:r>
            <a:r>
              <a:rPr lang="en-US" sz="2800" dirty="0" smtClean="0"/>
              <a:t>Region Server as </a:t>
            </a:r>
            <a:r>
              <a:rPr lang="en-US" sz="2800" dirty="0"/>
              <a:t>event table data</a:t>
            </a:r>
          </a:p>
          <a:p>
            <a:r>
              <a:rPr lang="en-US" sz="2800" dirty="0"/>
              <a:t>All upstream services are locality-aware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62E4A84-A8F2-424A-AAF2-679D4EB1863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Maintaining Locality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164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2900" y="1100401"/>
            <a:ext cx="8464550" cy="51943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For each customer who has spent more than $100, get product views in the last week from </a:t>
            </a:r>
            <a:r>
              <a:rPr lang="en-US" sz="2800" dirty="0">
                <a:solidFill>
                  <a:srgbClr val="E45C10"/>
                </a:solidFill>
              </a:rPr>
              <a:t>now</a:t>
            </a:r>
            <a:r>
              <a:rPr lang="en-US" sz="2800" dirty="0">
                <a:latin typeface="Consolas"/>
                <a:cs typeface="Consolas"/>
              </a:rPr>
              <a:t>:</a:t>
            </a:r>
            <a:endParaRPr lang="en-US" sz="2800" b="1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rgbClr val="8057C8"/>
                </a:solidFill>
                <a:latin typeface="Consolas"/>
                <a:cs typeface="Consolas"/>
              </a:rPr>
              <a:t>SELECT</a:t>
            </a:r>
            <a:r>
              <a:rPr lang="en-US" sz="2800" dirty="0">
                <a:solidFill>
                  <a:srgbClr val="8057C8"/>
                </a:solidFill>
                <a:latin typeface="Consolas"/>
                <a:cs typeface="Consolas"/>
              </a:rPr>
              <a:t> </a:t>
            </a:r>
            <a:r>
              <a:rPr lang="en-US" sz="2800" dirty="0" err="1">
                <a:latin typeface="Consolas"/>
                <a:cs typeface="Consolas"/>
              </a:rPr>
              <a:t>C</a:t>
            </a:r>
            <a:r>
              <a:rPr lang="en-US" sz="2800" dirty="0" err="1" smtClean="0">
                <a:latin typeface="Consolas"/>
                <a:cs typeface="Consolas"/>
              </a:rPr>
              <a:t>.product_views_in_last_week</a:t>
            </a:r>
            <a:endParaRPr lang="en-US" sz="2800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Consolas"/>
                <a:cs typeface="Consolas"/>
              </a:rPr>
              <a:t>  </a:t>
            </a:r>
            <a:r>
              <a:rPr lang="en-US" sz="2800" b="1" dirty="0">
                <a:solidFill>
                  <a:srgbClr val="8057C8"/>
                </a:solidFill>
                <a:latin typeface="Consolas"/>
                <a:cs typeface="Consolas"/>
              </a:rPr>
              <a:t>FROM</a:t>
            </a:r>
            <a:r>
              <a:rPr lang="en-US" sz="2800" dirty="0">
                <a:solidFill>
                  <a:srgbClr val="8057C8"/>
                </a:solidFill>
                <a:latin typeface="Consolas"/>
                <a:cs typeface="Consolas"/>
              </a:rPr>
              <a:t> </a:t>
            </a:r>
            <a:r>
              <a:rPr lang="en-US" sz="2800" dirty="0" smtClean="0">
                <a:latin typeface="Consolas"/>
                <a:cs typeface="Consolas"/>
              </a:rPr>
              <a:t>Customers C</a:t>
            </a:r>
            <a:endParaRPr lang="en-US" sz="2800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800" b="1" dirty="0">
                <a:solidFill>
                  <a:srgbClr val="8057C8"/>
                </a:solidFill>
                <a:latin typeface="Consolas"/>
                <a:cs typeface="Consolas"/>
              </a:rPr>
              <a:t>WHERE</a:t>
            </a:r>
            <a:r>
              <a:rPr lang="en-US" sz="2800" dirty="0">
                <a:solidFill>
                  <a:srgbClr val="8057C8"/>
                </a:solidFill>
                <a:latin typeface="Consolas"/>
                <a:cs typeface="Consolas"/>
              </a:rPr>
              <a:t> </a:t>
            </a:r>
            <a:r>
              <a:rPr lang="en-US" sz="2800" dirty="0" err="1">
                <a:latin typeface="Consolas"/>
                <a:cs typeface="Consolas"/>
              </a:rPr>
              <a:t>C</a:t>
            </a:r>
            <a:r>
              <a:rPr lang="en-US" sz="2800" dirty="0" err="1" smtClean="0">
                <a:latin typeface="Consolas"/>
                <a:cs typeface="Consolas"/>
              </a:rPr>
              <a:t>.timestamp</a:t>
            </a:r>
            <a:r>
              <a:rPr lang="en-US" sz="2800" dirty="0" smtClean="0">
                <a:latin typeface="Consolas"/>
                <a:cs typeface="Consolas"/>
              </a:rPr>
              <a:t> </a:t>
            </a:r>
            <a:r>
              <a:rPr lang="en-US" sz="2800" dirty="0">
                <a:latin typeface="Consolas"/>
                <a:cs typeface="Consolas"/>
              </a:rPr>
              <a:t>= now()</a:t>
            </a:r>
          </a:p>
          <a:p>
            <a:pPr marL="0" indent="0">
              <a:buNone/>
            </a:pPr>
            <a:r>
              <a:rPr lang="en-US" sz="2800" dirty="0">
                <a:latin typeface="Consolas"/>
                <a:cs typeface="Consolas"/>
              </a:rPr>
              <a:t>   </a:t>
            </a:r>
            <a:r>
              <a:rPr lang="en-US" sz="2800" b="1" dirty="0">
                <a:solidFill>
                  <a:srgbClr val="8057C8"/>
                </a:solidFill>
                <a:latin typeface="Consolas"/>
                <a:cs typeface="Consolas"/>
              </a:rPr>
              <a:t>AND</a:t>
            </a:r>
            <a:r>
              <a:rPr lang="en-US" sz="2800" dirty="0">
                <a:solidFill>
                  <a:srgbClr val="8057C8"/>
                </a:solidFill>
                <a:latin typeface="Consolas"/>
                <a:cs typeface="Consolas"/>
              </a:rPr>
              <a:t> </a:t>
            </a:r>
            <a:r>
              <a:rPr lang="en-US" sz="2800" dirty="0" err="1">
                <a:latin typeface="Consolas"/>
                <a:cs typeface="Consolas"/>
              </a:rPr>
              <a:t>total_spend</a:t>
            </a:r>
            <a:r>
              <a:rPr lang="en-US" sz="2800" dirty="0">
                <a:latin typeface="Consolas"/>
                <a:cs typeface="Consolas"/>
              </a:rPr>
              <a:t> &gt; 100</a:t>
            </a:r>
            <a:r>
              <a:rPr lang="en-US" sz="2800" dirty="0" smtClean="0">
                <a:latin typeface="Consolas"/>
                <a:cs typeface="Consolas"/>
              </a:rPr>
              <a:t>;</a:t>
            </a:r>
            <a:endParaRPr lang="en-US" sz="2800" dirty="0">
              <a:latin typeface="Consolas"/>
              <a:cs typeface="Consola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62E4A84-A8F2-424A-AAF2-679D4EB1863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Querying Causata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592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2900" y="1100401"/>
            <a:ext cx="8464550" cy="5194300"/>
          </a:xfrm>
        </p:spPr>
        <p:txBody>
          <a:bodyPr/>
          <a:lstStyle/>
          <a:p>
            <a:pPr marL="0" indent="0">
              <a:spcBef>
                <a:spcPts val="3000"/>
              </a:spcBef>
              <a:buNone/>
            </a:pPr>
            <a:r>
              <a:rPr lang="en-US" sz="2800" dirty="0"/>
              <a:t>For each customer who has spent more than $100, get product views in the last week from </a:t>
            </a:r>
            <a:r>
              <a:rPr lang="en-US" sz="2800" dirty="0">
                <a:solidFill>
                  <a:srgbClr val="E45C10"/>
                </a:solidFill>
              </a:rPr>
              <a:t>when they purchased something</a:t>
            </a:r>
            <a:r>
              <a:rPr lang="en-US" sz="2800" dirty="0">
                <a:latin typeface="Consolas"/>
                <a:cs typeface="Consolas"/>
              </a:rPr>
              <a:t>:</a:t>
            </a:r>
            <a:endParaRPr lang="en-US" sz="2800" b="1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rgbClr val="8057C8"/>
                </a:solidFill>
                <a:latin typeface="Consolas"/>
                <a:cs typeface="Consolas"/>
              </a:rPr>
              <a:t>SELECT</a:t>
            </a:r>
            <a:r>
              <a:rPr lang="en-US" sz="2800" dirty="0">
                <a:solidFill>
                  <a:srgbClr val="8057C8"/>
                </a:solidFill>
                <a:latin typeface="Consolas"/>
                <a:cs typeface="Consolas"/>
              </a:rPr>
              <a:t> </a:t>
            </a:r>
            <a:r>
              <a:rPr lang="en-US" sz="2800" dirty="0" err="1">
                <a:latin typeface="Consolas"/>
                <a:cs typeface="Consolas"/>
              </a:rPr>
              <a:t>C</a:t>
            </a:r>
            <a:r>
              <a:rPr lang="en-US" sz="2800" dirty="0" err="1" smtClean="0">
                <a:latin typeface="Consolas"/>
                <a:cs typeface="Consolas"/>
              </a:rPr>
              <a:t>.product_views_in_last_week</a:t>
            </a:r>
            <a:endParaRPr lang="en-US" sz="2800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Consolas"/>
                <a:cs typeface="Consolas"/>
              </a:rPr>
              <a:t>  </a:t>
            </a:r>
            <a:r>
              <a:rPr lang="en-US" sz="2800" b="1" dirty="0">
                <a:solidFill>
                  <a:srgbClr val="8057C8"/>
                </a:solidFill>
                <a:latin typeface="Consolas"/>
                <a:cs typeface="Consolas"/>
              </a:rPr>
              <a:t>FROM</a:t>
            </a:r>
            <a:r>
              <a:rPr lang="en-US" sz="2800" dirty="0">
                <a:solidFill>
                  <a:srgbClr val="8057C8"/>
                </a:solidFill>
                <a:latin typeface="Consolas"/>
                <a:cs typeface="Consolas"/>
              </a:rPr>
              <a:t> </a:t>
            </a:r>
            <a:r>
              <a:rPr lang="en-US" sz="2800" dirty="0" smtClean="0">
                <a:latin typeface="Consolas"/>
                <a:cs typeface="Consolas"/>
              </a:rPr>
              <a:t>Customers C, </a:t>
            </a:r>
            <a:r>
              <a:rPr lang="en-US" sz="2800" dirty="0" err="1">
                <a:latin typeface="Consolas"/>
                <a:cs typeface="Consolas"/>
              </a:rPr>
              <a:t>Product_Purchase</a:t>
            </a:r>
            <a:r>
              <a:rPr lang="en-US" sz="2800" dirty="0">
                <a:latin typeface="Consolas"/>
                <a:cs typeface="Consolas"/>
              </a:rPr>
              <a:t> P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800" b="1" dirty="0">
                <a:solidFill>
                  <a:srgbClr val="8057C8"/>
                </a:solidFill>
                <a:latin typeface="Consolas"/>
                <a:cs typeface="Consolas"/>
              </a:rPr>
              <a:t>WHERE</a:t>
            </a:r>
            <a:r>
              <a:rPr lang="en-US" sz="2800" dirty="0">
                <a:solidFill>
                  <a:srgbClr val="8057C8"/>
                </a:solidFill>
                <a:latin typeface="Consolas"/>
                <a:cs typeface="Consolas"/>
              </a:rPr>
              <a:t> </a:t>
            </a:r>
            <a:r>
              <a:rPr lang="en-US" sz="2800" dirty="0" err="1">
                <a:latin typeface="Consolas"/>
                <a:cs typeface="Consolas"/>
              </a:rPr>
              <a:t>C</a:t>
            </a:r>
            <a:r>
              <a:rPr lang="en-US" sz="2800" dirty="0" err="1" smtClean="0">
                <a:latin typeface="Consolas"/>
                <a:cs typeface="Consolas"/>
              </a:rPr>
              <a:t>.timestamp</a:t>
            </a:r>
            <a:r>
              <a:rPr lang="en-US" sz="2800" dirty="0" smtClean="0">
                <a:latin typeface="Consolas"/>
                <a:cs typeface="Consolas"/>
              </a:rPr>
              <a:t> </a:t>
            </a:r>
            <a:r>
              <a:rPr lang="en-US" sz="2800" dirty="0">
                <a:latin typeface="Consolas"/>
                <a:cs typeface="Consolas"/>
              </a:rPr>
              <a:t>= </a:t>
            </a:r>
            <a:r>
              <a:rPr lang="en-US" sz="2800" dirty="0" err="1">
                <a:latin typeface="Consolas"/>
                <a:cs typeface="Consolas"/>
              </a:rPr>
              <a:t>P.timestamp</a:t>
            </a:r>
            <a:endParaRPr lang="en-US" sz="2800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2800" dirty="0">
                <a:latin typeface="Consolas"/>
                <a:cs typeface="Consolas"/>
              </a:rPr>
              <a:t>   </a:t>
            </a:r>
            <a:r>
              <a:rPr lang="en-US" sz="2800" b="1" dirty="0">
                <a:solidFill>
                  <a:srgbClr val="8057C8"/>
                </a:solidFill>
                <a:latin typeface="Consolas"/>
                <a:cs typeface="Consolas"/>
              </a:rPr>
              <a:t>AND</a:t>
            </a:r>
            <a:r>
              <a:rPr lang="en-US" sz="2800" dirty="0">
                <a:solidFill>
                  <a:srgbClr val="8057C8"/>
                </a:solidFill>
                <a:latin typeface="Consolas"/>
                <a:cs typeface="Consolas"/>
              </a:rPr>
              <a:t> </a:t>
            </a:r>
            <a:r>
              <a:rPr lang="en-US" sz="2800" dirty="0" err="1">
                <a:latin typeface="Consolas"/>
                <a:cs typeface="Consolas"/>
              </a:rPr>
              <a:t>C</a:t>
            </a:r>
            <a:r>
              <a:rPr lang="en-US" sz="2800" dirty="0" err="1" smtClean="0">
                <a:latin typeface="Consolas"/>
                <a:cs typeface="Consolas"/>
              </a:rPr>
              <a:t>.profile_id</a:t>
            </a:r>
            <a:r>
              <a:rPr lang="en-US" sz="2800" dirty="0" smtClean="0">
                <a:latin typeface="Consolas"/>
                <a:cs typeface="Consolas"/>
              </a:rPr>
              <a:t> </a:t>
            </a:r>
            <a:r>
              <a:rPr lang="en-US" sz="2800" dirty="0">
                <a:latin typeface="Consolas"/>
                <a:cs typeface="Consolas"/>
              </a:rPr>
              <a:t>= </a:t>
            </a:r>
            <a:r>
              <a:rPr lang="en-US" sz="2800" dirty="0" err="1">
                <a:latin typeface="Consolas"/>
                <a:cs typeface="Consolas"/>
              </a:rPr>
              <a:t>P.profile_id</a:t>
            </a:r>
            <a:endParaRPr lang="en-US" sz="2800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2800" dirty="0">
                <a:latin typeface="Consolas"/>
                <a:cs typeface="Consolas"/>
              </a:rPr>
              <a:t>   </a:t>
            </a:r>
            <a:r>
              <a:rPr lang="en-US" sz="2800" b="1" dirty="0">
                <a:solidFill>
                  <a:srgbClr val="8057C8"/>
                </a:solidFill>
                <a:latin typeface="Consolas"/>
                <a:cs typeface="Consolas"/>
              </a:rPr>
              <a:t>AND</a:t>
            </a:r>
            <a:r>
              <a:rPr lang="en-US" sz="2800" dirty="0">
                <a:solidFill>
                  <a:srgbClr val="8057C8"/>
                </a:solidFill>
                <a:latin typeface="Consolas"/>
                <a:cs typeface="Consolas"/>
              </a:rPr>
              <a:t> </a:t>
            </a:r>
            <a:r>
              <a:rPr lang="en-US" sz="2800" dirty="0" err="1">
                <a:latin typeface="Consolas"/>
                <a:cs typeface="Consolas"/>
              </a:rPr>
              <a:t>C</a:t>
            </a:r>
            <a:r>
              <a:rPr lang="en-US" sz="2800" dirty="0" err="1" smtClean="0">
                <a:latin typeface="Consolas"/>
                <a:cs typeface="Consolas"/>
              </a:rPr>
              <a:t>.total_spend</a:t>
            </a:r>
            <a:r>
              <a:rPr lang="en-US" sz="2800" dirty="0" smtClean="0">
                <a:latin typeface="Consolas"/>
                <a:cs typeface="Consolas"/>
              </a:rPr>
              <a:t> </a:t>
            </a:r>
            <a:r>
              <a:rPr lang="en-US" sz="2800" dirty="0">
                <a:latin typeface="Consolas"/>
                <a:cs typeface="Consolas"/>
              </a:rPr>
              <a:t>&gt; 100;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62E4A84-A8F2-424A-AAF2-679D4EB1863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Querying Causata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9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2900" y="1100401"/>
            <a:ext cx="8464550" cy="5194300"/>
          </a:xfrm>
        </p:spPr>
        <p:txBody>
          <a:bodyPr/>
          <a:lstStyle/>
          <a:p>
            <a:r>
              <a:rPr lang="en-US" sz="2800" dirty="0">
                <a:solidFill>
                  <a:srgbClr val="8057C8"/>
                </a:solidFill>
              </a:rPr>
              <a:t>Raw data </a:t>
            </a:r>
            <a:r>
              <a:rPr lang="en-US" sz="2800" dirty="0"/>
              <a:t>stored in </a:t>
            </a:r>
            <a:r>
              <a:rPr lang="en-US" sz="2800" dirty="0" err="1"/>
              <a:t>HBase</a:t>
            </a:r>
            <a:r>
              <a:rPr lang="en-US" sz="2800" dirty="0"/>
              <a:t>, queries typically performed against aggregated data</a:t>
            </a:r>
          </a:p>
          <a:p>
            <a:pPr lvl="1"/>
            <a:r>
              <a:rPr lang="en-US" sz="2000" dirty="0"/>
              <a:t>Need to scan billions of rows, and aggregate on the fly</a:t>
            </a:r>
          </a:p>
          <a:p>
            <a:pPr>
              <a:buFontTx/>
              <a:buChar char="-"/>
            </a:pPr>
            <a:r>
              <a:rPr lang="en-US" sz="2800" dirty="0">
                <a:solidFill>
                  <a:srgbClr val="000000"/>
                </a:solidFill>
              </a:rPr>
              <a:t>Many</a:t>
            </a:r>
            <a:r>
              <a:rPr lang="en-US" sz="2800" dirty="0">
                <a:solidFill>
                  <a:srgbClr val="DD4B44"/>
                </a:solidFill>
              </a:rPr>
              <a:t> </a:t>
            </a:r>
            <a:r>
              <a:rPr lang="en-US" sz="2800" dirty="0">
                <a:solidFill>
                  <a:srgbClr val="8057C8"/>
                </a:solidFill>
              </a:rPr>
              <a:t>parallel scans</a:t>
            </a:r>
            <a:r>
              <a:rPr lang="en-US" sz="2800" dirty="0">
                <a:solidFill>
                  <a:srgbClr val="FFC000"/>
                </a:solidFill>
              </a:rPr>
              <a:t> </a:t>
            </a:r>
            <a:r>
              <a:rPr lang="en-US" sz="2800" dirty="0"/>
              <a:t>performed:</a:t>
            </a:r>
          </a:p>
          <a:p>
            <a:pPr lvl="1">
              <a:buFontTx/>
              <a:buChar char="-"/>
            </a:pPr>
            <a:r>
              <a:rPr lang="en-US" sz="2000" dirty="0"/>
              <a:t>Across machines (obviously)</a:t>
            </a:r>
          </a:p>
          <a:p>
            <a:pPr lvl="1">
              <a:buFontTx/>
              <a:buChar char="-"/>
            </a:pPr>
            <a:r>
              <a:rPr lang="en-US" sz="2000" dirty="0"/>
              <a:t>Across regions (and therefore disks)</a:t>
            </a:r>
          </a:p>
          <a:p>
            <a:pPr lvl="1">
              <a:buFontTx/>
              <a:buChar char="-"/>
            </a:pPr>
            <a:r>
              <a:rPr lang="en-US" sz="2000" dirty="0"/>
              <a:t>Across </a:t>
            </a:r>
            <a:r>
              <a:rPr lang="en-US" sz="2000" dirty="0" smtClean="0"/>
              <a:t>cores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62E4A84-A8F2-424A-AAF2-679D4EB18637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 Engine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440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62E4A84-A8F2-424A-AAF2-679D4EB18637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Parallelism</a:t>
            </a:r>
            <a:endParaRPr lang="en-US" dirty="0"/>
          </a:p>
        </p:txBody>
      </p:sp>
      <p:pic>
        <p:nvPicPr>
          <p:cNvPr id="5" name="Content Placeholder 3" descr="chart_1 (1)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" b="4000"/>
          <a:stretch>
            <a:fillRect/>
          </a:stretch>
        </p:blipFill>
        <p:spPr>
          <a:xfrm>
            <a:off x="395231" y="1074440"/>
            <a:ext cx="8339370" cy="4762065"/>
          </a:xfrm>
        </p:spPr>
      </p:pic>
      <p:sp>
        <p:nvSpPr>
          <p:cNvPr id="6" name="TextBox 5"/>
          <p:cNvSpPr txBox="1"/>
          <p:nvPr/>
        </p:nvSpPr>
        <p:spPr>
          <a:xfrm>
            <a:off x="520104" y="5745233"/>
            <a:ext cx="80312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Single Region Server, local client, all rows returned to client, disk-bound workload (disk cache cleared before test), ~1 billion rows scanned in total, ~15 bytes per row (on disk, compressed), 2 x 6 core Intel(R) X5650 @ 2.67GHz, 4 x 10k RPM SAS disks, 48GB RAM </a:t>
            </a:r>
          </a:p>
        </p:txBody>
      </p:sp>
      <p:pic>
        <p:nvPicPr>
          <p:cNvPr id="7" name="Content Placeholder 3" descr="chart_1 (1)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" b="4000"/>
          <a:stretch>
            <a:fillRect/>
          </a:stretch>
        </p:blipFill>
        <p:spPr>
          <a:xfrm>
            <a:off x="443151" y="858771"/>
            <a:ext cx="8339370" cy="4762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524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2900" y="1100401"/>
            <a:ext cx="8464550" cy="5194300"/>
          </a:xfrm>
        </p:spPr>
        <p:txBody>
          <a:bodyPr/>
          <a:lstStyle/>
          <a:p>
            <a:r>
              <a:rPr lang="en-US" sz="2800" dirty="0"/>
              <a:t>Queries can optionally skip </a:t>
            </a:r>
            <a:r>
              <a:rPr lang="en-US" sz="2800" dirty="0" err="1">
                <a:solidFill>
                  <a:srgbClr val="8057C8"/>
                </a:solidFill>
              </a:rPr>
              <a:t>uncompacted</a:t>
            </a:r>
            <a:r>
              <a:rPr lang="en-US" sz="2800" dirty="0">
                <a:solidFill>
                  <a:srgbClr val="8057C8"/>
                </a:solidFill>
              </a:rPr>
              <a:t> </a:t>
            </a:r>
            <a:r>
              <a:rPr lang="en-US" sz="2800" dirty="0"/>
              <a:t>data (based on </a:t>
            </a:r>
            <a:r>
              <a:rPr lang="en-US" sz="2800" dirty="0" err="1"/>
              <a:t>HFile</a:t>
            </a:r>
            <a:r>
              <a:rPr lang="en-US" sz="2800" dirty="0"/>
              <a:t> timestamps)</a:t>
            </a:r>
          </a:p>
          <a:p>
            <a:pPr lvl="1"/>
            <a:r>
              <a:rPr lang="en-US" sz="2000" dirty="0"/>
              <a:t>Allows result </a:t>
            </a:r>
            <a:r>
              <a:rPr lang="en-US" sz="2000" dirty="0" smtClean="0"/>
              <a:t>freshness to </a:t>
            </a:r>
            <a:r>
              <a:rPr lang="en-US" sz="2000" dirty="0"/>
              <a:t>be traded for </a:t>
            </a:r>
            <a:r>
              <a:rPr lang="en-US" sz="2000" dirty="0" smtClean="0"/>
              <a:t>performance</a:t>
            </a:r>
          </a:p>
          <a:p>
            <a:r>
              <a:rPr lang="en-US" sz="2800" dirty="0" smtClean="0"/>
              <a:t>Multiple columns </a:t>
            </a:r>
            <a:r>
              <a:rPr lang="en-US" sz="2800" dirty="0" smtClean="0">
                <a:solidFill>
                  <a:srgbClr val="8057C8"/>
                </a:solidFill>
              </a:rPr>
              <a:t>combined into one</a:t>
            </a:r>
          </a:p>
          <a:p>
            <a:pPr lvl="1"/>
            <a:r>
              <a:rPr lang="en-US" sz="2000" dirty="0" smtClean="0"/>
              <a:t>Very important to understand exactly how data is stored in </a:t>
            </a:r>
            <a:r>
              <a:rPr lang="en-US" sz="2000" dirty="0" err="1" smtClean="0"/>
              <a:t>HBase</a:t>
            </a:r>
            <a:endParaRPr lang="en-US" sz="2000" dirty="0" smtClean="0"/>
          </a:p>
          <a:p>
            <a:pPr lvl="1"/>
            <a:r>
              <a:rPr lang="en-US" sz="2000" dirty="0" smtClean="0"/>
              <a:t>Trade-off between performance and ease of understanding</a:t>
            </a:r>
          </a:p>
          <a:p>
            <a:r>
              <a:rPr lang="en-US" sz="2800" dirty="0" err="1" smtClean="0">
                <a:solidFill>
                  <a:srgbClr val="8057C8"/>
                </a:solidFill>
              </a:rPr>
              <a:t>Shortcircuit</a:t>
            </a:r>
            <a:r>
              <a:rPr lang="en-US" sz="2800" dirty="0" smtClean="0">
                <a:solidFill>
                  <a:srgbClr val="8057C8"/>
                </a:solidFill>
              </a:rPr>
              <a:t> reads </a:t>
            </a:r>
            <a:r>
              <a:rPr lang="en-US" sz="2800" dirty="0" smtClean="0"/>
              <a:t>turned on</a:t>
            </a:r>
          </a:p>
          <a:p>
            <a:pPr lvl="1"/>
            <a:r>
              <a:rPr lang="en-US" sz="2000" dirty="0" smtClean="0"/>
              <a:t>Available from 0.94</a:t>
            </a:r>
          </a:p>
          <a:p>
            <a:pPr lvl="1"/>
            <a:r>
              <a:rPr lang="en-US" sz="2000" dirty="0" smtClean="0"/>
              <a:t>Make sure HDFS checksums are turned off (and </a:t>
            </a:r>
            <a:r>
              <a:rPr lang="en-US" sz="2000" dirty="0" err="1" smtClean="0"/>
              <a:t>HBase</a:t>
            </a:r>
            <a:r>
              <a:rPr lang="en-US" sz="2000" dirty="0" smtClean="0"/>
              <a:t> checksums are turned on)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62E4A84-A8F2-424A-AAF2-679D4EB18637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 Engine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106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2900" y="1100401"/>
            <a:ext cx="8464550" cy="5194300"/>
          </a:xfrm>
        </p:spPr>
        <p:txBody>
          <a:bodyPr/>
          <a:lstStyle/>
          <a:p>
            <a:r>
              <a:rPr lang="en-US" sz="2800" dirty="0"/>
              <a:t>All requests to </a:t>
            </a:r>
            <a:r>
              <a:rPr lang="en-US" sz="2800" dirty="0" err="1"/>
              <a:t>HBase</a:t>
            </a:r>
            <a:r>
              <a:rPr lang="en-US" sz="2800" dirty="0"/>
              <a:t> go through a single thread pool</a:t>
            </a:r>
          </a:p>
          <a:p>
            <a:r>
              <a:rPr lang="en-US" sz="2800" dirty="0"/>
              <a:t>This allows requests to be </a:t>
            </a:r>
            <a:r>
              <a:rPr lang="en-US" sz="2800" dirty="0">
                <a:solidFill>
                  <a:srgbClr val="DF358A"/>
                </a:solidFill>
              </a:rPr>
              <a:t>prioritized</a:t>
            </a:r>
            <a:r>
              <a:rPr lang="en-US" sz="2800" dirty="0">
                <a:solidFill>
                  <a:srgbClr val="DD4B44"/>
                </a:solidFill>
              </a:rPr>
              <a:t> </a:t>
            </a:r>
            <a:r>
              <a:rPr lang="en-US" sz="2800" dirty="0"/>
              <a:t>according to sensitivity to latency</a:t>
            </a:r>
          </a:p>
          <a:p>
            <a:r>
              <a:rPr lang="en-US" sz="2800" dirty="0"/>
              <a:t>“</a:t>
            </a:r>
            <a:r>
              <a:rPr lang="en-US" sz="2800" dirty="0">
                <a:solidFill>
                  <a:srgbClr val="DF358A"/>
                </a:solidFill>
              </a:rPr>
              <a:t>Real-time</a:t>
            </a:r>
            <a:r>
              <a:rPr lang="en-US" sz="2800" dirty="0"/>
              <a:t>” (latency-sensitive) requests are treated specially</a:t>
            </a:r>
          </a:p>
          <a:p>
            <a:r>
              <a:rPr lang="en-US" sz="2800" dirty="0"/>
              <a:t>Real-time request latency is </a:t>
            </a:r>
            <a:r>
              <a:rPr lang="en-US" sz="2800" dirty="0">
                <a:solidFill>
                  <a:srgbClr val="DF358A"/>
                </a:solidFill>
              </a:rPr>
              <a:t>monitored </a:t>
            </a:r>
            <a:r>
              <a:rPr lang="en-US" sz="2800" dirty="0"/>
              <a:t>continuously, and more resources allocated if deadlines are not met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62E4A84-A8F2-424A-AAF2-679D4EB18637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Request Prioritization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241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2900" y="1100401"/>
            <a:ext cx="8464550" cy="5194300"/>
          </a:xfrm>
        </p:spPr>
        <p:txBody>
          <a:bodyPr/>
          <a:lstStyle/>
          <a:p>
            <a:r>
              <a:rPr lang="en-US" sz="2800" dirty="0" smtClean="0"/>
              <a:t>Major Compactions can stomp all over other requests, affecting real-time performance</a:t>
            </a:r>
          </a:p>
          <a:p>
            <a:r>
              <a:rPr lang="en-US" sz="2800" dirty="0" smtClean="0"/>
              <a:t>We disable automatic major compactions and schedule them for </a:t>
            </a:r>
            <a:r>
              <a:rPr lang="en-US" sz="2800" dirty="0" smtClean="0">
                <a:solidFill>
                  <a:srgbClr val="8057C8"/>
                </a:solidFill>
              </a:rPr>
              <a:t>off-peak </a:t>
            </a:r>
            <a:r>
              <a:rPr lang="en-US" sz="2800" dirty="0" smtClean="0"/>
              <a:t>times</a:t>
            </a:r>
          </a:p>
          <a:p>
            <a:r>
              <a:rPr lang="en-US" sz="2800" dirty="0" smtClean="0"/>
              <a:t>Regions are compacted individually, allowing </a:t>
            </a:r>
            <a:r>
              <a:rPr lang="en-US" sz="2800" dirty="0" smtClean="0">
                <a:solidFill>
                  <a:srgbClr val="8057C8"/>
                </a:solidFill>
              </a:rPr>
              <a:t>time-bounded </a:t>
            </a:r>
            <a:r>
              <a:rPr lang="en-US" sz="2800" dirty="0" smtClean="0"/>
              <a:t>incremental compaction 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62E4A84-A8F2-424A-AAF2-679D4EB18637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Compactions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276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2E4A84-A8F2-424A-AAF2-679D4EB18637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sz="2800" dirty="0" err="1"/>
              <a:t>HBase</a:t>
            </a:r>
            <a:r>
              <a:rPr lang="en-US" sz="2800" dirty="0"/>
              <a:t> is relatively </a:t>
            </a:r>
            <a:r>
              <a:rPr lang="en-US" sz="2800" dirty="0">
                <a:solidFill>
                  <a:srgbClr val="E45C10"/>
                </a:solidFill>
              </a:rPr>
              <a:t>young</a:t>
            </a:r>
            <a:r>
              <a:rPr lang="en-US" sz="2800" dirty="0"/>
              <a:t>, in database years</a:t>
            </a:r>
          </a:p>
          <a:p>
            <a:pPr lvl="1"/>
            <a:r>
              <a:rPr lang="en-US" sz="2000" dirty="0" smtClean="0"/>
              <a:t>Distributed </a:t>
            </a:r>
            <a:r>
              <a:rPr lang="en-US" sz="2000" dirty="0"/>
              <a:t>computing is hard</a:t>
            </a:r>
          </a:p>
          <a:p>
            <a:pPr lvl="1"/>
            <a:r>
              <a:rPr lang="en-US" sz="2000" dirty="0"/>
              <a:t>Writing a database is hard</a:t>
            </a:r>
          </a:p>
          <a:p>
            <a:pPr lvl="1"/>
            <a:r>
              <a:rPr lang="en-US" sz="2000" dirty="0"/>
              <a:t>Writing a distributed database is very very </a:t>
            </a:r>
            <a:r>
              <a:rPr lang="en-US" sz="2000" dirty="0" smtClean="0"/>
              <a:t>hard</a:t>
            </a:r>
            <a:endParaRPr lang="en-US" sz="2000" dirty="0"/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HBase</a:t>
            </a:r>
            <a:r>
              <a:rPr lang="en-US" dirty="0"/>
              <a:t> in Production</a:t>
            </a:r>
          </a:p>
        </p:txBody>
      </p:sp>
      <p:pic>
        <p:nvPicPr>
          <p:cNvPr id="4" name="Picture Placeholder 3" descr="photo (4).JPG"/>
          <p:cNvPicPr>
            <a:picLocks noGrp="1" noChangeAspect="1"/>
          </p:cNvPicPr>
          <p:nvPr>
            <p:ph type="pic" sz="quarter" idx="2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57" b="575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44881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800" dirty="0" err="1"/>
              <a:t>HBase</a:t>
            </a:r>
            <a:r>
              <a:rPr lang="en-US" sz="2800" dirty="0"/>
              <a:t> is </a:t>
            </a:r>
            <a:r>
              <a:rPr lang="en-US" sz="2800" dirty="0">
                <a:solidFill>
                  <a:srgbClr val="8057C8"/>
                </a:solidFill>
              </a:rPr>
              <a:t>operationally challenging</a:t>
            </a:r>
          </a:p>
          <a:p>
            <a:pPr lvl="1"/>
            <a:r>
              <a:rPr lang="en-US" sz="2000" dirty="0"/>
              <a:t>There are quite a few moving parts</a:t>
            </a:r>
          </a:p>
          <a:p>
            <a:pPr lvl="1"/>
            <a:r>
              <a:rPr lang="en-US" sz="2000" dirty="0"/>
              <a:t>Configuration is difficult</a:t>
            </a:r>
          </a:p>
          <a:p>
            <a:pPr lvl="1"/>
            <a:r>
              <a:rPr lang="en-US" sz="2000" dirty="0"/>
              <a:t>Error messages aren’t always </a:t>
            </a:r>
            <a:r>
              <a:rPr lang="en-US" sz="2000" dirty="0" smtClean="0"/>
              <a:t>clear (and are not always something that we need to worry about)</a:t>
            </a:r>
            <a:endParaRPr lang="en-US" sz="2000" dirty="0"/>
          </a:p>
          <a:p>
            <a:pPr lvl="1"/>
            <a:r>
              <a:rPr lang="en-US" sz="2000" dirty="0"/>
              <a:t>Monitoring is </a:t>
            </a:r>
            <a:r>
              <a:rPr lang="en-US" sz="2000" dirty="0" smtClean="0"/>
              <a:t>important</a:t>
            </a:r>
          </a:p>
          <a:p>
            <a:pPr lvl="1"/>
            <a:r>
              <a:rPr lang="en-US" sz="2000" dirty="0" smtClean="0"/>
              <a:t>Operations folks need to be trained adequately</a:t>
            </a:r>
            <a:endParaRPr lang="en-US" sz="2000" dirty="0"/>
          </a:p>
          <a:p>
            <a:pPr lvl="1"/>
            <a:r>
              <a:rPr lang="en-US" sz="2000" dirty="0"/>
              <a:t>Choose your </a:t>
            </a:r>
            <a:r>
              <a:rPr lang="en-US" sz="2000" dirty="0" err="1" smtClean="0"/>
              <a:t>distro</a:t>
            </a:r>
            <a:r>
              <a:rPr lang="en-US" sz="2000" dirty="0" smtClean="0"/>
              <a:t> carefully</a:t>
            </a:r>
            <a:endParaRPr lang="en-US" sz="2800" dirty="0" smtClean="0"/>
          </a:p>
          <a:p>
            <a:r>
              <a:rPr lang="en-US" sz="2800" dirty="0" err="1" smtClean="0"/>
              <a:t>HBase</a:t>
            </a:r>
            <a:r>
              <a:rPr lang="en-US" sz="2800" dirty="0" smtClean="0"/>
              <a:t> doesn’t cope very well if you try to </a:t>
            </a:r>
            <a:r>
              <a:rPr lang="en-US" sz="2800" dirty="0" smtClean="0">
                <a:solidFill>
                  <a:srgbClr val="8057C8"/>
                </a:solidFill>
              </a:rPr>
              <a:t>throw too much </a:t>
            </a:r>
            <a:r>
              <a:rPr lang="en-US" sz="2800" dirty="0" smtClean="0"/>
              <a:t>at it</a:t>
            </a:r>
          </a:p>
          <a:p>
            <a:pPr lvl="1"/>
            <a:r>
              <a:rPr lang="en-US" sz="2000" dirty="0" smtClean="0"/>
              <a:t>May need to throttle the rate of insertion (though it can cope happily with tens of thousands of rows per region server)</a:t>
            </a:r>
          </a:p>
          <a:p>
            <a:pPr lvl="1"/>
            <a:r>
              <a:rPr lang="en-US" sz="2000" dirty="0" smtClean="0"/>
              <a:t>Limit the size of insertion batches</a:t>
            </a:r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62E4A84-A8F2-424A-AAF2-679D4EB18637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HBase</a:t>
            </a:r>
            <a:r>
              <a:rPr lang="en-US" dirty="0" smtClean="0"/>
              <a:t> in Production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100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2E4A84-A8F2-424A-AAF2-679D4EB1863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 smtClean="0"/>
              <a:t>Causata was founded in 2009 and developed Customer Experience Management </a:t>
            </a:r>
            <a:r>
              <a:rPr lang="en-US" dirty="0" smtClean="0"/>
              <a:t>software</a:t>
            </a:r>
            <a:endParaRPr lang="en-US" dirty="0" smtClean="0"/>
          </a:p>
          <a:p>
            <a:r>
              <a:rPr lang="en-US" dirty="0" smtClean="0"/>
              <a:t>Based in Silicon Valley, but with engineering team in London</a:t>
            </a:r>
          </a:p>
          <a:p>
            <a:r>
              <a:rPr lang="en-US" dirty="0" smtClean="0"/>
              <a:t>Causata was acquired by NICE Systems in August 2013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21"/>
          </p:nvPr>
        </p:nvSpPr>
        <p:spPr/>
      </p:sp>
      <p:pic>
        <p:nvPicPr>
          <p:cNvPr id="8" name="Picture 7" descr="nice-494x28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213" y="1521670"/>
            <a:ext cx="4452787" cy="414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148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2900" y="1100401"/>
            <a:ext cx="8464550" cy="5194300"/>
          </a:xfrm>
        </p:spPr>
        <p:txBody>
          <a:bodyPr/>
          <a:lstStyle/>
          <a:p>
            <a:r>
              <a:rPr lang="en-US" sz="2800" dirty="0" smtClean="0"/>
              <a:t>By choosing </a:t>
            </a:r>
            <a:r>
              <a:rPr lang="en-US" sz="2800" dirty="0" err="1" smtClean="0"/>
              <a:t>HBase</a:t>
            </a:r>
            <a:r>
              <a:rPr lang="en-US" sz="2800" dirty="0" smtClean="0"/>
              <a:t> you are choosing </a:t>
            </a:r>
            <a:r>
              <a:rPr lang="en-US" sz="2800" dirty="0" smtClean="0">
                <a:solidFill>
                  <a:srgbClr val="E24C97"/>
                </a:solidFill>
              </a:rPr>
              <a:t>consistency</a:t>
            </a:r>
            <a:r>
              <a:rPr lang="en-US" sz="2800" dirty="0" smtClean="0">
                <a:solidFill>
                  <a:srgbClr val="8057C8"/>
                </a:solidFill>
              </a:rPr>
              <a:t> </a:t>
            </a:r>
            <a:r>
              <a:rPr lang="en-US" sz="2800" dirty="0" smtClean="0"/>
              <a:t>over </a:t>
            </a:r>
            <a:r>
              <a:rPr lang="en-US" sz="2800" dirty="0" smtClean="0">
                <a:solidFill>
                  <a:srgbClr val="E24C97"/>
                </a:solidFill>
              </a:rPr>
              <a:t>availability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62E4A84-A8F2-424A-AAF2-679D4EB18637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HBase</a:t>
            </a:r>
            <a:r>
              <a:rPr lang="en-US" dirty="0"/>
              <a:t> in Production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169163" y="2647946"/>
            <a:ext cx="1725170" cy="1988955"/>
          </a:xfrm>
          <a:prstGeom prst="line">
            <a:avLst/>
          </a:prstGeom>
          <a:ln>
            <a:solidFill>
              <a:srgbClr val="E45C1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2491916" y="2659928"/>
            <a:ext cx="1677247" cy="1976973"/>
          </a:xfrm>
          <a:prstGeom prst="line">
            <a:avLst/>
          </a:prstGeom>
          <a:ln>
            <a:solidFill>
              <a:srgbClr val="E45C1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455973" y="4636901"/>
            <a:ext cx="3426379" cy="11981"/>
          </a:xfrm>
          <a:prstGeom prst="line">
            <a:avLst/>
          </a:prstGeom>
          <a:ln>
            <a:solidFill>
              <a:srgbClr val="E45C1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03175" y="4433212"/>
            <a:ext cx="3570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CONSISTENCY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375114" y="2249190"/>
            <a:ext cx="3570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AVAILABILITY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082676" y="4429851"/>
            <a:ext cx="3570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PARTITION TOLERANCE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704919" y="5016948"/>
            <a:ext cx="3570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E24C97"/>
                </a:solidFill>
              </a:rPr>
              <a:t>HBASE</a:t>
            </a:r>
            <a:endParaRPr lang="en-US" b="1" dirty="0">
              <a:solidFill>
                <a:srgbClr val="E24C97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4193118" y="4720774"/>
            <a:ext cx="0" cy="3235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6436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2900" y="1028509"/>
            <a:ext cx="8464550" cy="5194300"/>
          </a:xfrm>
        </p:spPr>
        <p:txBody>
          <a:bodyPr/>
          <a:lstStyle/>
          <a:p>
            <a:r>
              <a:rPr lang="en-US" sz="2800" dirty="0" smtClean="0"/>
              <a:t>Expect some of your data to be </a:t>
            </a:r>
            <a:r>
              <a:rPr lang="en-US" sz="2800" dirty="0" smtClean="0">
                <a:solidFill>
                  <a:srgbClr val="E24C97"/>
                </a:solidFill>
              </a:rPr>
              <a:t>unavailable </a:t>
            </a:r>
            <a:r>
              <a:rPr lang="en-US" sz="2800" dirty="0" smtClean="0"/>
              <a:t>for periods of time </a:t>
            </a:r>
          </a:p>
          <a:p>
            <a:pPr lvl="1"/>
            <a:r>
              <a:rPr lang="en-US" sz="2000" dirty="0" smtClean="0"/>
              <a:t>Failure detection is difficult!</a:t>
            </a:r>
          </a:p>
          <a:p>
            <a:pPr lvl="1"/>
            <a:r>
              <a:rPr lang="en-US" sz="2000" dirty="0" smtClean="0"/>
              <a:t>Data is typically unavailable for between </a:t>
            </a:r>
            <a:r>
              <a:rPr lang="en-US" sz="2000" dirty="0"/>
              <a:t>1 and </a:t>
            </a:r>
            <a:r>
              <a:rPr lang="en-US" sz="2000" dirty="0" smtClean="0"/>
              <a:t>15 minutes</a:t>
            </a:r>
            <a:r>
              <a:rPr lang="en-US" sz="2000" dirty="0"/>
              <a:t>, depending on your </a:t>
            </a:r>
            <a:r>
              <a:rPr lang="en-US" sz="2000" dirty="0" smtClean="0"/>
              <a:t>configuration</a:t>
            </a:r>
          </a:p>
          <a:p>
            <a:pPr lvl="1"/>
            <a:r>
              <a:rPr lang="en-US" sz="2000" dirty="0" smtClean="0"/>
              <a:t>You may wish to buffer incoming data somewhere</a:t>
            </a:r>
          </a:p>
          <a:p>
            <a:pPr lvl="1"/>
            <a:r>
              <a:rPr lang="en-US" sz="2000" dirty="0" smtClean="0"/>
              <a:t>Consider the impact of unavailability on your users </a:t>
            </a:r>
            <a:r>
              <a:rPr lang="en-US" sz="2000" dirty="0" smtClean="0"/>
              <a:t>carefully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62E4A84-A8F2-424A-AAF2-679D4EB18637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HBase</a:t>
            </a:r>
            <a:r>
              <a:rPr lang="en-US" dirty="0"/>
              <a:t> in Production</a:t>
            </a:r>
          </a:p>
        </p:txBody>
      </p:sp>
    </p:spTree>
    <p:extLst>
      <p:ext uri="{BB962C8B-B14F-4D97-AF65-F5344CB8AC3E}">
        <p14:creationId xmlns:p14="http://schemas.microsoft.com/office/powerpoint/2010/main" val="3037870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2900" y="1100401"/>
            <a:ext cx="8464550" cy="5194300"/>
          </a:xfrm>
        </p:spPr>
        <p:txBody>
          <a:bodyPr/>
          <a:lstStyle/>
          <a:p>
            <a:r>
              <a:rPr lang="en-US" sz="2800" dirty="0" smtClean="0"/>
              <a:t>We’re hiring Java developers, Machine Learning developers, and a QA lead in London to work on our Big Data platform</a:t>
            </a:r>
          </a:p>
          <a:p>
            <a:r>
              <a:rPr lang="en-US" sz="2800" dirty="0" smtClean="0"/>
              <a:t>Email me, or come and talk to me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62E4A84-A8F2-424A-AAF2-679D4EB18637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We’re Hiring!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866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</a:t>
            </a:r>
            <a:r>
              <a:rPr lang="en-US" dirty="0" smtClean="0"/>
              <a:t>YOU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Email: </a:t>
            </a:r>
            <a:r>
              <a:rPr lang="en-US" dirty="0" err="1" smtClean="0"/>
              <a:t>neil.ferguson</a:t>
            </a:r>
            <a:r>
              <a:rPr lang="en-US" dirty="0" smtClean="0"/>
              <a:t> at nice dot com</a:t>
            </a:r>
          </a:p>
          <a:p>
            <a:r>
              <a:rPr lang="en-US" dirty="0" smtClean="0"/>
              <a:t>Web: </a:t>
            </a:r>
            <a:r>
              <a:rPr lang="en-US" dirty="0" err="1" smtClean="0"/>
              <a:t>www.nice.com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78285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Talk will mostly focus on our </a:t>
            </a:r>
            <a:r>
              <a:rPr lang="en-US" dirty="0" err="1" smtClean="0"/>
              <a:t>HBase</a:t>
            </a:r>
            <a:r>
              <a:rPr lang="en-US" dirty="0" smtClean="0"/>
              <a:t>-based data </a:t>
            </a:r>
            <a:r>
              <a:rPr lang="en-US" dirty="0" smtClean="0"/>
              <a:t>platform: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smtClean="0"/>
              <a:t>Challenges we encountered migrating from our proprietary data store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smtClean="0"/>
              <a:t>Performance optimizations we have made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smtClean="0"/>
              <a:t>General </a:t>
            </a:r>
            <a:r>
              <a:rPr lang="en-US" sz="2400" dirty="0" smtClean="0"/>
              <a:t>observations about using </a:t>
            </a:r>
            <a:r>
              <a:rPr lang="en-US" sz="2400" dirty="0" err="1" smtClean="0"/>
              <a:t>HBase</a:t>
            </a:r>
            <a:r>
              <a:rPr lang="en-US" sz="2400" dirty="0" smtClean="0"/>
              <a:t> in production</a:t>
            </a:r>
          </a:p>
        </p:txBody>
      </p:sp>
    </p:spTree>
    <p:extLst>
      <p:ext uri="{BB962C8B-B14F-4D97-AF65-F5344CB8AC3E}">
        <p14:creationId xmlns:p14="http://schemas.microsoft.com/office/powerpoint/2010/main" val="3380071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2900" y="956617"/>
            <a:ext cx="8464550" cy="51943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2800" dirty="0" smtClean="0"/>
              <a:t>Two main use cases, and therefore </a:t>
            </a:r>
            <a:r>
              <a:rPr lang="en-US" sz="2800" dirty="0" smtClean="0">
                <a:solidFill>
                  <a:srgbClr val="E45C10"/>
                </a:solidFill>
              </a:rPr>
              <a:t>access patterns </a:t>
            </a:r>
            <a:r>
              <a:rPr lang="en-US" sz="2800" dirty="0" smtClean="0"/>
              <a:t>for our data</a:t>
            </a:r>
          </a:p>
          <a:p>
            <a:pPr>
              <a:lnSpc>
                <a:spcPct val="110000"/>
              </a:lnSpc>
            </a:pPr>
            <a:r>
              <a:rPr lang="en-US" sz="2800" dirty="0" smtClean="0"/>
              <a:t>Real</a:t>
            </a:r>
            <a:r>
              <a:rPr lang="en-US" sz="2800" dirty="0"/>
              <a:t>-time offer management:</a:t>
            </a:r>
          </a:p>
          <a:p>
            <a:pPr lvl="1">
              <a:lnSpc>
                <a:spcPct val="110000"/>
              </a:lnSpc>
            </a:pPr>
            <a:r>
              <a:rPr lang="en-US" sz="2000" dirty="0"/>
              <a:t>Involves predicting something about a customer based on their profile</a:t>
            </a:r>
          </a:p>
          <a:p>
            <a:pPr lvl="1">
              <a:lnSpc>
                <a:spcPct val="110000"/>
              </a:lnSpc>
            </a:pPr>
            <a:r>
              <a:rPr lang="en-US" sz="2000" dirty="0"/>
              <a:t>For example, predicting if somebody is a high-value customer when deciding whether to offer them a discount</a:t>
            </a:r>
          </a:p>
          <a:p>
            <a:pPr lvl="1">
              <a:lnSpc>
                <a:spcPct val="110000"/>
              </a:lnSpc>
            </a:pPr>
            <a:r>
              <a:rPr lang="en-US" sz="2000" dirty="0"/>
              <a:t>Typically involves </a:t>
            </a:r>
            <a:r>
              <a:rPr lang="en-US" sz="2000" dirty="0">
                <a:solidFill>
                  <a:srgbClr val="E45C10"/>
                </a:solidFill>
              </a:rPr>
              <a:t>low latency</a:t>
            </a:r>
            <a:r>
              <a:rPr lang="en-US" sz="2000" b="1" dirty="0">
                <a:solidFill>
                  <a:srgbClr val="B0C822"/>
                </a:solidFill>
              </a:rPr>
              <a:t> </a:t>
            </a:r>
            <a:r>
              <a:rPr lang="en-US" sz="2000" dirty="0"/>
              <a:t>(&lt; 50 </a:t>
            </a:r>
            <a:r>
              <a:rPr lang="en-US" sz="2000" dirty="0" err="1"/>
              <a:t>ms</a:t>
            </a:r>
            <a:r>
              <a:rPr lang="en-US" sz="2000" dirty="0"/>
              <a:t>) access to an </a:t>
            </a:r>
            <a:r>
              <a:rPr lang="en-US" sz="2000" dirty="0" smtClean="0"/>
              <a:t>individual customer’s </a:t>
            </a:r>
            <a:r>
              <a:rPr lang="en-US" sz="2000" dirty="0"/>
              <a:t>profile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62E4A84-A8F2-424A-AAF2-679D4EB1863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NICE / Causata 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417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2900" y="944635"/>
            <a:ext cx="8464550" cy="51943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2800" dirty="0"/>
              <a:t>Analytics</a:t>
            </a:r>
          </a:p>
          <a:p>
            <a:pPr lvl="1">
              <a:lnSpc>
                <a:spcPct val="110000"/>
              </a:lnSpc>
            </a:pPr>
            <a:r>
              <a:rPr lang="en-US" sz="2000" dirty="0"/>
              <a:t>Involves getting a large set of profiles matching certain criteria </a:t>
            </a:r>
          </a:p>
          <a:p>
            <a:pPr lvl="1">
              <a:lnSpc>
                <a:spcPct val="110000"/>
              </a:lnSpc>
            </a:pPr>
            <a:r>
              <a:rPr lang="en-US" sz="2000" dirty="0"/>
              <a:t>For example, finding all of the people who have spent more than $100 in the last month</a:t>
            </a:r>
          </a:p>
          <a:p>
            <a:pPr lvl="1">
              <a:lnSpc>
                <a:spcPct val="110000"/>
              </a:lnSpc>
            </a:pPr>
            <a:r>
              <a:rPr lang="en-US" sz="2000" dirty="0"/>
              <a:t>Involves </a:t>
            </a:r>
            <a:r>
              <a:rPr lang="en-US" sz="2000" dirty="0">
                <a:solidFill>
                  <a:srgbClr val="E45C10"/>
                </a:solidFill>
              </a:rPr>
              <a:t>streaming </a:t>
            </a:r>
            <a:r>
              <a:rPr lang="en-US" sz="2000" dirty="0"/>
              <a:t>access to large </a:t>
            </a:r>
            <a:r>
              <a:rPr lang="en-US" sz="2000" dirty="0" smtClean="0"/>
              <a:t>samples of data </a:t>
            </a:r>
            <a:r>
              <a:rPr lang="en-US" sz="2000" dirty="0"/>
              <a:t>(typically millions of rows / sec per node) </a:t>
            </a:r>
          </a:p>
          <a:p>
            <a:pPr lvl="1">
              <a:lnSpc>
                <a:spcPct val="110000"/>
              </a:lnSpc>
            </a:pPr>
            <a:r>
              <a:rPr lang="en-US" sz="2000" dirty="0"/>
              <a:t>Often ad-</a:t>
            </a:r>
            <a:r>
              <a:rPr lang="en-US" sz="2000" dirty="0" smtClean="0"/>
              <a:t>hoc</a:t>
            </a:r>
          </a:p>
          <a:p>
            <a:pPr>
              <a:lnSpc>
                <a:spcPct val="110000"/>
              </a:lnSpc>
            </a:pPr>
            <a:r>
              <a:rPr lang="en-US" sz="2400" dirty="0" smtClean="0"/>
              <a:t>Both on-premise and SAAS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62E4A84-A8F2-424A-AAF2-679D4EB1863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NICE / Causata 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38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2900" y="836797"/>
            <a:ext cx="8464550" cy="51943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2800" dirty="0"/>
              <a:t>Started building our platform around 4 ½ years ago</a:t>
            </a:r>
          </a:p>
          <a:p>
            <a:pPr>
              <a:lnSpc>
                <a:spcPct val="110000"/>
              </a:lnSpc>
            </a:pPr>
            <a:r>
              <a:rPr lang="en-US" sz="2800" dirty="0"/>
              <a:t>Started on </a:t>
            </a:r>
            <a:r>
              <a:rPr lang="en-US" sz="2800" dirty="0">
                <a:solidFill>
                  <a:srgbClr val="8057C8"/>
                </a:solidFill>
              </a:rPr>
              <a:t>MySQL</a:t>
            </a:r>
          </a:p>
          <a:p>
            <a:pPr lvl="1">
              <a:lnSpc>
                <a:spcPct val="110000"/>
              </a:lnSpc>
            </a:pPr>
            <a:r>
              <a:rPr lang="en-US" sz="2000" dirty="0" smtClean="0"/>
              <a:t>Latency too high when reading large profiles</a:t>
            </a:r>
          </a:p>
          <a:p>
            <a:pPr lvl="1">
              <a:lnSpc>
                <a:spcPct val="110000"/>
              </a:lnSpc>
            </a:pPr>
            <a:r>
              <a:rPr lang="en-US" sz="2000" dirty="0" smtClean="0"/>
              <a:t>Write throughput too low with large data sets </a:t>
            </a:r>
          </a:p>
          <a:p>
            <a:pPr>
              <a:lnSpc>
                <a:spcPct val="110000"/>
              </a:lnSpc>
            </a:pPr>
            <a:r>
              <a:rPr lang="en-US" sz="2800" dirty="0" smtClean="0"/>
              <a:t>Built </a:t>
            </a:r>
            <a:r>
              <a:rPr lang="en-US" sz="2800" dirty="0"/>
              <a:t>our own </a:t>
            </a:r>
            <a:r>
              <a:rPr lang="en-US" sz="2800" dirty="0">
                <a:solidFill>
                  <a:srgbClr val="8057C8"/>
                </a:solidFill>
              </a:rPr>
              <a:t>custom-built data store</a:t>
            </a:r>
          </a:p>
          <a:p>
            <a:pPr lvl="1">
              <a:lnSpc>
                <a:spcPct val="110000"/>
              </a:lnSpc>
            </a:pPr>
            <a:r>
              <a:rPr lang="en-US" sz="2000" dirty="0"/>
              <a:t>Performed well (it was built for our specific needs)</a:t>
            </a:r>
          </a:p>
          <a:p>
            <a:pPr lvl="1">
              <a:lnSpc>
                <a:spcPct val="110000"/>
              </a:lnSpc>
            </a:pPr>
            <a:r>
              <a:rPr lang="en-US" sz="2000" dirty="0"/>
              <a:t>Non-standard; maintenance costs</a:t>
            </a:r>
          </a:p>
          <a:p>
            <a:pPr>
              <a:lnSpc>
                <a:spcPct val="110000"/>
              </a:lnSpc>
            </a:pPr>
            <a:r>
              <a:rPr lang="en-US" sz="2800" dirty="0"/>
              <a:t>Moved to </a:t>
            </a:r>
            <a:r>
              <a:rPr lang="en-US" sz="2800" dirty="0" err="1">
                <a:solidFill>
                  <a:srgbClr val="8057C8"/>
                </a:solidFill>
              </a:rPr>
              <a:t>HBase</a:t>
            </a:r>
            <a:r>
              <a:rPr lang="en-US" sz="2800" dirty="0">
                <a:solidFill>
                  <a:srgbClr val="8057C8"/>
                </a:solidFill>
              </a:rPr>
              <a:t> </a:t>
            </a:r>
            <a:r>
              <a:rPr lang="en-US" sz="2800" dirty="0"/>
              <a:t>last year</a:t>
            </a:r>
          </a:p>
          <a:p>
            <a:pPr lvl="1">
              <a:lnSpc>
                <a:spcPct val="110000"/>
              </a:lnSpc>
            </a:pPr>
            <a:r>
              <a:rPr lang="en-US" sz="2000" dirty="0"/>
              <a:t>Industry standard; lowered maintenance costs</a:t>
            </a:r>
          </a:p>
          <a:p>
            <a:pPr lvl="1">
              <a:lnSpc>
                <a:spcPct val="110000"/>
              </a:lnSpc>
            </a:pPr>
            <a:r>
              <a:rPr lang="en-US" sz="2000" dirty="0"/>
              <a:t>Can perform well!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62E4A84-A8F2-424A-AAF2-679D4EB1863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History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877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2900" y="872743"/>
            <a:ext cx="8464550" cy="51943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2800" dirty="0"/>
              <a:t>All data is stored as </a:t>
            </a:r>
            <a:r>
              <a:rPr lang="en-US" sz="2800" dirty="0">
                <a:solidFill>
                  <a:srgbClr val="DF358A"/>
                </a:solidFill>
              </a:rPr>
              <a:t>Events</a:t>
            </a:r>
            <a:r>
              <a:rPr lang="en-US" sz="2800" dirty="0"/>
              <a:t>, </a:t>
            </a:r>
            <a:r>
              <a:rPr lang="en-US" sz="2800" dirty="0" smtClean="0"/>
              <a:t>which have the </a:t>
            </a:r>
            <a:r>
              <a:rPr lang="en-US" sz="2800" dirty="0"/>
              <a:t>following:</a:t>
            </a:r>
          </a:p>
          <a:p>
            <a:pPr lvl="1">
              <a:lnSpc>
                <a:spcPct val="110000"/>
              </a:lnSpc>
            </a:pPr>
            <a:r>
              <a:rPr lang="en-US" sz="2200" dirty="0">
                <a:solidFill>
                  <a:srgbClr val="000000"/>
                </a:solidFill>
              </a:rPr>
              <a:t>A </a:t>
            </a:r>
            <a:r>
              <a:rPr lang="en-US" sz="2200" dirty="0">
                <a:solidFill>
                  <a:srgbClr val="DF358A"/>
                </a:solidFill>
              </a:rPr>
              <a:t>type</a:t>
            </a:r>
            <a:r>
              <a:rPr lang="en-US" sz="2200" dirty="0">
                <a:solidFill>
                  <a:schemeClr val="bg2"/>
                </a:solidFill>
              </a:rPr>
              <a:t> </a:t>
            </a:r>
            <a:r>
              <a:rPr lang="en-US" sz="2200" dirty="0">
                <a:solidFill>
                  <a:srgbClr val="000000"/>
                </a:solidFill>
              </a:rPr>
              <a:t>(for example, “Product Purchase”)</a:t>
            </a:r>
          </a:p>
          <a:p>
            <a:pPr lvl="1">
              <a:lnSpc>
                <a:spcPct val="110000"/>
              </a:lnSpc>
            </a:pPr>
            <a:r>
              <a:rPr lang="en-US" sz="2200" dirty="0">
                <a:solidFill>
                  <a:srgbClr val="000000"/>
                </a:solidFill>
              </a:rPr>
              <a:t>A </a:t>
            </a:r>
            <a:r>
              <a:rPr lang="en-US" sz="2200" dirty="0">
                <a:solidFill>
                  <a:srgbClr val="DF358A"/>
                </a:solidFill>
              </a:rPr>
              <a:t>timestamp</a:t>
            </a:r>
          </a:p>
          <a:p>
            <a:pPr lvl="1">
              <a:lnSpc>
                <a:spcPct val="110000"/>
              </a:lnSpc>
            </a:pPr>
            <a:r>
              <a:rPr lang="en-US" sz="2200" dirty="0">
                <a:solidFill>
                  <a:srgbClr val="000000"/>
                </a:solidFill>
              </a:rPr>
              <a:t>An </a:t>
            </a:r>
            <a:r>
              <a:rPr lang="en-US" sz="2200" dirty="0">
                <a:solidFill>
                  <a:srgbClr val="DF358A"/>
                </a:solidFill>
              </a:rPr>
              <a:t>identifier</a:t>
            </a:r>
            <a:r>
              <a:rPr lang="en-US" sz="2200" dirty="0">
                <a:solidFill>
                  <a:schemeClr val="bg2"/>
                </a:solidFill>
              </a:rPr>
              <a:t> </a:t>
            </a:r>
            <a:r>
              <a:rPr lang="en-US" sz="2200" dirty="0">
                <a:solidFill>
                  <a:srgbClr val="000000"/>
                </a:solidFill>
              </a:rPr>
              <a:t>(who the event belongs to)</a:t>
            </a:r>
          </a:p>
          <a:p>
            <a:pPr lvl="1">
              <a:lnSpc>
                <a:spcPct val="110000"/>
              </a:lnSpc>
            </a:pPr>
            <a:r>
              <a:rPr lang="en-US" sz="2200" dirty="0">
                <a:solidFill>
                  <a:srgbClr val="000000"/>
                </a:solidFill>
              </a:rPr>
              <a:t>A set of </a:t>
            </a:r>
            <a:r>
              <a:rPr lang="en-US" sz="2200" dirty="0">
                <a:solidFill>
                  <a:srgbClr val="DF358A"/>
                </a:solidFill>
              </a:rPr>
              <a:t>attributes</a:t>
            </a:r>
            <a:r>
              <a:rPr lang="en-US" sz="2200" dirty="0">
                <a:solidFill>
                  <a:srgbClr val="000000"/>
                </a:solidFill>
              </a:rPr>
              <a:t>, each of which has a type and value(s), for example:</a:t>
            </a:r>
          </a:p>
          <a:p>
            <a:pPr lvl="2">
              <a:lnSpc>
                <a:spcPct val="110000"/>
              </a:lnSpc>
            </a:pPr>
            <a:r>
              <a:rPr lang="en-US" sz="2000" dirty="0">
                <a:solidFill>
                  <a:srgbClr val="000000"/>
                </a:solidFill>
              </a:rPr>
              <a:t>“Product Price -&gt; 99.99</a:t>
            </a:r>
          </a:p>
          <a:p>
            <a:pPr lvl="2">
              <a:lnSpc>
                <a:spcPct val="110000"/>
              </a:lnSpc>
            </a:pPr>
            <a:r>
              <a:rPr lang="en-US" sz="2000" dirty="0">
                <a:solidFill>
                  <a:srgbClr val="000000"/>
                </a:solidFill>
              </a:rPr>
              <a:t>“Product Category” -&gt; “Shoes”, “Footwear</a:t>
            </a:r>
            <a:r>
              <a:rPr lang="en-US" sz="2000" dirty="0" smtClean="0">
                <a:solidFill>
                  <a:srgbClr val="000000"/>
                </a:solidFill>
              </a:rPr>
              <a:t>”</a:t>
            </a:r>
            <a:endParaRPr lang="en-US" sz="2000" dirty="0">
              <a:solidFill>
                <a:srgbClr val="000000"/>
              </a:solidFill>
            </a:endParaRPr>
          </a:p>
          <a:p>
            <a:pPr>
              <a:lnSpc>
                <a:spcPct val="110000"/>
              </a:lnSpc>
            </a:pPr>
            <a:r>
              <a:rPr lang="en-US" sz="2800" dirty="0"/>
              <a:t>Only </a:t>
            </a:r>
            <a:r>
              <a:rPr lang="en-US" sz="2800" dirty="0">
                <a:solidFill>
                  <a:srgbClr val="E24C97"/>
                </a:solidFill>
              </a:rPr>
              <a:t>raw data </a:t>
            </a:r>
            <a:r>
              <a:rPr lang="en-US" sz="2800" dirty="0"/>
              <a:t>is stored (not pre-aggregated)</a:t>
            </a:r>
          </a:p>
          <a:p>
            <a:pPr>
              <a:lnSpc>
                <a:spcPct val="110000"/>
              </a:lnSpc>
            </a:pPr>
            <a:r>
              <a:rPr lang="en-US" sz="2800" dirty="0"/>
              <a:t>Typical sizes are </a:t>
            </a:r>
            <a:r>
              <a:rPr lang="en-US" sz="2800" dirty="0">
                <a:solidFill>
                  <a:srgbClr val="E24C97"/>
                </a:solidFill>
              </a:rPr>
              <a:t>10s of TB</a:t>
            </a:r>
          </a:p>
          <a:p>
            <a:pPr lvl="2">
              <a:lnSpc>
                <a:spcPct val="110000"/>
              </a:lnSpc>
            </a:pP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62E4A84-A8F2-424A-AAF2-679D4EB1863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200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2900" y="1052473"/>
            <a:ext cx="8464550" cy="51943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2800" dirty="0">
                <a:solidFill>
                  <a:srgbClr val="E45C10"/>
                </a:solidFill>
              </a:rPr>
              <a:t>Event table </a:t>
            </a:r>
            <a:r>
              <a:rPr lang="en-US" sz="2800" dirty="0"/>
              <a:t>(row-oriented):</a:t>
            </a:r>
          </a:p>
          <a:p>
            <a:pPr lvl="1">
              <a:lnSpc>
                <a:spcPct val="110000"/>
              </a:lnSpc>
            </a:pPr>
            <a:r>
              <a:rPr lang="en-US" sz="2000" dirty="0"/>
              <a:t>Stores data clustered by </a:t>
            </a:r>
            <a:r>
              <a:rPr lang="en-US" sz="2000" dirty="0">
                <a:solidFill>
                  <a:srgbClr val="E45C10"/>
                </a:solidFill>
              </a:rPr>
              <a:t>user profile</a:t>
            </a:r>
          </a:p>
          <a:p>
            <a:pPr lvl="1">
              <a:lnSpc>
                <a:spcPct val="110000"/>
              </a:lnSpc>
            </a:pPr>
            <a:r>
              <a:rPr lang="en-US" sz="2000" dirty="0"/>
              <a:t>Used for low latency retrieval of individual profiles for offer management, and for bulk queries for </a:t>
            </a:r>
            <a:r>
              <a:rPr lang="en-US" sz="2000" dirty="0" smtClean="0"/>
              <a:t>analytics</a:t>
            </a:r>
            <a:endParaRPr lang="en-US" sz="2800" dirty="0" smtClean="0">
              <a:solidFill>
                <a:srgbClr val="E45C10"/>
              </a:solidFill>
            </a:endParaRPr>
          </a:p>
          <a:p>
            <a:pPr>
              <a:lnSpc>
                <a:spcPct val="110000"/>
              </a:lnSpc>
            </a:pPr>
            <a:r>
              <a:rPr lang="en-US" sz="2800" dirty="0" smtClean="0">
                <a:solidFill>
                  <a:srgbClr val="E45C10"/>
                </a:solidFill>
              </a:rPr>
              <a:t>Index </a:t>
            </a:r>
            <a:r>
              <a:rPr lang="en-US" sz="2800" dirty="0">
                <a:solidFill>
                  <a:srgbClr val="E45C10"/>
                </a:solidFill>
              </a:rPr>
              <a:t>table </a:t>
            </a:r>
            <a:r>
              <a:rPr lang="en-US" sz="2800" dirty="0"/>
              <a:t>(“column-oriented”): </a:t>
            </a:r>
          </a:p>
          <a:p>
            <a:pPr lvl="1">
              <a:lnSpc>
                <a:spcPct val="110000"/>
              </a:lnSpc>
            </a:pPr>
            <a:r>
              <a:rPr lang="en-US" sz="2000" dirty="0"/>
              <a:t>Stores data clustered by </a:t>
            </a:r>
            <a:r>
              <a:rPr lang="en-US" sz="2000" dirty="0">
                <a:solidFill>
                  <a:srgbClr val="E45C10"/>
                </a:solidFill>
              </a:rPr>
              <a:t>attribute type</a:t>
            </a:r>
          </a:p>
          <a:p>
            <a:pPr lvl="1">
              <a:lnSpc>
                <a:spcPct val="110000"/>
              </a:lnSpc>
            </a:pPr>
            <a:r>
              <a:rPr lang="en-US" sz="2000" dirty="0"/>
              <a:t>Used for bulk queries (scanning) for analytics</a:t>
            </a:r>
          </a:p>
          <a:p>
            <a:pPr>
              <a:lnSpc>
                <a:spcPct val="110000"/>
              </a:lnSpc>
            </a:pPr>
            <a:r>
              <a:rPr lang="en-US" sz="2800" dirty="0">
                <a:solidFill>
                  <a:srgbClr val="E45C10"/>
                </a:solidFill>
              </a:rPr>
              <a:t>Identity Graph</a:t>
            </a:r>
            <a:r>
              <a:rPr lang="en-US" sz="2800" dirty="0"/>
              <a:t>:</a:t>
            </a:r>
          </a:p>
          <a:p>
            <a:pPr lvl="1">
              <a:lnSpc>
                <a:spcPct val="110000"/>
              </a:lnSpc>
            </a:pPr>
            <a:r>
              <a:rPr lang="en-US" sz="2000" dirty="0"/>
              <a:t>Stores a graph of cross-channel </a:t>
            </a:r>
            <a:r>
              <a:rPr lang="en-US" sz="2000" dirty="0">
                <a:solidFill>
                  <a:srgbClr val="E45C10"/>
                </a:solidFill>
              </a:rPr>
              <a:t>identifiers</a:t>
            </a:r>
            <a:r>
              <a:rPr lang="en-US" sz="2000" dirty="0"/>
              <a:t> for a user profile</a:t>
            </a:r>
          </a:p>
          <a:p>
            <a:pPr lvl="1">
              <a:lnSpc>
                <a:spcPct val="110000"/>
              </a:lnSpc>
            </a:pPr>
            <a:r>
              <a:rPr lang="en-US" sz="2000" dirty="0"/>
              <a:t>Stored as an in-memory column family in the Events table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62E4A84-A8F2-424A-AAF2-679D4EB1863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Storage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238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2900" y="1100401"/>
            <a:ext cx="8464550" cy="5194300"/>
          </a:xfrm>
        </p:spPr>
        <p:txBody>
          <a:bodyPr/>
          <a:lstStyle/>
          <a:p>
            <a:r>
              <a:rPr lang="en-US" sz="2800" dirty="0"/>
              <a:t>Data </a:t>
            </a:r>
            <a:r>
              <a:rPr lang="en-US" sz="2800" dirty="0">
                <a:solidFill>
                  <a:srgbClr val="8057C8"/>
                </a:solidFill>
              </a:rPr>
              <a:t>locality </a:t>
            </a:r>
            <a:r>
              <a:rPr lang="en-US" sz="2800" dirty="0"/>
              <a:t>(with </a:t>
            </a:r>
            <a:r>
              <a:rPr lang="en-US" sz="2800" dirty="0" err="1"/>
              <a:t>HBase</a:t>
            </a:r>
            <a:r>
              <a:rPr lang="en-US" sz="2800" dirty="0"/>
              <a:t> client) gives around a </a:t>
            </a:r>
            <a:r>
              <a:rPr lang="en-US" sz="2800" dirty="0">
                <a:solidFill>
                  <a:srgbClr val="8057C8"/>
                </a:solidFill>
              </a:rPr>
              <a:t>60%</a:t>
            </a:r>
            <a:r>
              <a:rPr lang="en-US" sz="2800" dirty="0">
                <a:solidFill>
                  <a:srgbClr val="EFAE1C"/>
                </a:solidFill>
              </a:rPr>
              <a:t> </a:t>
            </a:r>
            <a:r>
              <a:rPr lang="en-US" sz="2800" dirty="0"/>
              <a:t>throughput increase</a:t>
            </a:r>
          </a:p>
          <a:p>
            <a:pPr lvl="1"/>
            <a:r>
              <a:rPr lang="en-US" sz="2000" dirty="0"/>
              <a:t>Single node can scan around 1.6 million rows / second with Region Server on separate machine</a:t>
            </a:r>
          </a:p>
          <a:p>
            <a:pPr lvl="1"/>
            <a:r>
              <a:rPr lang="en-US" sz="2000" dirty="0"/>
              <a:t>Same node can scan around 2.5 million rows / second with Region Server on the local machine 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62E4A84-A8F2-424A-AAF2-679D4EB1863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Maintaining Locality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341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7_Master slide">
  <a:themeElements>
    <a:clrScheme name="Custom 14">
      <a:dk1>
        <a:srgbClr val="000000"/>
      </a:dk1>
      <a:lt1>
        <a:sysClr val="window" lastClr="FFFFFF"/>
      </a:lt1>
      <a:dk2>
        <a:srgbClr val="000000"/>
      </a:dk2>
      <a:lt2>
        <a:srgbClr val="808080"/>
      </a:lt2>
      <a:accent1>
        <a:srgbClr val="56A0D3"/>
      </a:accent1>
      <a:accent2>
        <a:srgbClr val="B0C822"/>
      </a:accent2>
      <a:accent3>
        <a:srgbClr val="8057C8"/>
      </a:accent3>
      <a:accent4>
        <a:srgbClr val="DF358A"/>
      </a:accent4>
      <a:accent5>
        <a:srgbClr val="E15A0E"/>
      </a:accent5>
      <a:accent6>
        <a:srgbClr val="FFC000"/>
      </a:accent6>
      <a:hlink>
        <a:srgbClr val="56A0D3"/>
      </a:hlink>
      <a:folHlink>
        <a:srgbClr val="9B99A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5165</TotalTime>
  <Words>1194</Words>
  <Application>Microsoft Macintosh PowerPoint</Application>
  <PresentationFormat>On-screen Show (4:3)</PresentationFormat>
  <Paragraphs>162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7_Master slide</vt:lpstr>
      <vt:lpstr>Mixing Low Latency with Analytical Workloads for Customer Experience Management</vt:lpstr>
      <vt:lpstr>Introduction</vt:lpstr>
      <vt:lpstr>PowerPoint Presentation</vt:lpstr>
      <vt:lpstr>NICE / Causata Overview</vt:lpstr>
      <vt:lpstr>NICE / Causata Overview</vt:lpstr>
      <vt:lpstr>Some History</vt:lpstr>
      <vt:lpstr>Our Data</vt:lpstr>
      <vt:lpstr>Our Storage</vt:lpstr>
      <vt:lpstr>Maintaining Locality</vt:lpstr>
      <vt:lpstr>Maintaining Locality</vt:lpstr>
      <vt:lpstr>Querying Causata</vt:lpstr>
      <vt:lpstr>Querying Causata</vt:lpstr>
      <vt:lpstr>Query Engine</vt:lpstr>
      <vt:lpstr>Parallelism</vt:lpstr>
      <vt:lpstr>Query Engine</vt:lpstr>
      <vt:lpstr>Request Prioritization</vt:lpstr>
      <vt:lpstr>Major Compactions</vt:lpstr>
      <vt:lpstr>HBase in Production</vt:lpstr>
      <vt:lpstr>HBase in Production</vt:lpstr>
      <vt:lpstr>HBase in Production</vt:lpstr>
      <vt:lpstr>HBase in Production</vt:lpstr>
      <vt:lpstr>We’re Hiring!</vt:lpstr>
      <vt:lpstr>THANK YOU</vt:lpstr>
    </vt:vector>
  </TitlesOfParts>
  <Company>Nice_Systems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ituser</dc:creator>
  <cp:lastModifiedBy>Neil Ferguson</cp:lastModifiedBy>
  <cp:revision>878</cp:revision>
  <cp:lastPrinted>2012-06-19T08:27:02Z</cp:lastPrinted>
  <dcterms:created xsi:type="dcterms:W3CDTF">2010-02-10T10:28:43Z</dcterms:created>
  <dcterms:modified xsi:type="dcterms:W3CDTF">2013-11-12T15:33:24Z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1756216</vt:lpwstr>
  </property>
  <property fmtid="{D5CDD505-2E9C-101B-9397-08002B2CF9AE}" pid="3" name="NXPowerLiteSettings">
    <vt:lpwstr>A9000400038000</vt:lpwstr>
  </property>
  <property fmtid="{D5CDD505-2E9C-101B-9397-08002B2CF9AE}" pid="4" name="NXPowerLiteVersion">
    <vt:lpwstr>D5.0.6</vt:lpwstr>
  </property>
  <property fmtid="{D5CDD505-2E9C-101B-9397-08002B2CF9AE}" pid="5" name="Owner">
    <vt:lpwstr>Galit Belkind</vt:lpwstr>
  </property>
  <property fmtid="{D5CDD505-2E9C-101B-9397-08002B2CF9AE}" pid="6" name="SPSDescription">
    <vt:lpwstr/>
  </property>
  <property fmtid="{D5CDD505-2E9C-101B-9397-08002B2CF9AE}" pid="7" name="Status">
    <vt:lpwstr/>
  </property>
</Properties>
</file>