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7" r:id="rId4"/>
    <p:sldId id="257" r:id="rId5"/>
    <p:sldId id="258" r:id="rId6"/>
    <p:sldId id="260" r:id="rId7"/>
    <p:sldId id="261" r:id="rId8"/>
    <p:sldId id="262" r:id="rId9"/>
    <p:sldId id="265" r:id="rId10"/>
    <p:sldId id="264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1EDB0-6322-4069-8847-1DCDCA54BB06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E0238-31E4-4E89-9E56-013D3C5E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4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E0238-31E4-4E89-9E56-013D3C5EC7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6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6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1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2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7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2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2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77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6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06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5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67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02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19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5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5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0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2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B9B-5E0B-452C-A0C0-8522980BD11F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BF8-5260-465B-992B-D995D2A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3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75B9B-5E0B-452C-A0C0-8522980BD11F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7EBF8-5260-465B-992B-D995D2A1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7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75B9B-5E0B-452C-A0C0-8522980BD1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7EBF8-5260-465B-992B-D995D2A1DF2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2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-ezbTFO9ZlCE/T9zHkUBqvBI/AAAAAAAAA2k/RCKDFS-8jwI/s1600/2012-06-16+18.13.29.jpg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jpeg"/><Relationship Id="rId11" Type="http://schemas.openxmlformats.org/officeDocument/2006/relationships/image" Target="../media/image34.png"/><Relationship Id="rId5" Type="http://schemas.openxmlformats.org/officeDocument/2006/relationships/image" Target="../media/image29.jpeg"/><Relationship Id="rId10" Type="http://schemas.openxmlformats.org/officeDocument/2006/relationships/image" Target="../media/image33.png"/><Relationship Id="rId4" Type="http://schemas.openxmlformats.org/officeDocument/2006/relationships/hyperlink" Target="http://www.seds.org/messier/map/Her.html" TargetMode="Externa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egoe Script" pitchFamily="34" charset="0"/>
              </a:rPr>
              <a:t>7 Fun Things to do with MapReduce </a:t>
            </a:r>
            <a:endParaRPr lang="en-US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GB" dirty="0" smtClean="0"/>
              <a:t>Chris Hillman – Teradata Data Scientist </a:t>
            </a:r>
          </a:p>
          <a:p>
            <a:pPr algn="l"/>
            <a:r>
              <a:rPr lang="en-GB" dirty="0"/>
              <a:t>Christopher.hillman@teradata.com</a:t>
            </a:r>
          </a:p>
          <a:p>
            <a:pPr algn="l"/>
            <a:r>
              <a:rPr lang="en-GB" dirty="0"/>
              <a:t>@chillax7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76750"/>
            <a:ext cx="1295400" cy="6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75012"/>
            <a:ext cx="1295400" cy="611338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egoe Script" pitchFamily="34" charset="0"/>
              </a:rPr>
              <a:t>Thank you</a:t>
            </a:r>
            <a:endParaRPr lang="en-US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08585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tx1">
                    <a:tint val="75000"/>
                  </a:schemeClr>
                </a:solidFill>
              </a:rPr>
              <a:t>Chris Hillman</a:t>
            </a:r>
          </a:p>
          <a:p>
            <a:r>
              <a:rPr lang="en-GB" sz="3000" dirty="0">
                <a:solidFill>
                  <a:schemeClr val="tx1">
                    <a:tint val="75000"/>
                  </a:schemeClr>
                </a:solidFill>
              </a:rPr>
              <a:t>Christopher.hillman@teradata.com</a:t>
            </a:r>
          </a:p>
          <a:p>
            <a:r>
              <a:rPr lang="en-GB" sz="3000" dirty="0">
                <a:solidFill>
                  <a:schemeClr val="tx1">
                    <a:tint val="75000"/>
                  </a:schemeClr>
                </a:solidFill>
              </a:rPr>
              <a:t>@chillax7</a:t>
            </a:r>
          </a:p>
          <a:p>
            <a:r>
              <a:rPr lang="en-GB" sz="3000" dirty="0">
                <a:solidFill>
                  <a:schemeClr val="tx1">
                    <a:tint val="75000"/>
                  </a:schemeClr>
                </a:solidFill>
              </a:rPr>
              <a:t>www.bigdatablog.co.uk</a:t>
            </a:r>
            <a:endParaRPr lang="en-US" sz="30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085">
            <a:off x="275771" y="3256068"/>
            <a:ext cx="2040084" cy="12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10" y="3187303"/>
            <a:ext cx="1641590" cy="12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478">
            <a:off x="2613095" y="3272042"/>
            <a:ext cx="1219200" cy="12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32401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chemeClr val="bg1"/>
                </a:solidFill>
              </a:rPr>
              <a:t>=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781800" y="3335350"/>
            <a:ext cx="1447800" cy="1143000"/>
          </a:xfrm>
          <a:prstGeom prst="ellipse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2800" y="3729026"/>
            <a:ext cx="152400" cy="1143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96200" y="3739154"/>
            <a:ext cx="152400" cy="1143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8209498">
            <a:off x="6934432" y="3156259"/>
            <a:ext cx="1245893" cy="1082464"/>
          </a:xfrm>
          <a:prstGeom prst="arc">
            <a:avLst/>
          </a:prstGeom>
          <a:noFill/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55478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+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355478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+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egoe Script" pitchFamily="34" charset="0"/>
              </a:rPr>
              <a:t>Agenda</a:t>
            </a:r>
            <a:endParaRPr lang="en-US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85850"/>
            <a:ext cx="579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egoe Print" pitchFamily="2" charset="0"/>
              </a:rPr>
              <a:t>Map Tasks</a:t>
            </a:r>
          </a:p>
          <a:p>
            <a:r>
              <a:rPr lang="en-GB" sz="2400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GB" sz="2400" dirty="0" smtClean="0">
                <a:solidFill>
                  <a:schemeClr val="bg1"/>
                </a:solidFill>
                <a:latin typeface="Segoe Print" pitchFamily="2" charset="0"/>
              </a:rPr>
              <a:t>Face Detection</a:t>
            </a:r>
          </a:p>
          <a:p>
            <a:r>
              <a:rPr lang="en-GB" sz="2400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GB" sz="2400" dirty="0" smtClean="0">
                <a:solidFill>
                  <a:schemeClr val="bg1"/>
                </a:solidFill>
                <a:latin typeface="Segoe Print" pitchFamily="2" charset="0"/>
              </a:rPr>
              <a:t>Character Recognition</a:t>
            </a:r>
          </a:p>
          <a:p>
            <a:r>
              <a:rPr lang="en-GB" sz="2400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GB" sz="2400" dirty="0" smtClean="0">
                <a:solidFill>
                  <a:schemeClr val="bg1"/>
                </a:solidFill>
                <a:latin typeface="Segoe Print" pitchFamily="2" charset="0"/>
              </a:rPr>
              <a:t>Speech to Text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egoe Print" pitchFamily="2" charset="0"/>
              </a:rPr>
              <a:t>Shuffling	</a:t>
            </a:r>
          </a:p>
          <a:p>
            <a:r>
              <a:rPr lang="en-GB" sz="2400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GB" sz="2400" dirty="0" smtClean="0">
                <a:solidFill>
                  <a:schemeClr val="bg1"/>
                </a:solidFill>
                <a:latin typeface="Segoe Print" pitchFamily="2" charset="0"/>
              </a:rPr>
              <a:t>Mass Spectrometer processing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egoe Print" pitchFamily="2" charset="0"/>
              </a:rPr>
              <a:t>Reducers</a:t>
            </a:r>
          </a:p>
          <a:p>
            <a:r>
              <a:rPr lang="en-GB" sz="2400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GB" sz="2400" dirty="0" smtClean="0">
                <a:solidFill>
                  <a:schemeClr val="bg1"/>
                </a:solidFill>
                <a:latin typeface="Segoe Print" pitchFamily="2" charset="0"/>
              </a:rPr>
              <a:t>Text Mining</a:t>
            </a:r>
          </a:p>
          <a:p>
            <a:r>
              <a:rPr lang="en-GB" sz="2400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GB" sz="2400" dirty="0" smtClean="0">
                <a:solidFill>
                  <a:schemeClr val="bg1"/>
                </a:solidFill>
                <a:latin typeface="Segoe Print" pitchFamily="2" charset="0"/>
              </a:rPr>
              <a:t>Actual Mining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egoe Print" pitchFamily="2" charset="0"/>
              </a:rPr>
              <a:t>Cluster Building</a:t>
            </a:r>
            <a:endParaRPr lang="en-US" sz="2400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085">
            <a:off x="6751945" y="807345"/>
            <a:ext cx="2040084" cy="12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75" y="3688591"/>
            <a:ext cx="1330779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478">
            <a:off x="7107849" y="2196534"/>
            <a:ext cx="1219200" cy="12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76750"/>
            <a:ext cx="1295400" cy="6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76750"/>
            <a:ext cx="1295400" cy="6113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Segoe Script" pitchFamily="34" charset="0"/>
              </a:rPr>
              <a:t>Face Detection in Images</a:t>
            </a:r>
            <a:endParaRPr lang="en-US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085">
            <a:off x="123371" y="3748154"/>
            <a:ext cx="2040084" cy="12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12573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395799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Step 1.</a:t>
            </a:r>
          </a:p>
          <a:p>
            <a:r>
              <a:rPr lang="en-GB" sz="4400" dirty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	</a:t>
            </a:r>
            <a:r>
              <a:rPr lang="en-GB" sz="4400" dirty="0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Get a good Open 	Source Library</a:t>
            </a:r>
            <a:endParaRPr lang="en-US" sz="4400" dirty="0">
              <a:solidFill>
                <a:schemeClr val="bg1"/>
              </a:solidFill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776">
            <a:off x="2095500" y="1435894"/>
            <a:ext cx="49530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1428750"/>
            <a:ext cx="61722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Step 2.</a:t>
            </a:r>
          </a:p>
          <a:p>
            <a:r>
              <a:rPr lang="en-GB" sz="4400" dirty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	</a:t>
            </a:r>
            <a:r>
              <a:rPr lang="en-GB" sz="4400" dirty="0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Check the 	Example Code</a:t>
            </a:r>
            <a:endParaRPr lang="en-US" sz="4400" dirty="0">
              <a:solidFill>
                <a:schemeClr val="bg1"/>
              </a:solidFill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709">
            <a:off x="1126480" y="1274913"/>
            <a:ext cx="6533840" cy="26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533">
            <a:off x="1828800" y="1028700"/>
            <a:ext cx="5349461" cy="300907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288089">
            <a:off x="1937023" y="1088456"/>
            <a:ext cx="5326645" cy="3115753"/>
            <a:chOff x="1880637" y="1619654"/>
            <a:chExt cx="5596918" cy="41976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637" y="1619654"/>
              <a:ext cx="5596918" cy="4197689"/>
            </a:xfrm>
            <a:prstGeom prst="rect">
              <a:avLst/>
            </a:prstGeom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876800"/>
              <a:ext cx="1190625" cy="58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7696200" y="475233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egoe Print" pitchFamily="2" charset="0"/>
              </a:rPr>
              <a:t>@chillax7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76750"/>
            <a:ext cx="1295400" cy="6113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egoe Script" pitchFamily="34" charset="0"/>
              </a:rPr>
              <a:t>Character Recognition</a:t>
            </a:r>
            <a:endParaRPr lang="en-US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085">
            <a:off x="123371" y="3748154"/>
            <a:ext cx="2040084" cy="12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12573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Step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395799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More Complex Task than Face Detection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65">
            <a:off x="1854200" y="1085850"/>
            <a:ext cx="5384800" cy="302895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938256"/>
            <a:ext cx="6600825" cy="803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914400"/>
            <a:ext cx="4627401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 rot="214791">
            <a:off x="1905001" y="1096832"/>
            <a:ext cx="5389401" cy="3078293"/>
            <a:chOff x="1676399" y="1262462"/>
            <a:chExt cx="4741911" cy="3690537"/>
          </a:xfrm>
        </p:grpSpPr>
        <p:pic>
          <p:nvPicPr>
            <p:cNvPr id="12" name="Picture 1" descr="image00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99" y="1262462"/>
              <a:ext cx="4741911" cy="36905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828800" y="3879761"/>
              <a:ext cx="2362200" cy="99627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1F497D"/>
                  </a:solidFill>
                  <a:latin typeface="Calibri" pitchFamily="34" charset="0"/>
                </a:rPr>
                <a:t>SELECT *</a:t>
              </a:r>
            </a:p>
            <a:p>
              <a:pPr eaLnBrk="1" hangingPunct="1"/>
              <a:r>
                <a:rPr lang="en-US" sz="1200" b="1" dirty="0" smtClean="0">
                  <a:solidFill>
                    <a:srgbClr val="1F497D"/>
                  </a:solidFill>
                  <a:latin typeface="Calibri" pitchFamily="34" charset="0"/>
                </a:rPr>
                <a:t>  FROM </a:t>
              </a:r>
              <a:r>
                <a:rPr lang="en-US" sz="1200" b="1" dirty="0" err="1">
                  <a:solidFill>
                    <a:srgbClr val="C0504D"/>
                  </a:solidFill>
                  <a:latin typeface="Calibri" pitchFamily="34" charset="0"/>
                </a:rPr>
                <a:t>RecognizeNumberPlate</a:t>
              </a:r>
              <a:r>
                <a:rPr lang="en-US" sz="1200" b="1" dirty="0">
                  <a:solidFill>
                    <a:srgbClr val="C0504D"/>
                  </a:solidFill>
                  <a:latin typeface="Calibri" pitchFamily="34" charset="0"/>
                </a:rPr>
                <a:t>(</a:t>
              </a:r>
            </a:p>
            <a:p>
              <a:pPr eaLnBrk="1" hangingPunct="1"/>
              <a:r>
                <a:rPr lang="en-US" sz="1200" b="1" dirty="0">
                  <a:solidFill>
                    <a:srgbClr val="C0504D"/>
                  </a:solidFill>
                  <a:latin typeface="Calibri" pitchFamily="34" charset="0"/>
                </a:rPr>
                <a:t>      ON </a:t>
              </a:r>
              <a:r>
                <a:rPr lang="en-US" sz="1200" b="1" dirty="0" err="1">
                  <a:solidFill>
                    <a:srgbClr val="C0504D"/>
                  </a:solidFill>
                  <a:latin typeface="Calibri" pitchFamily="34" charset="0"/>
                </a:rPr>
                <a:t>anpr.vehiclelogs</a:t>
              </a:r>
              <a:endParaRPr lang="en-US" sz="1200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sz="1200" b="1" dirty="0">
                  <a:solidFill>
                    <a:srgbClr val="C0504D"/>
                  </a:solidFill>
                  <a:latin typeface="Calibri" pitchFamily="34" charset="0"/>
                </a:rPr>
                <a:t>      </a:t>
              </a:r>
              <a:r>
                <a:rPr lang="en-US" sz="1200" b="1" dirty="0" err="1">
                  <a:solidFill>
                    <a:srgbClr val="C0504D"/>
                  </a:solidFill>
                  <a:latin typeface="Calibri" pitchFamily="34" charset="0"/>
                </a:rPr>
                <a:t>imagecol</a:t>
              </a:r>
              <a:r>
                <a:rPr lang="en-US" sz="1200" b="1" dirty="0">
                  <a:solidFill>
                    <a:srgbClr val="C0504D"/>
                  </a:solidFill>
                  <a:latin typeface="Calibri" pitchFamily="34" charset="0"/>
                </a:rPr>
                <a:t>('</a:t>
              </a:r>
              <a:r>
                <a:rPr lang="en-US" sz="1200" b="1" dirty="0" err="1">
                  <a:solidFill>
                    <a:srgbClr val="C0504D"/>
                  </a:solidFill>
                  <a:latin typeface="Calibri" pitchFamily="34" charset="0"/>
                </a:rPr>
                <a:t>recognizedobject</a:t>
              </a:r>
              <a:r>
                <a:rPr lang="en-US" sz="1200" b="1" dirty="0" smtClean="0">
                  <a:solidFill>
                    <a:srgbClr val="C0504D"/>
                  </a:solidFill>
                  <a:latin typeface="Calibri" pitchFamily="34" charset="0"/>
                </a:rPr>
                <a:t>'));</a:t>
              </a:r>
              <a:endParaRPr lang="en-US" sz="1200" b="1" dirty="0">
                <a:solidFill>
                  <a:srgbClr val="C0504D"/>
                </a:solidFill>
                <a:latin typeface="Calibri" pitchFamily="34" charset="0"/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150959"/>
              <a:ext cx="1720510" cy="4538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7696200" y="475233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egoe Print" pitchFamily="2" charset="0"/>
              </a:rPr>
              <a:t>@chillax7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76750"/>
            <a:ext cx="1295400" cy="6113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egoe Script" pitchFamily="34" charset="0"/>
              </a:rPr>
              <a:t>Speech to Text</a:t>
            </a:r>
            <a:endParaRPr lang="en-US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085">
            <a:off x="123371" y="3748154"/>
            <a:ext cx="2040084" cy="12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140052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Step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1" y="1544173"/>
            <a:ext cx="42756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Fed up with word count examples?</a:t>
            </a:r>
            <a:endParaRPr lang="en-US" sz="4400" dirty="0">
              <a:solidFill>
                <a:prstClr val="white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17766">
            <a:off x="2243612" y="1021795"/>
            <a:ext cx="4275667" cy="34778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How about counting words in a recorded wav file?</a:t>
            </a:r>
            <a:endParaRPr lang="en-US" sz="4400" dirty="0">
              <a:solidFill>
                <a:prstClr val="white"/>
              </a:solidFill>
              <a:latin typeface="Segoe Print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270">
            <a:off x="934902" y="1896437"/>
            <a:ext cx="6544744" cy="112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654">
            <a:off x="1587477" y="975577"/>
            <a:ext cx="6335942" cy="29919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232">
            <a:off x="1359788" y="1401142"/>
            <a:ext cx="6791325" cy="18788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154809"/>
            <a:ext cx="1592507" cy="2628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96200" y="475233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egoe Print" pitchFamily="2" charset="0"/>
              </a:rPr>
              <a:t>@chillax7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76750"/>
            <a:ext cx="1295400" cy="6113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egoe Script" pitchFamily="34" charset="0"/>
              </a:rPr>
              <a:t>Proteomics</a:t>
            </a:r>
            <a:endParaRPr lang="en-US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2573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Step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395800"/>
            <a:ext cx="647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Mass Spectrometers</a:t>
            </a:r>
          </a:p>
          <a:p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Create a lot of data….</a:t>
            </a:r>
          </a:p>
          <a:p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In XML format….</a:t>
            </a:r>
          </a:p>
          <a:p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It’s nasty to work with</a:t>
            </a:r>
            <a:endParaRPr lang="en-US" sz="4400" dirty="0">
              <a:solidFill>
                <a:prstClr val="white"/>
              </a:solidFill>
              <a:latin typeface="Segoe Prin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478">
            <a:off x="356681" y="3600450"/>
            <a:ext cx="1219200" cy="12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577">
            <a:off x="995102" y="1742652"/>
            <a:ext cx="6978448" cy="17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031">
            <a:off x="1458882" y="1248728"/>
            <a:ext cx="6139058" cy="2718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9" y="1643063"/>
            <a:ext cx="47339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96200" y="475233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egoe Print" pitchFamily="2" charset="0"/>
              </a:rPr>
              <a:t>@chillax7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76750"/>
            <a:ext cx="1295400" cy="6113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egoe Script" pitchFamily="34" charset="0"/>
              </a:rPr>
              <a:t>Text Mining</a:t>
            </a:r>
            <a:endParaRPr lang="en-US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41761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Step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556113"/>
            <a:ext cx="617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First phases are map tasks</a:t>
            </a:r>
          </a:p>
          <a:p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Text Extraction and</a:t>
            </a:r>
          </a:p>
          <a:p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Parsing</a:t>
            </a:r>
            <a:endParaRPr lang="en-US" sz="4400" dirty="0">
              <a:solidFill>
                <a:prstClr val="white"/>
              </a:solidFill>
              <a:latin typeface="Segoe Print" pitchFamily="2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771900"/>
            <a:ext cx="1330779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968">
            <a:off x="1400175" y="1564624"/>
            <a:ext cx="657225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397">
            <a:off x="1423498" y="1590022"/>
            <a:ext cx="6525605" cy="1987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91" y="1935793"/>
            <a:ext cx="6256244" cy="1296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411">
            <a:off x="1515074" y="1007675"/>
            <a:ext cx="6405562" cy="3533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96200" y="475233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egoe Print" pitchFamily="2" charset="0"/>
              </a:rPr>
              <a:t>@chillax7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76750"/>
            <a:ext cx="1295400" cy="6113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egoe Script" pitchFamily="34" charset="0"/>
              </a:rPr>
              <a:t>Actual Mining</a:t>
            </a:r>
            <a:endParaRPr lang="en-US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2573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Step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395800"/>
            <a:ext cx="617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Comparing Seismic surveys taken at different points in time??</a:t>
            </a:r>
            <a:endParaRPr lang="en-US" sz="4400" dirty="0">
              <a:solidFill>
                <a:prstClr val="white"/>
              </a:solidFill>
              <a:latin typeface="Segoe Print" pitchFamily="2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771900"/>
            <a:ext cx="1330779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499">
            <a:off x="1828800" y="1318932"/>
            <a:ext cx="5029046" cy="271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724">
            <a:off x="1437452" y="1389586"/>
            <a:ext cx="5991225" cy="232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23" y="1028700"/>
            <a:ext cx="4953000" cy="30075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96200" y="475233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egoe Print" pitchFamily="2" charset="0"/>
              </a:rPr>
              <a:t>@chillax7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1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76750"/>
            <a:ext cx="1295400" cy="6113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egoe Script" pitchFamily="34" charset="0"/>
              </a:rPr>
              <a:t>Cluster Building</a:t>
            </a:r>
            <a:endParaRPr lang="en-US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2573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Step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971550"/>
            <a:ext cx="6172200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Why Build your own cluster?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It’s fun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You learn lots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4400" dirty="0" smtClean="0">
                <a:solidFill>
                  <a:prstClr val="white"/>
                </a:solidFill>
                <a:latin typeface="Segoe Print" pitchFamily="2" charset="0"/>
              </a:rPr>
              <a:t>It gets you invited to parties</a:t>
            </a:r>
            <a:endParaRPr lang="en-US" sz="4400" dirty="0">
              <a:solidFill>
                <a:prstClr val="white"/>
              </a:solidFill>
              <a:latin typeface="Segoe Print" pitchFamily="2" charset="0"/>
            </a:endParaRPr>
          </a:p>
        </p:txBody>
      </p:sp>
      <p:pic>
        <p:nvPicPr>
          <p:cNvPr id="7170" name="Picture 2" descr="http://www.desert-astro.com/Hercules_Great_Clus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503">
            <a:off x="305995" y="4011073"/>
            <a:ext cx="1297142" cy="8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966">
            <a:off x="1623233" y="1119249"/>
            <a:ext cx="5737225" cy="322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434">
            <a:off x="1509344" y="1065519"/>
            <a:ext cx="5894537" cy="3314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3.bp.blogspot.com/-ezbTFO9ZlCE/T9zHkUBqvBI/AAAAAAAAA2k/RCKDFS-8jwI/s640/2012-06-16+18.13.2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581">
            <a:off x="1170737" y="1032399"/>
            <a:ext cx="6690438" cy="30106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bigdatablog.co.uk/wp-content/uploads/2012/01/cluster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971550"/>
            <a:ext cx="7512777" cy="306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21186776">
            <a:off x="1608228" y="446196"/>
            <a:ext cx="5791200" cy="4339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egoe Print" pitchFamily="2" charset="0"/>
              </a:rPr>
              <a:t>Physical or Virtual?</a:t>
            </a:r>
          </a:p>
          <a:p>
            <a:endParaRPr lang="en-GB" sz="2800" dirty="0" smtClean="0">
              <a:latin typeface="Segoe Print" pitchFamily="2" charset="0"/>
            </a:endParaRPr>
          </a:p>
          <a:p>
            <a:r>
              <a:rPr lang="en-GB" sz="2800" dirty="0" smtClean="0">
                <a:latin typeface="Segoe Print" pitchFamily="2" charset="0"/>
              </a:rPr>
              <a:t>Physical – more fun, looks impressive, harder to build, maintain, use, cost of power</a:t>
            </a:r>
          </a:p>
          <a:p>
            <a:endParaRPr lang="en-GB" sz="2800" dirty="0">
              <a:latin typeface="Segoe Print" pitchFamily="2" charset="0"/>
            </a:endParaRPr>
          </a:p>
          <a:p>
            <a:r>
              <a:rPr lang="en-GB" sz="2800" dirty="0" smtClean="0">
                <a:latin typeface="Segoe Print" pitchFamily="2" charset="0"/>
              </a:rPr>
              <a:t>Virtual – performance? Easier to test, try different versions, configurations</a:t>
            </a:r>
            <a:endParaRPr lang="en-GB" sz="2800" dirty="0">
              <a:latin typeface="Segoe Print" pitchFamily="2" charset="0"/>
            </a:endParaRPr>
          </a:p>
          <a:p>
            <a:endParaRPr lang="en-US" sz="2400" dirty="0">
              <a:latin typeface="Segoe Print" pitchFamily="2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018">
            <a:off x="1283102" y="955254"/>
            <a:ext cx="6328989" cy="35449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96200" y="475233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egoe Print" pitchFamily="2" charset="0"/>
              </a:rPr>
              <a:t>@chillax7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192</Words>
  <Application>Microsoft Office PowerPoint</Application>
  <PresentationFormat>On-screen Show (16:9)</PresentationFormat>
  <Paragraphs>73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7 Fun Things to do with MapReduce </vt:lpstr>
      <vt:lpstr>Agenda</vt:lpstr>
      <vt:lpstr>Face Detection in Images</vt:lpstr>
      <vt:lpstr>Character Recognition</vt:lpstr>
      <vt:lpstr>Speech to Text</vt:lpstr>
      <vt:lpstr>Proteomics</vt:lpstr>
      <vt:lpstr>Text Mining</vt:lpstr>
      <vt:lpstr>Actual Mining</vt:lpstr>
      <vt:lpstr>Cluster Building</vt:lpstr>
      <vt:lpstr>Thank you</vt:lpstr>
    </vt:vector>
  </TitlesOfParts>
  <Company>Teradata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to try with MapReduce</dc:title>
  <dc:creator>Hillman, Christopher</dc:creator>
  <cp:lastModifiedBy>Hillman, Christopher</cp:lastModifiedBy>
  <cp:revision>39</cp:revision>
  <dcterms:created xsi:type="dcterms:W3CDTF">2013-10-29T12:23:20Z</dcterms:created>
  <dcterms:modified xsi:type="dcterms:W3CDTF">2013-11-10T12:53:37Z</dcterms:modified>
</cp:coreProperties>
</file>