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79300" cy="6858000"/>
  <p:notesSz cx="6858000" cy="9144000"/>
  <p:defaultTextStyle>
    <a:lvl1pPr>
      <a:defRPr>
        <a:solidFill>
          <a:srgbClr val="004D6F"/>
        </a:solidFill>
        <a:latin typeface="Calibre Light"/>
        <a:ea typeface="Calibre Light"/>
        <a:cs typeface="Calibre Light"/>
        <a:sym typeface="Calibre Light"/>
      </a:defRPr>
    </a:lvl1pPr>
    <a:lvl2pPr indent="457200">
      <a:defRPr>
        <a:solidFill>
          <a:srgbClr val="004D6F"/>
        </a:solidFill>
        <a:latin typeface="Calibre Light"/>
        <a:ea typeface="Calibre Light"/>
        <a:cs typeface="Calibre Light"/>
        <a:sym typeface="Calibre Light"/>
      </a:defRPr>
    </a:lvl2pPr>
    <a:lvl3pPr indent="914400">
      <a:defRPr>
        <a:solidFill>
          <a:srgbClr val="004D6F"/>
        </a:solidFill>
        <a:latin typeface="Calibre Light"/>
        <a:ea typeface="Calibre Light"/>
        <a:cs typeface="Calibre Light"/>
        <a:sym typeface="Calibre Light"/>
      </a:defRPr>
    </a:lvl3pPr>
    <a:lvl4pPr indent="1371600">
      <a:defRPr>
        <a:solidFill>
          <a:srgbClr val="004D6F"/>
        </a:solidFill>
        <a:latin typeface="Calibre Light"/>
        <a:ea typeface="Calibre Light"/>
        <a:cs typeface="Calibre Light"/>
        <a:sym typeface="Calibre Light"/>
      </a:defRPr>
    </a:lvl4pPr>
    <a:lvl5pPr indent="1828800">
      <a:defRPr>
        <a:solidFill>
          <a:srgbClr val="004D6F"/>
        </a:solidFill>
        <a:latin typeface="Calibre Light"/>
        <a:ea typeface="Calibre Light"/>
        <a:cs typeface="Calibre Light"/>
        <a:sym typeface="Calibre Light"/>
      </a:defRPr>
    </a:lvl5pPr>
    <a:lvl6pPr indent="2286000">
      <a:defRPr>
        <a:solidFill>
          <a:srgbClr val="004D6F"/>
        </a:solidFill>
        <a:latin typeface="Calibre Light"/>
        <a:ea typeface="Calibre Light"/>
        <a:cs typeface="Calibre Light"/>
        <a:sym typeface="Calibre Light"/>
      </a:defRPr>
    </a:lvl6pPr>
    <a:lvl7pPr indent="2743200">
      <a:defRPr>
        <a:solidFill>
          <a:srgbClr val="004D6F"/>
        </a:solidFill>
        <a:latin typeface="Calibre Light"/>
        <a:ea typeface="Calibre Light"/>
        <a:cs typeface="Calibre Light"/>
        <a:sym typeface="Calibre Light"/>
      </a:defRPr>
    </a:lvl7pPr>
    <a:lvl8pPr indent="3200400">
      <a:defRPr>
        <a:solidFill>
          <a:srgbClr val="004D6F"/>
        </a:solidFill>
        <a:latin typeface="Calibre Light"/>
        <a:ea typeface="Calibre Light"/>
        <a:cs typeface="Calibre Light"/>
        <a:sym typeface="Calibre Light"/>
      </a:defRPr>
    </a:lvl8pPr>
    <a:lvl9pPr indent="3657600">
      <a:defRPr>
        <a:solidFill>
          <a:srgbClr val="004D6F"/>
        </a:solidFill>
        <a:latin typeface="Calibre Light"/>
        <a:ea typeface="Calibre Light"/>
        <a:cs typeface="Calibre Light"/>
        <a:sym typeface="Calibre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e Light"/>
          <a:ea typeface="Calibre Light"/>
          <a:cs typeface="Calibre Light"/>
        </a:font>
        <a:srgbClr val="004D6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D5F1"/>
          </a:solidFill>
        </a:fill>
      </a:tcStyle>
    </a:wholeTbl>
    <a:band2H>
      <a:tcTxStyle/>
      <a:tcStyle>
        <a:tcBdr/>
        <a:fill>
          <a:solidFill>
            <a:srgbClr val="E6EBF8"/>
          </a:solidFill>
        </a:fill>
      </a:tcStyle>
    </a:band2H>
    <a:firstCol>
      <a:tcTxStyle b="on" i="on">
        <a:font>
          <a:latin typeface="Calibre Light"/>
          <a:ea typeface="Calibre Light"/>
          <a:cs typeface="Calibre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78D9"/>
          </a:solidFill>
        </a:fill>
      </a:tcStyle>
    </a:firstCol>
    <a:lastRow>
      <a:tcTxStyle b="on" i="on">
        <a:font>
          <a:latin typeface="Calibre Light"/>
          <a:ea typeface="Calibre Light"/>
          <a:cs typeface="Calibre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78D9"/>
          </a:solidFill>
        </a:fill>
      </a:tcStyle>
    </a:lastRow>
    <a:firstRow>
      <a:tcTxStyle b="on" i="on">
        <a:font>
          <a:latin typeface="Calibre Light"/>
          <a:ea typeface="Calibre Light"/>
          <a:cs typeface="Calibre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78D9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e Light"/>
          <a:ea typeface="Calibre Light"/>
          <a:cs typeface="Calibre Light"/>
        </a:font>
        <a:srgbClr val="004D6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0D2"/>
          </a:solidFill>
        </a:fill>
      </a:tcStyle>
    </a:wholeTbl>
    <a:band2H>
      <a:tcTxStyle/>
      <a:tcStyle>
        <a:tcBdr/>
        <a:fill>
          <a:solidFill>
            <a:srgbClr val="FFF7EA"/>
          </a:solidFill>
        </a:fill>
      </a:tcStyle>
    </a:band2H>
    <a:firstCol>
      <a:tcTxStyle b="on" i="on">
        <a:font>
          <a:latin typeface="Calibre Light"/>
          <a:ea typeface="Calibre Light"/>
          <a:cs typeface="Calibre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D664"/>
          </a:solidFill>
        </a:fill>
      </a:tcStyle>
    </a:firstCol>
    <a:lastRow>
      <a:tcTxStyle b="on" i="on">
        <a:font>
          <a:latin typeface="Calibre Light"/>
          <a:ea typeface="Calibre Light"/>
          <a:cs typeface="Calibre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D664"/>
          </a:solidFill>
        </a:fill>
      </a:tcStyle>
    </a:lastRow>
    <a:firstRow>
      <a:tcTxStyle b="on" i="on">
        <a:font>
          <a:latin typeface="Calibre Light"/>
          <a:ea typeface="Calibre Light"/>
          <a:cs typeface="Calibre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D664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e Light"/>
          <a:ea typeface="Calibre Light"/>
          <a:cs typeface="Calibre Light"/>
        </a:font>
        <a:srgbClr val="004D6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DEEF5"/>
          </a:solidFill>
        </a:fill>
      </a:tcStyle>
    </a:wholeTbl>
    <a:band2H>
      <a:tcTxStyle/>
      <a:tcStyle>
        <a:tcBdr/>
        <a:fill>
          <a:solidFill>
            <a:srgbClr val="EFF7FA"/>
          </a:solidFill>
        </a:fill>
      </a:tcStyle>
    </a:band2H>
    <a:firstCol>
      <a:tcTxStyle b="on" i="on">
        <a:font>
          <a:latin typeface="Calibre Light"/>
          <a:ea typeface="Calibre Light"/>
          <a:cs typeface="Calibre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7D2E6"/>
          </a:solidFill>
        </a:fill>
      </a:tcStyle>
    </a:firstCol>
    <a:lastRow>
      <a:tcTxStyle b="on" i="on">
        <a:font>
          <a:latin typeface="Calibre Light"/>
          <a:ea typeface="Calibre Light"/>
          <a:cs typeface="Calibre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7D2E6"/>
          </a:solidFill>
        </a:fill>
      </a:tcStyle>
    </a:lastRow>
    <a:firstRow>
      <a:tcTxStyle b="on" i="on">
        <a:font>
          <a:latin typeface="Calibre Light"/>
          <a:ea typeface="Calibre Light"/>
          <a:cs typeface="Calibre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7D2E6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e Light"/>
          <a:ea typeface="Calibre Light"/>
          <a:cs typeface="Calibre Light"/>
        </a:font>
        <a:srgbClr val="004D6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8EB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e Light"/>
          <a:ea typeface="Calibre Light"/>
          <a:cs typeface="Calibre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D9"/>
          </a:solidFill>
        </a:fill>
      </a:tcStyle>
    </a:firstCol>
    <a:lastRow>
      <a:tcTxStyle b="on" i="on">
        <a:font>
          <a:latin typeface="Calibre Light"/>
          <a:ea typeface="Calibre Light"/>
          <a:cs typeface="Calibre Light"/>
        </a:font>
        <a:srgbClr val="004D6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4D6F"/>
              </a:solidFill>
              <a:prstDash val="solid"/>
              <a:bevel/>
            </a:ln>
          </a:top>
          <a:bottom>
            <a:ln w="25400" cap="flat">
              <a:solidFill>
                <a:srgbClr val="004D6F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e Light"/>
          <a:ea typeface="Calibre Light"/>
          <a:cs typeface="Calibre Light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4D6F"/>
              </a:solidFill>
              <a:prstDash val="solid"/>
              <a:bevel/>
            </a:ln>
          </a:top>
          <a:bottom>
            <a:ln w="25400" cap="flat">
              <a:solidFill>
                <a:srgbClr val="004D6F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D9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e Light"/>
          <a:ea typeface="Calibre Light"/>
          <a:cs typeface="Calibre Light"/>
        </a:font>
        <a:srgbClr val="004D6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FD4"/>
          </a:solidFill>
        </a:fill>
      </a:tcStyle>
    </a:wholeTbl>
    <a:band2H>
      <a:tcTxStyle/>
      <a:tcStyle>
        <a:tcBdr/>
        <a:fill>
          <a:solidFill>
            <a:srgbClr val="E6E8EB"/>
          </a:solidFill>
        </a:fill>
      </a:tcStyle>
    </a:band2H>
    <a:firstCol>
      <a:tcTxStyle b="on" i="on">
        <a:font>
          <a:latin typeface="Calibre Light"/>
          <a:ea typeface="Calibre Light"/>
          <a:cs typeface="Calibre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4D6F"/>
          </a:solidFill>
        </a:fill>
      </a:tcStyle>
    </a:firstCol>
    <a:lastRow>
      <a:tcTxStyle b="on" i="on">
        <a:font>
          <a:latin typeface="Calibre Light"/>
          <a:ea typeface="Calibre Light"/>
          <a:cs typeface="Calibre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4D6F"/>
          </a:solidFill>
        </a:fill>
      </a:tcStyle>
    </a:lastRow>
    <a:firstRow>
      <a:tcTxStyle b="on" i="on">
        <a:font>
          <a:latin typeface="Calibre Light"/>
          <a:ea typeface="Calibre Light"/>
          <a:cs typeface="Calibre Light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004D6F"/>
          </a:solidFill>
        </a:fill>
      </a:tcStyle>
    </a:firstRow>
  </a:tblStyle>
  <a:tblStyle styleId="{2708684C-4D16-4618-839F-0558EEFCDFE6}" styleName="">
    <a:tblBg/>
    <a:wholeTbl>
      <a:tcTxStyle b="on" i="on">
        <a:font>
          <a:latin typeface="Calibre Light"/>
          <a:ea typeface="Calibre Light"/>
          <a:cs typeface="Calibre Light"/>
        </a:font>
        <a:srgbClr val="004D6F"/>
      </a:tcTxStyle>
      <a:tcStyle>
        <a:tcBdr>
          <a:left>
            <a:ln w="12700" cap="flat">
              <a:solidFill>
                <a:srgbClr val="004D6F"/>
              </a:solidFill>
              <a:prstDash val="solid"/>
              <a:bevel/>
            </a:ln>
          </a:left>
          <a:right>
            <a:ln w="12700" cap="flat">
              <a:solidFill>
                <a:srgbClr val="004D6F"/>
              </a:solidFill>
              <a:prstDash val="solid"/>
              <a:bevel/>
            </a:ln>
          </a:right>
          <a:top>
            <a:ln w="12700" cap="flat">
              <a:solidFill>
                <a:srgbClr val="004D6F"/>
              </a:solidFill>
              <a:prstDash val="solid"/>
              <a:bevel/>
            </a:ln>
          </a:top>
          <a:bottom>
            <a:ln w="12700" cap="flat">
              <a:solidFill>
                <a:srgbClr val="004D6F"/>
              </a:solidFill>
              <a:prstDash val="solid"/>
              <a:bevel/>
            </a:ln>
          </a:bottom>
          <a:insideH>
            <a:ln w="12700" cap="flat">
              <a:solidFill>
                <a:srgbClr val="004D6F"/>
              </a:solidFill>
              <a:prstDash val="solid"/>
              <a:bevel/>
            </a:ln>
          </a:insideH>
          <a:insideV>
            <a:ln w="12700" cap="flat">
              <a:solidFill>
                <a:srgbClr val="004D6F"/>
              </a:solidFill>
              <a:prstDash val="solid"/>
              <a:bevel/>
            </a:ln>
          </a:insideV>
        </a:tcBdr>
        <a:fill>
          <a:solidFill>
            <a:srgbClr val="004D6F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e Light"/>
          <a:ea typeface="Calibre Light"/>
          <a:cs typeface="Calibre Light"/>
        </a:font>
        <a:srgbClr val="004D6F"/>
      </a:tcTxStyle>
      <a:tcStyle>
        <a:tcBdr>
          <a:left>
            <a:ln w="12700" cap="flat">
              <a:solidFill>
                <a:srgbClr val="004D6F"/>
              </a:solidFill>
              <a:prstDash val="solid"/>
              <a:bevel/>
            </a:ln>
          </a:left>
          <a:right>
            <a:ln w="12700" cap="flat">
              <a:solidFill>
                <a:srgbClr val="004D6F"/>
              </a:solidFill>
              <a:prstDash val="solid"/>
              <a:bevel/>
            </a:ln>
          </a:right>
          <a:top>
            <a:ln w="12700" cap="flat">
              <a:solidFill>
                <a:srgbClr val="004D6F"/>
              </a:solidFill>
              <a:prstDash val="solid"/>
              <a:bevel/>
            </a:ln>
          </a:top>
          <a:bottom>
            <a:ln w="12700" cap="flat">
              <a:solidFill>
                <a:srgbClr val="004D6F"/>
              </a:solidFill>
              <a:prstDash val="solid"/>
              <a:bevel/>
            </a:ln>
          </a:bottom>
          <a:insideH>
            <a:ln w="12700" cap="flat">
              <a:solidFill>
                <a:srgbClr val="004D6F"/>
              </a:solidFill>
              <a:prstDash val="solid"/>
              <a:bevel/>
            </a:ln>
          </a:insideH>
          <a:insideV>
            <a:ln w="12700" cap="flat">
              <a:solidFill>
                <a:srgbClr val="004D6F"/>
              </a:solidFill>
              <a:prstDash val="solid"/>
              <a:bevel/>
            </a:ln>
          </a:insideV>
        </a:tcBdr>
        <a:fill>
          <a:solidFill>
            <a:srgbClr val="004D6F">
              <a:alpha val="20000"/>
            </a:srgbClr>
          </a:solidFill>
        </a:fill>
      </a:tcStyle>
    </a:firstCol>
    <a:lastRow>
      <a:tcTxStyle b="on" i="on">
        <a:font>
          <a:latin typeface="Calibre Light"/>
          <a:ea typeface="Calibre Light"/>
          <a:cs typeface="Calibre Light"/>
        </a:font>
        <a:srgbClr val="004D6F"/>
      </a:tcTxStyle>
      <a:tcStyle>
        <a:tcBdr>
          <a:left>
            <a:ln w="12700" cap="flat">
              <a:solidFill>
                <a:srgbClr val="004D6F"/>
              </a:solidFill>
              <a:prstDash val="solid"/>
              <a:bevel/>
            </a:ln>
          </a:left>
          <a:right>
            <a:ln w="12700" cap="flat">
              <a:solidFill>
                <a:srgbClr val="004D6F"/>
              </a:solidFill>
              <a:prstDash val="solid"/>
              <a:bevel/>
            </a:ln>
          </a:right>
          <a:top>
            <a:ln w="50800" cap="flat">
              <a:solidFill>
                <a:srgbClr val="004D6F"/>
              </a:solidFill>
              <a:prstDash val="solid"/>
              <a:bevel/>
            </a:ln>
          </a:top>
          <a:bottom>
            <a:ln w="12700" cap="flat">
              <a:solidFill>
                <a:srgbClr val="004D6F"/>
              </a:solidFill>
              <a:prstDash val="solid"/>
              <a:bevel/>
            </a:ln>
          </a:bottom>
          <a:insideH>
            <a:ln w="12700" cap="flat">
              <a:solidFill>
                <a:srgbClr val="004D6F"/>
              </a:solidFill>
              <a:prstDash val="solid"/>
              <a:bevel/>
            </a:ln>
          </a:insideH>
          <a:insideV>
            <a:ln w="12700" cap="flat">
              <a:solidFill>
                <a:srgbClr val="004D6F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e Light"/>
          <a:ea typeface="Calibre Light"/>
          <a:cs typeface="Calibre Light"/>
        </a:font>
        <a:srgbClr val="004D6F"/>
      </a:tcTxStyle>
      <a:tcStyle>
        <a:tcBdr>
          <a:left>
            <a:ln w="12700" cap="flat">
              <a:solidFill>
                <a:srgbClr val="004D6F"/>
              </a:solidFill>
              <a:prstDash val="solid"/>
              <a:bevel/>
            </a:ln>
          </a:left>
          <a:right>
            <a:ln w="12700" cap="flat">
              <a:solidFill>
                <a:srgbClr val="004D6F"/>
              </a:solidFill>
              <a:prstDash val="solid"/>
              <a:bevel/>
            </a:ln>
          </a:right>
          <a:top>
            <a:ln w="12700" cap="flat">
              <a:solidFill>
                <a:srgbClr val="004D6F"/>
              </a:solidFill>
              <a:prstDash val="solid"/>
              <a:bevel/>
            </a:ln>
          </a:top>
          <a:bottom>
            <a:ln w="25400" cap="flat">
              <a:solidFill>
                <a:srgbClr val="004D6F"/>
              </a:solidFill>
              <a:prstDash val="solid"/>
              <a:bevel/>
            </a:ln>
          </a:bottom>
          <a:insideH>
            <a:ln w="12700" cap="flat">
              <a:solidFill>
                <a:srgbClr val="004D6F"/>
              </a:solidFill>
              <a:prstDash val="solid"/>
              <a:bevel/>
            </a:ln>
          </a:insideH>
          <a:insideV>
            <a:ln w="12700" cap="flat">
              <a:solidFill>
                <a:srgbClr val="004D6F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1" d="100"/>
          <a:sy n="91" d="100"/>
        </p:scale>
        <p:origin x="-376" y="-104"/>
      </p:cViewPr>
      <p:guideLst>
        <p:guide orient="horz" pos="2160"/>
        <p:guide pos="38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Shape 42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29" name="Shape 42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48163506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1pPr>
    <a:lvl2pPr indent="228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2pPr>
    <a:lvl3pPr indent="457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3pPr>
    <a:lvl4pPr indent="685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4pPr>
    <a:lvl5pPr indent="9144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5pPr>
    <a:lvl6pPr indent="11430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6pPr>
    <a:lvl7pPr indent="1371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7pPr>
    <a:lvl8pPr indent="1600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8pPr>
    <a:lvl9pPr indent="1828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562703" y="477050"/>
            <a:ext cx="6217921" cy="4185947"/>
          </a:xfrm>
          <a:prstGeom prst="rect">
            <a:avLst/>
          </a:prstGeom>
        </p:spPr>
        <p:txBody>
          <a:bodyPr/>
          <a:lstStyle>
            <a:lvl1pPr>
              <a:lnSpc>
                <a:spcPct val="80000"/>
              </a:lnSpc>
              <a:defRPr sz="6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600">
                <a:solidFill>
                  <a:srgbClr val="29A7DE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562703" y="4782437"/>
            <a:ext cx="6217921" cy="2075564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Five</a:t>
            </a:r>
          </a:p>
        </p:txBody>
      </p:sp>
      <p:grpSp>
        <p:nvGrpSpPr>
          <p:cNvPr id="35" name="Group 35"/>
          <p:cNvGrpSpPr/>
          <p:nvPr/>
        </p:nvGrpSpPr>
        <p:grpSpPr>
          <a:xfrm>
            <a:off x="668135" y="656874"/>
            <a:ext cx="1614660" cy="296780"/>
            <a:chOff x="0" y="0"/>
            <a:chExt cx="1614659" cy="296779"/>
          </a:xfrm>
        </p:grpSpPr>
        <p:sp>
          <p:nvSpPr>
            <p:cNvPr id="26" name="Shape 26"/>
            <p:cNvSpPr/>
            <p:nvPr/>
          </p:nvSpPr>
          <p:spPr>
            <a:xfrm>
              <a:off x="1222360" y="67426"/>
              <a:ext cx="132811" cy="228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44" y="0"/>
                  </a:moveTo>
                  <a:cubicBezTo>
                    <a:pt x="16887" y="0"/>
                    <a:pt x="14335" y="114"/>
                    <a:pt x="11978" y="571"/>
                  </a:cubicBezTo>
                  <a:cubicBezTo>
                    <a:pt x="10996" y="686"/>
                    <a:pt x="9818" y="914"/>
                    <a:pt x="8836" y="1143"/>
                  </a:cubicBezTo>
                  <a:cubicBezTo>
                    <a:pt x="8640" y="1029"/>
                    <a:pt x="8444" y="914"/>
                    <a:pt x="8247" y="686"/>
                  </a:cubicBezTo>
                  <a:cubicBezTo>
                    <a:pt x="7265" y="229"/>
                    <a:pt x="6284" y="0"/>
                    <a:pt x="490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9622" y="21600"/>
                    <a:pt x="9622" y="21600"/>
                    <a:pt x="9622" y="21600"/>
                  </a:cubicBezTo>
                  <a:cubicBezTo>
                    <a:pt x="9622" y="10286"/>
                    <a:pt x="9622" y="10286"/>
                    <a:pt x="9622" y="10286"/>
                  </a:cubicBezTo>
                  <a:cubicBezTo>
                    <a:pt x="9622" y="8114"/>
                    <a:pt x="10211" y="7314"/>
                    <a:pt x="11585" y="6514"/>
                  </a:cubicBezTo>
                  <a:cubicBezTo>
                    <a:pt x="12764" y="5829"/>
                    <a:pt x="14727" y="5486"/>
                    <a:pt x="17476" y="5486"/>
                  </a:cubicBezTo>
                  <a:cubicBezTo>
                    <a:pt x="21600" y="5486"/>
                    <a:pt x="21600" y="5486"/>
                    <a:pt x="21600" y="5486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19244" y="0"/>
                    <a:pt x="19244" y="0"/>
                    <a:pt x="19244" y="0"/>
                  </a:cubicBezTo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>
              <a:off x="225776" y="-1"/>
              <a:ext cx="59255" cy="2957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2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484"/>
                    <a:pt x="0" y="19484"/>
                    <a:pt x="0" y="19484"/>
                  </a:cubicBezTo>
                  <a:cubicBezTo>
                    <a:pt x="0" y="20101"/>
                    <a:pt x="882" y="20542"/>
                    <a:pt x="3086" y="20983"/>
                  </a:cubicBezTo>
                  <a:cubicBezTo>
                    <a:pt x="4849" y="21336"/>
                    <a:pt x="7494" y="21600"/>
                    <a:pt x="1058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028"/>
                    <a:pt x="21600" y="2028"/>
                    <a:pt x="21600" y="2028"/>
                  </a:cubicBezTo>
                  <a:cubicBezTo>
                    <a:pt x="21600" y="1411"/>
                    <a:pt x="20718" y="970"/>
                    <a:pt x="18514" y="617"/>
                  </a:cubicBezTo>
                  <a:cubicBezTo>
                    <a:pt x="16310" y="176"/>
                    <a:pt x="14106" y="0"/>
                    <a:pt x="11020" y="0"/>
                  </a:cubicBezTo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>
              <a:off x="307505" y="61296"/>
              <a:ext cx="207899" cy="235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7169"/>
                  </a:moveTo>
                  <a:cubicBezTo>
                    <a:pt x="14442" y="17169"/>
                    <a:pt x="15572" y="13735"/>
                    <a:pt x="15572" y="10855"/>
                  </a:cubicBezTo>
                  <a:cubicBezTo>
                    <a:pt x="15572" y="8086"/>
                    <a:pt x="14442" y="4542"/>
                    <a:pt x="10800" y="4542"/>
                  </a:cubicBezTo>
                  <a:cubicBezTo>
                    <a:pt x="7158" y="4542"/>
                    <a:pt x="6028" y="8086"/>
                    <a:pt x="6028" y="10855"/>
                  </a:cubicBezTo>
                  <a:cubicBezTo>
                    <a:pt x="6028" y="13735"/>
                    <a:pt x="7158" y="17169"/>
                    <a:pt x="10800" y="17169"/>
                  </a:cubicBezTo>
                  <a:close/>
                  <a:moveTo>
                    <a:pt x="10800" y="0"/>
                  </a:moveTo>
                  <a:cubicBezTo>
                    <a:pt x="17707" y="0"/>
                    <a:pt x="21600" y="4098"/>
                    <a:pt x="21600" y="10855"/>
                  </a:cubicBezTo>
                  <a:cubicBezTo>
                    <a:pt x="21600" y="17612"/>
                    <a:pt x="17707" y="21600"/>
                    <a:pt x="10800" y="21600"/>
                  </a:cubicBezTo>
                  <a:cubicBezTo>
                    <a:pt x="3642" y="21600"/>
                    <a:pt x="0" y="17612"/>
                    <a:pt x="0" y="10855"/>
                  </a:cubicBezTo>
                  <a:cubicBezTo>
                    <a:pt x="0" y="4098"/>
                    <a:pt x="3642" y="0"/>
                    <a:pt x="10800" y="0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>
              <a:off x="0" y="61296"/>
              <a:ext cx="202791" cy="235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7" y="17169"/>
                  </a:moveTo>
                  <a:cubicBezTo>
                    <a:pt x="7329" y="17169"/>
                    <a:pt x="6171" y="13735"/>
                    <a:pt x="6171" y="10855"/>
                  </a:cubicBezTo>
                  <a:cubicBezTo>
                    <a:pt x="6171" y="8086"/>
                    <a:pt x="7329" y="4542"/>
                    <a:pt x="11057" y="4542"/>
                  </a:cubicBezTo>
                  <a:cubicBezTo>
                    <a:pt x="13114" y="4542"/>
                    <a:pt x="14271" y="5538"/>
                    <a:pt x="15043" y="6868"/>
                  </a:cubicBezTo>
                  <a:cubicBezTo>
                    <a:pt x="21600" y="6868"/>
                    <a:pt x="21600" y="6868"/>
                    <a:pt x="21600" y="6868"/>
                  </a:cubicBezTo>
                  <a:cubicBezTo>
                    <a:pt x="20314" y="2548"/>
                    <a:pt x="16714" y="0"/>
                    <a:pt x="11057" y="0"/>
                  </a:cubicBezTo>
                  <a:cubicBezTo>
                    <a:pt x="3857" y="0"/>
                    <a:pt x="0" y="4098"/>
                    <a:pt x="0" y="10855"/>
                  </a:cubicBezTo>
                  <a:cubicBezTo>
                    <a:pt x="0" y="17612"/>
                    <a:pt x="3857" y="21600"/>
                    <a:pt x="11057" y="21600"/>
                  </a:cubicBezTo>
                  <a:cubicBezTo>
                    <a:pt x="16714" y="21600"/>
                    <a:pt x="20314" y="19163"/>
                    <a:pt x="21600" y="14843"/>
                  </a:cubicBezTo>
                  <a:cubicBezTo>
                    <a:pt x="17357" y="14843"/>
                    <a:pt x="17357" y="14843"/>
                    <a:pt x="17357" y="14843"/>
                  </a:cubicBezTo>
                  <a:cubicBezTo>
                    <a:pt x="17357" y="14843"/>
                    <a:pt x="16200" y="14843"/>
                    <a:pt x="15557" y="15397"/>
                  </a:cubicBezTo>
                  <a:cubicBezTo>
                    <a:pt x="14400" y="16283"/>
                    <a:pt x="13500" y="17169"/>
                    <a:pt x="11057" y="17169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30" name="Shape 30"/>
            <p:cNvSpPr/>
            <p:nvPr/>
          </p:nvSpPr>
          <p:spPr>
            <a:xfrm>
              <a:off x="538390" y="67426"/>
              <a:ext cx="196661" cy="2293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805" y="796"/>
                  </a:moveTo>
                  <a:cubicBezTo>
                    <a:pt x="20142" y="227"/>
                    <a:pt x="19480" y="0"/>
                    <a:pt x="18420" y="0"/>
                  </a:cubicBezTo>
                  <a:cubicBezTo>
                    <a:pt x="15239" y="0"/>
                    <a:pt x="15239" y="0"/>
                    <a:pt x="15239" y="0"/>
                  </a:cubicBezTo>
                  <a:cubicBezTo>
                    <a:pt x="15239" y="13415"/>
                    <a:pt x="15239" y="13415"/>
                    <a:pt x="15239" y="13415"/>
                  </a:cubicBezTo>
                  <a:cubicBezTo>
                    <a:pt x="15239" y="14665"/>
                    <a:pt x="14709" y="15575"/>
                    <a:pt x="13914" y="16143"/>
                  </a:cubicBezTo>
                  <a:cubicBezTo>
                    <a:pt x="12987" y="16825"/>
                    <a:pt x="11926" y="17053"/>
                    <a:pt x="10866" y="17053"/>
                  </a:cubicBezTo>
                  <a:cubicBezTo>
                    <a:pt x="9674" y="17053"/>
                    <a:pt x="8613" y="16825"/>
                    <a:pt x="7818" y="16143"/>
                  </a:cubicBezTo>
                  <a:cubicBezTo>
                    <a:pt x="6891" y="15575"/>
                    <a:pt x="6361" y="14665"/>
                    <a:pt x="6361" y="13415"/>
                  </a:cubicBezTo>
                  <a:cubicBezTo>
                    <a:pt x="6361" y="2615"/>
                    <a:pt x="6361" y="2615"/>
                    <a:pt x="6361" y="2615"/>
                  </a:cubicBezTo>
                  <a:cubicBezTo>
                    <a:pt x="6361" y="1933"/>
                    <a:pt x="6096" y="1251"/>
                    <a:pt x="5566" y="796"/>
                  </a:cubicBezTo>
                  <a:cubicBezTo>
                    <a:pt x="4903" y="227"/>
                    <a:pt x="4240" y="0"/>
                    <a:pt x="33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392"/>
                    <a:pt x="0" y="12392"/>
                    <a:pt x="0" y="12392"/>
                  </a:cubicBezTo>
                  <a:cubicBezTo>
                    <a:pt x="0" y="16257"/>
                    <a:pt x="1193" y="18531"/>
                    <a:pt x="3445" y="19895"/>
                  </a:cubicBezTo>
                  <a:cubicBezTo>
                    <a:pt x="5566" y="21145"/>
                    <a:pt x="8083" y="21600"/>
                    <a:pt x="10866" y="21600"/>
                  </a:cubicBezTo>
                  <a:cubicBezTo>
                    <a:pt x="13517" y="21600"/>
                    <a:pt x="16034" y="21145"/>
                    <a:pt x="18155" y="19895"/>
                  </a:cubicBezTo>
                  <a:cubicBezTo>
                    <a:pt x="20407" y="18531"/>
                    <a:pt x="21600" y="16257"/>
                    <a:pt x="21600" y="12392"/>
                  </a:cubicBezTo>
                  <a:cubicBezTo>
                    <a:pt x="21600" y="2615"/>
                    <a:pt x="21600" y="2615"/>
                    <a:pt x="21600" y="2615"/>
                  </a:cubicBezTo>
                  <a:cubicBezTo>
                    <a:pt x="21600" y="1933"/>
                    <a:pt x="21335" y="1251"/>
                    <a:pt x="20805" y="796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31" name="Shape 31"/>
            <p:cNvSpPr/>
            <p:nvPr/>
          </p:nvSpPr>
          <p:spPr>
            <a:xfrm>
              <a:off x="759058" y="-1"/>
              <a:ext cx="210964" cy="2967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36" y="615"/>
                  </a:moveTo>
                  <a:cubicBezTo>
                    <a:pt x="20119" y="176"/>
                    <a:pt x="19502" y="0"/>
                    <a:pt x="18638" y="0"/>
                  </a:cubicBezTo>
                  <a:cubicBezTo>
                    <a:pt x="15675" y="0"/>
                    <a:pt x="15675" y="0"/>
                    <a:pt x="15675" y="0"/>
                  </a:cubicBezTo>
                  <a:cubicBezTo>
                    <a:pt x="15675" y="6146"/>
                    <a:pt x="15675" y="6146"/>
                    <a:pt x="15675" y="6146"/>
                  </a:cubicBezTo>
                  <a:cubicBezTo>
                    <a:pt x="14688" y="5532"/>
                    <a:pt x="12713" y="4478"/>
                    <a:pt x="9751" y="4478"/>
                  </a:cubicBezTo>
                  <a:cubicBezTo>
                    <a:pt x="3579" y="4478"/>
                    <a:pt x="0" y="7727"/>
                    <a:pt x="0" y="13083"/>
                  </a:cubicBezTo>
                  <a:cubicBezTo>
                    <a:pt x="0" y="18439"/>
                    <a:pt x="3703" y="21600"/>
                    <a:pt x="10738" y="21600"/>
                  </a:cubicBezTo>
                  <a:cubicBezTo>
                    <a:pt x="17774" y="21600"/>
                    <a:pt x="21600" y="18439"/>
                    <a:pt x="21600" y="13171"/>
                  </a:cubicBezTo>
                  <a:cubicBezTo>
                    <a:pt x="21600" y="13171"/>
                    <a:pt x="21600" y="13171"/>
                    <a:pt x="21600" y="13171"/>
                  </a:cubicBezTo>
                  <a:cubicBezTo>
                    <a:pt x="21600" y="2020"/>
                    <a:pt x="21600" y="2020"/>
                    <a:pt x="21600" y="2020"/>
                  </a:cubicBezTo>
                  <a:cubicBezTo>
                    <a:pt x="21600" y="1405"/>
                    <a:pt x="21353" y="966"/>
                    <a:pt x="20736" y="615"/>
                  </a:cubicBezTo>
                  <a:close/>
                  <a:moveTo>
                    <a:pt x="10738" y="18088"/>
                  </a:moveTo>
                  <a:cubicBezTo>
                    <a:pt x="7159" y="18088"/>
                    <a:pt x="6048" y="15366"/>
                    <a:pt x="6048" y="13083"/>
                  </a:cubicBezTo>
                  <a:cubicBezTo>
                    <a:pt x="6048" y="10888"/>
                    <a:pt x="7159" y="8078"/>
                    <a:pt x="10738" y="8078"/>
                  </a:cubicBezTo>
                  <a:cubicBezTo>
                    <a:pt x="14441" y="8078"/>
                    <a:pt x="15552" y="10800"/>
                    <a:pt x="15675" y="13083"/>
                  </a:cubicBezTo>
                  <a:cubicBezTo>
                    <a:pt x="15675" y="13171"/>
                    <a:pt x="15675" y="13171"/>
                    <a:pt x="15675" y="13171"/>
                  </a:cubicBezTo>
                  <a:cubicBezTo>
                    <a:pt x="15675" y="13171"/>
                    <a:pt x="15675" y="13171"/>
                    <a:pt x="15675" y="13171"/>
                  </a:cubicBezTo>
                  <a:cubicBezTo>
                    <a:pt x="15675" y="15454"/>
                    <a:pt x="14441" y="18088"/>
                    <a:pt x="10738" y="18088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>
              <a:off x="993008" y="61296"/>
              <a:ext cx="207899" cy="235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9637"/>
                  </a:moveTo>
                  <a:cubicBezTo>
                    <a:pt x="21600" y="10080"/>
                    <a:pt x="21474" y="10523"/>
                    <a:pt x="21223" y="10855"/>
                  </a:cubicBezTo>
                  <a:cubicBezTo>
                    <a:pt x="21098" y="11077"/>
                    <a:pt x="20972" y="11298"/>
                    <a:pt x="20721" y="11520"/>
                  </a:cubicBezTo>
                  <a:cubicBezTo>
                    <a:pt x="20093" y="11963"/>
                    <a:pt x="19465" y="12295"/>
                    <a:pt x="18586" y="12295"/>
                  </a:cubicBezTo>
                  <a:cubicBezTo>
                    <a:pt x="6028" y="12295"/>
                    <a:pt x="6028" y="12295"/>
                    <a:pt x="6028" y="12295"/>
                  </a:cubicBezTo>
                  <a:cubicBezTo>
                    <a:pt x="6279" y="14732"/>
                    <a:pt x="7660" y="17169"/>
                    <a:pt x="10800" y="17169"/>
                  </a:cubicBezTo>
                  <a:cubicBezTo>
                    <a:pt x="13060" y="17169"/>
                    <a:pt x="13940" y="16283"/>
                    <a:pt x="15070" y="15397"/>
                  </a:cubicBezTo>
                  <a:cubicBezTo>
                    <a:pt x="15698" y="14843"/>
                    <a:pt x="16828" y="14843"/>
                    <a:pt x="16828" y="14843"/>
                  </a:cubicBezTo>
                  <a:cubicBezTo>
                    <a:pt x="21098" y="14843"/>
                    <a:pt x="21098" y="14843"/>
                    <a:pt x="21098" y="14843"/>
                  </a:cubicBezTo>
                  <a:cubicBezTo>
                    <a:pt x="19716" y="19163"/>
                    <a:pt x="16200" y="21600"/>
                    <a:pt x="10800" y="21600"/>
                  </a:cubicBezTo>
                  <a:cubicBezTo>
                    <a:pt x="3642" y="21600"/>
                    <a:pt x="0" y="17612"/>
                    <a:pt x="0" y="10855"/>
                  </a:cubicBezTo>
                  <a:cubicBezTo>
                    <a:pt x="0" y="4098"/>
                    <a:pt x="3642" y="0"/>
                    <a:pt x="10800" y="0"/>
                  </a:cubicBezTo>
                  <a:cubicBezTo>
                    <a:pt x="16200" y="0"/>
                    <a:pt x="19842" y="2548"/>
                    <a:pt x="21098" y="6868"/>
                  </a:cubicBezTo>
                  <a:cubicBezTo>
                    <a:pt x="21349" y="7532"/>
                    <a:pt x="21474" y="8418"/>
                    <a:pt x="21600" y="9305"/>
                  </a:cubicBezTo>
                  <a:lnTo>
                    <a:pt x="21600" y="9637"/>
                  </a:lnTo>
                  <a:close/>
                  <a:moveTo>
                    <a:pt x="10800" y="4542"/>
                  </a:moveTo>
                  <a:cubicBezTo>
                    <a:pt x="8163" y="4542"/>
                    <a:pt x="6530" y="6314"/>
                    <a:pt x="6279" y="8197"/>
                  </a:cubicBezTo>
                  <a:cubicBezTo>
                    <a:pt x="15195" y="8197"/>
                    <a:pt x="15195" y="8197"/>
                    <a:pt x="15195" y="8197"/>
                  </a:cubicBezTo>
                  <a:cubicBezTo>
                    <a:pt x="15195" y="6314"/>
                    <a:pt x="13312" y="4542"/>
                    <a:pt x="10800" y="4542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>
              <a:off x="1363854" y="61296"/>
              <a:ext cx="190531" cy="235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5760"/>
                  </a:moveTo>
                  <a:cubicBezTo>
                    <a:pt x="21600" y="3988"/>
                    <a:pt x="20643" y="2548"/>
                    <a:pt x="18866" y="1440"/>
                  </a:cubicBezTo>
                  <a:cubicBezTo>
                    <a:pt x="17089" y="554"/>
                    <a:pt x="14354" y="0"/>
                    <a:pt x="10800" y="0"/>
                  </a:cubicBezTo>
                  <a:cubicBezTo>
                    <a:pt x="7519" y="0"/>
                    <a:pt x="5058" y="665"/>
                    <a:pt x="3281" y="1772"/>
                  </a:cubicBezTo>
                  <a:cubicBezTo>
                    <a:pt x="1777" y="2769"/>
                    <a:pt x="820" y="4209"/>
                    <a:pt x="547" y="5871"/>
                  </a:cubicBezTo>
                  <a:cubicBezTo>
                    <a:pt x="7109" y="5871"/>
                    <a:pt x="7109" y="5871"/>
                    <a:pt x="7109" y="5871"/>
                  </a:cubicBezTo>
                  <a:cubicBezTo>
                    <a:pt x="7382" y="5206"/>
                    <a:pt x="7929" y="4763"/>
                    <a:pt x="8613" y="4542"/>
                  </a:cubicBezTo>
                  <a:cubicBezTo>
                    <a:pt x="9296" y="4320"/>
                    <a:pt x="10116" y="4209"/>
                    <a:pt x="11073" y="4209"/>
                  </a:cubicBezTo>
                  <a:cubicBezTo>
                    <a:pt x="12167" y="4209"/>
                    <a:pt x="12987" y="4320"/>
                    <a:pt x="13808" y="4652"/>
                  </a:cubicBezTo>
                  <a:cubicBezTo>
                    <a:pt x="14765" y="4874"/>
                    <a:pt x="15175" y="5317"/>
                    <a:pt x="15175" y="6092"/>
                  </a:cubicBezTo>
                  <a:cubicBezTo>
                    <a:pt x="15175" y="6978"/>
                    <a:pt x="13808" y="7754"/>
                    <a:pt x="11073" y="7975"/>
                  </a:cubicBezTo>
                  <a:cubicBezTo>
                    <a:pt x="7656" y="8418"/>
                    <a:pt x="4922" y="8640"/>
                    <a:pt x="2461" y="10080"/>
                  </a:cubicBezTo>
                  <a:cubicBezTo>
                    <a:pt x="957" y="11077"/>
                    <a:pt x="0" y="12738"/>
                    <a:pt x="0" y="14954"/>
                  </a:cubicBezTo>
                  <a:cubicBezTo>
                    <a:pt x="0" y="17169"/>
                    <a:pt x="820" y="18831"/>
                    <a:pt x="2597" y="19938"/>
                  </a:cubicBezTo>
                  <a:cubicBezTo>
                    <a:pt x="4101" y="20825"/>
                    <a:pt x="6562" y="21600"/>
                    <a:pt x="10527" y="21600"/>
                  </a:cubicBezTo>
                  <a:cubicBezTo>
                    <a:pt x="14081" y="21600"/>
                    <a:pt x="16815" y="20935"/>
                    <a:pt x="18592" y="20049"/>
                  </a:cubicBezTo>
                  <a:cubicBezTo>
                    <a:pt x="20506" y="18942"/>
                    <a:pt x="21600" y="17723"/>
                    <a:pt x="21600" y="15618"/>
                  </a:cubicBezTo>
                  <a:lnTo>
                    <a:pt x="21600" y="5760"/>
                  </a:lnTo>
                  <a:close/>
                  <a:moveTo>
                    <a:pt x="14354" y="15951"/>
                  </a:moveTo>
                  <a:cubicBezTo>
                    <a:pt x="13397" y="16837"/>
                    <a:pt x="11894" y="17169"/>
                    <a:pt x="10116" y="17169"/>
                  </a:cubicBezTo>
                  <a:cubicBezTo>
                    <a:pt x="9570" y="17169"/>
                    <a:pt x="7792" y="17058"/>
                    <a:pt x="7109" y="16505"/>
                  </a:cubicBezTo>
                  <a:cubicBezTo>
                    <a:pt x="6562" y="16062"/>
                    <a:pt x="6152" y="15729"/>
                    <a:pt x="6152" y="14954"/>
                  </a:cubicBezTo>
                  <a:cubicBezTo>
                    <a:pt x="6152" y="14400"/>
                    <a:pt x="6425" y="13846"/>
                    <a:pt x="6835" y="13514"/>
                  </a:cubicBezTo>
                  <a:cubicBezTo>
                    <a:pt x="7792" y="12628"/>
                    <a:pt x="8886" y="12517"/>
                    <a:pt x="11073" y="12185"/>
                  </a:cubicBezTo>
                  <a:cubicBezTo>
                    <a:pt x="12577" y="11852"/>
                    <a:pt x="14491" y="11409"/>
                    <a:pt x="15311" y="10966"/>
                  </a:cubicBezTo>
                  <a:cubicBezTo>
                    <a:pt x="15311" y="12628"/>
                    <a:pt x="15311" y="12628"/>
                    <a:pt x="15311" y="12628"/>
                  </a:cubicBezTo>
                  <a:cubicBezTo>
                    <a:pt x="15311" y="13957"/>
                    <a:pt x="15448" y="15175"/>
                    <a:pt x="14354" y="15951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34" name="Shape 34"/>
            <p:cNvSpPr/>
            <p:nvPr/>
          </p:nvSpPr>
          <p:spPr>
            <a:xfrm>
              <a:off x="1568687" y="62829"/>
              <a:ext cx="45973" cy="469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17053" y="0"/>
                    <a:pt x="21600" y="4985"/>
                    <a:pt x="21600" y="11077"/>
                  </a:cubicBezTo>
                  <a:cubicBezTo>
                    <a:pt x="21600" y="16615"/>
                    <a:pt x="17053" y="21600"/>
                    <a:pt x="10800" y="21600"/>
                  </a:cubicBezTo>
                  <a:cubicBezTo>
                    <a:pt x="3979" y="21600"/>
                    <a:pt x="0" y="16615"/>
                    <a:pt x="0" y="11077"/>
                  </a:cubicBezTo>
                  <a:cubicBezTo>
                    <a:pt x="0" y="4985"/>
                    <a:pt x="3979" y="0"/>
                    <a:pt x="10800" y="0"/>
                  </a:cubicBezTo>
                  <a:close/>
                  <a:moveTo>
                    <a:pt x="10800" y="19938"/>
                  </a:moveTo>
                  <a:cubicBezTo>
                    <a:pt x="15916" y="19938"/>
                    <a:pt x="19326" y="16062"/>
                    <a:pt x="19326" y="11077"/>
                  </a:cubicBezTo>
                  <a:cubicBezTo>
                    <a:pt x="19326" y="6092"/>
                    <a:pt x="15916" y="1662"/>
                    <a:pt x="10800" y="1662"/>
                  </a:cubicBezTo>
                  <a:cubicBezTo>
                    <a:pt x="5684" y="1662"/>
                    <a:pt x="1705" y="6092"/>
                    <a:pt x="1705" y="11077"/>
                  </a:cubicBezTo>
                  <a:cubicBezTo>
                    <a:pt x="1705" y="16062"/>
                    <a:pt x="5684" y="19938"/>
                    <a:pt x="10800" y="19938"/>
                  </a:cubicBezTo>
                  <a:close/>
                  <a:moveTo>
                    <a:pt x="10800" y="12738"/>
                  </a:moveTo>
                  <a:cubicBezTo>
                    <a:pt x="8526" y="12738"/>
                    <a:pt x="8526" y="12738"/>
                    <a:pt x="8526" y="12738"/>
                  </a:cubicBezTo>
                  <a:cubicBezTo>
                    <a:pt x="8526" y="17169"/>
                    <a:pt x="8526" y="17169"/>
                    <a:pt x="8526" y="17169"/>
                  </a:cubicBezTo>
                  <a:cubicBezTo>
                    <a:pt x="6253" y="17169"/>
                    <a:pt x="6253" y="17169"/>
                    <a:pt x="6253" y="17169"/>
                  </a:cubicBezTo>
                  <a:cubicBezTo>
                    <a:pt x="6253" y="4985"/>
                    <a:pt x="6253" y="4985"/>
                    <a:pt x="6253" y="4985"/>
                  </a:cubicBezTo>
                  <a:cubicBezTo>
                    <a:pt x="10232" y="4985"/>
                    <a:pt x="10232" y="4985"/>
                    <a:pt x="10232" y="4985"/>
                  </a:cubicBezTo>
                  <a:cubicBezTo>
                    <a:pt x="13642" y="4985"/>
                    <a:pt x="15347" y="5538"/>
                    <a:pt x="15347" y="8308"/>
                  </a:cubicBezTo>
                  <a:cubicBezTo>
                    <a:pt x="15347" y="10523"/>
                    <a:pt x="14779" y="11631"/>
                    <a:pt x="13074" y="12185"/>
                  </a:cubicBezTo>
                  <a:cubicBezTo>
                    <a:pt x="15347" y="17169"/>
                    <a:pt x="15347" y="17169"/>
                    <a:pt x="15347" y="17169"/>
                  </a:cubicBezTo>
                  <a:cubicBezTo>
                    <a:pt x="13074" y="17169"/>
                    <a:pt x="13074" y="17169"/>
                    <a:pt x="13074" y="17169"/>
                  </a:cubicBezTo>
                  <a:lnTo>
                    <a:pt x="10800" y="12738"/>
                  </a:lnTo>
                  <a:close/>
                  <a:moveTo>
                    <a:pt x="8526" y="10523"/>
                  </a:moveTo>
                  <a:cubicBezTo>
                    <a:pt x="10800" y="10523"/>
                    <a:pt x="10800" y="10523"/>
                    <a:pt x="10800" y="10523"/>
                  </a:cubicBezTo>
                  <a:cubicBezTo>
                    <a:pt x="12505" y="10523"/>
                    <a:pt x="13074" y="9969"/>
                    <a:pt x="13074" y="8862"/>
                  </a:cubicBezTo>
                  <a:cubicBezTo>
                    <a:pt x="13074" y="7200"/>
                    <a:pt x="11937" y="6646"/>
                    <a:pt x="10232" y="6646"/>
                  </a:cubicBezTo>
                  <a:cubicBezTo>
                    <a:pt x="8526" y="6646"/>
                    <a:pt x="8526" y="6646"/>
                    <a:pt x="8526" y="6646"/>
                  </a:cubicBezTo>
                  <a:lnTo>
                    <a:pt x="8526" y="10523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</p:grpSp>
      <p:grpSp>
        <p:nvGrpSpPr>
          <p:cNvPr id="57" name="Group 57"/>
          <p:cNvGrpSpPr/>
          <p:nvPr/>
        </p:nvGrpSpPr>
        <p:grpSpPr>
          <a:xfrm>
            <a:off x="7695617" y="934052"/>
            <a:ext cx="4591815" cy="7298149"/>
            <a:chOff x="0" y="0"/>
            <a:chExt cx="4591813" cy="7298147"/>
          </a:xfrm>
        </p:grpSpPr>
        <p:sp>
          <p:nvSpPr>
            <p:cNvPr id="36" name="Shape 36"/>
            <p:cNvSpPr/>
            <p:nvPr/>
          </p:nvSpPr>
          <p:spPr>
            <a:xfrm>
              <a:off x="544907" y="1632432"/>
              <a:ext cx="1320137" cy="1320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416" extrusionOk="0">
                  <a:moveTo>
                    <a:pt x="10716" y="21416"/>
                  </a:moveTo>
                  <a:cubicBezTo>
                    <a:pt x="10247" y="21416"/>
                    <a:pt x="9745" y="21215"/>
                    <a:pt x="9410" y="20847"/>
                  </a:cubicBezTo>
                  <a:cubicBezTo>
                    <a:pt x="536" y="12006"/>
                    <a:pt x="536" y="12006"/>
                    <a:pt x="536" y="12006"/>
                  </a:cubicBezTo>
                  <a:cubicBezTo>
                    <a:pt x="201" y="11671"/>
                    <a:pt x="0" y="11202"/>
                    <a:pt x="0" y="10700"/>
                  </a:cubicBezTo>
                  <a:cubicBezTo>
                    <a:pt x="0" y="10197"/>
                    <a:pt x="201" y="9729"/>
                    <a:pt x="536" y="9394"/>
                  </a:cubicBezTo>
                  <a:cubicBezTo>
                    <a:pt x="9410" y="553"/>
                    <a:pt x="9410" y="553"/>
                    <a:pt x="9410" y="553"/>
                  </a:cubicBezTo>
                  <a:cubicBezTo>
                    <a:pt x="10113" y="-184"/>
                    <a:pt x="11286" y="-184"/>
                    <a:pt x="12022" y="553"/>
                  </a:cubicBezTo>
                  <a:cubicBezTo>
                    <a:pt x="20863" y="9394"/>
                    <a:pt x="20863" y="9394"/>
                    <a:pt x="20863" y="9394"/>
                  </a:cubicBezTo>
                  <a:cubicBezTo>
                    <a:pt x="21600" y="10097"/>
                    <a:pt x="21600" y="11303"/>
                    <a:pt x="20863" y="12006"/>
                  </a:cubicBezTo>
                  <a:cubicBezTo>
                    <a:pt x="12022" y="20847"/>
                    <a:pt x="12022" y="20847"/>
                    <a:pt x="12022" y="20847"/>
                  </a:cubicBezTo>
                  <a:cubicBezTo>
                    <a:pt x="11654" y="21215"/>
                    <a:pt x="11185" y="21416"/>
                    <a:pt x="10716" y="21416"/>
                  </a:cubicBezTo>
                  <a:close/>
                  <a:moveTo>
                    <a:pt x="4487" y="10700"/>
                  </a:moveTo>
                  <a:cubicBezTo>
                    <a:pt x="10716" y="16929"/>
                    <a:pt x="10716" y="16929"/>
                    <a:pt x="10716" y="16929"/>
                  </a:cubicBezTo>
                  <a:cubicBezTo>
                    <a:pt x="16945" y="10700"/>
                    <a:pt x="16945" y="10700"/>
                    <a:pt x="16945" y="10700"/>
                  </a:cubicBezTo>
                  <a:cubicBezTo>
                    <a:pt x="10716" y="4471"/>
                    <a:pt x="10716" y="4471"/>
                    <a:pt x="10716" y="4471"/>
                  </a:cubicBezTo>
                  <a:lnTo>
                    <a:pt x="4487" y="10700"/>
                  </a:lnTo>
                  <a:close/>
                </a:path>
              </a:pathLst>
            </a:custGeom>
            <a:solidFill>
              <a:srgbClr val="82DCD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7" name="Shape 37"/>
            <p:cNvSpPr/>
            <p:nvPr/>
          </p:nvSpPr>
          <p:spPr>
            <a:xfrm>
              <a:off x="0" y="3085899"/>
              <a:ext cx="1320136" cy="1320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416" extrusionOk="0">
                  <a:moveTo>
                    <a:pt x="10716" y="21416"/>
                  </a:moveTo>
                  <a:cubicBezTo>
                    <a:pt x="10214" y="21416"/>
                    <a:pt x="9745" y="21215"/>
                    <a:pt x="9377" y="20880"/>
                  </a:cubicBezTo>
                  <a:cubicBezTo>
                    <a:pt x="536" y="12006"/>
                    <a:pt x="536" y="12006"/>
                    <a:pt x="536" y="12006"/>
                  </a:cubicBezTo>
                  <a:cubicBezTo>
                    <a:pt x="201" y="11671"/>
                    <a:pt x="0" y="11202"/>
                    <a:pt x="0" y="10700"/>
                  </a:cubicBezTo>
                  <a:cubicBezTo>
                    <a:pt x="0" y="10231"/>
                    <a:pt x="201" y="9729"/>
                    <a:pt x="536" y="9394"/>
                  </a:cubicBezTo>
                  <a:cubicBezTo>
                    <a:pt x="9377" y="553"/>
                    <a:pt x="9377" y="553"/>
                    <a:pt x="9377" y="553"/>
                  </a:cubicBezTo>
                  <a:cubicBezTo>
                    <a:pt x="10113" y="-184"/>
                    <a:pt x="11286" y="-184"/>
                    <a:pt x="12022" y="553"/>
                  </a:cubicBezTo>
                  <a:cubicBezTo>
                    <a:pt x="20863" y="9394"/>
                    <a:pt x="20863" y="9394"/>
                    <a:pt x="20863" y="9394"/>
                  </a:cubicBezTo>
                  <a:cubicBezTo>
                    <a:pt x="21600" y="10130"/>
                    <a:pt x="21600" y="11303"/>
                    <a:pt x="20863" y="12006"/>
                  </a:cubicBezTo>
                  <a:cubicBezTo>
                    <a:pt x="12022" y="20880"/>
                    <a:pt x="12022" y="20880"/>
                    <a:pt x="12022" y="20880"/>
                  </a:cubicBezTo>
                  <a:cubicBezTo>
                    <a:pt x="11654" y="21215"/>
                    <a:pt x="11185" y="21416"/>
                    <a:pt x="10716" y="21416"/>
                  </a:cubicBezTo>
                  <a:close/>
                  <a:moveTo>
                    <a:pt x="4487" y="10700"/>
                  </a:moveTo>
                  <a:cubicBezTo>
                    <a:pt x="10716" y="16929"/>
                    <a:pt x="10716" y="16929"/>
                    <a:pt x="10716" y="16929"/>
                  </a:cubicBezTo>
                  <a:cubicBezTo>
                    <a:pt x="16912" y="10700"/>
                    <a:pt x="16912" y="10700"/>
                    <a:pt x="16912" y="10700"/>
                  </a:cubicBezTo>
                  <a:cubicBezTo>
                    <a:pt x="10716" y="4504"/>
                    <a:pt x="10716" y="4504"/>
                    <a:pt x="10716" y="4504"/>
                  </a:cubicBezTo>
                  <a:lnTo>
                    <a:pt x="4487" y="10700"/>
                  </a:lnTo>
                  <a:close/>
                </a:path>
              </a:pathLst>
            </a:custGeom>
            <a:solidFill>
              <a:srgbClr val="0089C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8" name="Shape 38"/>
            <p:cNvSpPr/>
            <p:nvPr/>
          </p:nvSpPr>
          <p:spPr>
            <a:xfrm>
              <a:off x="1089814" y="2746232"/>
              <a:ext cx="229135" cy="999757"/>
            </a:xfrm>
            <a:prstGeom prst="rect">
              <a:avLst/>
            </a:prstGeom>
            <a:solidFill>
              <a:srgbClr val="82DCD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9" name="Shape 39"/>
            <p:cNvSpPr/>
            <p:nvPr/>
          </p:nvSpPr>
          <p:spPr>
            <a:xfrm>
              <a:off x="2727957" y="660081"/>
              <a:ext cx="229135" cy="2539862"/>
            </a:xfrm>
            <a:prstGeom prst="rect">
              <a:avLst/>
            </a:prstGeom>
            <a:solidFill>
              <a:srgbClr val="29A7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0" name="Shape 40"/>
            <p:cNvSpPr/>
            <p:nvPr/>
          </p:nvSpPr>
          <p:spPr>
            <a:xfrm>
              <a:off x="544907" y="2291383"/>
              <a:ext cx="229135" cy="908560"/>
            </a:xfrm>
            <a:prstGeom prst="rect">
              <a:avLst/>
            </a:prstGeom>
            <a:solidFill>
              <a:srgbClr val="82DCD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1" name="Shape 41"/>
            <p:cNvSpPr/>
            <p:nvPr/>
          </p:nvSpPr>
          <p:spPr>
            <a:xfrm>
              <a:off x="1089814" y="3745989"/>
              <a:ext cx="229135" cy="3552159"/>
            </a:xfrm>
            <a:prstGeom prst="rect">
              <a:avLst/>
            </a:prstGeom>
            <a:solidFill>
              <a:srgbClr val="29A7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2" name="Shape 42"/>
            <p:cNvSpPr/>
            <p:nvPr/>
          </p:nvSpPr>
          <p:spPr>
            <a:xfrm>
              <a:off x="3817772" y="2837430"/>
              <a:ext cx="229135" cy="4445898"/>
            </a:xfrm>
            <a:prstGeom prst="rect">
              <a:avLst/>
            </a:prstGeom>
            <a:solidFill>
              <a:srgbClr val="FFD66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3" name="Shape 43"/>
            <p:cNvSpPr/>
            <p:nvPr/>
          </p:nvSpPr>
          <p:spPr>
            <a:xfrm>
              <a:off x="4362679" y="2291383"/>
              <a:ext cx="229135" cy="4991945"/>
            </a:xfrm>
            <a:prstGeom prst="rect">
              <a:avLst/>
            </a:prstGeom>
            <a:solidFill>
              <a:srgbClr val="FFD66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4" name="Shape 44"/>
            <p:cNvSpPr/>
            <p:nvPr/>
          </p:nvSpPr>
          <p:spPr>
            <a:xfrm>
              <a:off x="2727957" y="4290897"/>
              <a:ext cx="229135" cy="3007250"/>
            </a:xfrm>
            <a:prstGeom prst="rect">
              <a:avLst/>
            </a:pr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5" name="Shape 45"/>
            <p:cNvSpPr/>
            <p:nvPr/>
          </p:nvSpPr>
          <p:spPr>
            <a:xfrm>
              <a:off x="3272864" y="2291383"/>
              <a:ext cx="229135" cy="1454607"/>
            </a:xfrm>
            <a:prstGeom prst="rect">
              <a:avLst/>
            </a:prstGeom>
            <a:solidFill>
              <a:srgbClr val="FFD66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6" name="Shape 46"/>
            <p:cNvSpPr/>
            <p:nvPr/>
          </p:nvSpPr>
          <p:spPr>
            <a:xfrm>
              <a:off x="3272864" y="3745989"/>
              <a:ext cx="229136" cy="3552159"/>
            </a:xfrm>
            <a:prstGeom prst="rect">
              <a:avLst/>
            </a:prstGeom>
            <a:solidFill>
              <a:srgbClr val="29A7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7" name="Shape 47"/>
            <p:cNvSpPr/>
            <p:nvPr/>
          </p:nvSpPr>
          <p:spPr>
            <a:xfrm>
              <a:off x="1634722" y="660080"/>
              <a:ext cx="229135" cy="1631303"/>
            </a:xfrm>
            <a:prstGeom prst="rect">
              <a:avLst/>
            </a:pr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8" name="Shape 48"/>
            <p:cNvSpPr/>
            <p:nvPr/>
          </p:nvSpPr>
          <p:spPr>
            <a:xfrm>
              <a:off x="3271678" y="1631338"/>
              <a:ext cx="1319559" cy="1321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3" h="21600" extrusionOk="0">
                  <a:moveTo>
                    <a:pt x="10617" y="21600"/>
                  </a:moveTo>
                  <a:cubicBezTo>
                    <a:pt x="10152" y="21600"/>
                    <a:pt x="9687" y="21397"/>
                    <a:pt x="9321" y="21026"/>
                  </a:cubicBezTo>
                  <a:cubicBezTo>
                    <a:pt x="548" y="12116"/>
                    <a:pt x="548" y="12116"/>
                    <a:pt x="548" y="12116"/>
                  </a:cubicBezTo>
                  <a:cubicBezTo>
                    <a:pt x="-183" y="11407"/>
                    <a:pt x="-183" y="10192"/>
                    <a:pt x="548" y="9484"/>
                  </a:cubicBezTo>
                  <a:cubicBezTo>
                    <a:pt x="9321" y="574"/>
                    <a:pt x="9321" y="574"/>
                    <a:pt x="9321" y="574"/>
                  </a:cubicBezTo>
                  <a:cubicBezTo>
                    <a:pt x="9687" y="203"/>
                    <a:pt x="10152" y="0"/>
                    <a:pt x="10617" y="0"/>
                  </a:cubicBezTo>
                  <a:cubicBezTo>
                    <a:pt x="11115" y="0"/>
                    <a:pt x="11581" y="203"/>
                    <a:pt x="11946" y="574"/>
                  </a:cubicBezTo>
                  <a:cubicBezTo>
                    <a:pt x="20719" y="9484"/>
                    <a:pt x="20719" y="9484"/>
                    <a:pt x="20719" y="9484"/>
                  </a:cubicBezTo>
                  <a:cubicBezTo>
                    <a:pt x="21417" y="10192"/>
                    <a:pt x="21417" y="11407"/>
                    <a:pt x="20719" y="12116"/>
                  </a:cubicBezTo>
                  <a:cubicBezTo>
                    <a:pt x="11946" y="21026"/>
                    <a:pt x="11946" y="21026"/>
                    <a:pt x="11946" y="21026"/>
                  </a:cubicBezTo>
                  <a:cubicBezTo>
                    <a:pt x="11581" y="21397"/>
                    <a:pt x="11115" y="21600"/>
                    <a:pt x="10617" y="21600"/>
                  </a:cubicBezTo>
                  <a:close/>
                  <a:moveTo>
                    <a:pt x="4469" y="10800"/>
                  </a:moveTo>
                  <a:cubicBezTo>
                    <a:pt x="10617" y="17077"/>
                    <a:pt x="10617" y="17077"/>
                    <a:pt x="10617" y="17077"/>
                  </a:cubicBezTo>
                  <a:cubicBezTo>
                    <a:pt x="16798" y="10800"/>
                    <a:pt x="16798" y="10800"/>
                    <a:pt x="16798" y="10800"/>
                  </a:cubicBezTo>
                  <a:cubicBezTo>
                    <a:pt x="10617" y="4523"/>
                    <a:pt x="10617" y="4523"/>
                    <a:pt x="10617" y="4523"/>
                  </a:cubicBezTo>
                  <a:lnTo>
                    <a:pt x="4469" y="10800"/>
                  </a:lnTo>
                  <a:close/>
                </a:path>
              </a:pathLst>
            </a:custGeom>
            <a:solidFill>
              <a:srgbClr val="FFD66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9" name="Shape 49"/>
            <p:cNvSpPr/>
            <p:nvPr/>
          </p:nvSpPr>
          <p:spPr>
            <a:xfrm>
              <a:off x="1670061" y="1204988"/>
              <a:ext cx="739844" cy="6078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4944" y="0"/>
                  </a:lnTo>
                  <a:lnTo>
                    <a:pt x="14944" y="8045"/>
                  </a:lnTo>
                  <a:lnTo>
                    <a:pt x="4693" y="6806"/>
                  </a:lnTo>
                  <a:lnTo>
                    <a:pt x="0" y="7377"/>
                  </a:lnTo>
                  <a:lnTo>
                    <a:pt x="14944" y="9196"/>
                  </a:lnTo>
                  <a:lnTo>
                    <a:pt x="14944" y="21600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29A7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0" name="Shape 50"/>
            <p:cNvSpPr/>
            <p:nvPr/>
          </p:nvSpPr>
          <p:spPr>
            <a:xfrm>
              <a:off x="2409904" y="3085899"/>
              <a:ext cx="1092096" cy="1320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6" extrusionOk="0">
                  <a:moveTo>
                    <a:pt x="20906" y="9394"/>
                  </a:moveTo>
                  <a:cubicBezTo>
                    <a:pt x="17068" y="6212"/>
                    <a:pt x="17068" y="6212"/>
                    <a:pt x="17068" y="6212"/>
                  </a:cubicBezTo>
                  <a:cubicBezTo>
                    <a:pt x="10126" y="553"/>
                    <a:pt x="10126" y="553"/>
                    <a:pt x="10126" y="553"/>
                  </a:cubicBezTo>
                  <a:cubicBezTo>
                    <a:pt x="9269" y="-184"/>
                    <a:pt x="7840" y="-184"/>
                    <a:pt x="6941" y="553"/>
                  </a:cubicBezTo>
                  <a:cubicBezTo>
                    <a:pt x="0" y="6212"/>
                    <a:pt x="0" y="6212"/>
                    <a:pt x="0" y="6212"/>
                  </a:cubicBezTo>
                  <a:cubicBezTo>
                    <a:pt x="0" y="15187"/>
                    <a:pt x="0" y="15187"/>
                    <a:pt x="0" y="15187"/>
                  </a:cubicBezTo>
                  <a:cubicBezTo>
                    <a:pt x="6941" y="20880"/>
                    <a:pt x="6941" y="20880"/>
                    <a:pt x="6941" y="20880"/>
                  </a:cubicBezTo>
                  <a:cubicBezTo>
                    <a:pt x="7350" y="21215"/>
                    <a:pt x="7921" y="21416"/>
                    <a:pt x="8534" y="21416"/>
                  </a:cubicBezTo>
                  <a:cubicBezTo>
                    <a:pt x="9146" y="21416"/>
                    <a:pt x="9718" y="21215"/>
                    <a:pt x="10126" y="20880"/>
                  </a:cubicBezTo>
                  <a:cubicBezTo>
                    <a:pt x="17068" y="15187"/>
                    <a:pt x="17068" y="15187"/>
                    <a:pt x="17068" y="15187"/>
                  </a:cubicBezTo>
                  <a:cubicBezTo>
                    <a:pt x="20906" y="12006"/>
                    <a:pt x="20906" y="12006"/>
                    <a:pt x="20906" y="12006"/>
                  </a:cubicBezTo>
                  <a:cubicBezTo>
                    <a:pt x="21355" y="11671"/>
                    <a:pt x="21600" y="11202"/>
                    <a:pt x="21600" y="10700"/>
                  </a:cubicBezTo>
                  <a:cubicBezTo>
                    <a:pt x="21600" y="10231"/>
                    <a:pt x="21355" y="9729"/>
                    <a:pt x="20906" y="9394"/>
                  </a:cubicBezTo>
                  <a:close/>
                  <a:moveTo>
                    <a:pt x="8534" y="16929"/>
                  </a:moveTo>
                  <a:cubicBezTo>
                    <a:pt x="939" y="10700"/>
                    <a:pt x="939" y="10700"/>
                    <a:pt x="939" y="10700"/>
                  </a:cubicBezTo>
                  <a:cubicBezTo>
                    <a:pt x="8534" y="4504"/>
                    <a:pt x="8534" y="4504"/>
                    <a:pt x="8534" y="4504"/>
                  </a:cubicBezTo>
                  <a:cubicBezTo>
                    <a:pt x="16129" y="10700"/>
                    <a:pt x="16129" y="10700"/>
                    <a:pt x="16129" y="10700"/>
                  </a:cubicBezTo>
                  <a:lnTo>
                    <a:pt x="8534" y="16929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1" name="Shape 51"/>
            <p:cNvSpPr/>
            <p:nvPr/>
          </p:nvSpPr>
          <p:spPr>
            <a:xfrm>
              <a:off x="2181909" y="3468976"/>
              <a:ext cx="227996" cy="5528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0800" y="4498"/>
                  </a:lnTo>
                  <a:lnTo>
                    <a:pt x="0" y="0"/>
                  </a:lnTo>
                  <a:lnTo>
                    <a:pt x="0" y="12648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78D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2" name="Shape 52"/>
            <p:cNvSpPr/>
            <p:nvPr/>
          </p:nvSpPr>
          <p:spPr>
            <a:xfrm>
              <a:off x="1634722" y="0"/>
              <a:ext cx="1321267" cy="1321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416" extrusionOk="0">
                  <a:moveTo>
                    <a:pt x="10716" y="21416"/>
                  </a:moveTo>
                  <a:cubicBezTo>
                    <a:pt x="10247" y="21416"/>
                    <a:pt x="9779" y="21215"/>
                    <a:pt x="9410" y="20880"/>
                  </a:cubicBezTo>
                  <a:cubicBezTo>
                    <a:pt x="569" y="12006"/>
                    <a:pt x="569" y="12006"/>
                    <a:pt x="569" y="12006"/>
                  </a:cubicBezTo>
                  <a:cubicBezTo>
                    <a:pt x="201" y="11671"/>
                    <a:pt x="0" y="11202"/>
                    <a:pt x="0" y="10700"/>
                  </a:cubicBezTo>
                  <a:cubicBezTo>
                    <a:pt x="0" y="10231"/>
                    <a:pt x="201" y="9729"/>
                    <a:pt x="569" y="9394"/>
                  </a:cubicBezTo>
                  <a:cubicBezTo>
                    <a:pt x="9410" y="553"/>
                    <a:pt x="9410" y="553"/>
                    <a:pt x="9410" y="553"/>
                  </a:cubicBezTo>
                  <a:cubicBezTo>
                    <a:pt x="10113" y="-184"/>
                    <a:pt x="11319" y="-184"/>
                    <a:pt x="12022" y="553"/>
                  </a:cubicBezTo>
                  <a:cubicBezTo>
                    <a:pt x="20863" y="9394"/>
                    <a:pt x="20863" y="9394"/>
                    <a:pt x="20863" y="9394"/>
                  </a:cubicBezTo>
                  <a:cubicBezTo>
                    <a:pt x="21600" y="10130"/>
                    <a:pt x="21600" y="11303"/>
                    <a:pt x="20863" y="12006"/>
                  </a:cubicBezTo>
                  <a:cubicBezTo>
                    <a:pt x="12022" y="20880"/>
                    <a:pt x="12022" y="20880"/>
                    <a:pt x="12022" y="20880"/>
                  </a:cubicBezTo>
                  <a:cubicBezTo>
                    <a:pt x="11654" y="21215"/>
                    <a:pt x="11185" y="21416"/>
                    <a:pt x="10716" y="21416"/>
                  </a:cubicBezTo>
                  <a:close/>
                  <a:moveTo>
                    <a:pt x="4487" y="10700"/>
                  </a:moveTo>
                  <a:cubicBezTo>
                    <a:pt x="10716" y="16929"/>
                    <a:pt x="10716" y="16929"/>
                    <a:pt x="10716" y="16929"/>
                  </a:cubicBezTo>
                  <a:cubicBezTo>
                    <a:pt x="16945" y="10700"/>
                    <a:pt x="16945" y="10700"/>
                    <a:pt x="16945" y="10700"/>
                  </a:cubicBezTo>
                  <a:cubicBezTo>
                    <a:pt x="10716" y="4504"/>
                    <a:pt x="10716" y="4504"/>
                    <a:pt x="10716" y="4504"/>
                  </a:cubicBezTo>
                  <a:lnTo>
                    <a:pt x="4487" y="10700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3" name="Shape 53"/>
            <p:cNvSpPr/>
            <p:nvPr/>
          </p:nvSpPr>
          <p:spPr>
            <a:xfrm>
              <a:off x="0" y="3085904"/>
              <a:ext cx="1089815" cy="42122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2" extrusionOk="0">
                  <a:moveTo>
                    <a:pt x="21600" y="1959"/>
                  </a:moveTo>
                  <a:cubicBezTo>
                    <a:pt x="14686" y="174"/>
                    <a:pt x="14686" y="174"/>
                    <a:pt x="14686" y="174"/>
                  </a:cubicBezTo>
                  <a:cubicBezTo>
                    <a:pt x="13786" y="-58"/>
                    <a:pt x="12355" y="-58"/>
                    <a:pt x="11455" y="174"/>
                  </a:cubicBezTo>
                  <a:cubicBezTo>
                    <a:pt x="655" y="2963"/>
                    <a:pt x="655" y="2963"/>
                    <a:pt x="655" y="2963"/>
                  </a:cubicBezTo>
                  <a:cubicBezTo>
                    <a:pt x="245" y="3068"/>
                    <a:pt x="0" y="3227"/>
                    <a:pt x="0" y="3375"/>
                  </a:cubicBezTo>
                  <a:cubicBezTo>
                    <a:pt x="0" y="21542"/>
                    <a:pt x="0" y="21542"/>
                    <a:pt x="0" y="21542"/>
                  </a:cubicBezTo>
                  <a:cubicBezTo>
                    <a:pt x="4541" y="21542"/>
                    <a:pt x="4541" y="21542"/>
                    <a:pt x="4541" y="21542"/>
                  </a:cubicBezTo>
                  <a:cubicBezTo>
                    <a:pt x="4541" y="4790"/>
                    <a:pt x="4541" y="4790"/>
                    <a:pt x="4541" y="4790"/>
                  </a:cubicBezTo>
                  <a:cubicBezTo>
                    <a:pt x="10800" y="6406"/>
                    <a:pt x="10800" y="6406"/>
                    <a:pt x="10800" y="6406"/>
                  </a:cubicBezTo>
                  <a:cubicBezTo>
                    <a:pt x="10800" y="21468"/>
                    <a:pt x="10800" y="21468"/>
                    <a:pt x="10800" y="21468"/>
                  </a:cubicBezTo>
                  <a:cubicBezTo>
                    <a:pt x="15341" y="21468"/>
                    <a:pt x="15341" y="21468"/>
                    <a:pt x="15341" y="21468"/>
                  </a:cubicBezTo>
                  <a:cubicBezTo>
                    <a:pt x="15341" y="6406"/>
                    <a:pt x="15341" y="6406"/>
                    <a:pt x="15341" y="6406"/>
                  </a:cubicBezTo>
                  <a:cubicBezTo>
                    <a:pt x="21600" y="4790"/>
                    <a:pt x="21600" y="4790"/>
                    <a:pt x="21600" y="4790"/>
                  </a:cubicBezTo>
                  <a:lnTo>
                    <a:pt x="21600" y="1959"/>
                  </a:lnTo>
                  <a:close/>
                  <a:moveTo>
                    <a:pt x="13091" y="5339"/>
                  </a:moveTo>
                  <a:cubicBezTo>
                    <a:pt x="5482" y="3375"/>
                    <a:pt x="5482" y="3375"/>
                    <a:pt x="5482" y="3375"/>
                  </a:cubicBezTo>
                  <a:cubicBezTo>
                    <a:pt x="13091" y="1421"/>
                    <a:pt x="13091" y="1421"/>
                    <a:pt x="13091" y="1421"/>
                  </a:cubicBezTo>
                  <a:cubicBezTo>
                    <a:pt x="20659" y="3375"/>
                    <a:pt x="20659" y="3375"/>
                    <a:pt x="20659" y="3375"/>
                  </a:cubicBezTo>
                  <a:lnTo>
                    <a:pt x="13091" y="5339"/>
                  </a:lnTo>
                  <a:close/>
                </a:path>
              </a:pathLst>
            </a:custGeom>
            <a:solidFill>
              <a:srgbClr val="0078D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4" name="Shape 54"/>
            <p:cNvSpPr/>
            <p:nvPr/>
          </p:nvSpPr>
          <p:spPr>
            <a:xfrm>
              <a:off x="1089814" y="3468976"/>
              <a:ext cx="229136" cy="5528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9672"/>
                    <a:pt x="20432" y="8463"/>
                    <a:pt x="18486" y="765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18486" y="13943"/>
                    <a:pt x="18486" y="13943"/>
                    <a:pt x="18486" y="13943"/>
                  </a:cubicBezTo>
                  <a:cubicBezTo>
                    <a:pt x="20432" y="13137"/>
                    <a:pt x="21600" y="12009"/>
                    <a:pt x="21600" y="10800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5" name="Shape 55"/>
            <p:cNvSpPr/>
            <p:nvPr/>
          </p:nvSpPr>
          <p:spPr>
            <a:xfrm>
              <a:off x="1634722" y="2291383"/>
              <a:ext cx="229135" cy="4991945"/>
            </a:xfrm>
            <a:prstGeom prst="rect">
              <a:avLst/>
            </a:pr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6" name="Shape 56"/>
            <p:cNvSpPr/>
            <p:nvPr/>
          </p:nvSpPr>
          <p:spPr>
            <a:xfrm>
              <a:off x="1634722" y="2015509"/>
              <a:ext cx="230314" cy="5528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85" h="21600" extrusionOk="0">
                  <a:moveTo>
                    <a:pt x="17538" y="7657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17538" y="13943"/>
                    <a:pt x="17538" y="13943"/>
                    <a:pt x="17538" y="13943"/>
                  </a:cubicBezTo>
                  <a:cubicBezTo>
                    <a:pt x="21600" y="12251"/>
                    <a:pt x="21600" y="9349"/>
                    <a:pt x="17538" y="7657"/>
                  </a:cubicBezTo>
                  <a:close/>
                </a:path>
              </a:pathLst>
            </a:custGeom>
            <a:solidFill>
              <a:srgbClr val="0078D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grpSp>
        <p:nvGrpSpPr>
          <p:cNvPr id="79" name="Group 79"/>
          <p:cNvGrpSpPr/>
          <p:nvPr/>
        </p:nvGrpSpPr>
        <p:grpSpPr>
          <a:xfrm>
            <a:off x="7695617" y="934052"/>
            <a:ext cx="4591815" cy="7298149"/>
            <a:chOff x="0" y="0"/>
            <a:chExt cx="4591813" cy="7298147"/>
          </a:xfrm>
        </p:grpSpPr>
        <p:sp>
          <p:nvSpPr>
            <p:cNvPr id="58" name="Shape 58"/>
            <p:cNvSpPr/>
            <p:nvPr/>
          </p:nvSpPr>
          <p:spPr>
            <a:xfrm>
              <a:off x="544907" y="1632432"/>
              <a:ext cx="1320137" cy="1320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416" extrusionOk="0">
                  <a:moveTo>
                    <a:pt x="10716" y="21416"/>
                  </a:moveTo>
                  <a:cubicBezTo>
                    <a:pt x="10247" y="21416"/>
                    <a:pt x="9745" y="21215"/>
                    <a:pt x="9410" y="20847"/>
                  </a:cubicBezTo>
                  <a:cubicBezTo>
                    <a:pt x="536" y="12006"/>
                    <a:pt x="536" y="12006"/>
                    <a:pt x="536" y="12006"/>
                  </a:cubicBezTo>
                  <a:cubicBezTo>
                    <a:pt x="201" y="11671"/>
                    <a:pt x="0" y="11202"/>
                    <a:pt x="0" y="10700"/>
                  </a:cubicBezTo>
                  <a:cubicBezTo>
                    <a:pt x="0" y="10197"/>
                    <a:pt x="201" y="9729"/>
                    <a:pt x="536" y="9394"/>
                  </a:cubicBezTo>
                  <a:cubicBezTo>
                    <a:pt x="9410" y="553"/>
                    <a:pt x="9410" y="553"/>
                    <a:pt x="9410" y="553"/>
                  </a:cubicBezTo>
                  <a:cubicBezTo>
                    <a:pt x="10113" y="-184"/>
                    <a:pt x="11286" y="-184"/>
                    <a:pt x="12022" y="553"/>
                  </a:cubicBezTo>
                  <a:cubicBezTo>
                    <a:pt x="20863" y="9394"/>
                    <a:pt x="20863" y="9394"/>
                    <a:pt x="20863" y="9394"/>
                  </a:cubicBezTo>
                  <a:cubicBezTo>
                    <a:pt x="21600" y="10097"/>
                    <a:pt x="21600" y="11303"/>
                    <a:pt x="20863" y="12006"/>
                  </a:cubicBezTo>
                  <a:cubicBezTo>
                    <a:pt x="12022" y="20847"/>
                    <a:pt x="12022" y="20847"/>
                    <a:pt x="12022" y="20847"/>
                  </a:cubicBezTo>
                  <a:cubicBezTo>
                    <a:pt x="11654" y="21215"/>
                    <a:pt x="11185" y="21416"/>
                    <a:pt x="10716" y="21416"/>
                  </a:cubicBezTo>
                  <a:close/>
                  <a:moveTo>
                    <a:pt x="4487" y="10700"/>
                  </a:moveTo>
                  <a:cubicBezTo>
                    <a:pt x="10716" y="16929"/>
                    <a:pt x="10716" y="16929"/>
                    <a:pt x="10716" y="16929"/>
                  </a:cubicBezTo>
                  <a:cubicBezTo>
                    <a:pt x="16945" y="10700"/>
                    <a:pt x="16945" y="10700"/>
                    <a:pt x="16945" y="10700"/>
                  </a:cubicBezTo>
                  <a:cubicBezTo>
                    <a:pt x="10716" y="4471"/>
                    <a:pt x="10716" y="4471"/>
                    <a:pt x="10716" y="4471"/>
                  </a:cubicBezTo>
                  <a:lnTo>
                    <a:pt x="4487" y="10700"/>
                  </a:lnTo>
                  <a:close/>
                </a:path>
              </a:pathLst>
            </a:custGeom>
            <a:solidFill>
              <a:srgbClr val="82DCD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9" name="Shape 59"/>
            <p:cNvSpPr/>
            <p:nvPr/>
          </p:nvSpPr>
          <p:spPr>
            <a:xfrm>
              <a:off x="0" y="3085899"/>
              <a:ext cx="1320136" cy="1320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416" extrusionOk="0">
                  <a:moveTo>
                    <a:pt x="10716" y="21416"/>
                  </a:moveTo>
                  <a:cubicBezTo>
                    <a:pt x="10214" y="21416"/>
                    <a:pt x="9745" y="21215"/>
                    <a:pt x="9377" y="20880"/>
                  </a:cubicBezTo>
                  <a:cubicBezTo>
                    <a:pt x="536" y="12006"/>
                    <a:pt x="536" y="12006"/>
                    <a:pt x="536" y="12006"/>
                  </a:cubicBezTo>
                  <a:cubicBezTo>
                    <a:pt x="201" y="11671"/>
                    <a:pt x="0" y="11202"/>
                    <a:pt x="0" y="10700"/>
                  </a:cubicBezTo>
                  <a:cubicBezTo>
                    <a:pt x="0" y="10231"/>
                    <a:pt x="201" y="9729"/>
                    <a:pt x="536" y="9394"/>
                  </a:cubicBezTo>
                  <a:cubicBezTo>
                    <a:pt x="9377" y="553"/>
                    <a:pt x="9377" y="553"/>
                    <a:pt x="9377" y="553"/>
                  </a:cubicBezTo>
                  <a:cubicBezTo>
                    <a:pt x="10113" y="-184"/>
                    <a:pt x="11286" y="-184"/>
                    <a:pt x="12022" y="553"/>
                  </a:cubicBezTo>
                  <a:cubicBezTo>
                    <a:pt x="20863" y="9394"/>
                    <a:pt x="20863" y="9394"/>
                    <a:pt x="20863" y="9394"/>
                  </a:cubicBezTo>
                  <a:cubicBezTo>
                    <a:pt x="21600" y="10130"/>
                    <a:pt x="21600" y="11303"/>
                    <a:pt x="20863" y="12006"/>
                  </a:cubicBezTo>
                  <a:cubicBezTo>
                    <a:pt x="12022" y="20880"/>
                    <a:pt x="12022" y="20880"/>
                    <a:pt x="12022" y="20880"/>
                  </a:cubicBezTo>
                  <a:cubicBezTo>
                    <a:pt x="11654" y="21215"/>
                    <a:pt x="11185" y="21416"/>
                    <a:pt x="10716" y="21416"/>
                  </a:cubicBezTo>
                  <a:close/>
                  <a:moveTo>
                    <a:pt x="4487" y="10700"/>
                  </a:moveTo>
                  <a:cubicBezTo>
                    <a:pt x="10716" y="16929"/>
                    <a:pt x="10716" y="16929"/>
                    <a:pt x="10716" y="16929"/>
                  </a:cubicBezTo>
                  <a:cubicBezTo>
                    <a:pt x="16912" y="10700"/>
                    <a:pt x="16912" y="10700"/>
                    <a:pt x="16912" y="10700"/>
                  </a:cubicBezTo>
                  <a:cubicBezTo>
                    <a:pt x="10716" y="4504"/>
                    <a:pt x="10716" y="4504"/>
                    <a:pt x="10716" y="4504"/>
                  </a:cubicBezTo>
                  <a:lnTo>
                    <a:pt x="4487" y="10700"/>
                  </a:lnTo>
                  <a:close/>
                </a:path>
              </a:pathLst>
            </a:custGeom>
            <a:solidFill>
              <a:srgbClr val="0089C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0" name="Shape 60"/>
            <p:cNvSpPr/>
            <p:nvPr/>
          </p:nvSpPr>
          <p:spPr>
            <a:xfrm>
              <a:off x="1089814" y="2746232"/>
              <a:ext cx="229135" cy="999757"/>
            </a:xfrm>
            <a:prstGeom prst="rect">
              <a:avLst/>
            </a:prstGeom>
            <a:solidFill>
              <a:srgbClr val="82DCD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1" name="Shape 61"/>
            <p:cNvSpPr/>
            <p:nvPr/>
          </p:nvSpPr>
          <p:spPr>
            <a:xfrm>
              <a:off x="2727957" y="660081"/>
              <a:ext cx="229135" cy="2539862"/>
            </a:xfrm>
            <a:prstGeom prst="rect">
              <a:avLst/>
            </a:prstGeom>
            <a:solidFill>
              <a:srgbClr val="29A7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2" name="Shape 62"/>
            <p:cNvSpPr/>
            <p:nvPr/>
          </p:nvSpPr>
          <p:spPr>
            <a:xfrm>
              <a:off x="544907" y="2291383"/>
              <a:ext cx="229135" cy="908560"/>
            </a:xfrm>
            <a:prstGeom prst="rect">
              <a:avLst/>
            </a:prstGeom>
            <a:solidFill>
              <a:srgbClr val="82DCD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3" name="Shape 63"/>
            <p:cNvSpPr/>
            <p:nvPr/>
          </p:nvSpPr>
          <p:spPr>
            <a:xfrm>
              <a:off x="1089814" y="3745989"/>
              <a:ext cx="229135" cy="3552159"/>
            </a:xfrm>
            <a:prstGeom prst="rect">
              <a:avLst/>
            </a:prstGeom>
            <a:solidFill>
              <a:srgbClr val="29A7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4" name="Shape 64"/>
            <p:cNvSpPr/>
            <p:nvPr/>
          </p:nvSpPr>
          <p:spPr>
            <a:xfrm>
              <a:off x="3817772" y="2837430"/>
              <a:ext cx="229135" cy="4445898"/>
            </a:xfrm>
            <a:prstGeom prst="rect">
              <a:avLst/>
            </a:prstGeom>
            <a:solidFill>
              <a:srgbClr val="FFD66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5" name="Shape 65"/>
            <p:cNvSpPr/>
            <p:nvPr/>
          </p:nvSpPr>
          <p:spPr>
            <a:xfrm>
              <a:off x="4362679" y="2291383"/>
              <a:ext cx="229135" cy="4991945"/>
            </a:xfrm>
            <a:prstGeom prst="rect">
              <a:avLst/>
            </a:prstGeom>
            <a:solidFill>
              <a:srgbClr val="FFD66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6" name="Shape 66"/>
            <p:cNvSpPr/>
            <p:nvPr/>
          </p:nvSpPr>
          <p:spPr>
            <a:xfrm>
              <a:off x="2727957" y="4290897"/>
              <a:ext cx="229135" cy="3007250"/>
            </a:xfrm>
            <a:prstGeom prst="rect">
              <a:avLst/>
            </a:pr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7" name="Shape 67"/>
            <p:cNvSpPr/>
            <p:nvPr/>
          </p:nvSpPr>
          <p:spPr>
            <a:xfrm>
              <a:off x="3272864" y="2291383"/>
              <a:ext cx="229135" cy="1454607"/>
            </a:xfrm>
            <a:prstGeom prst="rect">
              <a:avLst/>
            </a:prstGeom>
            <a:solidFill>
              <a:srgbClr val="FFD66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8" name="Shape 68"/>
            <p:cNvSpPr/>
            <p:nvPr/>
          </p:nvSpPr>
          <p:spPr>
            <a:xfrm>
              <a:off x="3272864" y="3745989"/>
              <a:ext cx="229136" cy="3552159"/>
            </a:xfrm>
            <a:prstGeom prst="rect">
              <a:avLst/>
            </a:prstGeom>
            <a:solidFill>
              <a:srgbClr val="29A7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9" name="Shape 69"/>
            <p:cNvSpPr/>
            <p:nvPr/>
          </p:nvSpPr>
          <p:spPr>
            <a:xfrm>
              <a:off x="1634722" y="660080"/>
              <a:ext cx="229135" cy="1631303"/>
            </a:xfrm>
            <a:prstGeom prst="rect">
              <a:avLst/>
            </a:pr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0" name="Shape 70"/>
            <p:cNvSpPr/>
            <p:nvPr/>
          </p:nvSpPr>
          <p:spPr>
            <a:xfrm>
              <a:off x="3271678" y="1631338"/>
              <a:ext cx="1319559" cy="1321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3" h="21600" extrusionOk="0">
                  <a:moveTo>
                    <a:pt x="10617" y="21600"/>
                  </a:moveTo>
                  <a:cubicBezTo>
                    <a:pt x="10152" y="21600"/>
                    <a:pt x="9687" y="21397"/>
                    <a:pt x="9321" y="21026"/>
                  </a:cubicBezTo>
                  <a:cubicBezTo>
                    <a:pt x="548" y="12116"/>
                    <a:pt x="548" y="12116"/>
                    <a:pt x="548" y="12116"/>
                  </a:cubicBezTo>
                  <a:cubicBezTo>
                    <a:pt x="-183" y="11407"/>
                    <a:pt x="-183" y="10192"/>
                    <a:pt x="548" y="9484"/>
                  </a:cubicBezTo>
                  <a:cubicBezTo>
                    <a:pt x="9321" y="574"/>
                    <a:pt x="9321" y="574"/>
                    <a:pt x="9321" y="574"/>
                  </a:cubicBezTo>
                  <a:cubicBezTo>
                    <a:pt x="9687" y="203"/>
                    <a:pt x="10152" y="0"/>
                    <a:pt x="10617" y="0"/>
                  </a:cubicBezTo>
                  <a:cubicBezTo>
                    <a:pt x="11115" y="0"/>
                    <a:pt x="11581" y="203"/>
                    <a:pt x="11946" y="574"/>
                  </a:cubicBezTo>
                  <a:cubicBezTo>
                    <a:pt x="20719" y="9484"/>
                    <a:pt x="20719" y="9484"/>
                    <a:pt x="20719" y="9484"/>
                  </a:cubicBezTo>
                  <a:cubicBezTo>
                    <a:pt x="21417" y="10192"/>
                    <a:pt x="21417" y="11407"/>
                    <a:pt x="20719" y="12116"/>
                  </a:cubicBezTo>
                  <a:cubicBezTo>
                    <a:pt x="11946" y="21026"/>
                    <a:pt x="11946" y="21026"/>
                    <a:pt x="11946" y="21026"/>
                  </a:cubicBezTo>
                  <a:cubicBezTo>
                    <a:pt x="11581" y="21397"/>
                    <a:pt x="11115" y="21600"/>
                    <a:pt x="10617" y="21600"/>
                  </a:cubicBezTo>
                  <a:close/>
                  <a:moveTo>
                    <a:pt x="4469" y="10800"/>
                  </a:moveTo>
                  <a:cubicBezTo>
                    <a:pt x="10617" y="17077"/>
                    <a:pt x="10617" y="17077"/>
                    <a:pt x="10617" y="17077"/>
                  </a:cubicBezTo>
                  <a:cubicBezTo>
                    <a:pt x="16798" y="10800"/>
                    <a:pt x="16798" y="10800"/>
                    <a:pt x="16798" y="10800"/>
                  </a:cubicBezTo>
                  <a:cubicBezTo>
                    <a:pt x="10617" y="4523"/>
                    <a:pt x="10617" y="4523"/>
                    <a:pt x="10617" y="4523"/>
                  </a:cubicBezTo>
                  <a:lnTo>
                    <a:pt x="4469" y="10800"/>
                  </a:lnTo>
                  <a:close/>
                </a:path>
              </a:pathLst>
            </a:custGeom>
            <a:solidFill>
              <a:srgbClr val="FFD66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1" name="Shape 71"/>
            <p:cNvSpPr/>
            <p:nvPr/>
          </p:nvSpPr>
          <p:spPr>
            <a:xfrm>
              <a:off x="1670061" y="1204988"/>
              <a:ext cx="739844" cy="6078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4944" y="0"/>
                  </a:lnTo>
                  <a:lnTo>
                    <a:pt x="14944" y="8045"/>
                  </a:lnTo>
                  <a:lnTo>
                    <a:pt x="4693" y="6806"/>
                  </a:lnTo>
                  <a:lnTo>
                    <a:pt x="0" y="7377"/>
                  </a:lnTo>
                  <a:lnTo>
                    <a:pt x="14944" y="9196"/>
                  </a:lnTo>
                  <a:lnTo>
                    <a:pt x="14944" y="21600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29A7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2" name="Shape 72"/>
            <p:cNvSpPr/>
            <p:nvPr/>
          </p:nvSpPr>
          <p:spPr>
            <a:xfrm>
              <a:off x="2409904" y="3085899"/>
              <a:ext cx="1092096" cy="1320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6" extrusionOk="0">
                  <a:moveTo>
                    <a:pt x="20906" y="9394"/>
                  </a:moveTo>
                  <a:cubicBezTo>
                    <a:pt x="17068" y="6212"/>
                    <a:pt x="17068" y="6212"/>
                    <a:pt x="17068" y="6212"/>
                  </a:cubicBezTo>
                  <a:cubicBezTo>
                    <a:pt x="10126" y="553"/>
                    <a:pt x="10126" y="553"/>
                    <a:pt x="10126" y="553"/>
                  </a:cubicBezTo>
                  <a:cubicBezTo>
                    <a:pt x="9269" y="-184"/>
                    <a:pt x="7840" y="-184"/>
                    <a:pt x="6941" y="553"/>
                  </a:cubicBezTo>
                  <a:cubicBezTo>
                    <a:pt x="0" y="6212"/>
                    <a:pt x="0" y="6212"/>
                    <a:pt x="0" y="6212"/>
                  </a:cubicBezTo>
                  <a:cubicBezTo>
                    <a:pt x="0" y="15187"/>
                    <a:pt x="0" y="15187"/>
                    <a:pt x="0" y="15187"/>
                  </a:cubicBezTo>
                  <a:cubicBezTo>
                    <a:pt x="6941" y="20880"/>
                    <a:pt x="6941" y="20880"/>
                    <a:pt x="6941" y="20880"/>
                  </a:cubicBezTo>
                  <a:cubicBezTo>
                    <a:pt x="7350" y="21215"/>
                    <a:pt x="7921" y="21416"/>
                    <a:pt x="8534" y="21416"/>
                  </a:cubicBezTo>
                  <a:cubicBezTo>
                    <a:pt x="9146" y="21416"/>
                    <a:pt x="9718" y="21215"/>
                    <a:pt x="10126" y="20880"/>
                  </a:cubicBezTo>
                  <a:cubicBezTo>
                    <a:pt x="17068" y="15187"/>
                    <a:pt x="17068" y="15187"/>
                    <a:pt x="17068" y="15187"/>
                  </a:cubicBezTo>
                  <a:cubicBezTo>
                    <a:pt x="20906" y="12006"/>
                    <a:pt x="20906" y="12006"/>
                    <a:pt x="20906" y="12006"/>
                  </a:cubicBezTo>
                  <a:cubicBezTo>
                    <a:pt x="21355" y="11671"/>
                    <a:pt x="21600" y="11202"/>
                    <a:pt x="21600" y="10700"/>
                  </a:cubicBezTo>
                  <a:cubicBezTo>
                    <a:pt x="21600" y="10231"/>
                    <a:pt x="21355" y="9729"/>
                    <a:pt x="20906" y="9394"/>
                  </a:cubicBezTo>
                  <a:close/>
                  <a:moveTo>
                    <a:pt x="8534" y="16929"/>
                  </a:moveTo>
                  <a:cubicBezTo>
                    <a:pt x="939" y="10700"/>
                    <a:pt x="939" y="10700"/>
                    <a:pt x="939" y="10700"/>
                  </a:cubicBezTo>
                  <a:cubicBezTo>
                    <a:pt x="8534" y="4504"/>
                    <a:pt x="8534" y="4504"/>
                    <a:pt x="8534" y="4504"/>
                  </a:cubicBezTo>
                  <a:cubicBezTo>
                    <a:pt x="16129" y="10700"/>
                    <a:pt x="16129" y="10700"/>
                    <a:pt x="16129" y="10700"/>
                  </a:cubicBezTo>
                  <a:lnTo>
                    <a:pt x="8534" y="16929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3" name="Shape 73"/>
            <p:cNvSpPr/>
            <p:nvPr/>
          </p:nvSpPr>
          <p:spPr>
            <a:xfrm>
              <a:off x="2181909" y="3468976"/>
              <a:ext cx="227996" cy="5528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0800" y="4498"/>
                  </a:lnTo>
                  <a:lnTo>
                    <a:pt x="0" y="0"/>
                  </a:lnTo>
                  <a:lnTo>
                    <a:pt x="0" y="12648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78D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4" name="Shape 74"/>
            <p:cNvSpPr/>
            <p:nvPr/>
          </p:nvSpPr>
          <p:spPr>
            <a:xfrm>
              <a:off x="1634722" y="0"/>
              <a:ext cx="1321267" cy="1321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416" extrusionOk="0">
                  <a:moveTo>
                    <a:pt x="10716" y="21416"/>
                  </a:moveTo>
                  <a:cubicBezTo>
                    <a:pt x="10247" y="21416"/>
                    <a:pt x="9779" y="21215"/>
                    <a:pt x="9410" y="20880"/>
                  </a:cubicBezTo>
                  <a:cubicBezTo>
                    <a:pt x="569" y="12006"/>
                    <a:pt x="569" y="12006"/>
                    <a:pt x="569" y="12006"/>
                  </a:cubicBezTo>
                  <a:cubicBezTo>
                    <a:pt x="201" y="11671"/>
                    <a:pt x="0" y="11202"/>
                    <a:pt x="0" y="10700"/>
                  </a:cubicBezTo>
                  <a:cubicBezTo>
                    <a:pt x="0" y="10231"/>
                    <a:pt x="201" y="9729"/>
                    <a:pt x="569" y="9394"/>
                  </a:cubicBezTo>
                  <a:cubicBezTo>
                    <a:pt x="9410" y="553"/>
                    <a:pt x="9410" y="553"/>
                    <a:pt x="9410" y="553"/>
                  </a:cubicBezTo>
                  <a:cubicBezTo>
                    <a:pt x="10113" y="-184"/>
                    <a:pt x="11319" y="-184"/>
                    <a:pt x="12022" y="553"/>
                  </a:cubicBezTo>
                  <a:cubicBezTo>
                    <a:pt x="20863" y="9394"/>
                    <a:pt x="20863" y="9394"/>
                    <a:pt x="20863" y="9394"/>
                  </a:cubicBezTo>
                  <a:cubicBezTo>
                    <a:pt x="21600" y="10130"/>
                    <a:pt x="21600" y="11303"/>
                    <a:pt x="20863" y="12006"/>
                  </a:cubicBezTo>
                  <a:cubicBezTo>
                    <a:pt x="12022" y="20880"/>
                    <a:pt x="12022" y="20880"/>
                    <a:pt x="12022" y="20880"/>
                  </a:cubicBezTo>
                  <a:cubicBezTo>
                    <a:pt x="11654" y="21215"/>
                    <a:pt x="11185" y="21416"/>
                    <a:pt x="10716" y="21416"/>
                  </a:cubicBezTo>
                  <a:close/>
                  <a:moveTo>
                    <a:pt x="4487" y="10700"/>
                  </a:moveTo>
                  <a:cubicBezTo>
                    <a:pt x="10716" y="16929"/>
                    <a:pt x="10716" y="16929"/>
                    <a:pt x="10716" y="16929"/>
                  </a:cubicBezTo>
                  <a:cubicBezTo>
                    <a:pt x="16945" y="10700"/>
                    <a:pt x="16945" y="10700"/>
                    <a:pt x="16945" y="10700"/>
                  </a:cubicBezTo>
                  <a:cubicBezTo>
                    <a:pt x="10716" y="4504"/>
                    <a:pt x="10716" y="4504"/>
                    <a:pt x="10716" y="4504"/>
                  </a:cubicBezTo>
                  <a:lnTo>
                    <a:pt x="4487" y="10700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5" name="Shape 75"/>
            <p:cNvSpPr/>
            <p:nvPr/>
          </p:nvSpPr>
          <p:spPr>
            <a:xfrm>
              <a:off x="0" y="3085904"/>
              <a:ext cx="1089815" cy="42122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2" extrusionOk="0">
                  <a:moveTo>
                    <a:pt x="21600" y="1959"/>
                  </a:moveTo>
                  <a:cubicBezTo>
                    <a:pt x="14686" y="174"/>
                    <a:pt x="14686" y="174"/>
                    <a:pt x="14686" y="174"/>
                  </a:cubicBezTo>
                  <a:cubicBezTo>
                    <a:pt x="13786" y="-58"/>
                    <a:pt x="12355" y="-58"/>
                    <a:pt x="11455" y="174"/>
                  </a:cubicBezTo>
                  <a:cubicBezTo>
                    <a:pt x="655" y="2963"/>
                    <a:pt x="655" y="2963"/>
                    <a:pt x="655" y="2963"/>
                  </a:cubicBezTo>
                  <a:cubicBezTo>
                    <a:pt x="245" y="3068"/>
                    <a:pt x="0" y="3227"/>
                    <a:pt x="0" y="3375"/>
                  </a:cubicBezTo>
                  <a:cubicBezTo>
                    <a:pt x="0" y="21542"/>
                    <a:pt x="0" y="21542"/>
                    <a:pt x="0" y="21542"/>
                  </a:cubicBezTo>
                  <a:cubicBezTo>
                    <a:pt x="4541" y="21542"/>
                    <a:pt x="4541" y="21542"/>
                    <a:pt x="4541" y="21542"/>
                  </a:cubicBezTo>
                  <a:cubicBezTo>
                    <a:pt x="4541" y="4790"/>
                    <a:pt x="4541" y="4790"/>
                    <a:pt x="4541" y="4790"/>
                  </a:cubicBezTo>
                  <a:cubicBezTo>
                    <a:pt x="10800" y="6406"/>
                    <a:pt x="10800" y="6406"/>
                    <a:pt x="10800" y="6406"/>
                  </a:cubicBezTo>
                  <a:cubicBezTo>
                    <a:pt x="10800" y="21468"/>
                    <a:pt x="10800" y="21468"/>
                    <a:pt x="10800" y="21468"/>
                  </a:cubicBezTo>
                  <a:cubicBezTo>
                    <a:pt x="15341" y="21468"/>
                    <a:pt x="15341" y="21468"/>
                    <a:pt x="15341" y="21468"/>
                  </a:cubicBezTo>
                  <a:cubicBezTo>
                    <a:pt x="15341" y="6406"/>
                    <a:pt x="15341" y="6406"/>
                    <a:pt x="15341" y="6406"/>
                  </a:cubicBezTo>
                  <a:cubicBezTo>
                    <a:pt x="21600" y="4790"/>
                    <a:pt x="21600" y="4790"/>
                    <a:pt x="21600" y="4790"/>
                  </a:cubicBezTo>
                  <a:lnTo>
                    <a:pt x="21600" y="1959"/>
                  </a:lnTo>
                  <a:close/>
                  <a:moveTo>
                    <a:pt x="13091" y="5339"/>
                  </a:moveTo>
                  <a:cubicBezTo>
                    <a:pt x="5482" y="3375"/>
                    <a:pt x="5482" y="3375"/>
                    <a:pt x="5482" y="3375"/>
                  </a:cubicBezTo>
                  <a:cubicBezTo>
                    <a:pt x="13091" y="1421"/>
                    <a:pt x="13091" y="1421"/>
                    <a:pt x="13091" y="1421"/>
                  </a:cubicBezTo>
                  <a:cubicBezTo>
                    <a:pt x="20659" y="3375"/>
                    <a:pt x="20659" y="3375"/>
                    <a:pt x="20659" y="3375"/>
                  </a:cubicBezTo>
                  <a:lnTo>
                    <a:pt x="13091" y="5339"/>
                  </a:lnTo>
                  <a:close/>
                </a:path>
              </a:pathLst>
            </a:custGeom>
            <a:solidFill>
              <a:srgbClr val="0078D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6" name="Shape 76"/>
            <p:cNvSpPr/>
            <p:nvPr/>
          </p:nvSpPr>
          <p:spPr>
            <a:xfrm>
              <a:off x="1089814" y="3468976"/>
              <a:ext cx="229136" cy="5528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9672"/>
                    <a:pt x="20432" y="8463"/>
                    <a:pt x="18486" y="765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18486" y="13943"/>
                    <a:pt x="18486" y="13943"/>
                    <a:pt x="18486" y="13943"/>
                  </a:cubicBezTo>
                  <a:cubicBezTo>
                    <a:pt x="20432" y="13137"/>
                    <a:pt x="21600" y="12009"/>
                    <a:pt x="21600" y="10800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7" name="Shape 77"/>
            <p:cNvSpPr/>
            <p:nvPr/>
          </p:nvSpPr>
          <p:spPr>
            <a:xfrm>
              <a:off x="1634722" y="2291383"/>
              <a:ext cx="229135" cy="4991945"/>
            </a:xfrm>
            <a:prstGeom prst="rect">
              <a:avLst/>
            </a:pr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8" name="Shape 78"/>
            <p:cNvSpPr/>
            <p:nvPr/>
          </p:nvSpPr>
          <p:spPr>
            <a:xfrm>
              <a:off x="1634722" y="2015509"/>
              <a:ext cx="230314" cy="5528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85" h="21600" extrusionOk="0">
                  <a:moveTo>
                    <a:pt x="17538" y="7657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17538" y="13943"/>
                    <a:pt x="17538" y="13943"/>
                    <a:pt x="17538" y="13943"/>
                  </a:cubicBezTo>
                  <a:cubicBezTo>
                    <a:pt x="21600" y="12251"/>
                    <a:pt x="21600" y="9349"/>
                    <a:pt x="17538" y="7657"/>
                  </a:cubicBezTo>
                  <a:close/>
                </a:path>
              </a:pathLst>
            </a:custGeom>
            <a:solidFill>
              <a:srgbClr val="0078D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BLUE">
    <p:bg>
      <p:bgPr>
        <a:solidFill>
          <a:srgbClr val="29A7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 DARK BLUE">
    <p:bg>
      <p:bgPr>
        <a:solidFill>
          <a:srgbClr val="004D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roup 181"/>
          <p:cNvGrpSpPr/>
          <p:nvPr/>
        </p:nvGrpSpPr>
        <p:grpSpPr>
          <a:xfrm>
            <a:off x="509984" y="6428318"/>
            <a:ext cx="945621" cy="184152"/>
            <a:chOff x="0" y="0"/>
            <a:chExt cx="945619" cy="184151"/>
          </a:xfrm>
        </p:grpSpPr>
        <p:sp>
          <p:nvSpPr>
            <p:cNvPr id="173" name="Shape 173"/>
            <p:cNvSpPr/>
            <p:nvPr/>
          </p:nvSpPr>
          <p:spPr>
            <a:xfrm>
              <a:off x="743105" y="41851"/>
              <a:ext cx="82011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74" name="Shape 174"/>
            <p:cNvSpPr/>
            <p:nvPr/>
          </p:nvSpPr>
          <p:spPr>
            <a:xfrm>
              <a:off x="137240" y="0"/>
              <a:ext cx="35148" cy="182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75" name="Shape 175"/>
            <p:cNvSpPr/>
            <p:nvPr/>
          </p:nvSpPr>
          <p:spPr>
            <a:xfrm>
              <a:off x="187450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76" name="Shape 176"/>
            <p:cNvSpPr/>
            <p:nvPr/>
          </p:nvSpPr>
          <p:spPr>
            <a:xfrm>
              <a:off x="-1" y="38503"/>
              <a:ext cx="123852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77" name="Shape 177"/>
            <p:cNvSpPr/>
            <p:nvPr/>
          </p:nvSpPr>
          <p:spPr>
            <a:xfrm>
              <a:off x="326364" y="41851"/>
              <a:ext cx="120505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78" name="Shape 178"/>
            <p:cNvSpPr/>
            <p:nvPr/>
          </p:nvSpPr>
          <p:spPr>
            <a:xfrm>
              <a:off x="461930" y="-1"/>
              <a:ext cx="128873" cy="184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79" name="Shape 179"/>
            <p:cNvSpPr/>
            <p:nvPr/>
          </p:nvSpPr>
          <p:spPr>
            <a:xfrm>
              <a:off x="604192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80" name="Shape 180"/>
            <p:cNvSpPr/>
            <p:nvPr/>
          </p:nvSpPr>
          <p:spPr>
            <a:xfrm>
              <a:off x="830135" y="38503"/>
              <a:ext cx="115485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182" name="Shape 182"/>
          <p:cNvSpPr>
            <a:spLocks noGrp="1"/>
          </p:cNvSpPr>
          <p:nvPr>
            <p:ph type="body" idx="1"/>
          </p:nvPr>
        </p:nvSpPr>
        <p:spPr>
          <a:xfrm>
            <a:off x="396386" y="1851659"/>
            <a:ext cx="3192635" cy="3759939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285750">
              <a:buClrTx/>
              <a:buSzTx/>
              <a:buFontTx/>
              <a:buNone/>
            </a:lvl2pPr>
            <a:lvl3pPr marL="0" indent="5715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Five</a:t>
            </a:r>
          </a:p>
        </p:txBody>
      </p:sp>
      <p:grpSp>
        <p:nvGrpSpPr>
          <p:cNvPr id="191" name="Group 191"/>
          <p:cNvGrpSpPr/>
          <p:nvPr/>
        </p:nvGrpSpPr>
        <p:grpSpPr>
          <a:xfrm>
            <a:off x="509984" y="6428318"/>
            <a:ext cx="945621" cy="184152"/>
            <a:chOff x="0" y="0"/>
            <a:chExt cx="945619" cy="184151"/>
          </a:xfrm>
        </p:grpSpPr>
        <p:sp>
          <p:nvSpPr>
            <p:cNvPr id="183" name="Shape 183"/>
            <p:cNvSpPr/>
            <p:nvPr/>
          </p:nvSpPr>
          <p:spPr>
            <a:xfrm>
              <a:off x="743105" y="41851"/>
              <a:ext cx="82011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84" name="Shape 184"/>
            <p:cNvSpPr/>
            <p:nvPr/>
          </p:nvSpPr>
          <p:spPr>
            <a:xfrm>
              <a:off x="137240" y="0"/>
              <a:ext cx="35148" cy="182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85" name="Shape 185"/>
            <p:cNvSpPr/>
            <p:nvPr/>
          </p:nvSpPr>
          <p:spPr>
            <a:xfrm>
              <a:off x="187450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86" name="Shape 186"/>
            <p:cNvSpPr/>
            <p:nvPr/>
          </p:nvSpPr>
          <p:spPr>
            <a:xfrm>
              <a:off x="-1" y="38503"/>
              <a:ext cx="123852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87" name="Shape 187"/>
            <p:cNvSpPr/>
            <p:nvPr/>
          </p:nvSpPr>
          <p:spPr>
            <a:xfrm>
              <a:off x="326364" y="41851"/>
              <a:ext cx="120505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88" name="Shape 188"/>
            <p:cNvSpPr/>
            <p:nvPr/>
          </p:nvSpPr>
          <p:spPr>
            <a:xfrm>
              <a:off x="461930" y="-1"/>
              <a:ext cx="128873" cy="184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89" name="Shape 189"/>
            <p:cNvSpPr/>
            <p:nvPr/>
          </p:nvSpPr>
          <p:spPr>
            <a:xfrm>
              <a:off x="604192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90" name="Shape 190"/>
            <p:cNvSpPr/>
            <p:nvPr/>
          </p:nvSpPr>
          <p:spPr>
            <a:xfrm>
              <a:off x="830135" y="38503"/>
              <a:ext cx="115485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</p:spTree>
  </p:cSld>
  <p:clrMapOvr>
    <a:masterClrMapping/>
  </p:clrMapOvr>
  <p:transition xmlns:p14="http://schemas.microsoft.com/office/powerpoint/2010/main"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gue/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>
            <a:spLocks noGrp="1"/>
          </p:cNvSpPr>
          <p:nvPr>
            <p:ph type="title"/>
          </p:nvPr>
        </p:nvSpPr>
        <p:spPr>
          <a:xfrm>
            <a:off x="361950" y="19049"/>
            <a:ext cx="8286750" cy="5202724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80000"/>
              </a:lnSpc>
              <a:defRPr sz="72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29A7DE"/>
                </a:solidFill>
              </a:rPr>
              <a:t>Title Text</a:t>
            </a:r>
          </a:p>
        </p:txBody>
      </p:sp>
      <p:sp>
        <p:nvSpPr>
          <p:cNvPr id="194" name="Shape 194"/>
          <p:cNvSpPr>
            <a:spLocks noGrp="1"/>
          </p:cNvSpPr>
          <p:nvPr>
            <p:ph type="body" idx="1"/>
          </p:nvPr>
        </p:nvSpPr>
        <p:spPr>
          <a:xfrm>
            <a:off x="361950" y="5305423"/>
            <a:ext cx="7345695" cy="1552577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gue/Quote BLUE">
    <p:bg>
      <p:bgPr>
        <a:solidFill>
          <a:srgbClr val="29A7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>
            <a:spLocks noGrp="1"/>
          </p:cNvSpPr>
          <p:nvPr>
            <p:ph type="title"/>
          </p:nvPr>
        </p:nvSpPr>
        <p:spPr>
          <a:xfrm>
            <a:off x="361950" y="19049"/>
            <a:ext cx="8286750" cy="5202724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80000"/>
              </a:lnSpc>
              <a:defRPr sz="72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7" name="Shape 197"/>
          <p:cNvSpPr>
            <a:spLocks noGrp="1"/>
          </p:cNvSpPr>
          <p:nvPr>
            <p:ph type="body" idx="1"/>
          </p:nvPr>
        </p:nvSpPr>
        <p:spPr>
          <a:xfrm>
            <a:off x="361950" y="5305423"/>
            <a:ext cx="7345695" cy="1552577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004D6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004D6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004D6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004D6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004D6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Five</a:t>
            </a:r>
          </a:p>
        </p:txBody>
      </p:sp>
      <p:grpSp>
        <p:nvGrpSpPr>
          <p:cNvPr id="206" name="Group 206"/>
          <p:cNvGrpSpPr/>
          <p:nvPr/>
        </p:nvGrpSpPr>
        <p:grpSpPr>
          <a:xfrm>
            <a:off x="509984" y="6428318"/>
            <a:ext cx="945621" cy="184152"/>
            <a:chOff x="0" y="0"/>
            <a:chExt cx="945619" cy="184151"/>
          </a:xfrm>
        </p:grpSpPr>
        <p:sp>
          <p:nvSpPr>
            <p:cNvPr id="198" name="Shape 198"/>
            <p:cNvSpPr/>
            <p:nvPr/>
          </p:nvSpPr>
          <p:spPr>
            <a:xfrm>
              <a:off x="743105" y="41851"/>
              <a:ext cx="82011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99" name="Shape 199"/>
            <p:cNvSpPr/>
            <p:nvPr/>
          </p:nvSpPr>
          <p:spPr>
            <a:xfrm>
              <a:off x="137240" y="0"/>
              <a:ext cx="35148" cy="182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00" name="Shape 200"/>
            <p:cNvSpPr/>
            <p:nvPr/>
          </p:nvSpPr>
          <p:spPr>
            <a:xfrm>
              <a:off x="187450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01" name="Shape 201"/>
            <p:cNvSpPr/>
            <p:nvPr/>
          </p:nvSpPr>
          <p:spPr>
            <a:xfrm>
              <a:off x="-1" y="38503"/>
              <a:ext cx="123852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02" name="Shape 202"/>
            <p:cNvSpPr/>
            <p:nvPr/>
          </p:nvSpPr>
          <p:spPr>
            <a:xfrm>
              <a:off x="326364" y="41851"/>
              <a:ext cx="120505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03" name="Shape 203"/>
            <p:cNvSpPr/>
            <p:nvPr/>
          </p:nvSpPr>
          <p:spPr>
            <a:xfrm>
              <a:off x="461930" y="-1"/>
              <a:ext cx="128873" cy="184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04" name="Shape 204"/>
            <p:cNvSpPr/>
            <p:nvPr/>
          </p:nvSpPr>
          <p:spPr>
            <a:xfrm>
              <a:off x="604192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05" name="Shape 205"/>
            <p:cNvSpPr/>
            <p:nvPr/>
          </p:nvSpPr>
          <p:spPr>
            <a:xfrm>
              <a:off x="830135" y="38503"/>
              <a:ext cx="115485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207" name="Shape 207"/>
          <p:cNvSpPr/>
          <p:nvPr/>
        </p:nvSpPr>
        <p:spPr>
          <a:xfrm>
            <a:off x="11352211" y="6487580"/>
            <a:ext cx="340762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 defTabSz="457200">
              <a:defRPr sz="900">
                <a:solidFill>
                  <a:srgbClr val="FFFFF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00">
                <a:solidFill>
                  <a:srgbClr val="FFFFFF"/>
                </a:solidFill>
              </a:rPr>
              <a:t>‹#›</a:t>
            </a:r>
          </a:p>
        </p:txBody>
      </p:sp>
      <p:grpSp>
        <p:nvGrpSpPr>
          <p:cNvPr id="216" name="Group 216"/>
          <p:cNvGrpSpPr/>
          <p:nvPr/>
        </p:nvGrpSpPr>
        <p:grpSpPr>
          <a:xfrm>
            <a:off x="509984" y="6428318"/>
            <a:ext cx="945621" cy="184152"/>
            <a:chOff x="0" y="0"/>
            <a:chExt cx="945619" cy="184151"/>
          </a:xfrm>
        </p:grpSpPr>
        <p:sp>
          <p:nvSpPr>
            <p:cNvPr id="208" name="Shape 208"/>
            <p:cNvSpPr/>
            <p:nvPr/>
          </p:nvSpPr>
          <p:spPr>
            <a:xfrm>
              <a:off x="743105" y="41851"/>
              <a:ext cx="82011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09" name="Shape 209"/>
            <p:cNvSpPr/>
            <p:nvPr/>
          </p:nvSpPr>
          <p:spPr>
            <a:xfrm>
              <a:off x="137240" y="0"/>
              <a:ext cx="35148" cy="182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10" name="Shape 210"/>
            <p:cNvSpPr/>
            <p:nvPr/>
          </p:nvSpPr>
          <p:spPr>
            <a:xfrm>
              <a:off x="187450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11" name="Shape 211"/>
            <p:cNvSpPr/>
            <p:nvPr/>
          </p:nvSpPr>
          <p:spPr>
            <a:xfrm>
              <a:off x="-1" y="38503"/>
              <a:ext cx="123852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12" name="Shape 212"/>
            <p:cNvSpPr/>
            <p:nvPr/>
          </p:nvSpPr>
          <p:spPr>
            <a:xfrm>
              <a:off x="326364" y="41851"/>
              <a:ext cx="120505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13" name="Shape 213"/>
            <p:cNvSpPr/>
            <p:nvPr/>
          </p:nvSpPr>
          <p:spPr>
            <a:xfrm>
              <a:off x="461930" y="-1"/>
              <a:ext cx="128873" cy="184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14" name="Shape 214"/>
            <p:cNvSpPr/>
            <p:nvPr/>
          </p:nvSpPr>
          <p:spPr>
            <a:xfrm>
              <a:off x="604192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15" name="Shape 215"/>
            <p:cNvSpPr/>
            <p:nvPr/>
          </p:nvSpPr>
          <p:spPr>
            <a:xfrm>
              <a:off x="830135" y="38503"/>
              <a:ext cx="115485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217" name="Shape 217"/>
          <p:cNvSpPr/>
          <p:nvPr/>
        </p:nvSpPr>
        <p:spPr>
          <a:xfrm>
            <a:off x="11352211" y="6487580"/>
            <a:ext cx="340762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 defTabSz="457200">
              <a:defRPr sz="900">
                <a:solidFill>
                  <a:srgbClr val="FFFFF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gue/Quote DARK BLUE">
    <p:bg>
      <p:bgPr>
        <a:solidFill>
          <a:srgbClr val="004D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Shape 219"/>
          <p:cNvSpPr>
            <a:spLocks noGrp="1"/>
          </p:cNvSpPr>
          <p:nvPr>
            <p:ph type="title"/>
          </p:nvPr>
        </p:nvSpPr>
        <p:spPr>
          <a:xfrm>
            <a:off x="361950" y="19049"/>
            <a:ext cx="8286750" cy="5202724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80000"/>
              </a:lnSpc>
              <a:defRPr sz="72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0" name="Shape 220"/>
          <p:cNvSpPr>
            <a:spLocks noGrp="1"/>
          </p:cNvSpPr>
          <p:nvPr>
            <p:ph type="body" idx="1"/>
          </p:nvPr>
        </p:nvSpPr>
        <p:spPr>
          <a:xfrm>
            <a:off x="361950" y="5305423"/>
            <a:ext cx="7345695" cy="1552577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29A7DE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29A7DE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29A7DE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29A7DE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29A7DE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29A7DE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29A7DE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29A7DE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29A7DE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29A7DE"/>
                </a:solidFill>
              </a:rPr>
              <a:t>Body Level Five</a:t>
            </a:r>
          </a:p>
        </p:txBody>
      </p:sp>
      <p:grpSp>
        <p:nvGrpSpPr>
          <p:cNvPr id="229" name="Group 229"/>
          <p:cNvGrpSpPr/>
          <p:nvPr/>
        </p:nvGrpSpPr>
        <p:grpSpPr>
          <a:xfrm>
            <a:off x="509984" y="6428318"/>
            <a:ext cx="945621" cy="184152"/>
            <a:chOff x="0" y="0"/>
            <a:chExt cx="945619" cy="184151"/>
          </a:xfrm>
        </p:grpSpPr>
        <p:sp>
          <p:nvSpPr>
            <p:cNvPr id="221" name="Shape 221"/>
            <p:cNvSpPr/>
            <p:nvPr/>
          </p:nvSpPr>
          <p:spPr>
            <a:xfrm>
              <a:off x="743105" y="41851"/>
              <a:ext cx="82011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22" name="Shape 222"/>
            <p:cNvSpPr/>
            <p:nvPr/>
          </p:nvSpPr>
          <p:spPr>
            <a:xfrm>
              <a:off x="137240" y="0"/>
              <a:ext cx="35148" cy="182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23" name="Shape 223"/>
            <p:cNvSpPr/>
            <p:nvPr/>
          </p:nvSpPr>
          <p:spPr>
            <a:xfrm>
              <a:off x="187450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24" name="Shape 224"/>
            <p:cNvSpPr/>
            <p:nvPr/>
          </p:nvSpPr>
          <p:spPr>
            <a:xfrm>
              <a:off x="-1" y="38503"/>
              <a:ext cx="123852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25" name="Shape 225"/>
            <p:cNvSpPr/>
            <p:nvPr/>
          </p:nvSpPr>
          <p:spPr>
            <a:xfrm>
              <a:off x="326364" y="41851"/>
              <a:ext cx="120505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26" name="Shape 226"/>
            <p:cNvSpPr/>
            <p:nvPr/>
          </p:nvSpPr>
          <p:spPr>
            <a:xfrm>
              <a:off x="461930" y="-1"/>
              <a:ext cx="128873" cy="184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27" name="Shape 227"/>
            <p:cNvSpPr/>
            <p:nvPr/>
          </p:nvSpPr>
          <p:spPr>
            <a:xfrm>
              <a:off x="604192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28" name="Shape 228"/>
            <p:cNvSpPr/>
            <p:nvPr/>
          </p:nvSpPr>
          <p:spPr>
            <a:xfrm>
              <a:off x="830135" y="38503"/>
              <a:ext cx="115485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230" name="Shape 230"/>
          <p:cNvSpPr/>
          <p:nvPr/>
        </p:nvSpPr>
        <p:spPr>
          <a:xfrm>
            <a:off x="11352211" y="6487580"/>
            <a:ext cx="340762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 defTabSz="457200">
              <a:defRPr sz="900">
                <a:solidFill>
                  <a:srgbClr val="FFFFF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00">
                <a:solidFill>
                  <a:srgbClr val="FFFFFF"/>
                </a:solidFill>
              </a:rPr>
              <a:t>‹#›</a:t>
            </a:r>
          </a:p>
        </p:txBody>
      </p:sp>
      <p:grpSp>
        <p:nvGrpSpPr>
          <p:cNvPr id="239" name="Group 239"/>
          <p:cNvGrpSpPr/>
          <p:nvPr/>
        </p:nvGrpSpPr>
        <p:grpSpPr>
          <a:xfrm>
            <a:off x="509984" y="6428318"/>
            <a:ext cx="945621" cy="184152"/>
            <a:chOff x="0" y="0"/>
            <a:chExt cx="945619" cy="184151"/>
          </a:xfrm>
        </p:grpSpPr>
        <p:sp>
          <p:nvSpPr>
            <p:cNvPr id="231" name="Shape 231"/>
            <p:cNvSpPr/>
            <p:nvPr/>
          </p:nvSpPr>
          <p:spPr>
            <a:xfrm>
              <a:off x="743105" y="41851"/>
              <a:ext cx="82011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32" name="Shape 232"/>
            <p:cNvSpPr/>
            <p:nvPr/>
          </p:nvSpPr>
          <p:spPr>
            <a:xfrm>
              <a:off x="137240" y="0"/>
              <a:ext cx="35148" cy="182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33" name="Shape 233"/>
            <p:cNvSpPr/>
            <p:nvPr/>
          </p:nvSpPr>
          <p:spPr>
            <a:xfrm>
              <a:off x="187450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34" name="Shape 234"/>
            <p:cNvSpPr/>
            <p:nvPr/>
          </p:nvSpPr>
          <p:spPr>
            <a:xfrm>
              <a:off x="-1" y="38503"/>
              <a:ext cx="123852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35" name="Shape 235"/>
            <p:cNvSpPr/>
            <p:nvPr/>
          </p:nvSpPr>
          <p:spPr>
            <a:xfrm>
              <a:off x="326364" y="41851"/>
              <a:ext cx="120505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36" name="Shape 236"/>
            <p:cNvSpPr/>
            <p:nvPr/>
          </p:nvSpPr>
          <p:spPr>
            <a:xfrm>
              <a:off x="461930" y="-1"/>
              <a:ext cx="128873" cy="184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37" name="Shape 237"/>
            <p:cNvSpPr/>
            <p:nvPr/>
          </p:nvSpPr>
          <p:spPr>
            <a:xfrm>
              <a:off x="604192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38" name="Shape 238"/>
            <p:cNvSpPr/>
            <p:nvPr/>
          </p:nvSpPr>
          <p:spPr>
            <a:xfrm>
              <a:off x="830135" y="38503"/>
              <a:ext cx="115485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240" name="Shape 240"/>
          <p:cNvSpPr/>
          <p:nvPr/>
        </p:nvSpPr>
        <p:spPr>
          <a:xfrm>
            <a:off x="11352211" y="6487580"/>
            <a:ext cx="340762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 defTabSz="457200">
              <a:defRPr sz="900">
                <a:solidFill>
                  <a:srgbClr val="FFFFF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losing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" name="Group 250"/>
          <p:cNvGrpSpPr/>
          <p:nvPr/>
        </p:nvGrpSpPr>
        <p:grpSpPr>
          <a:xfrm>
            <a:off x="5853510" y="2436318"/>
            <a:ext cx="1633141" cy="318041"/>
            <a:chOff x="0" y="0"/>
            <a:chExt cx="1633140" cy="318040"/>
          </a:xfrm>
        </p:grpSpPr>
        <p:sp>
          <p:nvSpPr>
            <p:cNvPr id="242" name="Shape 242"/>
            <p:cNvSpPr/>
            <p:nvPr/>
          </p:nvSpPr>
          <p:spPr>
            <a:xfrm>
              <a:off x="1283387" y="72280"/>
              <a:ext cx="141637" cy="24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43" name="Shape 243"/>
            <p:cNvSpPr/>
            <p:nvPr/>
          </p:nvSpPr>
          <p:spPr>
            <a:xfrm>
              <a:off x="237021" y="-1"/>
              <a:ext cx="60703" cy="315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44" name="Shape 244"/>
            <p:cNvSpPr/>
            <p:nvPr/>
          </p:nvSpPr>
          <p:spPr>
            <a:xfrm>
              <a:off x="323737" y="66498"/>
              <a:ext cx="216790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45" name="Shape 245"/>
            <p:cNvSpPr/>
            <p:nvPr/>
          </p:nvSpPr>
          <p:spPr>
            <a:xfrm>
              <a:off x="-1" y="66498"/>
              <a:ext cx="213899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46" name="Shape 246"/>
            <p:cNvSpPr/>
            <p:nvPr/>
          </p:nvSpPr>
          <p:spPr>
            <a:xfrm>
              <a:off x="563650" y="72280"/>
              <a:ext cx="208118" cy="24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47" name="Shape 247"/>
            <p:cNvSpPr/>
            <p:nvPr/>
          </p:nvSpPr>
          <p:spPr>
            <a:xfrm>
              <a:off x="797781" y="-1"/>
              <a:ext cx="222571" cy="318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48" name="Shape 248"/>
            <p:cNvSpPr/>
            <p:nvPr/>
          </p:nvSpPr>
          <p:spPr>
            <a:xfrm>
              <a:off x="1043475" y="66498"/>
              <a:ext cx="216790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49" name="Shape 249"/>
            <p:cNvSpPr/>
            <p:nvPr/>
          </p:nvSpPr>
          <p:spPr>
            <a:xfrm>
              <a:off x="1433693" y="66498"/>
              <a:ext cx="199448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251" name="Shape 251"/>
          <p:cNvSpPr>
            <a:spLocks noGrp="1"/>
          </p:cNvSpPr>
          <p:nvPr>
            <p:ph type="title"/>
          </p:nvPr>
        </p:nvSpPr>
        <p:spPr>
          <a:xfrm>
            <a:off x="5740841" y="3076575"/>
            <a:ext cx="5498659" cy="1202140"/>
          </a:xfrm>
          <a:prstGeom prst="rect">
            <a:avLst/>
          </a:prstGeom>
        </p:spPr>
        <p:txBody>
          <a:bodyPr anchor="t"/>
          <a:lstStyle>
            <a:lvl1pPr>
              <a:lnSpc>
                <a:spcPct val="80000"/>
              </a:lnSpc>
              <a:defRPr sz="6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000">
                <a:solidFill>
                  <a:srgbClr val="29A7DE"/>
                </a:solidFill>
              </a:rPr>
              <a:t>Title Text</a:t>
            </a:r>
          </a:p>
        </p:txBody>
      </p:sp>
      <p:pic>
        <p:nvPicPr>
          <p:cNvPr id="252" name="image1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34894" y="1316764"/>
            <a:ext cx="3681209" cy="422452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61" name="Group 261"/>
          <p:cNvGrpSpPr/>
          <p:nvPr/>
        </p:nvGrpSpPr>
        <p:grpSpPr>
          <a:xfrm>
            <a:off x="5853510" y="2436318"/>
            <a:ext cx="1633141" cy="318041"/>
            <a:chOff x="0" y="0"/>
            <a:chExt cx="1633140" cy="318040"/>
          </a:xfrm>
        </p:grpSpPr>
        <p:sp>
          <p:nvSpPr>
            <p:cNvPr id="253" name="Shape 253"/>
            <p:cNvSpPr/>
            <p:nvPr/>
          </p:nvSpPr>
          <p:spPr>
            <a:xfrm>
              <a:off x="1283387" y="72280"/>
              <a:ext cx="141637" cy="24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54" name="Shape 254"/>
            <p:cNvSpPr/>
            <p:nvPr/>
          </p:nvSpPr>
          <p:spPr>
            <a:xfrm>
              <a:off x="237021" y="-1"/>
              <a:ext cx="60703" cy="315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55" name="Shape 255"/>
            <p:cNvSpPr/>
            <p:nvPr/>
          </p:nvSpPr>
          <p:spPr>
            <a:xfrm>
              <a:off x="323737" y="66498"/>
              <a:ext cx="216790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56" name="Shape 256"/>
            <p:cNvSpPr/>
            <p:nvPr/>
          </p:nvSpPr>
          <p:spPr>
            <a:xfrm>
              <a:off x="-1" y="66498"/>
              <a:ext cx="213899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57" name="Shape 257"/>
            <p:cNvSpPr/>
            <p:nvPr/>
          </p:nvSpPr>
          <p:spPr>
            <a:xfrm>
              <a:off x="563650" y="72280"/>
              <a:ext cx="208118" cy="24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58" name="Shape 258"/>
            <p:cNvSpPr/>
            <p:nvPr/>
          </p:nvSpPr>
          <p:spPr>
            <a:xfrm>
              <a:off x="797781" y="-1"/>
              <a:ext cx="222571" cy="318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59" name="Shape 259"/>
            <p:cNvSpPr/>
            <p:nvPr/>
          </p:nvSpPr>
          <p:spPr>
            <a:xfrm>
              <a:off x="1043475" y="66498"/>
              <a:ext cx="216790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60" name="Shape 260"/>
            <p:cNvSpPr/>
            <p:nvPr/>
          </p:nvSpPr>
          <p:spPr>
            <a:xfrm>
              <a:off x="1433693" y="66498"/>
              <a:ext cx="199448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pic>
        <p:nvPicPr>
          <p:cNvPr id="262" name="image1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34894" y="1316764"/>
            <a:ext cx="3681209" cy="42245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losing BLUE">
    <p:bg>
      <p:bgPr>
        <a:solidFill>
          <a:srgbClr val="29A7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Shape 264"/>
          <p:cNvSpPr>
            <a:spLocks noGrp="1"/>
          </p:cNvSpPr>
          <p:nvPr>
            <p:ph type="title"/>
          </p:nvPr>
        </p:nvSpPr>
        <p:spPr>
          <a:xfrm>
            <a:off x="5740841" y="3076575"/>
            <a:ext cx="5498659" cy="1202140"/>
          </a:xfrm>
          <a:prstGeom prst="rect">
            <a:avLst/>
          </a:prstGeom>
        </p:spPr>
        <p:txBody>
          <a:bodyPr anchor="t"/>
          <a:lstStyle>
            <a:lvl1pPr>
              <a:lnSpc>
                <a:spcPct val="80000"/>
              </a:lnSpc>
              <a:defRPr sz="60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000">
                <a:solidFill>
                  <a:srgbClr val="FFFFFF"/>
                </a:solidFill>
              </a:rPr>
              <a:t>Title Text</a:t>
            </a:r>
          </a:p>
        </p:txBody>
      </p:sp>
      <p:pic>
        <p:nvPicPr>
          <p:cNvPr id="265" name="image2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34894" y="1312320"/>
            <a:ext cx="3685034" cy="42289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74" name="Group 274"/>
          <p:cNvGrpSpPr/>
          <p:nvPr/>
        </p:nvGrpSpPr>
        <p:grpSpPr>
          <a:xfrm>
            <a:off x="5853510" y="2436318"/>
            <a:ext cx="1633141" cy="318041"/>
            <a:chOff x="0" y="0"/>
            <a:chExt cx="1633140" cy="318040"/>
          </a:xfrm>
        </p:grpSpPr>
        <p:sp>
          <p:nvSpPr>
            <p:cNvPr id="266" name="Shape 266"/>
            <p:cNvSpPr/>
            <p:nvPr/>
          </p:nvSpPr>
          <p:spPr>
            <a:xfrm>
              <a:off x="1283387" y="72280"/>
              <a:ext cx="141637" cy="24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67" name="Shape 267"/>
            <p:cNvSpPr/>
            <p:nvPr/>
          </p:nvSpPr>
          <p:spPr>
            <a:xfrm>
              <a:off x="237021" y="-1"/>
              <a:ext cx="60703" cy="315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68" name="Shape 268"/>
            <p:cNvSpPr/>
            <p:nvPr/>
          </p:nvSpPr>
          <p:spPr>
            <a:xfrm>
              <a:off x="323737" y="66498"/>
              <a:ext cx="216790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69" name="Shape 269"/>
            <p:cNvSpPr/>
            <p:nvPr/>
          </p:nvSpPr>
          <p:spPr>
            <a:xfrm>
              <a:off x="-1" y="66498"/>
              <a:ext cx="213899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70" name="Shape 270"/>
            <p:cNvSpPr/>
            <p:nvPr/>
          </p:nvSpPr>
          <p:spPr>
            <a:xfrm>
              <a:off x="563650" y="72280"/>
              <a:ext cx="208118" cy="24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71" name="Shape 271"/>
            <p:cNvSpPr/>
            <p:nvPr/>
          </p:nvSpPr>
          <p:spPr>
            <a:xfrm>
              <a:off x="797781" y="-1"/>
              <a:ext cx="222571" cy="318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72" name="Shape 272"/>
            <p:cNvSpPr/>
            <p:nvPr/>
          </p:nvSpPr>
          <p:spPr>
            <a:xfrm>
              <a:off x="1043475" y="66498"/>
              <a:ext cx="216790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73" name="Shape 273"/>
            <p:cNvSpPr/>
            <p:nvPr/>
          </p:nvSpPr>
          <p:spPr>
            <a:xfrm>
              <a:off x="1433693" y="66498"/>
              <a:ext cx="199448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pic>
        <p:nvPicPr>
          <p:cNvPr id="275" name="image2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34894" y="1312320"/>
            <a:ext cx="3685034" cy="42289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84" name="Group 284"/>
          <p:cNvGrpSpPr/>
          <p:nvPr/>
        </p:nvGrpSpPr>
        <p:grpSpPr>
          <a:xfrm>
            <a:off x="5853510" y="2436318"/>
            <a:ext cx="1633141" cy="318041"/>
            <a:chOff x="0" y="0"/>
            <a:chExt cx="1633140" cy="318040"/>
          </a:xfrm>
        </p:grpSpPr>
        <p:sp>
          <p:nvSpPr>
            <p:cNvPr id="276" name="Shape 276"/>
            <p:cNvSpPr/>
            <p:nvPr/>
          </p:nvSpPr>
          <p:spPr>
            <a:xfrm>
              <a:off x="1283387" y="72280"/>
              <a:ext cx="141637" cy="24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77" name="Shape 277"/>
            <p:cNvSpPr/>
            <p:nvPr/>
          </p:nvSpPr>
          <p:spPr>
            <a:xfrm>
              <a:off x="237021" y="-1"/>
              <a:ext cx="60703" cy="315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78" name="Shape 278"/>
            <p:cNvSpPr/>
            <p:nvPr/>
          </p:nvSpPr>
          <p:spPr>
            <a:xfrm>
              <a:off x="323737" y="66498"/>
              <a:ext cx="216790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79" name="Shape 279"/>
            <p:cNvSpPr/>
            <p:nvPr/>
          </p:nvSpPr>
          <p:spPr>
            <a:xfrm>
              <a:off x="-1" y="66498"/>
              <a:ext cx="213899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80" name="Shape 280"/>
            <p:cNvSpPr/>
            <p:nvPr/>
          </p:nvSpPr>
          <p:spPr>
            <a:xfrm>
              <a:off x="563650" y="72280"/>
              <a:ext cx="208118" cy="24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81" name="Shape 281"/>
            <p:cNvSpPr/>
            <p:nvPr/>
          </p:nvSpPr>
          <p:spPr>
            <a:xfrm>
              <a:off x="797781" y="-1"/>
              <a:ext cx="222571" cy="318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82" name="Shape 282"/>
            <p:cNvSpPr/>
            <p:nvPr/>
          </p:nvSpPr>
          <p:spPr>
            <a:xfrm>
              <a:off x="1043475" y="66498"/>
              <a:ext cx="216790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83" name="Shape 283"/>
            <p:cNvSpPr/>
            <p:nvPr/>
          </p:nvSpPr>
          <p:spPr>
            <a:xfrm>
              <a:off x="1433693" y="66498"/>
              <a:ext cx="199448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</p:spTree>
  </p:cSld>
  <p:clrMapOvr>
    <a:masterClrMapping/>
  </p:clrMapOvr>
  <p:transition xmlns:p14="http://schemas.microsoft.com/office/powerpoint/2010/main"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Shape 286"/>
          <p:cNvSpPr>
            <a:spLocks noGrp="1"/>
          </p:cNvSpPr>
          <p:nvPr>
            <p:ph type="title"/>
          </p:nvPr>
        </p:nvSpPr>
        <p:spPr>
          <a:xfrm>
            <a:off x="562703" y="477050"/>
            <a:ext cx="6217921" cy="4185947"/>
          </a:xfrm>
          <a:prstGeom prst="rect">
            <a:avLst/>
          </a:prstGeom>
        </p:spPr>
        <p:txBody>
          <a:bodyPr/>
          <a:lstStyle>
            <a:lvl1pPr>
              <a:lnSpc>
                <a:spcPct val="80000"/>
              </a:lnSpc>
              <a:defRPr sz="6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600">
                <a:solidFill>
                  <a:srgbClr val="29A7DE"/>
                </a:solidFill>
              </a:rPr>
              <a:t>Title Text</a:t>
            </a:r>
          </a:p>
        </p:txBody>
      </p:sp>
      <p:sp>
        <p:nvSpPr>
          <p:cNvPr id="287" name="Shape 287"/>
          <p:cNvSpPr>
            <a:spLocks noGrp="1"/>
          </p:cNvSpPr>
          <p:nvPr>
            <p:ph type="body" idx="1"/>
          </p:nvPr>
        </p:nvSpPr>
        <p:spPr>
          <a:xfrm>
            <a:off x="562703" y="4782437"/>
            <a:ext cx="6217921" cy="2075564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Five</a:t>
            </a:r>
          </a:p>
        </p:txBody>
      </p:sp>
      <p:grpSp>
        <p:nvGrpSpPr>
          <p:cNvPr id="297" name="Group 297"/>
          <p:cNvGrpSpPr/>
          <p:nvPr/>
        </p:nvGrpSpPr>
        <p:grpSpPr>
          <a:xfrm>
            <a:off x="668135" y="656874"/>
            <a:ext cx="1614660" cy="296780"/>
            <a:chOff x="0" y="0"/>
            <a:chExt cx="1614659" cy="296779"/>
          </a:xfrm>
        </p:grpSpPr>
        <p:sp>
          <p:nvSpPr>
            <p:cNvPr id="288" name="Shape 288"/>
            <p:cNvSpPr/>
            <p:nvPr/>
          </p:nvSpPr>
          <p:spPr>
            <a:xfrm>
              <a:off x="1222360" y="67426"/>
              <a:ext cx="132811" cy="228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44" y="0"/>
                  </a:moveTo>
                  <a:cubicBezTo>
                    <a:pt x="16887" y="0"/>
                    <a:pt x="14335" y="114"/>
                    <a:pt x="11978" y="571"/>
                  </a:cubicBezTo>
                  <a:cubicBezTo>
                    <a:pt x="10996" y="686"/>
                    <a:pt x="9818" y="914"/>
                    <a:pt x="8836" y="1143"/>
                  </a:cubicBezTo>
                  <a:cubicBezTo>
                    <a:pt x="8640" y="1029"/>
                    <a:pt x="8444" y="914"/>
                    <a:pt x="8247" y="686"/>
                  </a:cubicBezTo>
                  <a:cubicBezTo>
                    <a:pt x="7265" y="229"/>
                    <a:pt x="6284" y="0"/>
                    <a:pt x="490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9622" y="21600"/>
                    <a:pt x="9622" y="21600"/>
                    <a:pt x="9622" y="21600"/>
                  </a:cubicBezTo>
                  <a:cubicBezTo>
                    <a:pt x="9622" y="10286"/>
                    <a:pt x="9622" y="10286"/>
                    <a:pt x="9622" y="10286"/>
                  </a:cubicBezTo>
                  <a:cubicBezTo>
                    <a:pt x="9622" y="8114"/>
                    <a:pt x="10211" y="7314"/>
                    <a:pt x="11585" y="6514"/>
                  </a:cubicBezTo>
                  <a:cubicBezTo>
                    <a:pt x="12764" y="5829"/>
                    <a:pt x="14727" y="5486"/>
                    <a:pt x="17476" y="5486"/>
                  </a:cubicBezTo>
                  <a:cubicBezTo>
                    <a:pt x="21600" y="5486"/>
                    <a:pt x="21600" y="5486"/>
                    <a:pt x="21600" y="5486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19244" y="0"/>
                    <a:pt x="19244" y="0"/>
                    <a:pt x="19244" y="0"/>
                  </a:cubicBezTo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289" name="Shape 289"/>
            <p:cNvSpPr/>
            <p:nvPr/>
          </p:nvSpPr>
          <p:spPr>
            <a:xfrm>
              <a:off x="225776" y="-1"/>
              <a:ext cx="59255" cy="2957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2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484"/>
                    <a:pt x="0" y="19484"/>
                    <a:pt x="0" y="19484"/>
                  </a:cubicBezTo>
                  <a:cubicBezTo>
                    <a:pt x="0" y="20101"/>
                    <a:pt x="882" y="20542"/>
                    <a:pt x="3086" y="20983"/>
                  </a:cubicBezTo>
                  <a:cubicBezTo>
                    <a:pt x="4849" y="21336"/>
                    <a:pt x="7494" y="21600"/>
                    <a:pt x="1058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028"/>
                    <a:pt x="21600" y="2028"/>
                    <a:pt x="21600" y="2028"/>
                  </a:cubicBezTo>
                  <a:cubicBezTo>
                    <a:pt x="21600" y="1411"/>
                    <a:pt x="20718" y="970"/>
                    <a:pt x="18514" y="617"/>
                  </a:cubicBezTo>
                  <a:cubicBezTo>
                    <a:pt x="16310" y="176"/>
                    <a:pt x="14106" y="0"/>
                    <a:pt x="11020" y="0"/>
                  </a:cubicBezTo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290" name="Shape 290"/>
            <p:cNvSpPr/>
            <p:nvPr/>
          </p:nvSpPr>
          <p:spPr>
            <a:xfrm>
              <a:off x="307505" y="61296"/>
              <a:ext cx="207899" cy="235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7169"/>
                  </a:moveTo>
                  <a:cubicBezTo>
                    <a:pt x="14442" y="17169"/>
                    <a:pt x="15572" y="13735"/>
                    <a:pt x="15572" y="10855"/>
                  </a:cubicBezTo>
                  <a:cubicBezTo>
                    <a:pt x="15572" y="8086"/>
                    <a:pt x="14442" y="4542"/>
                    <a:pt x="10800" y="4542"/>
                  </a:cubicBezTo>
                  <a:cubicBezTo>
                    <a:pt x="7158" y="4542"/>
                    <a:pt x="6028" y="8086"/>
                    <a:pt x="6028" y="10855"/>
                  </a:cubicBezTo>
                  <a:cubicBezTo>
                    <a:pt x="6028" y="13735"/>
                    <a:pt x="7158" y="17169"/>
                    <a:pt x="10800" y="17169"/>
                  </a:cubicBezTo>
                  <a:close/>
                  <a:moveTo>
                    <a:pt x="10800" y="0"/>
                  </a:moveTo>
                  <a:cubicBezTo>
                    <a:pt x="17707" y="0"/>
                    <a:pt x="21600" y="4098"/>
                    <a:pt x="21600" y="10855"/>
                  </a:cubicBezTo>
                  <a:cubicBezTo>
                    <a:pt x="21600" y="17612"/>
                    <a:pt x="17707" y="21600"/>
                    <a:pt x="10800" y="21600"/>
                  </a:cubicBezTo>
                  <a:cubicBezTo>
                    <a:pt x="3642" y="21600"/>
                    <a:pt x="0" y="17612"/>
                    <a:pt x="0" y="10855"/>
                  </a:cubicBezTo>
                  <a:cubicBezTo>
                    <a:pt x="0" y="4098"/>
                    <a:pt x="3642" y="0"/>
                    <a:pt x="10800" y="0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291" name="Shape 291"/>
            <p:cNvSpPr/>
            <p:nvPr/>
          </p:nvSpPr>
          <p:spPr>
            <a:xfrm>
              <a:off x="0" y="61296"/>
              <a:ext cx="202791" cy="235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7" y="17169"/>
                  </a:moveTo>
                  <a:cubicBezTo>
                    <a:pt x="7329" y="17169"/>
                    <a:pt x="6171" y="13735"/>
                    <a:pt x="6171" y="10855"/>
                  </a:cubicBezTo>
                  <a:cubicBezTo>
                    <a:pt x="6171" y="8086"/>
                    <a:pt x="7329" y="4542"/>
                    <a:pt x="11057" y="4542"/>
                  </a:cubicBezTo>
                  <a:cubicBezTo>
                    <a:pt x="13114" y="4542"/>
                    <a:pt x="14271" y="5538"/>
                    <a:pt x="15043" y="6868"/>
                  </a:cubicBezTo>
                  <a:cubicBezTo>
                    <a:pt x="21600" y="6868"/>
                    <a:pt x="21600" y="6868"/>
                    <a:pt x="21600" y="6868"/>
                  </a:cubicBezTo>
                  <a:cubicBezTo>
                    <a:pt x="20314" y="2548"/>
                    <a:pt x="16714" y="0"/>
                    <a:pt x="11057" y="0"/>
                  </a:cubicBezTo>
                  <a:cubicBezTo>
                    <a:pt x="3857" y="0"/>
                    <a:pt x="0" y="4098"/>
                    <a:pt x="0" y="10855"/>
                  </a:cubicBezTo>
                  <a:cubicBezTo>
                    <a:pt x="0" y="17612"/>
                    <a:pt x="3857" y="21600"/>
                    <a:pt x="11057" y="21600"/>
                  </a:cubicBezTo>
                  <a:cubicBezTo>
                    <a:pt x="16714" y="21600"/>
                    <a:pt x="20314" y="19163"/>
                    <a:pt x="21600" y="14843"/>
                  </a:cubicBezTo>
                  <a:cubicBezTo>
                    <a:pt x="17357" y="14843"/>
                    <a:pt x="17357" y="14843"/>
                    <a:pt x="17357" y="14843"/>
                  </a:cubicBezTo>
                  <a:cubicBezTo>
                    <a:pt x="17357" y="14843"/>
                    <a:pt x="16200" y="14843"/>
                    <a:pt x="15557" y="15397"/>
                  </a:cubicBezTo>
                  <a:cubicBezTo>
                    <a:pt x="14400" y="16283"/>
                    <a:pt x="13500" y="17169"/>
                    <a:pt x="11057" y="17169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292" name="Shape 292"/>
            <p:cNvSpPr/>
            <p:nvPr/>
          </p:nvSpPr>
          <p:spPr>
            <a:xfrm>
              <a:off x="538390" y="67426"/>
              <a:ext cx="196661" cy="2293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805" y="796"/>
                  </a:moveTo>
                  <a:cubicBezTo>
                    <a:pt x="20142" y="227"/>
                    <a:pt x="19480" y="0"/>
                    <a:pt x="18420" y="0"/>
                  </a:cubicBezTo>
                  <a:cubicBezTo>
                    <a:pt x="15239" y="0"/>
                    <a:pt x="15239" y="0"/>
                    <a:pt x="15239" y="0"/>
                  </a:cubicBezTo>
                  <a:cubicBezTo>
                    <a:pt x="15239" y="13415"/>
                    <a:pt x="15239" y="13415"/>
                    <a:pt x="15239" y="13415"/>
                  </a:cubicBezTo>
                  <a:cubicBezTo>
                    <a:pt x="15239" y="14665"/>
                    <a:pt x="14709" y="15575"/>
                    <a:pt x="13914" y="16143"/>
                  </a:cubicBezTo>
                  <a:cubicBezTo>
                    <a:pt x="12987" y="16825"/>
                    <a:pt x="11926" y="17053"/>
                    <a:pt x="10866" y="17053"/>
                  </a:cubicBezTo>
                  <a:cubicBezTo>
                    <a:pt x="9674" y="17053"/>
                    <a:pt x="8613" y="16825"/>
                    <a:pt x="7818" y="16143"/>
                  </a:cubicBezTo>
                  <a:cubicBezTo>
                    <a:pt x="6891" y="15575"/>
                    <a:pt x="6361" y="14665"/>
                    <a:pt x="6361" y="13415"/>
                  </a:cubicBezTo>
                  <a:cubicBezTo>
                    <a:pt x="6361" y="2615"/>
                    <a:pt x="6361" y="2615"/>
                    <a:pt x="6361" y="2615"/>
                  </a:cubicBezTo>
                  <a:cubicBezTo>
                    <a:pt x="6361" y="1933"/>
                    <a:pt x="6096" y="1251"/>
                    <a:pt x="5566" y="796"/>
                  </a:cubicBezTo>
                  <a:cubicBezTo>
                    <a:pt x="4903" y="227"/>
                    <a:pt x="4240" y="0"/>
                    <a:pt x="33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392"/>
                    <a:pt x="0" y="12392"/>
                    <a:pt x="0" y="12392"/>
                  </a:cubicBezTo>
                  <a:cubicBezTo>
                    <a:pt x="0" y="16257"/>
                    <a:pt x="1193" y="18531"/>
                    <a:pt x="3445" y="19895"/>
                  </a:cubicBezTo>
                  <a:cubicBezTo>
                    <a:pt x="5566" y="21145"/>
                    <a:pt x="8083" y="21600"/>
                    <a:pt x="10866" y="21600"/>
                  </a:cubicBezTo>
                  <a:cubicBezTo>
                    <a:pt x="13517" y="21600"/>
                    <a:pt x="16034" y="21145"/>
                    <a:pt x="18155" y="19895"/>
                  </a:cubicBezTo>
                  <a:cubicBezTo>
                    <a:pt x="20407" y="18531"/>
                    <a:pt x="21600" y="16257"/>
                    <a:pt x="21600" y="12392"/>
                  </a:cubicBezTo>
                  <a:cubicBezTo>
                    <a:pt x="21600" y="2615"/>
                    <a:pt x="21600" y="2615"/>
                    <a:pt x="21600" y="2615"/>
                  </a:cubicBezTo>
                  <a:cubicBezTo>
                    <a:pt x="21600" y="1933"/>
                    <a:pt x="21335" y="1251"/>
                    <a:pt x="20805" y="796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293" name="Shape 293"/>
            <p:cNvSpPr/>
            <p:nvPr/>
          </p:nvSpPr>
          <p:spPr>
            <a:xfrm>
              <a:off x="759058" y="-1"/>
              <a:ext cx="210964" cy="2967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36" y="615"/>
                  </a:moveTo>
                  <a:cubicBezTo>
                    <a:pt x="20119" y="176"/>
                    <a:pt x="19502" y="0"/>
                    <a:pt x="18638" y="0"/>
                  </a:cubicBezTo>
                  <a:cubicBezTo>
                    <a:pt x="15675" y="0"/>
                    <a:pt x="15675" y="0"/>
                    <a:pt x="15675" y="0"/>
                  </a:cubicBezTo>
                  <a:cubicBezTo>
                    <a:pt x="15675" y="6146"/>
                    <a:pt x="15675" y="6146"/>
                    <a:pt x="15675" y="6146"/>
                  </a:cubicBezTo>
                  <a:cubicBezTo>
                    <a:pt x="14688" y="5532"/>
                    <a:pt x="12713" y="4478"/>
                    <a:pt x="9751" y="4478"/>
                  </a:cubicBezTo>
                  <a:cubicBezTo>
                    <a:pt x="3579" y="4478"/>
                    <a:pt x="0" y="7727"/>
                    <a:pt x="0" y="13083"/>
                  </a:cubicBezTo>
                  <a:cubicBezTo>
                    <a:pt x="0" y="18439"/>
                    <a:pt x="3703" y="21600"/>
                    <a:pt x="10738" y="21600"/>
                  </a:cubicBezTo>
                  <a:cubicBezTo>
                    <a:pt x="17774" y="21600"/>
                    <a:pt x="21600" y="18439"/>
                    <a:pt x="21600" y="13171"/>
                  </a:cubicBezTo>
                  <a:cubicBezTo>
                    <a:pt x="21600" y="13171"/>
                    <a:pt x="21600" y="13171"/>
                    <a:pt x="21600" y="13171"/>
                  </a:cubicBezTo>
                  <a:cubicBezTo>
                    <a:pt x="21600" y="2020"/>
                    <a:pt x="21600" y="2020"/>
                    <a:pt x="21600" y="2020"/>
                  </a:cubicBezTo>
                  <a:cubicBezTo>
                    <a:pt x="21600" y="1405"/>
                    <a:pt x="21353" y="966"/>
                    <a:pt x="20736" y="615"/>
                  </a:cubicBezTo>
                  <a:close/>
                  <a:moveTo>
                    <a:pt x="10738" y="18088"/>
                  </a:moveTo>
                  <a:cubicBezTo>
                    <a:pt x="7159" y="18088"/>
                    <a:pt x="6048" y="15366"/>
                    <a:pt x="6048" y="13083"/>
                  </a:cubicBezTo>
                  <a:cubicBezTo>
                    <a:pt x="6048" y="10888"/>
                    <a:pt x="7159" y="8078"/>
                    <a:pt x="10738" y="8078"/>
                  </a:cubicBezTo>
                  <a:cubicBezTo>
                    <a:pt x="14441" y="8078"/>
                    <a:pt x="15552" y="10800"/>
                    <a:pt x="15675" y="13083"/>
                  </a:cubicBezTo>
                  <a:cubicBezTo>
                    <a:pt x="15675" y="13171"/>
                    <a:pt x="15675" y="13171"/>
                    <a:pt x="15675" y="13171"/>
                  </a:cubicBezTo>
                  <a:cubicBezTo>
                    <a:pt x="15675" y="13171"/>
                    <a:pt x="15675" y="13171"/>
                    <a:pt x="15675" y="13171"/>
                  </a:cubicBezTo>
                  <a:cubicBezTo>
                    <a:pt x="15675" y="15454"/>
                    <a:pt x="14441" y="18088"/>
                    <a:pt x="10738" y="18088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294" name="Shape 294"/>
            <p:cNvSpPr/>
            <p:nvPr/>
          </p:nvSpPr>
          <p:spPr>
            <a:xfrm>
              <a:off x="993008" y="61296"/>
              <a:ext cx="207899" cy="235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9637"/>
                  </a:moveTo>
                  <a:cubicBezTo>
                    <a:pt x="21600" y="10080"/>
                    <a:pt x="21474" y="10523"/>
                    <a:pt x="21223" y="10855"/>
                  </a:cubicBezTo>
                  <a:cubicBezTo>
                    <a:pt x="21098" y="11077"/>
                    <a:pt x="20972" y="11298"/>
                    <a:pt x="20721" y="11520"/>
                  </a:cubicBezTo>
                  <a:cubicBezTo>
                    <a:pt x="20093" y="11963"/>
                    <a:pt x="19465" y="12295"/>
                    <a:pt x="18586" y="12295"/>
                  </a:cubicBezTo>
                  <a:cubicBezTo>
                    <a:pt x="6028" y="12295"/>
                    <a:pt x="6028" y="12295"/>
                    <a:pt x="6028" y="12295"/>
                  </a:cubicBezTo>
                  <a:cubicBezTo>
                    <a:pt x="6279" y="14732"/>
                    <a:pt x="7660" y="17169"/>
                    <a:pt x="10800" y="17169"/>
                  </a:cubicBezTo>
                  <a:cubicBezTo>
                    <a:pt x="13060" y="17169"/>
                    <a:pt x="13940" y="16283"/>
                    <a:pt x="15070" y="15397"/>
                  </a:cubicBezTo>
                  <a:cubicBezTo>
                    <a:pt x="15698" y="14843"/>
                    <a:pt x="16828" y="14843"/>
                    <a:pt x="16828" y="14843"/>
                  </a:cubicBezTo>
                  <a:cubicBezTo>
                    <a:pt x="21098" y="14843"/>
                    <a:pt x="21098" y="14843"/>
                    <a:pt x="21098" y="14843"/>
                  </a:cubicBezTo>
                  <a:cubicBezTo>
                    <a:pt x="19716" y="19163"/>
                    <a:pt x="16200" y="21600"/>
                    <a:pt x="10800" y="21600"/>
                  </a:cubicBezTo>
                  <a:cubicBezTo>
                    <a:pt x="3642" y="21600"/>
                    <a:pt x="0" y="17612"/>
                    <a:pt x="0" y="10855"/>
                  </a:cubicBezTo>
                  <a:cubicBezTo>
                    <a:pt x="0" y="4098"/>
                    <a:pt x="3642" y="0"/>
                    <a:pt x="10800" y="0"/>
                  </a:cubicBezTo>
                  <a:cubicBezTo>
                    <a:pt x="16200" y="0"/>
                    <a:pt x="19842" y="2548"/>
                    <a:pt x="21098" y="6868"/>
                  </a:cubicBezTo>
                  <a:cubicBezTo>
                    <a:pt x="21349" y="7532"/>
                    <a:pt x="21474" y="8418"/>
                    <a:pt x="21600" y="9305"/>
                  </a:cubicBezTo>
                  <a:lnTo>
                    <a:pt x="21600" y="9637"/>
                  </a:lnTo>
                  <a:close/>
                  <a:moveTo>
                    <a:pt x="10800" y="4542"/>
                  </a:moveTo>
                  <a:cubicBezTo>
                    <a:pt x="8163" y="4542"/>
                    <a:pt x="6530" y="6314"/>
                    <a:pt x="6279" y="8197"/>
                  </a:cubicBezTo>
                  <a:cubicBezTo>
                    <a:pt x="15195" y="8197"/>
                    <a:pt x="15195" y="8197"/>
                    <a:pt x="15195" y="8197"/>
                  </a:cubicBezTo>
                  <a:cubicBezTo>
                    <a:pt x="15195" y="6314"/>
                    <a:pt x="13312" y="4542"/>
                    <a:pt x="10800" y="4542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295" name="Shape 295"/>
            <p:cNvSpPr/>
            <p:nvPr/>
          </p:nvSpPr>
          <p:spPr>
            <a:xfrm>
              <a:off x="1363854" y="61296"/>
              <a:ext cx="190531" cy="235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5760"/>
                  </a:moveTo>
                  <a:cubicBezTo>
                    <a:pt x="21600" y="3988"/>
                    <a:pt x="20643" y="2548"/>
                    <a:pt x="18866" y="1440"/>
                  </a:cubicBezTo>
                  <a:cubicBezTo>
                    <a:pt x="17089" y="554"/>
                    <a:pt x="14354" y="0"/>
                    <a:pt x="10800" y="0"/>
                  </a:cubicBezTo>
                  <a:cubicBezTo>
                    <a:pt x="7519" y="0"/>
                    <a:pt x="5058" y="665"/>
                    <a:pt x="3281" y="1772"/>
                  </a:cubicBezTo>
                  <a:cubicBezTo>
                    <a:pt x="1777" y="2769"/>
                    <a:pt x="820" y="4209"/>
                    <a:pt x="547" y="5871"/>
                  </a:cubicBezTo>
                  <a:cubicBezTo>
                    <a:pt x="7109" y="5871"/>
                    <a:pt x="7109" y="5871"/>
                    <a:pt x="7109" y="5871"/>
                  </a:cubicBezTo>
                  <a:cubicBezTo>
                    <a:pt x="7382" y="5206"/>
                    <a:pt x="7929" y="4763"/>
                    <a:pt x="8613" y="4542"/>
                  </a:cubicBezTo>
                  <a:cubicBezTo>
                    <a:pt x="9296" y="4320"/>
                    <a:pt x="10116" y="4209"/>
                    <a:pt x="11073" y="4209"/>
                  </a:cubicBezTo>
                  <a:cubicBezTo>
                    <a:pt x="12167" y="4209"/>
                    <a:pt x="12987" y="4320"/>
                    <a:pt x="13808" y="4652"/>
                  </a:cubicBezTo>
                  <a:cubicBezTo>
                    <a:pt x="14765" y="4874"/>
                    <a:pt x="15175" y="5317"/>
                    <a:pt x="15175" y="6092"/>
                  </a:cubicBezTo>
                  <a:cubicBezTo>
                    <a:pt x="15175" y="6978"/>
                    <a:pt x="13808" y="7754"/>
                    <a:pt x="11073" y="7975"/>
                  </a:cubicBezTo>
                  <a:cubicBezTo>
                    <a:pt x="7656" y="8418"/>
                    <a:pt x="4922" y="8640"/>
                    <a:pt x="2461" y="10080"/>
                  </a:cubicBezTo>
                  <a:cubicBezTo>
                    <a:pt x="957" y="11077"/>
                    <a:pt x="0" y="12738"/>
                    <a:pt x="0" y="14954"/>
                  </a:cubicBezTo>
                  <a:cubicBezTo>
                    <a:pt x="0" y="17169"/>
                    <a:pt x="820" y="18831"/>
                    <a:pt x="2597" y="19938"/>
                  </a:cubicBezTo>
                  <a:cubicBezTo>
                    <a:pt x="4101" y="20825"/>
                    <a:pt x="6562" y="21600"/>
                    <a:pt x="10527" y="21600"/>
                  </a:cubicBezTo>
                  <a:cubicBezTo>
                    <a:pt x="14081" y="21600"/>
                    <a:pt x="16815" y="20935"/>
                    <a:pt x="18592" y="20049"/>
                  </a:cubicBezTo>
                  <a:cubicBezTo>
                    <a:pt x="20506" y="18942"/>
                    <a:pt x="21600" y="17723"/>
                    <a:pt x="21600" y="15618"/>
                  </a:cubicBezTo>
                  <a:lnTo>
                    <a:pt x="21600" y="5760"/>
                  </a:lnTo>
                  <a:close/>
                  <a:moveTo>
                    <a:pt x="14354" y="15951"/>
                  </a:moveTo>
                  <a:cubicBezTo>
                    <a:pt x="13397" y="16837"/>
                    <a:pt x="11894" y="17169"/>
                    <a:pt x="10116" y="17169"/>
                  </a:cubicBezTo>
                  <a:cubicBezTo>
                    <a:pt x="9570" y="17169"/>
                    <a:pt x="7792" y="17058"/>
                    <a:pt x="7109" y="16505"/>
                  </a:cubicBezTo>
                  <a:cubicBezTo>
                    <a:pt x="6562" y="16062"/>
                    <a:pt x="6152" y="15729"/>
                    <a:pt x="6152" y="14954"/>
                  </a:cubicBezTo>
                  <a:cubicBezTo>
                    <a:pt x="6152" y="14400"/>
                    <a:pt x="6425" y="13846"/>
                    <a:pt x="6835" y="13514"/>
                  </a:cubicBezTo>
                  <a:cubicBezTo>
                    <a:pt x="7792" y="12628"/>
                    <a:pt x="8886" y="12517"/>
                    <a:pt x="11073" y="12185"/>
                  </a:cubicBezTo>
                  <a:cubicBezTo>
                    <a:pt x="12577" y="11852"/>
                    <a:pt x="14491" y="11409"/>
                    <a:pt x="15311" y="10966"/>
                  </a:cubicBezTo>
                  <a:cubicBezTo>
                    <a:pt x="15311" y="12628"/>
                    <a:pt x="15311" y="12628"/>
                    <a:pt x="15311" y="12628"/>
                  </a:cubicBezTo>
                  <a:cubicBezTo>
                    <a:pt x="15311" y="13957"/>
                    <a:pt x="15448" y="15175"/>
                    <a:pt x="14354" y="15951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296" name="Shape 296"/>
            <p:cNvSpPr/>
            <p:nvPr/>
          </p:nvSpPr>
          <p:spPr>
            <a:xfrm>
              <a:off x="1568687" y="62829"/>
              <a:ext cx="45973" cy="469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17053" y="0"/>
                    <a:pt x="21600" y="4985"/>
                    <a:pt x="21600" y="11077"/>
                  </a:cubicBezTo>
                  <a:cubicBezTo>
                    <a:pt x="21600" y="16615"/>
                    <a:pt x="17053" y="21600"/>
                    <a:pt x="10800" y="21600"/>
                  </a:cubicBezTo>
                  <a:cubicBezTo>
                    <a:pt x="3979" y="21600"/>
                    <a:pt x="0" y="16615"/>
                    <a:pt x="0" y="11077"/>
                  </a:cubicBezTo>
                  <a:cubicBezTo>
                    <a:pt x="0" y="4985"/>
                    <a:pt x="3979" y="0"/>
                    <a:pt x="10800" y="0"/>
                  </a:cubicBezTo>
                  <a:close/>
                  <a:moveTo>
                    <a:pt x="10800" y="19938"/>
                  </a:moveTo>
                  <a:cubicBezTo>
                    <a:pt x="15916" y="19938"/>
                    <a:pt x="19326" y="16062"/>
                    <a:pt x="19326" y="11077"/>
                  </a:cubicBezTo>
                  <a:cubicBezTo>
                    <a:pt x="19326" y="6092"/>
                    <a:pt x="15916" y="1662"/>
                    <a:pt x="10800" y="1662"/>
                  </a:cubicBezTo>
                  <a:cubicBezTo>
                    <a:pt x="5684" y="1662"/>
                    <a:pt x="1705" y="6092"/>
                    <a:pt x="1705" y="11077"/>
                  </a:cubicBezTo>
                  <a:cubicBezTo>
                    <a:pt x="1705" y="16062"/>
                    <a:pt x="5684" y="19938"/>
                    <a:pt x="10800" y="19938"/>
                  </a:cubicBezTo>
                  <a:close/>
                  <a:moveTo>
                    <a:pt x="10800" y="12738"/>
                  </a:moveTo>
                  <a:cubicBezTo>
                    <a:pt x="8526" y="12738"/>
                    <a:pt x="8526" y="12738"/>
                    <a:pt x="8526" y="12738"/>
                  </a:cubicBezTo>
                  <a:cubicBezTo>
                    <a:pt x="8526" y="17169"/>
                    <a:pt x="8526" y="17169"/>
                    <a:pt x="8526" y="17169"/>
                  </a:cubicBezTo>
                  <a:cubicBezTo>
                    <a:pt x="6253" y="17169"/>
                    <a:pt x="6253" y="17169"/>
                    <a:pt x="6253" y="17169"/>
                  </a:cubicBezTo>
                  <a:cubicBezTo>
                    <a:pt x="6253" y="4985"/>
                    <a:pt x="6253" y="4985"/>
                    <a:pt x="6253" y="4985"/>
                  </a:cubicBezTo>
                  <a:cubicBezTo>
                    <a:pt x="10232" y="4985"/>
                    <a:pt x="10232" y="4985"/>
                    <a:pt x="10232" y="4985"/>
                  </a:cubicBezTo>
                  <a:cubicBezTo>
                    <a:pt x="13642" y="4985"/>
                    <a:pt x="15347" y="5538"/>
                    <a:pt x="15347" y="8308"/>
                  </a:cubicBezTo>
                  <a:cubicBezTo>
                    <a:pt x="15347" y="10523"/>
                    <a:pt x="14779" y="11631"/>
                    <a:pt x="13074" y="12185"/>
                  </a:cubicBezTo>
                  <a:cubicBezTo>
                    <a:pt x="15347" y="17169"/>
                    <a:pt x="15347" y="17169"/>
                    <a:pt x="15347" y="17169"/>
                  </a:cubicBezTo>
                  <a:cubicBezTo>
                    <a:pt x="13074" y="17169"/>
                    <a:pt x="13074" y="17169"/>
                    <a:pt x="13074" y="17169"/>
                  </a:cubicBezTo>
                  <a:lnTo>
                    <a:pt x="10800" y="12738"/>
                  </a:lnTo>
                  <a:close/>
                  <a:moveTo>
                    <a:pt x="8526" y="10523"/>
                  </a:moveTo>
                  <a:cubicBezTo>
                    <a:pt x="10800" y="10523"/>
                    <a:pt x="10800" y="10523"/>
                    <a:pt x="10800" y="10523"/>
                  </a:cubicBezTo>
                  <a:cubicBezTo>
                    <a:pt x="12505" y="10523"/>
                    <a:pt x="13074" y="9969"/>
                    <a:pt x="13074" y="8862"/>
                  </a:cubicBezTo>
                  <a:cubicBezTo>
                    <a:pt x="13074" y="7200"/>
                    <a:pt x="11937" y="6646"/>
                    <a:pt x="10232" y="6646"/>
                  </a:cubicBezTo>
                  <a:cubicBezTo>
                    <a:pt x="8526" y="6646"/>
                    <a:pt x="8526" y="6646"/>
                    <a:pt x="8526" y="6646"/>
                  </a:cubicBezTo>
                  <a:lnTo>
                    <a:pt x="8526" y="10523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</p:grpSp>
      <p:grpSp>
        <p:nvGrpSpPr>
          <p:cNvPr id="319" name="Group 319"/>
          <p:cNvGrpSpPr/>
          <p:nvPr/>
        </p:nvGrpSpPr>
        <p:grpSpPr>
          <a:xfrm>
            <a:off x="7695617" y="934052"/>
            <a:ext cx="4591815" cy="7298149"/>
            <a:chOff x="0" y="0"/>
            <a:chExt cx="4591813" cy="7298147"/>
          </a:xfrm>
        </p:grpSpPr>
        <p:sp>
          <p:nvSpPr>
            <p:cNvPr id="298" name="Shape 298"/>
            <p:cNvSpPr/>
            <p:nvPr/>
          </p:nvSpPr>
          <p:spPr>
            <a:xfrm>
              <a:off x="544907" y="1632432"/>
              <a:ext cx="1320137" cy="1320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416" extrusionOk="0">
                  <a:moveTo>
                    <a:pt x="10716" y="21416"/>
                  </a:moveTo>
                  <a:cubicBezTo>
                    <a:pt x="10247" y="21416"/>
                    <a:pt x="9745" y="21215"/>
                    <a:pt x="9410" y="20847"/>
                  </a:cubicBezTo>
                  <a:cubicBezTo>
                    <a:pt x="536" y="12006"/>
                    <a:pt x="536" y="12006"/>
                    <a:pt x="536" y="12006"/>
                  </a:cubicBezTo>
                  <a:cubicBezTo>
                    <a:pt x="201" y="11671"/>
                    <a:pt x="0" y="11202"/>
                    <a:pt x="0" y="10700"/>
                  </a:cubicBezTo>
                  <a:cubicBezTo>
                    <a:pt x="0" y="10197"/>
                    <a:pt x="201" y="9729"/>
                    <a:pt x="536" y="9394"/>
                  </a:cubicBezTo>
                  <a:cubicBezTo>
                    <a:pt x="9410" y="553"/>
                    <a:pt x="9410" y="553"/>
                    <a:pt x="9410" y="553"/>
                  </a:cubicBezTo>
                  <a:cubicBezTo>
                    <a:pt x="10113" y="-184"/>
                    <a:pt x="11286" y="-184"/>
                    <a:pt x="12022" y="553"/>
                  </a:cubicBezTo>
                  <a:cubicBezTo>
                    <a:pt x="20863" y="9394"/>
                    <a:pt x="20863" y="9394"/>
                    <a:pt x="20863" y="9394"/>
                  </a:cubicBezTo>
                  <a:cubicBezTo>
                    <a:pt x="21600" y="10097"/>
                    <a:pt x="21600" y="11303"/>
                    <a:pt x="20863" y="12006"/>
                  </a:cubicBezTo>
                  <a:cubicBezTo>
                    <a:pt x="12022" y="20847"/>
                    <a:pt x="12022" y="20847"/>
                    <a:pt x="12022" y="20847"/>
                  </a:cubicBezTo>
                  <a:cubicBezTo>
                    <a:pt x="11654" y="21215"/>
                    <a:pt x="11185" y="21416"/>
                    <a:pt x="10716" y="21416"/>
                  </a:cubicBezTo>
                  <a:close/>
                  <a:moveTo>
                    <a:pt x="4487" y="10700"/>
                  </a:moveTo>
                  <a:cubicBezTo>
                    <a:pt x="10716" y="16929"/>
                    <a:pt x="10716" y="16929"/>
                    <a:pt x="10716" y="16929"/>
                  </a:cubicBezTo>
                  <a:cubicBezTo>
                    <a:pt x="16945" y="10700"/>
                    <a:pt x="16945" y="10700"/>
                    <a:pt x="16945" y="10700"/>
                  </a:cubicBezTo>
                  <a:cubicBezTo>
                    <a:pt x="10716" y="4471"/>
                    <a:pt x="10716" y="4471"/>
                    <a:pt x="10716" y="4471"/>
                  </a:cubicBezTo>
                  <a:lnTo>
                    <a:pt x="4487" y="10700"/>
                  </a:lnTo>
                  <a:close/>
                </a:path>
              </a:pathLst>
            </a:custGeom>
            <a:solidFill>
              <a:srgbClr val="82DCD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299" name="Shape 299"/>
            <p:cNvSpPr/>
            <p:nvPr/>
          </p:nvSpPr>
          <p:spPr>
            <a:xfrm>
              <a:off x="0" y="3085899"/>
              <a:ext cx="1320136" cy="1320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416" extrusionOk="0">
                  <a:moveTo>
                    <a:pt x="10716" y="21416"/>
                  </a:moveTo>
                  <a:cubicBezTo>
                    <a:pt x="10214" y="21416"/>
                    <a:pt x="9745" y="21215"/>
                    <a:pt x="9377" y="20880"/>
                  </a:cubicBezTo>
                  <a:cubicBezTo>
                    <a:pt x="536" y="12006"/>
                    <a:pt x="536" y="12006"/>
                    <a:pt x="536" y="12006"/>
                  </a:cubicBezTo>
                  <a:cubicBezTo>
                    <a:pt x="201" y="11671"/>
                    <a:pt x="0" y="11202"/>
                    <a:pt x="0" y="10700"/>
                  </a:cubicBezTo>
                  <a:cubicBezTo>
                    <a:pt x="0" y="10231"/>
                    <a:pt x="201" y="9729"/>
                    <a:pt x="536" y="9394"/>
                  </a:cubicBezTo>
                  <a:cubicBezTo>
                    <a:pt x="9377" y="553"/>
                    <a:pt x="9377" y="553"/>
                    <a:pt x="9377" y="553"/>
                  </a:cubicBezTo>
                  <a:cubicBezTo>
                    <a:pt x="10113" y="-184"/>
                    <a:pt x="11286" y="-184"/>
                    <a:pt x="12022" y="553"/>
                  </a:cubicBezTo>
                  <a:cubicBezTo>
                    <a:pt x="20863" y="9394"/>
                    <a:pt x="20863" y="9394"/>
                    <a:pt x="20863" y="9394"/>
                  </a:cubicBezTo>
                  <a:cubicBezTo>
                    <a:pt x="21600" y="10130"/>
                    <a:pt x="21600" y="11303"/>
                    <a:pt x="20863" y="12006"/>
                  </a:cubicBezTo>
                  <a:cubicBezTo>
                    <a:pt x="12022" y="20880"/>
                    <a:pt x="12022" y="20880"/>
                    <a:pt x="12022" y="20880"/>
                  </a:cubicBezTo>
                  <a:cubicBezTo>
                    <a:pt x="11654" y="21215"/>
                    <a:pt x="11185" y="21416"/>
                    <a:pt x="10716" y="21416"/>
                  </a:cubicBezTo>
                  <a:close/>
                  <a:moveTo>
                    <a:pt x="4487" y="10700"/>
                  </a:moveTo>
                  <a:cubicBezTo>
                    <a:pt x="10716" y="16929"/>
                    <a:pt x="10716" y="16929"/>
                    <a:pt x="10716" y="16929"/>
                  </a:cubicBezTo>
                  <a:cubicBezTo>
                    <a:pt x="16912" y="10700"/>
                    <a:pt x="16912" y="10700"/>
                    <a:pt x="16912" y="10700"/>
                  </a:cubicBezTo>
                  <a:cubicBezTo>
                    <a:pt x="10716" y="4504"/>
                    <a:pt x="10716" y="4504"/>
                    <a:pt x="10716" y="4504"/>
                  </a:cubicBezTo>
                  <a:lnTo>
                    <a:pt x="4487" y="10700"/>
                  </a:lnTo>
                  <a:close/>
                </a:path>
              </a:pathLst>
            </a:custGeom>
            <a:solidFill>
              <a:srgbClr val="0089C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00" name="Shape 300"/>
            <p:cNvSpPr/>
            <p:nvPr/>
          </p:nvSpPr>
          <p:spPr>
            <a:xfrm>
              <a:off x="1089814" y="2746232"/>
              <a:ext cx="229135" cy="999757"/>
            </a:xfrm>
            <a:prstGeom prst="rect">
              <a:avLst/>
            </a:prstGeom>
            <a:solidFill>
              <a:srgbClr val="82DCD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01" name="Shape 301"/>
            <p:cNvSpPr/>
            <p:nvPr/>
          </p:nvSpPr>
          <p:spPr>
            <a:xfrm>
              <a:off x="2727957" y="660081"/>
              <a:ext cx="229135" cy="2539862"/>
            </a:xfrm>
            <a:prstGeom prst="rect">
              <a:avLst/>
            </a:prstGeom>
            <a:solidFill>
              <a:srgbClr val="29A7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02" name="Shape 302"/>
            <p:cNvSpPr/>
            <p:nvPr/>
          </p:nvSpPr>
          <p:spPr>
            <a:xfrm>
              <a:off x="544907" y="2291383"/>
              <a:ext cx="229135" cy="908560"/>
            </a:xfrm>
            <a:prstGeom prst="rect">
              <a:avLst/>
            </a:prstGeom>
            <a:solidFill>
              <a:srgbClr val="82DCD8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03" name="Shape 303"/>
            <p:cNvSpPr/>
            <p:nvPr/>
          </p:nvSpPr>
          <p:spPr>
            <a:xfrm>
              <a:off x="1089814" y="3745989"/>
              <a:ext cx="229135" cy="3552159"/>
            </a:xfrm>
            <a:prstGeom prst="rect">
              <a:avLst/>
            </a:prstGeom>
            <a:solidFill>
              <a:srgbClr val="29A7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04" name="Shape 304"/>
            <p:cNvSpPr/>
            <p:nvPr/>
          </p:nvSpPr>
          <p:spPr>
            <a:xfrm>
              <a:off x="3817772" y="2837430"/>
              <a:ext cx="229135" cy="4445898"/>
            </a:xfrm>
            <a:prstGeom prst="rect">
              <a:avLst/>
            </a:prstGeom>
            <a:solidFill>
              <a:srgbClr val="FFD66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05" name="Shape 305"/>
            <p:cNvSpPr/>
            <p:nvPr/>
          </p:nvSpPr>
          <p:spPr>
            <a:xfrm>
              <a:off x="4362679" y="2291383"/>
              <a:ext cx="229135" cy="4991945"/>
            </a:xfrm>
            <a:prstGeom prst="rect">
              <a:avLst/>
            </a:prstGeom>
            <a:solidFill>
              <a:srgbClr val="FFD66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06" name="Shape 306"/>
            <p:cNvSpPr/>
            <p:nvPr/>
          </p:nvSpPr>
          <p:spPr>
            <a:xfrm>
              <a:off x="2727957" y="4290897"/>
              <a:ext cx="229135" cy="3007250"/>
            </a:xfrm>
            <a:prstGeom prst="rect">
              <a:avLst/>
            </a:pr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07" name="Shape 307"/>
            <p:cNvSpPr/>
            <p:nvPr/>
          </p:nvSpPr>
          <p:spPr>
            <a:xfrm>
              <a:off x="3272864" y="2291383"/>
              <a:ext cx="229135" cy="1454607"/>
            </a:xfrm>
            <a:prstGeom prst="rect">
              <a:avLst/>
            </a:prstGeom>
            <a:solidFill>
              <a:srgbClr val="FFD66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08" name="Shape 308"/>
            <p:cNvSpPr/>
            <p:nvPr/>
          </p:nvSpPr>
          <p:spPr>
            <a:xfrm>
              <a:off x="3272864" y="3745989"/>
              <a:ext cx="229136" cy="3552159"/>
            </a:xfrm>
            <a:prstGeom prst="rect">
              <a:avLst/>
            </a:prstGeom>
            <a:solidFill>
              <a:srgbClr val="29A7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09" name="Shape 309"/>
            <p:cNvSpPr/>
            <p:nvPr/>
          </p:nvSpPr>
          <p:spPr>
            <a:xfrm>
              <a:off x="1634722" y="660080"/>
              <a:ext cx="229135" cy="1631303"/>
            </a:xfrm>
            <a:prstGeom prst="rect">
              <a:avLst/>
            </a:pr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10" name="Shape 310"/>
            <p:cNvSpPr/>
            <p:nvPr/>
          </p:nvSpPr>
          <p:spPr>
            <a:xfrm>
              <a:off x="3271678" y="1631338"/>
              <a:ext cx="1319559" cy="132123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3" h="21600" extrusionOk="0">
                  <a:moveTo>
                    <a:pt x="10617" y="21600"/>
                  </a:moveTo>
                  <a:cubicBezTo>
                    <a:pt x="10152" y="21600"/>
                    <a:pt x="9687" y="21397"/>
                    <a:pt x="9321" y="21026"/>
                  </a:cubicBezTo>
                  <a:cubicBezTo>
                    <a:pt x="548" y="12116"/>
                    <a:pt x="548" y="12116"/>
                    <a:pt x="548" y="12116"/>
                  </a:cubicBezTo>
                  <a:cubicBezTo>
                    <a:pt x="-183" y="11407"/>
                    <a:pt x="-183" y="10192"/>
                    <a:pt x="548" y="9484"/>
                  </a:cubicBezTo>
                  <a:cubicBezTo>
                    <a:pt x="9321" y="574"/>
                    <a:pt x="9321" y="574"/>
                    <a:pt x="9321" y="574"/>
                  </a:cubicBezTo>
                  <a:cubicBezTo>
                    <a:pt x="9687" y="203"/>
                    <a:pt x="10152" y="0"/>
                    <a:pt x="10617" y="0"/>
                  </a:cubicBezTo>
                  <a:cubicBezTo>
                    <a:pt x="11115" y="0"/>
                    <a:pt x="11581" y="203"/>
                    <a:pt x="11946" y="574"/>
                  </a:cubicBezTo>
                  <a:cubicBezTo>
                    <a:pt x="20719" y="9484"/>
                    <a:pt x="20719" y="9484"/>
                    <a:pt x="20719" y="9484"/>
                  </a:cubicBezTo>
                  <a:cubicBezTo>
                    <a:pt x="21417" y="10192"/>
                    <a:pt x="21417" y="11407"/>
                    <a:pt x="20719" y="12116"/>
                  </a:cubicBezTo>
                  <a:cubicBezTo>
                    <a:pt x="11946" y="21026"/>
                    <a:pt x="11946" y="21026"/>
                    <a:pt x="11946" y="21026"/>
                  </a:cubicBezTo>
                  <a:cubicBezTo>
                    <a:pt x="11581" y="21397"/>
                    <a:pt x="11115" y="21600"/>
                    <a:pt x="10617" y="21600"/>
                  </a:cubicBezTo>
                  <a:close/>
                  <a:moveTo>
                    <a:pt x="4469" y="10800"/>
                  </a:moveTo>
                  <a:cubicBezTo>
                    <a:pt x="10617" y="17077"/>
                    <a:pt x="10617" y="17077"/>
                    <a:pt x="10617" y="17077"/>
                  </a:cubicBezTo>
                  <a:cubicBezTo>
                    <a:pt x="16798" y="10800"/>
                    <a:pt x="16798" y="10800"/>
                    <a:pt x="16798" y="10800"/>
                  </a:cubicBezTo>
                  <a:cubicBezTo>
                    <a:pt x="10617" y="4523"/>
                    <a:pt x="10617" y="4523"/>
                    <a:pt x="10617" y="4523"/>
                  </a:cubicBezTo>
                  <a:lnTo>
                    <a:pt x="4469" y="10800"/>
                  </a:lnTo>
                  <a:close/>
                </a:path>
              </a:pathLst>
            </a:custGeom>
            <a:solidFill>
              <a:srgbClr val="FFD664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11" name="Shape 311"/>
            <p:cNvSpPr/>
            <p:nvPr/>
          </p:nvSpPr>
          <p:spPr>
            <a:xfrm>
              <a:off x="1670061" y="1204988"/>
              <a:ext cx="739844" cy="60783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4944" y="0"/>
                  </a:lnTo>
                  <a:lnTo>
                    <a:pt x="14944" y="8045"/>
                  </a:lnTo>
                  <a:lnTo>
                    <a:pt x="4693" y="6806"/>
                  </a:lnTo>
                  <a:lnTo>
                    <a:pt x="0" y="7377"/>
                  </a:lnTo>
                  <a:lnTo>
                    <a:pt x="14944" y="9196"/>
                  </a:lnTo>
                  <a:lnTo>
                    <a:pt x="14944" y="21600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29A7DE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12" name="Shape 312"/>
            <p:cNvSpPr/>
            <p:nvPr/>
          </p:nvSpPr>
          <p:spPr>
            <a:xfrm>
              <a:off x="2409904" y="3085899"/>
              <a:ext cx="1092096" cy="13201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6" extrusionOk="0">
                  <a:moveTo>
                    <a:pt x="20906" y="9394"/>
                  </a:moveTo>
                  <a:cubicBezTo>
                    <a:pt x="17068" y="6212"/>
                    <a:pt x="17068" y="6212"/>
                    <a:pt x="17068" y="6212"/>
                  </a:cubicBezTo>
                  <a:cubicBezTo>
                    <a:pt x="10126" y="553"/>
                    <a:pt x="10126" y="553"/>
                    <a:pt x="10126" y="553"/>
                  </a:cubicBezTo>
                  <a:cubicBezTo>
                    <a:pt x="9269" y="-184"/>
                    <a:pt x="7840" y="-184"/>
                    <a:pt x="6941" y="553"/>
                  </a:cubicBezTo>
                  <a:cubicBezTo>
                    <a:pt x="0" y="6212"/>
                    <a:pt x="0" y="6212"/>
                    <a:pt x="0" y="6212"/>
                  </a:cubicBezTo>
                  <a:cubicBezTo>
                    <a:pt x="0" y="15187"/>
                    <a:pt x="0" y="15187"/>
                    <a:pt x="0" y="15187"/>
                  </a:cubicBezTo>
                  <a:cubicBezTo>
                    <a:pt x="6941" y="20880"/>
                    <a:pt x="6941" y="20880"/>
                    <a:pt x="6941" y="20880"/>
                  </a:cubicBezTo>
                  <a:cubicBezTo>
                    <a:pt x="7350" y="21215"/>
                    <a:pt x="7921" y="21416"/>
                    <a:pt x="8534" y="21416"/>
                  </a:cubicBezTo>
                  <a:cubicBezTo>
                    <a:pt x="9146" y="21416"/>
                    <a:pt x="9718" y="21215"/>
                    <a:pt x="10126" y="20880"/>
                  </a:cubicBezTo>
                  <a:cubicBezTo>
                    <a:pt x="17068" y="15187"/>
                    <a:pt x="17068" y="15187"/>
                    <a:pt x="17068" y="15187"/>
                  </a:cubicBezTo>
                  <a:cubicBezTo>
                    <a:pt x="20906" y="12006"/>
                    <a:pt x="20906" y="12006"/>
                    <a:pt x="20906" y="12006"/>
                  </a:cubicBezTo>
                  <a:cubicBezTo>
                    <a:pt x="21355" y="11671"/>
                    <a:pt x="21600" y="11202"/>
                    <a:pt x="21600" y="10700"/>
                  </a:cubicBezTo>
                  <a:cubicBezTo>
                    <a:pt x="21600" y="10231"/>
                    <a:pt x="21355" y="9729"/>
                    <a:pt x="20906" y="9394"/>
                  </a:cubicBezTo>
                  <a:close/>
                  <a:moveTo>
                    <a:pt x="8534" y="16929"/>
                  </a:moveTo>
                  <a:cubicBezTo>
                    <a:pt x="939" y="10700"/>
                    <a:pt x="939" y="10700"/>
                    <a:pt x="939" y="10700"/>
                  </a:cubicBezTo>
                  <a:cubicBezTo>
                    <a:pt x="8534" y="4504"/>
                    <a:pt x="8534" y="4504"/>
                    <a:pt x="8534" y="4504"/>
                  </a:cubicBezTo>
                  <a:cubicBezTo>
                    <a:pt x="16129" y="10700"/>
                    <a:pt x="16129" y="10700"/>
                    <a:pt x="16129" y="10700"/>
                  </a:cubicBezTo>
                  <a:lnTo>
                    <a:pt x="8534" y="16929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13" name="Shape 313"/>
            <p:cNvSpPr/>
            <p:nvPr/>
          </p:nvSpPr>
          <p:spPr>
            <a:xfrm>
              <a:off x="2181909" y="3468976"/>
              <a:ext cx="227996" cy="5528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0800" y="4498"/>
                  </a:lnTo>
                  <a:lnTo>
                    <a:pt x="0" y="0"/>
                  </a:lnTo>
                  <a:lnTo>
                    <a:pt x="0" y="12648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0078D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14" name="Shape 314"/>
            <p:cNvSpPr/>
            <p:nvPr/>
          </p:nvSpPr>
          <p:spPr>
            <a:xfrm>
              <a:off x="1634722" y="0"/>
              <a:ext cx="1321267" cy="1321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416" extrusionOk="0">
                  <a:moveTo>
                    <a:pt x="10716" y="21416"/>
                  </a:moveTo>
                  <a:cubicBezTo>
                    <a:pt x="10247" y="21416"/>
                    <a:pt x="9779" y="21215"/>
                    <a:pt x="9410" y="20880"/>
                  </a:cubicBezTo>
                  <a:cubicBezTo>
                    <a:pt x="569" y="12006"/>
                    <a:pt x="569" y="12006"/>
                    <a:pt x="569" y="12006"/>
                  </a:cubicBezTo>
                  <a:cubicBezTo>
                    <a:pt x="201" y="11671"/>
                    <a:pt x="0" y="11202"/>
                    <a:pt x="0" y="10700"/>
                  </a:cubicBezTo>
                  <a:cubicBezTo>
                    <a:pt x="0" y="10231"/>
                    <a:pt x="201" y="9729"/>
                    <a:pt x="569" y="9394"/>
                  </a:cubicBezTo>
                  <a:cubicBezTo>
                    <a:pt x="9410" y="553"/>
                    <a:pt x="9410" y="553"/>
                    <a:pt x="9410" y="553"/>
                  </a:cubicBezTo>
                  <a:cubicBezTo>
                    <a:pt x="10113" y="-184"/>
                    <a:pt x="11319" y="-184"/>
                    <a:pt x="12022" y="553"/>
                  </a:cubicBezTo>
                  <a:cubicBezTo>
                    <a:pt x="20863" y="9394"/>
                    <a:pt x="20863" y="9394"/>
                    <a:pt x="20863" y="9394"/>
                  </a:cubicBezTo>
                  <a:cubicBezTo>
                    <a:pt x="21600" y="10130"/>
                    <a:pt x="21600" y="11303"/>
                    <a:pt x="20863" y="12006"/>
                  </a:cubicBezTo>
                  <a:cubicBezTo>
                    <a:pt x="12022" y="20880"/>
                    <a:pt x="12022" y="20880"/>
                    <a:pt x="12022" y="20880"/>
                  </a:cubicBezTo>
                  <a:cubicBezTo>
                    <a:pt x="11654" y="21215"/>
                    <a:pt x="11185" y="21416"/>
                    <a:pt x="10716" y="21416"/>
                  </a:cubicBezTo>
                  <a:close/>
                  <a:moveTo>
                    <a:pt x="4487" y="10700"/>
                  </a:moveTo>
                  <a:cubicBezTo>
                    <a:pt x="10716" y="16929"/>
                    <a:pt x="10716" y="16929"/>
                    <a:pt x="10716" y="16929"/>
                  </a:cubicBezTo>
                  <a:cubicBezTo>
                    <a:pt x="16945" y="10700"/>
                    <a:pt x="16945" y="10700"/>
                    <a:pt x="16945" y="10700"/>
                  </a:cubicBezTo>
                  <a:cubicBezTo>
                    <a:pt x="10716" y="4504"/>
                    <a:pt x="10716" y="4504"/>
                    <a:pt x="10716" y="4504"/>
                  </a:cubicBezTo>
                  <a:lnTo>
                    <a:pt x="4487" y="10700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15" name="Shape 315"/>
            <p:cNvSpPr/>
            <p:nvPr/>
          </p:nvSpPr>
          <p:spPr>
            <a:xfrm>
              <a:off x="0" y="3085904"/>
              <a:ext cx="1089815" cy="421224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2" extrusionOk="0">
                  <a:moveTo>
                    <a:pt x="21600" y="1959"/>
                  </a:moveTo>
                  <a:cubicBezTo>
                    <a:pt x="14686" y="174"/>
                    <a:pt x="14686" y="174"/>
                    <a:pt x="14686" y="174"/>
                  </a:cubicBezTo>
                  <a:cubicBezTo>
                    <a:pt x="13786" y="-58"/>
                    <a:pt x="12355" y="-58"/>
                    <a:pt x="11455" y="174"/>
                  </a:cubicBezTo>
                  <a:cubicBezTo>
                    <a:pt x="655" y="2963"/>
                    <a:pt x="655" y="2963"/>
                    <a:pt x="655" y="2963"/>
                  </a:cubicBezTo>
                  <a:cubicBezTo>
                    <a:pt x="245" y="3068"/>
                    <a:pt x="0" y="3227"/>
                    <a:pt x="0" y="3375"/>
                  </a:cubicBezTo>
                  <a:cubicBezTo>
                    <a:pt x="0" y="21542"/>
                    <a:pt x="0" y="21542"/>
                    <a:pt x="0" y="21542"/>
                  </a:cubicBezTo>
                  <a:cubicBezTo>
                    <a:pt x="4541" y="21542"/>
                    <a:pt x="4541" y="21542"/>
                    <a:pt x="4541" y="21542"/>
                  </a:cubicBezTo>
                  <a:cubicBezTo>
                    <a:pt x="4541" y="4790"/>
                    <a:pt x="4541" y="4790"/>
                    <a:pt x="4541" y="4790"/>
                  </a:cubicBezTo>
                  <a:cubicBezTo>
                    <a:pt x="10800" y="6406"/>
                    <a:pt x="10800" y="6406"/>
                    <a:pt x="10800" y="6406"/>
                  </a:cubicBezTo>
                  <a:cubicBezTo>
                    <a:pt x="10800" y="21468"/>
                    <a:pt x="10800" y="21468"/>
                    <a:pt x="10800" y="21468"/>
                  </a:cubicBezTo>
                  <a:cubicBezTo>
                    <a:pt x="15341" y="21468"/>
                    <a:pt x="15341" y="21468"/>
                    <a:pt x="15341" y="21468"/>
                  </a:cubicBezTo>
                  <a:cubicBezTo>
                    <a:pt x="15341" y="6406"/>
                    <a:pt x="15341" y="6406"/>
                    <a:pt x="15341" y="6406"/>
                  </a:cubicBezTo>
                  <a:cubicBezTo>
                    <a:pt x="21600" y="4790"/>
                    <a:pt x="21600" y="4790"/>
                    <a:pt x="21600" y="4790"/>
                  </a:cubicBezTo>
                  <a:lnTo>
                    <a:pt x="21600" y="1959"/>
                  </a:lnTo>
                  <a:close/>
                  <a:moveTo>
                    <a:pt x="13091" y="5339"/>
                  </a:moveTo>
                  <a:cubicBezTo>
                    <a:pt x="5482" y="3375"/>
                    <a:pt x="5482" y="3375"/>
                    <a:pt x="5482" y="3375"/>
                  </a:cubicBezTo>
                  <a:cubicBezTo>
                    <a:pt x="13091" y="1421"/>
                    <a:pt x="13091" y="1421"/>
                    <a:pt x="13091" y="1421"/>
                  </a:cubicBezTo>
                  <a:cubicBezTo>
                    <a:pt x="20659" y="3375"/>
                    <a:pt x="20659" y="3375"/>
                    <a:pt x="20659" y="3375"/>
                  </a:cubicBezTo>
                  <a:lnTo>
                    <a:pt x="13091" y="5339"/>
                  </a:lnTo>
                  <a:close/>
                </a:path>
              </a:pathLst>
            </a:custGeom>
            <a:solidFill>
              <a:srgbClr val="0078D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16" name="Shape 316"/>
            <p:cNvSpPr/>
            <p:nvPr/>
          </p:nvSpPr>
          <p:spPr>
            <a:xfrm>
              <a:off x="1089814" y="3468976"/>
              <a:ext cx="229136" cy="5528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9672"/>
                    <a:pt x="20432" y="8463"/>
                    <a:pt x="18486" y="765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18486" y="13943"/>
                    <a:pt x="18486" y="13943"/>
                    <a:pt x="18486" y="13943"/>
                  </a:cubicBezTo>
                  <a:cubicBezTo>
                    <a:pt x="20432" y="13137"/>
                    <a:pt x="21600" y="12009"/>
                    <a:pt x="21600" y="10800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17" name="Shape 317"/>
            <p:cNvSpPr/>
            <p:nvPr/>
          </p:nvSpPr>
          <p:spPr>
            <a:xfrm>
              <a:off x="1634722" y="2291383"/>
              <a:ext cx="229135" cy="4991945"/>
            </a:xfrm>
            <a:prstGeom prst="rect">
              <a:avLst/>
            </a:pr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18" name="Shape 318"/>
            <p:cNvSpPr/>
            <p:nvPr/>
          </p:nvSpPr>
          <p:spPr>
            <a:xfrm>
              <a:off x="1634722" y="2015509"/>
              <a:ext cx="230314" cy="55288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85" h="21600" extrusionOk="0">
                  <a:moveTo>
                    <a:pt x="17538" y="7657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17538" y="13943"/>
                    <a:pt x="17538" y="13943"/>
                    <a:pt x="17538" y="13943"/>
                  </a:cubicBezTo>
                  <a:cubicBezTo>
                    <a:pt x="21600" y="12251"/>
                    <a:pt x="21600" y="9349"/>
                    <a:pt x="17538" y="7657"/>
                  </a:cubicBezTo>
                  <a:close/>
                </a:path>
              </a:pathLst>
            </a:custGeom>
            <a:solidFill>
              <a:srgbClr val="0078D9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 BLUE">
    <p:bg>
      <p:bgPr>
        <a:solidFill>
          <a:srgbClr val="29A7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Group 102"/>
          <p:cNvGrpSpPr/>
          <p:nvPr/>
        </p:nvGrpSpPr>
        <p:grpSpPr>
          <a:xfrm>
            <a:off x="7695617" y="914725"/>
            <a:ext cx="4594652" cy="7302656"/>
            <a:chOff x="0" y="0"/>
            <a:chExt cx="4594651" cy="7302655"/>
          </a:xfrm>
        </p:grpSpPr>
        <p:sp>
          <p:nvSpPr>
            <p:cNvPr id="81" name="Shape 81"/>
            <p:cNvSpPr/>
            <p:nvPr/>
          </p:nvSpPr>
          <p:spPr>
            <a:xfrm>
              <a:off x="545244" y="1633441"/>
              <a:ext cx="1320952" cy="1320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416" extrusionOk="0">
                  <a:moveTo>
                    <a:pt x="10716" y="21416"/>
                  </a:moveTo>
                  <a:cubicBezTo>
                    <a:pt x="10247" y="21416"/>
                    <a:pt x="9745" y="21215"/>
                    <a:pt x="9410" y="20847"/>
                  </a:cubicBezTo>
                  <a:cubicBezTo>
                    <a:pt x="536" y="12006"/>
                    <a:pt x="536" y="12006"/>
                    <a:pt x="536" y="12006"/>
                  </a:cubicBezTo>
                  <a:cubicBezTo>
                    <a:pt x="201" y="11671"/>
                    <a:pt x="0" y="11202"/>
                    <a:pt x="0" y="10700"/>
                  </a:cubicBezTo>
                  <a:cubicBezTo>
                    <a:pt x="0" y="10197"/>
                    <a:pt x="201" y="9729"/>
                    <a:pt x="536" y="9394"/>
                  </a:cubicBezTo>
                  <a:cubicBezTo>
                    <a:pt x="9410" y="553"/>
                    <a:pt x="9410" y="553"/>
                    <a:pt x="9410" y="553"/>
                  </a:cubicBezTo>
                  <a:cubicBezTo>
                    <a:pt x="10113" y="-184"/>
                    <a:pt x="11286" y="-184"/>
                    <a:pt x="12022" y="553"/>
                  </a:cubicBezTo>
                  <a:cubicBezTo>
                    <a:pt x="20863" y="9394"/>
                    <a:pt x="20863" y="9394"/>
                    <a:pt x="20863" y="9394"/>
                  </a:cubicBezTo>
                  <a:cubicBezTo>
                    <a:pt x="21600" y="10097"/>
                    <a:pt x="21600" y="11303"/>
                    <a:pt x="20863" y="12006"/>
                  </a:cubicBezTo>
                  <a:cubicBezTo>
                    <a:pt x="12022" y="20847"/>
                    <a:pt x="12022" y="20847"/>
                    <a:pt x="12022" y="20847"/>
                  </a:cubicBezTo>
                  <a:cubicBezTo>
                    <a:pt x="11654" y="21215"/>
                    <a:pt x="11185" y="21416"/>
                    <a:pt x="10716" y="21416"/>
                  </a:cubicBezTo>
                  <a:close/>
                  <a:moveTo>
                    <a:pt x="4487" y="10700"/>
                  </a:moveTo>
                  <a:cubicBezTo>
                    <a:pt x="10716" y="16929"/>
                    <a:pt x="10716" y="16929"/>
                    <a:pt x="10716" y="16929"/>
                  </a:cubicBezTo>
                  <a:cubicBezTo>
                    <a:pt x="16945" y="10700"/>
                    <a:pt x="16945" y="10700"/>
                    <a:pt x="16945" y="10700"/>
                  </a:cubicBezTo>
                  <a:cubicBezTo>
                    <a:pt x="10716" y="4471"/>
                    <a:pt x="10716" y="4471"/>
                    <a:pt x="10716" y="4471"/>
                  </a:cubicBezTo>
                  <a:lnTo>
                    <a:pt x="4487" y="10700"/>
                  </a:ln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2" name="Shape 82"/>
            <p:cNvSpPr/>
            <p:nvPr/>
          </p:nvSpPr>
          <p:spPr>
            <a:xfrm>
              <a:off x="0" y="3087804"/>
              <a:ext cx="1320952" cy="1320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416" extrusionOk="0">
                  <a:moveTo>
                    <a:pt x="10716" y="21416"/>
                  </a:moveTo>
                  <a:cubicBezTo>
                    <a:pt x="10214" y="21416"/>
                    <a:pt x="9745" y="21215"/>
                    <a:pt x="9377" y="20880"/>
                  </a:cubicBezTo>
                  <a:cubicBezTo>
                    <a:pt x="536" y="12006"/>
                    <a:pt x="536" y="12006"/>
                    <a:pt x="536" y="12006"/>
                  </a:cubicBezTo>
                  <a:cubicBezTo>
                    <a:pt x="201" y="11671"/>
                    <a:pt x="0" y="11202"/>
                    <a:pt x="0" y="10700"/>
                  </a:cubicBezTo>
                  <a:cubicBezTo>
                    <a:pt x="0" y="10231"/>
                    <a:pt x="201" y="9729"/>
                    <a:pt x="536" y="9394"/>
                  </a:cubicBezTo>
                  <a:cubicBezTo>
                    <a:pt x="9377" y="553"/>
                    <a:pt x="9377" y="553"/>
                    <a:pt x="9377" y="553"/>
                  </a:cubicBezTo>
                  <a:cubicBezTo>
                    <a:pt x="10113" y="-184"/>
                    <a:pt x="11286" y="-184"/>
                    <a:pt x="12022" y="553"/>
                  </a:cubicBezTo>
                  <a:cubicBezTo>
                    <a:pt x="20863" y="9394"/>
                    <a:pt x="20863" y="9394"/>
                    <a:pt x="20863" y="9394"/>
                  </a:cubicBezTo>
                  <a:cubicBezTo>
                    <a:pt x="21600" y="10130"/>
                    <a:pt x="21600" y="11303"/>
                    <a:pt x="20863" y="12006"/>
                  </a:cubicBezTo>
                  <a:cubicBezTo>
                    <a:pt x="12022" y="20880"/>
                    <a:pt x="12022" y="20880"/>
                    <a:pt x="12022" y="20880"/>
                  </a:cubicBezTo>
                  <a:cubicBezTo>
                    <a:pt x="11654" y="21215"/>
                    <a:pt x="11185" y="21416"/>
                    <a:pt x="10716" y="21416"/>
                  </a:cubicBezTo>
                  <a:close/>
                  <a:moveTo>
                    <a:pt x="4487" y="10700"/>
                  </a:moveTo>
                  <a:cubicBezTo>
                    <a:pt x="10716" y="16929"/>
                    <a:pt x="10716" y="16929"/>
                    <a:pt x="10716" y="16929"/>
                  </a:cubicBezTo>
                  <a:cubicBezTo>
                    <a:pt x="16912" y="10700"/>
                    <a:pt x="16912" y="10700"/>
                    <a:pt x="16912" y="10700"/>
                  </a:cubicBezTo>
                  <a:cubicBezTo>
                    <a:pt x="10716" y="4504"/>
                    <a:pt x="10716" y="4504"/>
                    <a:pt x="10716" y="4504"/>
                  </a:cubicBezTo>
                  <a:lnTo>
                    <a:pt x="4487" y="10700"/>
                  </a:ln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3" name="Shape 83"/>
            <p:cNvSpPr/>
            <p:nvPr/>
          </p:nvSpPr>
          <p:spPr>
            <a:xfrm>
              <a:off x="1090487" y="2747929"/>
              <a:ext cx="229277" cy="1000374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4" name="Shape 84"/>
            <p:cNvSpPr/>
            <p:nvPr/>
          </p:nvSpPr>
          <p:spPr>
            <a:xfrm>
              <a:off x="2729642" y="660488"/>
              <a:ext cx="229277" cy="2541430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5" name="Shape 85"/>
            <p:cNvSpPr/>
            <p:nvPr/>
          </p:nvSpPr>
          <p:spPr>
            <a:xfrm>
              <a:off x="545243" y="2292798"/>
              <a:ext cx="229277" cy="909120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6" name="Shape 86"/>
            <p:cNvSpPr/>
            <p:nvPr/>
          </p:nvSpPr>
          <p:spPr>
            <a:xfrm>
              <a:off x="1090487" y="3748303"/>
              <a:ext cx="229277" cy="3554352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3820131" y="2839183"/>
              <a:ext cx="229277" cy="4448644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4365375" y="2292798"/>
              <a:ext cx="229277" cy="4995028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2729642" y="4293547"/>
              <a:ext cx="229277" cy="3009108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3274886" y="2292798"/>
              <a:ext cx="229277" cy="1455505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91" name="Shape 91"/>
            <p:cNvSpPr/>
            <p:nvPr/>
          </p:nvSpPr>
          <p:spPr>
            <a:xfrm>
              <a:off x="3274886" y="3748303"/>
              <a:ext cx="229277" cy="3554353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92" name="Shape 92"/>
            <p:cNvSpPr/>
            <p:nvPr/>
          </p:nvSpPr>
          <p:spPr>
            <a:xfrm>
              <a:off x="1635731" y="660488"/>
              <a:ext cx="229277" cy="1632310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93" name="Shape 93"/>
            <p:cNvSpPr/>
            <p:nvPr/>
          </p:nvSpPr>
          <p:spPr>
            <a:xfrm>
              <a:off x="3273699" y="1632346"/>
              <a:ext cx="1320375" cy="1322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3" h="21600" extrusionOk="0">
                  <a:moveTo>
                    <a:pt x="10617" y="21600"/>
                  </a:moveTo>
                  <a:cubicBezTo>
                    <a:pt x="10152" y="21600"/>
                    <a:pt x="9687" y="21398"/>
                    <a:pt x="9321" y="21026"/>
                  </a:cubicBezTo>
                  <a:cubicBezTo>
                    <a:pt x="548" y="12116"/>
                    <a:pt x="548" y="12116"/>
                    <a:pt x="548" y="12116"/>
                  </a:cubicBezTo>
                  <a:cubicBezTo>
                    <a:pt x="-183" y="11408"/>
                    <a:pt x="-183" y="10193"/>
                    <a:pt x="548" y="9484"/>
                  </a:cubicBezTo>
                  <a:cubicBezTo>
                    <a:pt x="9321" y="574"/>
                    <a:pt x="9321" y="574"/>
                    <a:pt x="9321" y="574"/>
                  </a:cubicBezTo>
                  <a:cubicBezTo>
                    <a:pt x="9687" y="203"/>
                    <a:pt x="10152" y="0"/>
                    <a:pt x="10617" y="0"/>
                  </a:cubicBezTo>
                  <a:cubicBezTo>
                    <a:pt x="11115" y="0"/>
                    <a:pt x="11581" y="203"/>
                    <a:pt x="11946" y="574"/>
                  </a:cubicBezTo>
                  <a:cubicBezTo>
                    <a:pt x="20719" y="9484"/>
                    <a:pt x="20719" y="9484"/>
                    <a:pt x="20719" y="9484"/>
                  </a:cubicBezTo>
                  <a:cubicBezTo>
                    <a:pt x="21417" y="10193"/>
                    <a:pt x="21417" y="11408"/>
                    <a:pt x="20719" y="12116"/>
                  </a:cubicBezTo>
                  <a:cubicBezTo>
                    <a:pt x="11946" y="21026"/>
                    <a:pt x="11946" y="21026"/>
                    <a:pt x="11946" y="21026"/>
                  </a:cubicBezTo>
                  <a:cubicBezTo>
                    <a:pt x="11581" y="21398"/>
                    <a:pt x="11115" y="21600"/>
                    <a:pt x="10617" y="21600"/>
                  </a:cubicBezTo>
                  <a:close/>
                  <a:moveTo>
                    <a:pt x="4469" y="10800"/>
                  </a:moveTo>
                  <a:cubicBezTo>
                    <a:pt x="10617" y="17078"/>
                    <a:pt x="10617" y="17078"/>
                    <a:pt x="10617" y="17078"/>
                  </a:cubicBezTo>
                  <a:cubicBezTo>
                    <a:pt x="16798" y="10800"/>
                    <a:pt x="16798" y="10800"/>
                    <a:pt x="16798" y="10800"/>
                  </a:cubicBezTo>
                  <a:cubicBezTo>
                    <a:pt x="10617" y="4523"/>
                    <a:pt x="10617" y="4523"/>
                    <a:pt x="10617" y="4523"/>
                  </a:cubicBezTo>
                  <a:lnTo>
                    <a:pt x="4469" y="10800"/>
                  </a:ln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94" name="Shape 94"/>
            <p:cNvSpPr/>
            <p:nvPr/>
          </p:nvSpPr>
          <p:spPr>
            <a:xfrm>
              <a:off x="1671092" y="1205732"/>
              <a:ext cx="740301" cy="60820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4944" y="0"/>
                  </a:lnTo>
                  <a:lnTo>
                    <a:pt x="14944" y="8045"/>
                  </a:lnTo>
                  <a:lnTo>
                    <a:pt x="4693" y="6806"/>
                  </a:lnTo>
                  <a:lnTo>
                    <a:pt x="0" y="7377"/>
                  </a:lnTo>
                  <a:lnTo>
                    <a:pt x="14944" y="9196"/>
                  </a:lnTo>
                  <a:lnTo>
                    <a:pt x="14944" y="21600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95" name="Shape 95"/>
            <p:cNvSpPr/>
            <p:nvPr/>
          </p:nvSpPr>
          <p:spPr>
            <a:xfrm>
              <a:off x="2411392" y="3087804"/>
              <a:ext cx="1092771" cy="1320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6" extrusionOk="0">
                  <a:moveTo>
                    <a:pt x="20906" y="9394"/>
                  </a:moveTo>
                  <a:cubicBezTo>
                    <a:pt x="17068" y="6212"/>
                    <a:pt x="17068" y="6212"/>
                    <a:pt x="17068" y="6212"/>
                  </a:cubicBezTo>
                  <a:cubicBezTo>
                    <a:pt x="10126" y="553"/>
                    <a:pt x="10126" y="553"/>
                    <a:pt x="10126" y="553"/>
                  </a:cubicBezTo>
                  <a:cubicBezTo>
                    <a:pt x="9269" y="-184"/>
                    <a:pt x="7840" y="-184"/>
                    <a:pt x="6941" y="553"/>
                  </a:cubicBezTo>
                  <a:cubicBezTo>
                    <a:pt x="0" y="6212"/>
                    <a:pt x="0" y="6212"/>
                    <a:pt x="0" y="6212"/>
                  </a:cubicBezTo>
                  <a:cubicBezTo>
                    <a:pt x="0" y="15187"/>
                    <a:pt x="0" y="15187"/>
                    <a:pt x="0" y="15187"/>
                  </a:cubicBezTo>
                  <a:cubicBezTo>
                    <a:pt x="6941" y="20880"/>
                    <a:pt x="6941" y="20880"/>
                    <a:pt x="6941" y="20880"/>
                  </a:cubicBezTo>
                  <a:cubicBezTo>
                    <a:pt x="7350" y="21215"/>
                    <a:pt x="7921" y="21416"/>
                    <a:pt x="8534" y="21416"/>
                  </a:cubicBezTo>
                  <a:cubicBezTo>
                    <a:pt x="9146" y="21416"/>
                    <a:pt x="9718" y="21215"/>
                    <a:pt x="10126" y="20880"/>
                  </a:cubicBezTo>
                  <a:cubicBezTo>
                    <a:pt x="17068" y="15187"/>
                    <a:pt x="17068" y="15187"/>
                    <a:pt x="17068" y="15187"/>
                  </a:cubicBezTo>
                  <a:cubicBezTo>
                    <a:pt x="20906" y="12006"/>
                    <a:pt x="20906" y="12006"/>
                    <a:pt x="20906" y="12006"/>
                  </a:cubicBezTo>
                  <a:cubicBezTo>
                    <a:pt x="21355" y="11671"/>
                    <a:pt x="21600" y="11202"/>
                    <a:pt x="21600" y="10700"/>
                  </a:cubicBezTo>
                  <a:cubicBezTo>
                    <a:pt x="21600" y="10231"/>
                    <a:pt x="21355" y="9729"/>
                    <a:pt x="20906" y="9394"/>
                  </a:cubicBezTo>
                  <a:close/>
                  <a:moveTo>
                    <a:pt x="8534" y="16929"/>
                  </a:moveTo>
                  <a:cubicBezTo>
                    <a:pt x="939" y="10700"/>
                    <a:pt x="939" y="10700"/>
                    <a:pt x="939" y="10700"/>
                  </a:cubicBezTo>
                  <a:cubicBezTo>
                    <a:pt x="8534" y="4504"/>
                    <a:pt x="8534" y="4504"/>
                    <a:pt x="8534" y="4504"/>
                  </a:cubicBezTo>
                  <a:cubicBezTo>
                    <a:pt x="16129" y="10700"/>
                    <a:pt x="16129" y="10700"/>
                    <a:pt x="16129" y="10700"/>
                  </a:cubicBezTo>
                  <a:lnTo>
                    <a:pt x="8534" y="16929"/>
                  </a:ln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96" name="Shape 96"/>
            <p:cNvSpPr/>
            <p:nvPr/>
          </p:nvSpPr>
          <p:spPr>
            <a:xfrm>
              <a:off x="2183258" y="3471118"/>
              <a:ext cx="228137" cy="5532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0800" y="4498"/>
                  </a:lnTo>
                  <a:lnTo>
                    <a:pt x="0" y="0"/>
                  </a:lnTo>
                  <a:lnTo>
                    <a:pt x="0" y="12648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97" name="Shape 97"/>
            <p:cNvSpPr/>
            <p:nvPr/>
          </p:nvSpPr>
          <p:spPr>
            <a:xfrm>
              <a:off x="1635732" y="-1"/>
              <a:ext cx="1322083" cy="13220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416" extrusionOk="0">
                  <a:moveTo>
                    <a:pt x="10716" y="21416"/>
                  </a:moveTo>
                  <a:cubicBezTo>
                    <a:pt x="10247" y="21416"/>
                    <a:pt x="9779" y="21215"/>
                    <a:pt x="9410" y="20880"/>
                  </a:cubicBezTo>
                  <a:cubicBezTo>
                    <a:pt x="569" y="12006"/>
                    <a:pt x="569" y="12006"/>
                    <a:pt x="569" y="12006"/>
                  </a:cubicBezTo>
                  <a:cubicBezTo>
                    <a:pt x="201" y="11671"/>
                    <a:pt x="0" y="11202"/>
                    <a:pt x="0" y="10700"/>
                  </a:cubicBezTo>
                  <a:cubicBezTo>
                    <a:pt x="0" y="10231"/>
                    <a:pt x="201" y="9729"/>
                    <a:pt x="569" y="9394"/>
                  </a:cubicBezTo>
                  <a:cubicBezTo>
                    <a:pt x="9410" y="553"/>
                    <a:pt x="9410" y="553"/>
                    <a:pt x="9410" y="553"/>
                  </a:cubicBezTo>
                  <a:cubicBezTo>
                    <a:pt x="10113" y="-184"/>
                    <a:pt x="11319" y="-184"/>
                    <a:pt x="12022" y="553"/>
                  </a:cubicBezTo>
                  <a:cubicBezTo>
                    <a:pt x="20863" y="9394"/>
                    <a:pt x="20863" y="9394"/>
                    <a:pt x="20863" y="9394"/>
                  </a:cubicBezTo>
                  <a:cubicBezTo>
                    <a:pt x="21600" y="10130"/>
                    <a:pt x="21600" y="11303"/>
                    <a:pt x="20863" y="12006"/>
                  </a:cubicBezTo>
                  <a:cubicBezTo>
                    <a:pt x="12022" y="20880"/>
                    <a:pt x="12022" y="20880"/>
                    <a:pt x="12022" y="20880"/>
                  </a:cubicBezTo>
                  <a:cubicBezTo>
                    <a:pt x="11654" y="21215"/>
                    <a:pt x="11185" y="21416"/>
                    <a:pt x="10716" y="21416"/>
                  </a:cubicBezTo>
                  <a:close/>
                  <a:moveTo>
                    <a:pt x="4487" y="10700"/>
                  </a:moveTo>
                  <a:cubicBezTo>
                    <a:pt x="10716" y="16929"/>
                    <a:pt x="10716" y="16929"/>
                    <a:pt x="10716" y="16929"/>
                  </a:cubicBezTo>
                  <a:cubicBezTo>
                    <a:pt x="16945" y="10700"/>
                    <a:pt x="16945" y="10700"/>
                    <a:pt x="16945" y="10700"/>
                  </a:cubicBezTo>
                  <a:cubicBezTo>
                    <a:pt x="10716" y="4504"/>
                    <a:pt x="10716" y="4504"/>
                    <a:pt x="10716" y="4504"/>
                  </a:cubicBezTo>
                  <a:lnTo>
                    <a:pt x="4487" y="10700"/>
                  </a:ln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98" name="Shape 98"/>
            <p:cNvSpPr/>
            <p:nvPr/>
          </p:nvSpPr>
          <p:spPr>
            <a:xfrm>
              <a:off x="0" y="3087810"/>
              <a:ext cx="1090488" cy="4214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2" extrusionOk="0">
                  <a:moveTo>
                    <a:pt x="21600" y="1959"/>
                  </a:moveTo>
                  <a:cubicBezTo>
                    <a:pt x="14686" y="174"/>
                    <a:pt x="14686" y="174"/>
                    <a:pt x="14686" y="174"/>
                  </a:cubicBezTo>
                  <a:cubicBezTo>
                    <a:pt x="13786" y="-58"/>
                    <a:pt x="12355" y="-58"/>
                    <a:pt x="11455" y="174"/>
                  </a:cubicBezTo>
                  <a:cubicBezTo>
                    <a:pt x="655" y="2963"/>
                    <a:pt x="655" y="2963"/>
                    <a:pt x="655" y="2963"/>
                  </a:cubicBezTo>
                  <a:cubicBezTo>
                    <a:pt x="245" y="3068"/>
                    <a:pt x="0" y="3227"/>
                    <a:pt x="0" y="3375"/>
                  </a:cubicBezTo>
                  <a:cubicBezTo>
                    <a:pt x="0" y="21542"/>
                    <a:pt x="0" y="21542"/>
                    <a:pt x="0" y="21542"/>
                  </a:cubicBezTo>
                  <a:cubicBezTo>
                    <a:pt x="4541" y="21542"/>
                    <a:pt x="4541" y="21542"/>
                    <a:pt x="4541" y="21542"/>
                  </a:cubicBezTo>
                  <a:cubicBezTo>
                    <a:pt x="4541" y="4790"/>
                    <a:pt x="4541" y="4790"/>
                    <a:pt x="4541" y="4790"/>
                  </a:cubicBezTo>
                  <a:cubicBezTo>
                    <a:pt x="10800" y="6406"/>
                    <a:pt x="10800" y="6406"/>
                    <a:pt x="10800" y="6406"/>
                  </a:cubicBezTo>
                  <a:cubicBezTo>
                    <a:pt x="10800" y="21468"/>
                    <a:pt x="10800" y="21468"/>
                    <a:pt x="10800" y="21468"/>
                  </a:cubicBezTo>
                  <a:cubicBezTo>
                    <a:pt x="15341" y="21468"/>
                    <a:pt x="15341" y="21468"/>
                    <a:pt x="15341" y="21468"/>
                  </a:cubicBezTo>
                  <a:cubicBezTo>
                    <a:pt x="15341" y="6406"/>
                    <a:pt x="15341" y="6406"/>
                    <a:pt x="15341" y="6406"/>
                  </a:cubicBezTo>
                  <a:cubicBezTo>
                    <a:pt x="21600" y="4790"/>
                    <a:pt x="21600" y="4790"/>
                    <a:pt x="21600" y="4790"/>
                  </a:cubicBezTo>
                  <a:lnTo>
                    <a:pt x="21600" y="1959"/>
                  </a:lnTo>
                  <a:close/>
                  <a:moveTo>
                    <a:pt x="13091" y="5339"/>
                  </a:moveTo>
                  <a:cubicBezTo>
                    <a:pt x="5482" y="3375"/>
                    <a:pt x="5482" y="3375"/>
                    <a:pt x="5482" y="3375"/>
                  </a:cubicBezTo>
                  <a:cubicBezTo>
                    <a:pt x="13091" y="1421"/>
                    <a:pt x="13091" y="1421"/>
                    <a:pt x="13091" y="1421"/>
                  </a:cubicBezTo>
                  <a:cubicBezTo>
                    <a:pt x="20659" y="3375"/>
                    <a:pt x="20659" y="3375"/>
                    <a:pt x="20659" y="3375"/>
                  </a:cubicBezTo>
                  <a:lnTo>
                    <a:pt x="13091" y="5339"/>
                  </a:ln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99" name="Shape 99"/>
            <p:cNvSpPr/>
            <p:nvPr/>
          </p:nvSpPr>
          <p:spPr>
            <a:xfrm>
              <a:off x="1090487" y="3471118"/>
              <a:ext cx="229277" cy="5532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9672"/>
                    <a:pt x="20432" y="8463"/>
                    <a:pt x="18486" y="765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18486" y="13943"/>
                    <a:pt x="18486" y="13943"/>
                    <a:pt x="18486" y="13943"/>
                  </a:cubicBezTo>
                  <a:cubicBezTo>
                    <a:pt x="20432" y="13137"/>
                    <a:pt x="21600" y="12009"/>
                    <a:pt x="21600" y="10800"/>
                  </a:cubicBez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00" name="Shape 100"/>
            <p:cNvSpPr/>
            <p:nvPr/>
          </p:nvSpPr>
          <p:spPr>
            <a:xfrm>
              <a:off x="1635731" y="2292798"/>
              <a:ext cx="229277" cy="4995028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01" name="Shape 101"/>
            <p:cNvSpPr/>
            <p:nvPr/>
          </p:nvSpPr>
          <p:spPr>
            <a:xfrm>
              <a:off x="1635731" y="2016754"/>
              <a:ext cx="230458" cy="5532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85" h="21600" extrusionOk="0">
                  <a:moveTo>
                    <a:pt x="17538" y="7657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17538" y="13943"/>
                    <a:pt x="17538" y="13943"/>
                    <a:pt x="17538" y="13943"/>
                  </a:cubicBezTo>
                  <a:cubicBezTo>
                    <a:pt x="21600" y="12251"/>
                    <a:pt x="21600" y="9349"/>
                    <a:pt x="17538" y="7657"/>
                  </a:cubicBez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103" name="Shape 103"/>
          <p:cNvSpPr>
            <a:spLocks noGrp="1"/>
          </p:cNvSpPr>
          <p:nvPr>
            <p:ph type="title"/>
          </p:nvPr>
        </p:nvSpPr>
        <p:spPr>
          <a:xfrm>
            <a:off x="562703" y="477050"/>
            <a:ext cx="6217921" cy="4185947"/>
          </a:xfrm>
          <a:prstGeom prst="rect">
            <a:avLst/>
          </a:prstGeom>
        </p:spPr>
        <p:txBody>
          <a:bodyPr/>
          <a:lstStyle>
            <a:lvl1pPr>
              <a:lnSpc>
                <a:spcPct val="80000"/>
              </a:lnSpc>
              <a:defRPr sz="6600">
                <a:solidFill>
                  <a:srgbClr val="004D6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600">
                <a:solidFill>
                  <a:srgbClr val="004D6F"/>
                </a:solidFill>
              </a:rPr>
              <a:t>Title Text</a:t>
            </a:r>
          </a:p>
        </p:txBody>
      </p:sp>
      <p:sp>
        <p:nvSpPr>
          <p:cNvPr id="104" name="Shape 104"/>
          <p:cNvSpPr>
            <a:spLocks noGrp="1"/>
          </p:cNvSpPr>
          <p:nvPr>
            <p:ph type="body" idx="1"/>
          </p:nvPr>
        </p:nvSpPr>
        <p:spPr>
          <a:xfrm>
            <a:off x="562703" y="4782437"/>
            <a:ext cx="6217921" cy="2075564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Five</a:t>
            </a:r>
          </a:p>
        </p:txBody>
      </p:sp>
      <p:grpSp>
        <p:nvGrpSpPr>
          <p:cNvPr id="114" name="Group 114"/>
          <p:cNvGrpSpPr/>
          <p:nvPr/>
        </p:nvGrpSpPr>
        <p:grpSpPr>
          <a:xfrm>
            <a:off x="668135" y="656874"/>
            <a:ext cx="1614660" cy="296780"/>
            <a:chOff x="0" y="0"/>
            <a:chExt cx="1614659" cy="296779"/>
          </a:xfrm>
        </p:grpSpPr>
        <p:sp>
          <p:nvSpPr>
            <p:cNvPr id="105" name="Shape 105"/>
            <p:cNvSpPr/>
            <p:nvPr/>
          </p:nvSpPr>
          <p:spPr>
            <a:xfrm>
              <a:off x="1222360" y="67426"/>
              <a:ext cx="132811" cy="228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44" y="0"/>
                  </a:moveTo>
                  <a:cubicBezTo>
                    <a:pt x="16887" y="0"/>
                    <a:pt x="14335" y="114"/>
                    <a:pt x="11978" y="571"/>
                  </a:cubicBezTo>
                  <a:cubicBezTo>
                    <a:pt x="10996" y="686"/>
                    <a:pt x="9818" y="914"/>
                    <a:pt x="8836" y="1143"/>
                  </a:cubicBezTo>
                  <a:cubicBezTo>
                    <a:pt x="8640" y="1029"/>
                    <a:pt x="8444" y="914"/>
                    <a:pt x="8247" y="686"/>
                  </a:cubicBezTo>
                  <a:cubicBezTo>
                    <a:pt x="7265" y="229"/>
                    <a:pt x="6284" y="0"/>
                    <a:pt x="490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9622" y="21600"/>
                    <a:pt x="9622" y="21600"/>
                    <a:pt x="9622" y="21600"/>
                  </a:cubicBezTo>
                  <a:cubicBezTo>
                    <a:pt x="9622" y="10286"/>
                    <a:pt x="9622" y="10286"/>
                    <a:pt x="9622" y="10286"/>
                  </a:cubicBezTo>
                  <a:cubicBezTo>
                    <a:pt x="9622" y="8114"/>
                    <a:pt x="10211" y="7314"/>
                    <a:pt x="11585" y="6514"/>
                  </a:cubicBezTo>
                  <a:cubicBezTo>
                    <a:pt x="12764" y="5829"/>
                    <a:pt x="14727" y="5486"/>
                    <a:pt x="17476" y="5486"/>
                  </a:cubicBezTo>
                  <a:cubicBezTo>
                    <a:pt x="21600" y="5486"/>
                    <a:pt x="21600" y="5486"/>
                    <a:pt x="21600" y="5486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19244" y="0"/>
                    <a:pt x="19244" y="0"/>
                    <a:pt x="19244" y="0"/>
                  </a:cubicBezTo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106" name="Shape 106"/>
            <p:cNvSpPr/>
            <p:nvPr/>
          </p:nvSpPr>
          <p:spPr>
            <a:xfrm>
              <a:off x="225776" y="-1"/>
              <a:ext cx="59255" cy="2957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2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484"/>
                    <a:pt x="0" y="19484"/>
                    <a:pt x="0" y="19484"/>
                  </a:cubicBezTo>
                  <a:cubicBezTo>
                    <a:pt x="0" y="20101"/>
                    <a:pt x="882" y="20542"/>
                    <a:pt x="3086" y="20983"/>
                  </a:cubicBezTo>
                  <a:cubicBezTo>
                    <a:pt x="4849" y="21336"/>
                    <a:pt x="7494" y="21600"/>
                    <a:pt x="1058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028"/>
                    <a:pt x="21600" y="2028"/>
                    <a:pt x="21600" y="2028"/>
                  </a:cubicBezTo>
                  <a:cubicBezTo>
                    <a:pt x="21600" y="1411"/>
                    <a:pt x="20718" y="970"/>
                    <a:pt x="18514" y="617"/>
                  </a:cubicBezTo>
                  <a:cubicBezTo>
                    <a:pt x="16310" y="176"/>
                    <a:pt x="14106" y="0"/>
                    <a:pt x="11020" y="0"/>
                  </a:cubicBezTo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107" name="Shape 107"/>
            <p:cNvSpPr/>
            <p:nvPr/>
          </p:nvSpPr>
          <p:spPr>
            <a:xfrm>
              <a:off x="307505" y="61296"/>
              <a:ext cx="207899" cy="235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7169"/>
                  </a:moveTo>
                  <a:cubicBezTo>
                    <a:pt x="14442" y="17169"/>
                    <a:pt x="15572" y="13735"/>
                    <a:pt x="15572" y="10855"/>
                  </a:cubicBezTo>
                  <a:cubicBezTo>
                    <a:pt x="15572" y="8086"/>
                    <a:pt x="14442" y="4542"/>
                    <a:pt x="10800" y="4542"/>
                  </a:cubicBezTo>
                  <a:cubicBezTo>
                    <a:pt x="7158" y="4542"/>
                    <a:pt x="6028" y="8086"/>
                    <a:pt x="6028" y="10855"/>
                  </a:cubicBezTo>
                  <a:cubicBezTo>
                    <a:pt x="6028" y="13735"/>
                    <a:pt x="7158" y="17169"/>
                    <a:pt x="10800" y="17169"/>
                  </a:cubicBezTo>
                  <a:close/>
                  <a:moveTo>
                    <a:pt x="10800" y="0"/>
                  </a:moveTo>
                  <a:cubicBezTo>
                    <a:pt x="17707" y="0"/>
                    <a:pt x="21600" y="4098"/>
                    <a:pt x="21600" y="10855"/>
                  </a:cubicBezTo>
                  <a:cubicBezTo>
                    <a:pt x="21600" y="17612"/>
                    <a:pt x="17707" y="21600"/>
                    <a:pt x="10800" y="21600"/>
                  </a:cubicBezTo>
                  <a:cubicBezTo>
                    <a:pt x="3642" y="21600"/>
                    <a:pt x="0" y="17612"/>
                    <a:pt x="0" y="10855"/>
                  </a:cubicBezTo>
                  <a:cubicBezTo>
                    <a:pt x="0" y="4098"/>
                    <a:pt x="3642" y="0"/>
                    <a:pt x="10800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108" name="Shape 108"/>
            <p:cNvSpPr/>
            <p:nvPr/>
          </p:nvSpPr>
          <p:spPr>
            <a:xfrm>
              <a:off x="0" y="61296"/>
              <a:ext cx="202791" cy="235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7" y="17169"/>
                  </a:moveTo>
                  <a:cubicBezTo>
                    <a:pt x="7329" y="17169"/>
                    <a:pt x="6171" y="13735"/>
                    <a:pt x="6171" y="10855"/>
                  </a:cubicBezTo>
                  <a:cubicBezTo>
                    <a:pt x="6171" y="8086"/>
                    <a:pt x="7329" y="4542"/>
                    <a:pt x="11057" y="4542"/>
                  </a:cubicBezTo>
                  <a:cubicBezTo>
                    <a:pt x="13114" y="4542"/>
                    <a:pt x="14271" y="5538"/>
                    <a:pt x="15043" y="6868"/>
                  </a:cubicBezTo>
                  <a:cubicBezTo>
                    <a:pt x="21600" y="6868"/>
                    <a:pt x="21600" y="6868"/>
                    <a:pt x="21600" y="6868"/>
                  </a:cubicBezTo>
                  <a:cubicBezTo>
                    <a:pt x="20314" y="2548"/>
                    <a:pt x="16714" y="0"/>
                    <a:pt x="11057" y="0"/>
                  </a:cubicBezTo>
                  <a:cubicBezTo>
                    <a:pt x="3857" y="0"/>
                    <a:pt x="0" y="4098"/>
                    <a:pt x="0" y="10855"/>
                  </a:cubicBezTo>
                  <a:cubicBezTo>
                    <a:pt x="0" y="17612"/>
                    <a:pt x="3857" y="21600"/>
                    <a:pt x="11057" y="21600"/>
                  </a:cubicBezTo>
                  <a:cubicBezTo>
                    <a:pt x="16714" y="21600"/>
                    <a:pt x="20314" y="19163"/>
                    <a:pt x="21600" y="14843"/>
                  </a:cubicBezTo>
                  <a:cubicBezTo>
                    <a:pt x="17357" y="14843"/>
                    <a:pt x="17357" y="14843"/>
                    <a:pt x="17357" y="14843"/>
                  </a:cubicBezTo>
                  <a:cubicBezTo>
                    <a:pt x="17357" y="14843"/>
                    <a:pt x="16200" y="14843"/>
                    <a:pt x="15557" y="15397"/>
                  </a:cubicBezTo>
                  <a:cubicBezTo>
                    <a:pt x="14400" y="16283"/>
                    <a:pt x="13500" y="17169"/>
                    <a:pt x="11057" y="17169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109" name="Shape 109"/>
            <p:cNvSpPr/>
            <p:nvPr/>
          </p:nvSpPr>
          <p:spPr>
            <a:xfrm>
              <a:off x="538390" y="67426"/>
              <a:ext cx="196661" cy="2293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805" y="796"/>
                  </a:moveTo>
                  <a:cubicBezTo>
                    <a:pt x="20142" y="227"/>
                    <a:pt x="19480" y="0"/>
                    <a:pt x="18420" y="0"/>
                  </a:cubicBezTo>
                  <a:cubicBezTo>
                    <a:pt x="15239" y="0"/>
                    <a:pt x="15239" y="0"/>
                    <a:pt x="15239" y="0"/>
                  </a:cubicBezTo>
                  <a:cubicBezTo>
                    <a:pt x="15239" y="13415"/>
                    <a:pt x="15239" y="13415"/>
                    <a:pt x="15239" y="13415"/>
                  </a:cubicBezTo>
                  <a:cubicBezTo>
                    <a:pt x="15239" y="14665"/>
                    <a:pt x="14709" y="15575"/>
                    <a:pt x="13914" y="16143"/>
                  </a:cubicBezTo>
                  <a:cubicBezTo>
                    <a:pt x="12987" y="16825"/>
                    <a:pt x="11926" y="17053"/>
                    <a:pt x="10866" y="17053"/>
                  </a:cubicBezTo>
                  <a:cubicBezTo>
                    <a:pt x="9674" y="17053"/>
                    <a:pt x="8613" y="16825"/>
                    <a:pt x="7818" y="16143"/>
                  </a:cubicBezTo>
                  <a:cubicBezTo>
                    <a:pt x="6891" y="15575"/>
                    <a:pt x="6361" y="14665"/>
                    <a:pt x="6361" y="13415"/>
                  </a:cubicBezTo>
                  <a:cubicBezTo>
                    <a:pt x="6361" y="2615"/>
                    <a:pt x="6361" y="2615"/>
                    <a:pt x="6361" y="2615"/>
                  </a:cubicBezTo>
                  <a:cubicBezTo>
                    <a:pt x="6361" y="1933"/>
                    <a:pt x="6096" y="1251"/>
                    <a:pt x="5566" y="796"/>
                  </a:cubicBezTo>
                  <a:cubicBezTo>
                    <a:pt x="4903" y="227"/>
                    <a:pt x="4240" y="0"/>
                    <a:pt x="33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392"/>
                    <a:pt x="0" y="12392"/>
                    <a:pt x="0" y="12392"/>
                  </a:cubicBezTo>
                  <a:cubicBezTo>
                    <a:pt x="0" y="16257"/>
                    <a:pt x="1193" y="18531"/>
                    <a:pt x="3445" y="19895"/>
                  </a:cubicBezTo>
                  <a:cubicBezTo>
                    <a:pt x="5566" y="21145"/>
                    <a:pt x="8083" y="21600"/>
                    <a:pt x="10866" y="21600"/>
                  </a:cubicBezTo>
                  <a:cubicBezTo>
                    <a:pt x="13517" y="21600"/>
                    <a:pt x="16034" y="21145"/>
                    <a:pt x="18155" y="19895"/>
                  </a:cubicBezTo>
                  <a:cubicBezTo>
                    <a:pt x="20407" y="18531"/>
                    <a:pt x="21600" y="16257"/>
                    <a:pt x="21600" y="12392"/>
                  </a:cubicBezTo>
                  <a:cubicBezTo>
                    <a:pt x="21600" y="2615"/>
                    <a:pt x="21600" y="2615"/>
                    <a:pt x="21600" y="2615"/>
                  </a:cubicBezTo>
                  <a:cubicBezTo>
                    <a:pt x="21600" y="1933"/>
                    <a:pt x="21335" y="1251"/>
                    <a:pt x="20805" y="796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110" name="Shape 110"/>
            <p:cNvSpPr/>
            <p:nvPr/>
          </p:nvSpPr>
          <p:spPr>
            <a:xfrm>
              <a:off x="759058" y="-1"/>
              <a:ext cx="210964" cy="2967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36" y="615"/>
                  </a:moveTo>
                  <a:cubicBezTo>
                    <a:pt x="20119" y="176"/>
                    <a:pt x="19502" y="0"/>
                    <a:pt x="18638" y="0"/>
                  </a:cubicBezTo>
                  <a:cubicBezTo>
                    <a:pt x="15675" y="0"/>
                    <a:pt x="15675" y="0"/>
                    <a:pt x="15675" y="0"/>
                  </a:cubicBezTo>
                  <a:cubicBezTo>
                    <a:pt x="15675" y="6146"/>
                    <a:pt x="15675" y="6146"/>
                    <a:pt x="15675" y="6146"/>
                  </a:cubicBezTo>
                  <a:cubicBezTo>
                    <a:pt x="14688" y="5532"/>
                    <a:pt x="12713" y="4478"/>
                    <a:pt x="9751" y="4478"/>
                  </a:cubicBezTo>
                  <a:cubicBezTo>
                    <a:pt x="3579" y="4478"/>
                    <a:pt x="0" y="7727"/>
                    <a:pt x="0" y="13083"/>
                  </a:cubicBezTo>
                  <a:cubicBezTo>
                    <a:pt x="0" y="18439"/>
                    <a:pt x="3703" y="21600"/>
                    <a:pt x="10738" y="21600"/>
                  </a:cubicBezTo>
                  <a:cubicBezTo>
                    <a:pt x="17774" y="21600"/>
                    <a:pt x="21600" y="18439"/>
                    <a:pt x="21600" y="13171"/>
                  </a:cubicBezTo>
                  <a:cubicBezTo>
                    <a:pt x="21600" y="13171"/>
                    <a:pt x="21600" y="13171"/>
                    <a:pt x="21600" y="13171"/>
                  </a:cubicBezTo>
                  <a:cubicBezTo>
                    <a:pt x="21600" y="2020"/>
                    <a:pt x="21600" y="2020"/>
                    <a:pt x="21600" y="2020"/>
                  </a:cubicBezTo>
                  <a:cubicBezTo>
                    <a:pt x="21600" y="1405"/>
                    <a:pt x="21353" y="966"/>
                    <a:pt x="20736" y="615"/>
                  </a:cubicBezTo>
                  <a:close/>
                  <a:moveTo>
                    <a:pt x="10738" y="18088"/>
                  </a:moveTo>
                  <a:cubicBezTo>
                    <a:pt x="7159" y="18088"/>
                    <a:pt x="6048" y="15366"/>
                    <a:pt x="6048" y="13083"/>
                  </a:cubicBezTo>
                  <a:cubicBezTo>
                    <a:pt x="6048" y="10888"/>
                    <a:pt x="7159" y="8078"/>
                    <a:pt x="10738" y="8078"/>
                  </a:cubicBezTo>
                  <a:cubicBezTo>
                    <a:pt x="14441" y="8078"/>
                    <a:pt x="15552" y="10800"/>
                    <a:pt x="15675" y="13083"/>
                  </a:cubicBezTo>
                  <a:cubicBezTo>
                    <a:pt x="15675" y="13171"/>
                    <a:pt x="15675" y="13171"/>
                    <a:pt x="15675" y="13171"/>
                  </a:cubicBezTo>
                  <a:cubicBezTo>
                    <a:pt x="15675" y="13171"/>
                    <a:pt x="15675" y="13171"/>
                    <a:pt x="15675" y="13171"/>
                  </a:cubicBezTo>
                  <a:cubicBezTo>
                    <a:pt x="15675" y="15454"/>
                    <a:pt x="14441" y="18088"/>
                    <a:pt x="10738" y="1808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111" name="Shape 111"/>
            <p:cNvSpPr/>
            <p:nvPr/>
          </p:nvSpPr>
          <p:spPr>
            <a:xfrm>
              <a:off x="993008" y="61296"/>
              <a:ext cx="207899" cy="235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9637"/>
                  </a:moveTo>
                  <a:cubicBezTo>
                    <a:pt x="21600" y="10080"/>
                    <a:pt x="21474" y="10523"/>
                    <a:pt x="21223" y="10855"/>
                  </a:cubicBezTo>
                  <a:cubicBezTo>
                    <a:pt x="21098" y="11077"/>
                    <a:pt x="20972" y="11298"/>
                    <a:pt x="20721" y="11520"/>
                  </a:cubicBezTo>
                  <a:cubicBezTo>
                    <a:pt x="20093" y="11963"/>
                    <a:pt x="19465" y="12295"/>
                    <a:pt x="18586" y="12295"/>
                  </a:cubicBezTo>
                  <a:cubicBezTo>
                    <a:pt x="6028" y="12295"/>
                    <a:pt x="6028" y="12295"/>
                    <a:pt x="6028" y="12295"/>
                  </a:cubicBezTo>
                  <a:cubicBezTo>
                    <a:pt x="6279" y="14732"/>
                    <a:pt x="7660" y="17169"/>
                    <a:pt x="10800" y="17169"/>
                  </a:cubicBezTo>
                  <a:cubicBezTo>
                    <a:pt x="13060" y="17169"/>
                    <a:pt x="13940" y="16283"/>
                    <a:pt x="15070" y="15397"/>
                  </a:cubicBezTo>
                  <a:cubicBezTo>
                    <a:pt x="15698" y="14843"/>
                    <a:pt x="16828" y="14843"/>
                    <a:pt x="16828" y="14843"/>
                  </a:cubicBezTo>
                  <a:cubicBezTo>
                    <a:pt x="21098" y="14843"/>
                    <a:pt x="21098" y="14843"/>
                    <a:pt x="21098" y="14843"/>
                  </a:cubicBezTo>
                  <a:cubicBezTo>
                    <a:pt x="19716" y="19163"/>
                    <a:pt x="16200" y="21600"/>
                    <a:pt x="10800" y="21600"/>
                  </a:cubicBezTo>
                  <a:cubicBezTo>
                    <a:pt x="3642" y="21600"/>
                    <a:pt x="0" y="17612"/>
                    <a:pt x="0" y="10855"/>
                  </a:cubicBezTo>
                  <a:cubicBezTo>
                    <a:pt x="0" y="4098"/>
                    <a:pt x="3642" y="0"/>
                    <a:pt x="10800" y="0"/>
                  </a:cubicBezTo>
                  <a:cubicBezTo>
                    <a:pt x="16200" y="0"/>
                    <a:pt x="19842" y="2548"/>
                    <a:pt x="21098" y="6868"/>
                  </a:cubicBezTo>
                  <a:cubicBezTo>
                    <a:pt x="21349" y="7532"/>
                    <a:pt x="21474" y="8418"/>
                    <a:pt x="21600" y="9305"/>
                  </a:cubicBezTo>
                  <a:lnTo>
                    <a:pt x="21600" y="9637"/>
                  </a:lnTo>
                  <a:close/>
                  <a:moveTo>
                    <a:pt x="10800" y="4542"/>
                  </a:moveTo>
                  <a:cubicBezTo>
                    <a:pt x="8163" y="4542"/>
                    <a:pt x="6530" y="6314"/>
                    <a:pt x="6279" y="8197"/>
                  </a:cubicBezTo>
                  <a:cubicBezTo>
                    <a:pt x="15195" y="8197"/>
                    <a:pt x="15195" y="8197"/>
                    <a:pt x="15195" y="8197"/>
                  </a:cubicBezTo>
                  <a:cubicBezTo>
                    <a:pt x="15195" y="6314"/>
                    <a:pt x="13312" y="4542"/>
                    <a:pt x="10800" y="454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112" name="Shape 112"/>
            <p:cNvSpPr/>
            <p:nvPr/>
          </p:nvSpPr>
          <p:spPr>
            <a:xfrm>
              <a:off x="1363854" y="61296"/>
              <a:ext cx="190531" cy="235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5760"/>
                  </a:moveTo>
                  <a:cubicBezTo>
                    <a:pt x="21600" y="3988"/>
                    <a:pt x="20643" y="2548"/>
                    <a:pt x="18866" y="1440"/>
                  </a:cubicBezTo>
                  <a:cubicBezTo>
                    <a:pt x="17089" y="554"/>
                    <a:pt x="14354" y="0"/>
                    <a:pt x="10800" y="0"/>
                  </a:cubicBezTo>
                  <a:cubicBezTo>
                    <a:pt x="7519" y="0"/>
                    <a:pt x="5058" y="665"/>
                    <a:pt x="3281" y="1772"/>
                  </a:cubicBezTo>
                  <a:cubicBezTo>
                    <a:pt x="1777" y="2769"/>
                    <a:pt x="820" y="4209"/>
                    <a:pt x="547" y="5871"/>
                  </a:cubicBezTo>
                  <a:cubicBezTo>
                    <a:pt x="7109" y="5871"/>
                    <a:pt x="7109" y="5871"/>
                    <a:pt x="7109" y="5871"/>
                  </a:cubicBezTo>
                  <a:cubicBezTo>
                    <a:pt x="7382" y="5206"/>
                    <a:pt x="7929" y="4763"/>
                    <a:pt x="8613" y="4542"/>
                  </a:cubicBezTo>
                  <a:cubicBezTo>
                    <a:pt x="9296" y="4320"/>
                    <a:pt x="10116" y="4209"/>
                    <a:pt x="11073" y="4209"/>
                  </a:cubicBezTo>
                  <a:cubicBezTo>
                    <a:pt x="12167" y="4209"/>
                    <a:pt x="12987" y="4320"/>
                    <a:pt x="13808" y="4652"/>
                  </a:cubicBezTo>
                  <a:cubicBezTo>
                    <a:pt x="14765" y="4874"/>
                    <a:pt x="15175" y="5317"/>
                    <a:pt x="15175" y="6092"/>
                  </a:cubicBezTo>
                  <a:cubicBezTo>
                    <a:pt x="15175" y="6978"/>
                    <a:pt x="13808" y="7754"/>
                    <a:pt x="11073" y="7975"/>
                  </a:cubicBezTo>
                  <a:cubicBezTo>
                    <a:pt x="7656" y="8418"/>
                    <a:pt x="4922" y="8640"/>
                    <a:pt x="2461" y="10080"/>
                  </a:cubicBezTo>
                  <a:cubicBezTo>
                    <a:pt x="957" y="11077"/>
                    <a:pt x="0" y="12738"/>
                    <a:pt x="0" y="14954"/>
                  </a:cubicBezTo>
                  <a:cubicBezTo>
                    <a:pt x="0" y="17169"/>
                    <a:pt x="820" y="18831"/>
                    <a:pt x="2597" y="19938"/>
                  </a:cubicBezTo>
                  <a:cubicBezTo>
                    <a:pt x="4101" y="20825"/>
                    <a:pt x="6562" y="21600"/>
                    <a:pt x="10527" y="21600"/>
                  </a:cubicBezTo>
                  <a:cubicBezTo>
                    <a:pt x="14081" y="21600"/>
                    <a:pt x="16815" y="20935"/>
                    <a:pt x="18592" y="20049"/>
                  </a:cubicBezTo>
                  <a:cubicBezTo>
                    <a:pt x="20506" y="18942"/>
                    <a:pt x="21600" y="17723"/>
                    <a:pt x="21600" y="15618"/>
                  </a:cubicBezTo>
                  <a:lnTo>
                    <a:pt x="21600" y="5760"/>
                  </a:lnTo>
                  <a:close/>
                  <a:moveTo>
                    <a:pt x="14354" y="15951"/>
                  </a:moveTo>
                  <a:cubicBezTo>
                    <a:pt x="13397" y="16837"/>
                    <a:pt x="11894" y="17169"/>
                    <a:pt x="10116" y="17169"/>
                  </a:cubicBezTo>
                  <a:cubicBezTo>
                    <a:pt x="9570" y="17169"/>
                    <a:pt x="7792" y="17058"/>
                    <a:pt x="7109" y="16505"/>
                  </a:cubicBezTo>
                  <a:cubicBezTo>
                    <a:pt x="6562" y="16062"/>
                    <a:pt x="6152" y="15729"/>
                    <a:pt x="6152" y="14954"/>
                  </a:cubicBezTo>
                  <a:cubicBezTo>
                    <a:pt x="6152" y="14400"/>
                    <a:pt x="6425" y="13846"/>
                    <a:pt x="6835" y="13514"/>
                  </a:cubicBezTo>
                  <a:cubicBezTo>
                    <a:pt x="7792" y="12628"/>
                    <a:pt x="8886" y="12517"/>
                    <a:pt x="11073" y="12185"/>
                  </a:cubicBezTo>
                  <a:cubicBezTo>
                    <a:pt x="12577" y="11852"/>
                    <a:pt x="14491" y="11409"/>
                    <a:pt x="15311" y="10966"/>
                  </a:cubicBezTo>
                  <a:cubicBezTo>
                    <a:pt x="15311" y="12628"/>
                    <a:pt x="15311" y="12628"/>
                    <a:pt x="15311" y="12628"/>
                  </a:cubicBezTo>
                  <a:cubicBezTo>
                    <a:pt x="15311" y="13957"/>
                    <a:pt x="15448" y="15175"/>
                    <a:pt x="14354" y="15951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113" name="Shape 113"/>
            <p:cNvSpPr/>
            <p:nvPr/>
          </p:nvSpPr>
          <p:spPr>
            <a:xfrm>
              <a:off x="1568687" y="62829"/>
              <a:ext cx="45973" cy="469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17053" y="0"/>
                    <a:pt x="21600" y="4985"/>
                    <a:pt x="21600" y="11077"/>
                  </a:cubicBezTo>
                  <a:cubicBezTo>
                    <a:pt x="21600" y="16615"/>
                    <a:pt x="17053" y="21600"/>
                    <a:pt x="10800" y="21600"/>
                  </a:cubicBezTo>
                  <a:cubicBezTo>
                    <a:pt x="3979" y="21600"/>
                    <a:pt x="0" y="16615"/>
                    <a:pt x="0" y="11077"/>
                  </a:cubicBezTo>
                  <a:cubicBezTo>
                    <a:pt x="0" y="4985"/>
                    <a:pt x="3979" y="0"/>
                    <a:pt x="10800" y="0"/>
                  </a:cubicBezTo>
                  <a:close/>
                  <a:moveTo>
                    <a:pt x="10800" y="19938"/>
                  </a:moveTo>
                  <a:cubicBezTo>
                    <a:pt x="15916" y="19938"/>
                    <a:pt x="19326" y="16062"/>
                    <a:pt x="19326" y="11077"/>
                  </a:cubicBezTo>
                  <a:cubicBezTo>
                    <a:pt x="19326" y="6092"/>
                    <a:pt x="15916" y="1662"/>
                    <a:pt x="10800" y="1662"/>
                  </a:cubicBezTo>
                  <a:cubicBezTo>
                    <a:pt x="5684" y="1662"/>
                    <a:pt x="1705" y="6092"/>
                    <a:pt x="1705" y="11077"/>
                  </a:cubicBezTo>
                  <a:cubicBezTo>
                    <a:pt x="1705" y="16062"/>
                    <a:pt x="5684" y="19938"/>
                    <a:pt x="10800" y="19938"/>
                  </a:cubicBezTo>
                  <a:close/>
                  <a:moveTo>
                    <a:pt x="10800" y="12738"/>
                  </a:moveTo>
                  <a:cubicBezTo>
                    <a:pt x="8526" y="12738"/>
                    <a:pt x="8526" y="12738"/>
                    <a:pt x="8526" y="12738"/>
                  </a:cubicBezTo>
                  <a:cubicBezTo>
                    <a:pt x="8526" y="17169"/>
                    <a:pt x="8526" y="17169"/>
                    <a:pt x="8526" y="17169"/>
                  </a:cubicBezTo>
                  <a:cubicBezTo>
                    <a:pt x="6253" y="17169"/>
                    <a:pt x="6253" y="17169"/>
                    <a:pt x="6253" y="17169"/>
                  </a:cubicBezTo>
                  <a:cubicBezTo>
                    <a:pt x="6253" y="4985"/>
                    <a:pt x="6253" y="4985"/>
                    <a:pt x="6253" y="4985"/>
                  </a:cubicBezTo>
                  <a:cubicBezTo>
                    <a:pt x="10232" y="4985"/>
                    <a:pt x="10232" y="4985"/>
                    <a:pt x="10232" y="4985"/>
                  </a:cubicBezTo>
                  <a:cubicBezTo>
                    <a:pt x="13642" y="4985"/>
                    <a:pt x="15347" y="5538"/>
                    <a:pt x="15347" y="8308"/>
                  </a:cubicBezTo>
                  <a:cubicBezTo>
                    <a:pt x="15347" y="10523"/>
                    <a:pt x="14779" y="11631"/>
                    <a:pt x="13074" y="12185"/>
                  </a:cubicBezTo>
                  <a:cubicBezTo>
                    <a:pt x="15347" y="17169"/>
                    <a:pt x="15347" y="17169"/>
                    <a:pt x="15347" y="17169"/>
                  </a:cubicBezTo>
                  <a:cubicBezTo>
                    <a:pt x="13074" y="17169"/>
                    <a:pt x="13074" y="17169"/>
                    <a:pt x="13074" y="17169"/>
                  </a:cubicBezTo>
                  <a:lnTo>
                    <a:pt x="10800" y="12738"/>
                  </a:lnTo>
                  <a:close/>
                  <a:moveTo>
                    <a:pt x="8526" y="10523"/>
                  </a:moveTo>
                  <a:cubicBezTo>
                    <a:pt x="10800" y="10523"/>
                    <a:pt x="10800" y="10523"/>
                    <a:pt x="10800" y="10523"/>
                  </a:cubicBezTo>
                  <a:cubicBezTo>
                    <a:pt x="12505" y="10523"/>
                    <a:pt x="13074" y="9969"/>
                    <a:pt x="13074" y="8862"/>
                  </a:cubicBezTo>
                  <a:cubicBezTo>
                    <a:pt x="13074" y="7200"/>
                    <a:pt x="11937" y="6646"/>
                    <a:pt x="10232" y="6646"/>
                  </a:cubicBezTo>
                  <a:cubicBezTo>
                    <a:pt x="8526" y="6646"/>
                    <a:pt x="8526" y="6646"/>
                    <a:pt x="8526" y="6646"/>
                  </a:cubicBezTo>
                  <a:lnTo>
                    <a:pt x="8526" y="10523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</p:grpSp>
    </p:spTree>
  </p:cSld>
  <p:clrMapOvr>
    <a:masterClrMapping/>
  </p:clrMapOvr>
  <p:transition xmlns:p14="http://schemas.microsoft.com/office/powerpoint/2010/main"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Title Slide BLUE">
    <p:bg>
      <p:bgPr>
        <a:solidFill>
          <a:srgbClr val="29A7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2" name="Group 342"/>
          <p:cNvGrpSpPr/>
          <p:nvPr/>
        </p:nvGrpSpPr>
        <p:grpSpPr>
          <a:xfrm>
            <a:off x="7695617" y="914725"/>
            <a:ext cx="4594652" cy="7302656"/>
            <a:chOff x="0" y="0"/>
            <a:chExt cx="4594651" cy="7302655"/>
          </a:xfrm>
        </p:grpSpPr>
        <p:sp>
          <p:nvSpPr>
            <p:cNvPr id="321" name="Shape 321"/>
            <p:cNvSpPr/>
            <p:nvPr/>
          </p:nvSpPr>
          <p:spPr>
            <a:xfrm>
              <a:off x="545244" y="1633441"/>
              <a:ext cx="1320952" cy="132095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416" extrusionOk="0">
                  <a:moveTo>
                    <a:pt x="10716" y="21416"/>
                  </a:moveTo>
                  <a:cubicBezTo>
                    <a:pt x="10247" y="21416"/>
                    <a:pt x="9745" y="21215"/>
                    <a:pt x="9410" y="20847"/>
                  </a:cubicBezTo>
                  <a:cubicBezTo>
                    <a:pt x="536" y="12006"/>
                    <a:pt x="536" y="12006"/>
                    <a:pt x="536" y="12006"/>
                  </a:cubicBezTo>
                  <a:cubicBezTo>
                    <a:pt x="201" y="11671"/>
                    <a:pt x="0" y="11202"/>
                    <a:pt x="0" y="10700"/>
                  </a:cubicBezTo>
                  <a:cubicBezTo>
                    <a:pt x="0" y="10197"/>
                    <a:pt x="201" y="9729"/>
                    <a:pt x="536" y="9394"/>
                  </a:cubicBezTo>
                  <a:cubicBezTo>
                    <a:pt x="9410" y="553"/>
                    <a:pt x="9410" y="553"/>
                    <a:pt x="9410" y="553"/>
                  </a:cubicBezTo>
                  <a:cubicBezTo>
                    <a:pt x="10113" y="-184"/>
                    <a:pt x="11286" y="-184"/>
                    <a:pt x="12022" y="553"/>
                  </a:cubicBezTo>
                  <a:cubicBezTo>
                    <a:pt x="20863" y="9394"/>
                    <a:pt x="20863" y="9394"/>
                    <a:pt x="20863" y="9394"/>
                  </a:cubicBezTo>
                  <a:cubicBezTo>
                    <a:pt x="21600" y="10097"/>
                    <a:pt x="21600" y="11303"/>
                    <a:pt x="20863" y="12006"/>
                  </a:cubicBezTo>
                  <a:cubicBezTo>
                    <a:pt x="12022" y="20847"/>
                    <a:pt x="12022" y="20847"/>
                    <a:pt x="12022" y="20847"/>
                  </a:cubicBezTo>
                  <a:cubicBezTo>
                    <a:pt x="11654" y="21215"/>
                    <a:pt x="11185" y="21416"/>
                    <a:pt x="10716" y="21416"/>
                  </a:cubicBezTo>
                  <a:close/>
                  <a:moveTo>
                    <a:pt x="4487" y="10700"/>
                  </a:moveTo>
                  <a:cubicBezTo>
                    <a:pt x="10716" y="16929"/>
                    <a:pt x="10716" y="16929"/>
                    <a:pt x="10716" y="16929"/>
                  </a:cubicBezTo>
                  <a:cubicBezTo>
                    <a:pt x="16945" y="10700"/>
                    <a:pt x="16945" y="10700"/>
                    <a:pt x="16945" y="10700"/>
                  </a:cubicBezTo>
                  <a:cubicBezTo>
                    <a:pt x="10716" y="4471"/>
                    <a:pt x="10716" y="4471"/>
                    <a:pt x="10716" y="4471"/>
                  </a:cubicBezTo>
                  <a:lnTo>
                    <a:pt x="4487" y="10700"/>
                  </a:ln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22" name="Shape 322"/>
            <p:cNvSpPr/>
            <p:nvPr/>
          </p:nvSpPr>
          <p:spPr>
            <a:xfrm>
              <a:off x="0" y="3087804"/>
              <a:ext cx="1320952" cy="1320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416" extrusionOk="0">
                  <a:moveTo>
                    <a:pt x="10716" y="21416"/>
                  </a:moveTo>
                  <a:cubicBezTo>
                    <a:pt x="10214" y="21416"/>
                    <a:pt x="9745" y="21215"/>
                    <a:pt x="9377" y="20880"/>
                  </a:cubicBezTo>
                  <a:cubicBezTo>
                    <a:pt x="536" y="12006"/>
                    <a:pt x="536" y="12006"/>
                    <a:pt x="536" y="12006"/>
                  </a:cubicBezTo>
                  <a:cubicBezTo>
                    <a:pt x="201" y="11671"/>
                    <a:pt x="0" y="11202"/>
                    <a:pt x="0" y="10700"/>
                  </a:cubicBezTo>
                  <a:cubicBezTo>
                    <a:pt x="0" y="10231"/>
                    <a:pt x="201" y="9729"/>
                    <a:pt x="536" y="9394"/>
                  </a:cubicBezTo>
                  <a:cubicBezTo>
                    <a:pt x="9377" y="553"/>
                    <a:pt x="9377" y="553"/>
                    <a:pt x="9377" y="553"/>
                  </a:cubicBezTo>
                  <a:cubicBezTo>
                    <a:pt x="10113" y="-184"/>
                    <a:pt x="11286" y="-184"/>
                    <a:pt x="12022" y="553"/>
                  </a:cubicBezTo>
                  <a:cubicBezTo>
                    <a:pt x="20863" y="9394"/>
                    <a:pt x="20863" y="9394"/>
                    <a:pt x="20863" y="9394"/>
                  </a:cubicBezTo>
                  <a:cubicBezTo>
                    <a:pt x="21600" y="10130"/>
                    <a:pt x="21600" y="11303"/>
                    <a:pt x="20863" y="12006"/>
                  </a:cubicBezTo>
                  <a:cubicBezTo>
                    <a:pt x="12022" y="20880"/>
                    <a:pt x="12022" y="20880"/>
                    <a:pt x="12022" y="20880"/>
                  </a:cubicBezTo>
                  <a:cubicBezTo>
                    <a:pt x="11654" y="21215"/>
                    <a:pt x="11185" y="21416"/>
                    <a:pt x="10716" y="21416"/>
                  </a:cubicBezTo>
                  <a:close/>
                  <a:moveTo>
                    <a:pt x="4487" y="10700"/>
                  </a:moveTo>
                  <a:cubicBezTo>
                    <a:pt x="10716" y="16929"/>
                    <a:pt x="10716" y="16929"/>
                    <a:pt x="10716" y="16929"/>
                  </a:cubicBezTo>
                  <a:cubicBezTo>
                    <a:pt x="16912" y="10700"/>
                    <a:pt x="16912" y="10700"/>
                    <a:pt x="16912" y="10700"/>
                  </a:cubicBezTo>
                  <a:cubicBezTo>
                    <a:pt x="10716" y="4504"/>
                    <a:pt x="10716" y="4504"/>
                    <a:pt x="10716" y="4504"/>
                  </a:cubicBezTo>
                  <a:lnTo>
                    <a:pt x="4487" y="10700"/>
                  </a:ln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23" name="Shape 323"/>
            <p:cNvSpPr/>
            <p:nvPr/>
          </p:nvSpPr>
          <p:spPr>
            <a:xfrm>
              <a:off x="1090487" y="2747929"/>
              <a:ext cx="229277" cy="1000374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24" name="Shape 324"/>
            <p:cNvSpPr/>
            <p:nvPr/>
          </p:nvSpPr>
          <p:spPr>
            <a:xfrm>
              <a:off x="2729642" y="660488"/>
              <a:ext cx="229277" cy="2541430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25" name="Shape 325"/>
            <p:cNvSpPr/>
            <p:nvPr/>
          </p:nvSpPr>
          <p:spPr>
            <a:xfrm>
              <a:off x="545243" y="2292798"/>
              <a:ext cx="229277" cy="909120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26" name="Shape 326"/>
            <p:cNvSpPr/>
            <p:nvPr/>
          </p:nvSpPr>
          <p:spPr>
            <a:xfrm>
              <a:off x="1090487" y="3748303"/>
              <a:ext cx="229277" cy="3554352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27" name="Shape 327"/>
            <p:cNvSpPr/>
            <p:nvPr/>
          </p:nvSpPr>
          <p:spPr>
            <a:xfrm>
              <a:off x="3820131" y="2839183"/>
              <a:ext cx="229277" cy="4448644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28" name="Shape 328"/>
            <p:cNvSpPr/>
            <p:nvPr/>
          </p:nvSpPr>
          <p:spPr>
            <a:xfrm>
              <a:off x="4365375" y="2292798"/>
              <a:ext cx="229277" cy="4995028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29" name="Shape 329"/>
            <p:cNvSpPr/>
            <p:nvPr/>
          </p:nvSpPr>
          <p:spPr>
            <a:xfrm>
              <a:off x="2729642" y="4293547"/>
              <a:ext cx="229277" cy="3009108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30" name="Shape 330"/>
            <p:cNvSpPr/>
            <p:nvPr/>
          </p:nvSpPr>
          <p:spPr>
            <a:xfrm>
              <a:off x="3274886" y="2292798"/>
              <a:ext cx="229277" cy="1455505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31" name="Shape 331"/>
            <p:cNvSpPr/>
            <p:nvPr/>
          </p:nvSpPr>
          <p:spPr>
            <a:xfrm>
              <a:off x="3274886" y="3748303"/>
              <a:ext cx="229277" cy="3554353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32" name="Shape 332"/>
            <p:cNvSpPr/>
            <p:nvPr/>
          </p:nvSpPr>
          <p:spPr>
            <a:xfrm>
              <a:off x="1635731" y="660488"/>
              <a:ext cx="229277" cy="1632310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33" name="Shape 333"/>
            <p:cNvSpPr/>
            <p:nvPr/>
          </p:nvSpPr>
          <p:spPr>
            <a:xfrm>
              <a:off x="3273699" y="1632346"/>
              <a:ext cx="1320375" cy="132204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243" h="21600" extrusionOk="0">
                  <a:moveTo>
                    <a:pt x="10617" y="21600"/>
                  </a:moveTo>
                  <a:cubicBezTo>
                    <a:pt x="10152" y="21600"/>
                    <a:pt x="9687" y="21398"/>
                    <a:pt x="9321" y="21026"/>
                  </a:cubicBezTo>
                  <a:cubicBezTo>
                    <a:pt x="548" y="12116"/>
                    <a:pt x="548" y="12116"/>
                    <a:pt x="548" y="12116"/>
                  </a:cubicBezTo>
                  <a:cubicBezTo>
                    <a:pt x="-183" y="11408"/>
                    <a:pt x="-183" y="10193"/>
                    <a:pt x="548" y="9484"/>
                  </a:cubicBezTo>
                  <a:cubicBezTo>
                    <a:pt x="9321" y="574"/>
                    <a:pt x="9321" y="574"/>
                    <a:pt x="9321" y="574"/>
                  </a:cubicBezTo>
                  <a:cubicBezTo>
                    <a:pt x="9687" y="203"/>
                    <a:pt x="10152" y="0"/>
                    <a:pt x="10617" y="0"/>
                  </a:cubicBezTo>
                  <a:cubicBezTo>
                    <a:pt x="11115" y="0"/>
                    <a:pt x="11581" y="203"/>
                    <a:pt x="11946" y="574"/>
                  </a:cubicBezTo>
                  <a:cubicBezTo>
                    <a:pt x="20719" y="9484"/>
                    <a:pt x="20719" y="9484"/>
                    <a:pt x="20719" y="9484"/>
                  </a:cubicBezTo>
                  <a:cubicBezTo>
                    <a:pt x="21417" y="10193"/>
                    <a:pt x="21417" y="11408"/>
                    <a:pt x="20719" y="12116"/>
                  </a:cubicBezTo>
                  <a:cubicBezTo>
                    <a:pt x="11946" y="21026"/>
                    <a:pt x="11946" y="21026"/>
                    <a:pt x="11946" y="21026"/>
                  </a:cubicBezTo>
                  <a:cubicBezTo>
                    <a:pt x="11581" y="21398"/>
                    <a:pt x="11115" y="21600"/>
                    <a:pt x="10617" y="21600"/>
                  </a:cubicBezTo>
                  <a:close/>
                  <a:moveTo>
                    <a:pt x="4469" y="10800"/>
                  </a:moveTo>
                  <a:cubicBezTo>
                    <a:pt x="10617" y="17078"/>
                    <a:pt x="10617" y="17078"/>
                    <a:pt x="10617" y="17078"/>
                  </a:cubicBezTo>
                  <a:cubicBezTo>
                    <a:pt x="16798" y="10800"/>
                    <a:pt x="16798" y="10800"/>
                    <a:pt x="16798" y="10800"/>
                  </a:cubicBezTo>
                  <a:cubicBezTo>
                    <a:pt x="10617" y="4523"/>
                    <a:pt x="10617" y="4523"/>
                    <a:pt x="10617" y="4523"/>
                  </a:cubicBezTo>
                  <a:lnTo>
                    <a:pt x="4469" y="10800"/>
                  </a:ln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34" name="Shape 334"/>
            <p:cNvSpPr/>
            <p:nvPr/>
          </p:nvSpPr>
          <p:spPr>
            <a:xfrm>
              <a:off x="1671092" y="1205732"/>
              <a:ext cx="740301" cy="60820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4944" y="0"/>
                  </a:lnTo>
                  <a:lnTo>
                    <a:pt x="14944" y="8045"/>
                  </a:lnTo>
                  <a:lnTo>
                    <a:pt x="4693" y="6806"/>
                  </a:lnTo>
                  <a:lnTo>
                    <a:pt x="0" y="7377"/>
                  </a:lnTo>
                  <a:lnTo>
                    <a:pt x="14944" y="9196"/>
                  </a:lnTo>
                  <a:lnTo>
                    <a:pt x="14944" y="21600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35" name="Shape 335"/>
            <p:cNvSpPr/>
            <p:nvPr/>
          </p:nvSpPr>
          <p:spPr>
            <a:xfrm>
              <a:off x="2411392" y="3087804"/>
              <a:ext cx="1092771" cy="1320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416" extrusionOk="0">
                  <a:moveTo>
                    <a:pt x="20906" y="9394"/>
                  </a:moveTo>
                  <a:cubicBezTo>
                    <a:pt x="17068" y="6212"/>
                    <a:pt x="17068" y="6212"/>
                    <a:pt x="17068" y="6212"/>
                  </a:cubicBezTo>
                  <a:cubicBezTo>
                    <a:pt x="10126" y="553"/>
                    <a:pt x="10126" y="553"/>
                    <a:pt x="10126" y="553"/>
                  </a:cubicBezTo>
                  <a:cubicBezTo>
                    <a:pt x="9269" y="-184"/>
                    <a:pt x="7840" y="-184"/>
                    <a:pt x="6941" y="553"/>
                  </a:cubicBezTo>
                  <a:cubicBezTo>
                    <a:pt x="0" y="6212"/>
                    <a:pt x="0" y="6212"/>
                    <a:pt x="0" y="6212"/>
                  </a:cubicBezTo>
                  <a:cubicBezTo>
                    <a:pt x="0" y="15187"/>
                    <a:pt x="0" y="15187"/>
                    <a:pt x="0" y="15187"/>
                  </a:cubicBezTo>
                  <a:cubicBezTo>
                    <a:pt x="6941" y="20880"/>
                    <a:pt x="6941" y="20880"/>
                    <a:pt x="6941" y="20880"/>
                  </a:cubicBezTo>
                  <a:cubicBezTo>
                    <a:pt x="7350" y="21215"/>
                    <a:pt x="7921" y="21416"/>
                    <a:pt x="8534" y="21416"/>
                  </a:cubicBezTo>
                  <a:cubicBezTo>
                    <a:pt x="9146" y="21416"/>
                    <a:pt x="9718" y="21215"/>
                    <a:pt x="10126" y="20880"/>
                  </a:cubicBezTo>
                  <a:cubicBezTo>
                    <a:pt x="17068" y="15187"/>
                    <a:pt x="17068" y="15187"/>
                    <a:pt x="17068" y="15187"/>
                  </a:cubicBezTo>
                  <a:cubicBezTo>
                    <a:pt x="20906" y="12006"/>
                    <a:pt x="20906" y="12006"/>
                    <a:pt x="20906" y="12006"/>
                  </a:cubicBezTo>
                  <a:cubicBezTo>
                    <a:pt x="21355" y="11671"/>
                    <a:pt x="21600" y="11202"/>
                    <a:pt x="21600" y="10700"/>
                  </a:cubicBezTo>
                  <a:cubicBezTo>
                    <a:pt x="21600" y="10231"/>
                    <a:pt x="21355" y="9729"/>
                    <a:pt x="20906" y="9394"/>
                  </a:cubicBezTo>
                  <a:close/>
                  <a:moveTo>
                    <a:pt x="8534" y="16929"/>
                  </a:moveTo>
                  <a:cubicBezTo>
                    <a:pt x="939" y="10700"/>
                    <a:pt x="939" y="10700"/>
                    <a:pt x="939" y="10700"/>
                  </a:cubicBezTo>
                  <a:cubicBezTo>
                    <a:pt x="8534" y="4504"/>
                    <a:pt x="8534" y="4504"/>
                    <a:pt x="8534" y="4504"/>
                  </a:cubicBezTo>
                  <a:cubicBezTo>
                    <a:pt x="16129" y="10700"/>
                    <a:pt x="16129" y="10700"/>
                    <a:pt x="16129" y="10700"/>
                  </a:cubicBezTo>
                  <a:lnTo>
                    <a:pt x="8534" y="16929"/>
                  </a:ln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36" name="Shape 336"/>
            <p:cNvSpPr/>
            <p:nvPr/>
          </p:nvSpPr>
          <p:spPr>
            <a:xfrm>
              <a:off x="2183258" y="3471118"/>
              <a:ext cx="228137" cy="5532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0"/>
                  </a:moveTo>
                  <a:lnTo>
                    <a:pt x="10800" y="4498"/>
                  </a:lnTo>
                  <a:lnTo>
                    <a:pt x="0" y="0"/>
                  </a:lnTo>
                  <a:lnTo>
                    <a:pt x="0" y="12648"/>
                  </a:lnTo>
                  <a:lnTo>
                    <a:pt x="216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37" name="Shape 337"/>
            <p:cNvSpPr/>
            <p:nvPr/>
          </p:nvSpPr>
          <p:spPr>
            <a:xfrm>
              <a:off x="1635732" y="-1"/>
              <a:ext cx="1322083" cy="13220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416" h="21416" extrusionOk="0">
                  <a:moveTo>
                    <a:pt x="10716" y="21416"/>
                  </a:moveTo>
                  <a:cubicBezTo>
                    <a:pt x="10247" y="21416"/>
                    <a:pt x="9779" y="21215"/>
                    <a:pt x="9410" y="20880"/>
                  </a:cubicBezTo>
                  <a:cubicBezTo>
                    <a:pt x="569" y="12006"/>
                    <a:pt x="569" y="12006"/>
                    <a:pt x="569" y="12006"/>
                  </a:cubicBezTo>
                  <a:cubicBezTo>
                    <a:pt x="201" y="11671"/>
                    <a:pt x="0" y="11202"/>
                    <a:pt x="0" y="10700"/>
                  </a:cubicBezTo>
                  <a:cubicBezTo>
                    <a:pt x="0" y="10231"/>
                    <a:pt x="201" y="9729"/>
                    <a:pt x="569" y="9394"/>
                  </a:cubicBezTo>
                  <a:cubicBezTo>
                    <a:pt x="9410" y="553"/>
                    <a:pt x="9410" y="553"/>
                    <a:pt x="9410" y="553"/>
                  </a:cubicBezTo>
                  <a:cubicBezTo>
                    <a:pt x="10113" y="-184"/>
                    <a:pt x="11319" y="-184"/>
                    <a:pt x="12022" y="553"/>
                  </a:cubicBezTo>
                  <a:cubicBezTo>
                    <a:pt x="20863" y="9394"/>
                    <a:pt x="20863" y="9394"/>
                    <a:pt x="20863" y="9394"/>
                  </a:cubicBezTo>
                  <a:cubicBezTo>
                    <a:pt x="21600" y="10130"/>
                    <a:pt x="21600" y="11303"/>
                    <a:pt x="20863" y="12006"/>
                  </a:cubicBezTo>
                  <a:cubicBezTo>
                    <a:pt x="12022" y="20880"/>
                    <a:pt x="12022" y="20880"/>
                    <a:pt x="12022" y="20880"/>
                  </a:cubicBezTo>
                  <a:cubicBezTo>
                    <a:pt x="11654" y="21215"/>
                    <a:pt x="11185" y="21416"/>
                    <a:pt x="10716" y="21416"/>
                  </a:cubicBezTo>
                  <a:close/>
                  <a:moveTo>
                    <a:pt x="4487" y="10700"/>
                  </a:moveTo>
                  <a:cubicBezTo>
                    <a:pt x="10716" y="16929"/>
                    <a:pt x="10716" y="16929"/>
                    <a:pt x="10716" y="16929"/>
                  </a:cubicBezTo>
                  <a:cubicBezTo>
                    <a:pt x="16945" y="10700"/>
                    <a:pt x="16945" y="10700"/>
                    <a:pt x="16945" y="10700"/>
                  </a:cubicBezTo>
                  <a:cubicBezTo>
                    <a:pt x="10716" y="4504"/>
                    <a:pt x="10716" y="4504"/>
                    <a:pt x="10716" y="4504"/>
                  </a:cubicBezTo>
                  <a:lnTo>
                    <a:pt x="4487" y="10700"/>
                  </a:ln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38" name="Shape 338"/>
            <p:cNvSpPr/>
            <p:nvPr/>
          </p:nvSpPr>
          <p:spPr>
            <a:xfrm>
              <a:off x="0" y="3087810"/>
              <a:ext cx="1090488" cy="421484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542" extrusionOk="0">
                  <a:moveTo>
                    <a:pt x="21600" y="1959"/>
                  </a:moveTo>
                  <a:cubicBezTo>
                    <a:pt x="14686" y="174"/>
                    <a:pt x="14686" y="174"/>
                    <a:pt x="14686" y="174"/>
                  </a:cubicBezTo>
                  <a:cubicBezTo>
                    <a:pt x="13786" y="-58"/>
                    <a:pt x="12355" y="-58"/>
                    <a:pt x="11455" y="174"/>
                  </a:cubicBezTo>
                  <a:cubicBezTo>
                    <a:pt x="655" y="2963"/>
                    <a:pt x="655" y="2963"/>
                    <a:pt x="655" y="2963"/>
                  </a:cubicBezTo>
                  <a:cubicBezTo>
                    <a:pt x="245" y="3068"/>
                    <a:pt x="0" y="3227"/>
                    <a:pt x="0" y="3375"/>
                  </a:cubicBezTo>
                  <a:cubicBezTo>
                    <a:pt x="0" y="21542"/>
                    <a:pt x="0" y="21542"/>
                    <a:pt x="0" y="21542"/>
                  </a:cubicBezTo>
                  <a:cubicBezTo>
                    <a:pt x="4541" y="21542"/>
                    <a:pt x="4541" y="21542"/>
                    <a:pt x="4541" y="21542"/>
                  </a:cubicBezTo>
                  <a:cubicBezTo>
                    <a:pt x="4541" y="4790"/>
                    <a:pt x="4541" y="4790"/>
                    <a:pt x="4541" y="4790"/>
                  </a:cubicBezTo>
                  <a:cubicBezTo>
                    <a:pt x="10800" y="6406"/>
                    <a:pt x="10800" y="6406"/>
                    <a:pt x="10800" y="6406"/>
                  </a:cubicBezTo>
                  <a:cubicBezTo>
                    <a:pt x="10800" y="21468"/>
                    <a:pt x="10800" y="21468"/>
                    <a:pt x="10800" y="21468"/>
                  </a:cubicBezTo>
                  <a:cubicBezTo>
                    <a:pt x="15341" y="21468"/>
                    <a:pt x="15341" y="21468"/>
                    <a:pt x="15341" y="21468"/>
                  </a:cubicBezTo>
                  <a:cubicBezTo>
                    <a:pt x="15341" y="6406"/>
                    <a:pt x="15341" y="6406"/>
                    <a:pt x="15341" y="6406"/>
                  </a:cubicBezTo>
                  <a:cubicBezTo>
                    <a:pt x="21600" y="4790"/>
                    <a:pt x="21600" y="4790"/>
                    <a:pt x="21600" y="4790"/>
                  </a:cubicBezTo>
                  <a:lnTo>
                    <a:pt x="21600" y="1959"/>
                  </a:lnTo>
                  <a:close/>
                  <a:moveTo>
                    <a:pt x="13091" y="5339"/>
                  </a:moveTo>
                  <a:cubicBezTo>
                    <a:pt x="5482" y="3375"/>
                    <a:pt x="5482" y="3375"/>
                    <a:pt x="5482" y="3375"/>
                  </a:cubicBezTo>
                  <a:cubicBezTo>
                    <a:pt x="13091" y="1421"/>
                    <a:pt x="13091" y="1421"/>
                    <a:pt x="13091" y="1421"/>
                  </a:cubicBezTo>
                  <a:cubicBezTo>
                    <a:pt x="20659" y="3375"/>
                    <a:pt x="20659" y="3375"/>
                    <a:pt x="20659" y="3375"/>
                  </a:cubicBezTo>
                  <a:lnTo>
                    <a:pt x="13091" y="5339"/>
                  </a:ln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39" name="Shape 339"/>
            <p:cNvSpPr/>
            <p:nvPr/>
          </p:nvSpPr>
          <p:spPr>
            <a:xfrm>
              <a:off x="1090487" y="3471118"/>
              <a:ext cx="229277" cy="5532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10800"/>
                  </a:moveTo>
                  <a:cubicBezTo>
                    <a:pt x="21600" y="9672"/>
                    <a:pt x="20432" y="8463"/>
                    <a:pt x="18486" y="765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18486" y="13943"/>
                    <a:pt x="18486" y="13943"/>
                    <a:pt x="18486" y="13943"/>
                  </a:cubicBezTo>
                  <a:cubicBezTo>
                    <a:pt x="20432" y="13137"/>
                    <a:pt x="21600" y="12009"/>
                    <a:pt x="21600" y="10800"/>
                  </a:cubicBez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40" name="Shape 340"/>
            <p:cNvSpPr/>
            <p:nvPr/>
          </p:nvSpPr>
          <p:spPr>
            <a:xfrm>
              <a:off x="1635731" y="2292798"/>
              <a:ext cx="229277" cy="4995028"/>
            </a:xfrm>
            <a:prstGeom prst="rect">
              <a:avLst/>
            </a:pr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41" name="Shape 341"/>
            <p:cNvSpPr/>
            <p:nvPr/>
          </p:nvSpPr>
          <p:spPr>
            <a:xfrm>
              <a:off x="1635731" y="2016754"/>
              <a:ext cx="230458" cy="55323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585" h="21600" extrusionOk="0">
                  <a:moveTo>
                    <a:pt x="17538" y="7657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17538" y="13943"/>
                    <a:pt x="17538" y="13943"/>
                    <a:pt x="17538" y="13943"/>
                  </a:cubicBezTo>
                  <a:cubicBezTo>
                    <a:pt x="21600" y="12251"/>
                    <a:pt x="21600" y="9349"/>
                    <a:pt x="17538" y="7657"/>
                  </a:cubicBezTo>
                  <a:close/>
                </a:path>
              </a:pathLst>
            </a:custGeom>
            <a:solidFill>
              <a:srgbClr val="F5F5F5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343" name="Shape 343"/>
          <p:cNvSpPr>
            <a:spLocks noGrp="1"/>
          </p:cNvSpPr>
          <p:nvPr>
            <p:ph type="title"/>
          </p:nvPr>
        </p:nvSpPr>
        <p:spPr>
          <a:xfrm>
            <a:off x="562703" y="477050"/>
            <a:ext cx="6217921" cy="4185947"/>
          </a:xfrm>
          <a:prstGeom prst="rect">
            <a:avLst/>
          </a:prstGeom>
        </p:spPr>
        <p:txBody>
          <a:bodyPr/>
          <a:lstStyle>
            <a:lvl1pPr>
              <a:lnSpc>
                <a:spcPct val="80000"/>
              </a:lnSpc>
              <a:defRPr sz="6600">
                <a:solidFill>
                  <a:srgbClr val="004D6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600">
                <a:solidFill>
                  <a:srgbClr val="004D6F"/>
                </a:solidFill>
              </a:rPr>
              <a:t>Title Text</a:t>
            </a:r>
          </a:p>
        </p:txBody>
      </p:sp>
      <p:sp>
        <p:nvSpPr>
          <p:cNvPr id="344" name="Shape 344"/>
          <p:cNvSpPr>
            <a:spLocks noGrp="1"/>
          </p:cNvSpPr>
          <p:nvPr>
            <p:ph type="body" idx="1"/>
          </p:nvPr>
        </p:nvSpPr>
        <p:spPr>
          <a:xfrm>
            <a:off x="562703" y="4782437"/>
            <a:ext cx="6217921" cy="2075564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FFFFFF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FFFFFF"/>
                </a:solidFill>
              </a:rPr>
              <a:t>Body Level Five</a:t>
            </a:r>
          </a:p>
        </p:txBody>
      </p:sp>
      <p:grpSp>
        <p:nvGrpSpPr>
          <p:cNvPr id="354" name="Group 354"/>
          <p:cNvGrpSpPr/>
          <p:nvPr/>
        </p:nvGrpSpPr>
        <p:grpSpPr>
          <a:xfrm>
            <a:off x="668135" y="656874"/>
            <a:ext cx="1614660" cy="296780"/>
            <a:chOff x="0" y="0"/>
            <a:chExt cx="1614659" cy="296779"/>
          </a:xfrm>
        </p:grpSpPr>
        <p:sp>
          <p:nvSpPr>
            <p:cNvPr id="345" name="Shape 345"/>
            <p:cNvSpPr/>
            <p:nvPr/>
          </p:nvSpPr>
          <p:spPr>
            <a:xfrm>
              <a:off x="1222360" y="67426"/>
              <a:ext cx="132811" cy="228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44" y="0"/>
                  </a:moveTo>
                  <a:cubicBezTo>
                    <a:pt x="16887" y="0"/>
                    <a:pt x="14335" y="114"/>
                    <a:pt x="11978" y="571"/>
                  </a:cubicBezTo>
                  <a:cubicBezTo>
                    <a:pt x="10996" y="686"/>
                    <a:pt x="9818" y="914"/>
                    <a:pt x="8836" y="1143"/>
                  </a:cubicBezTo>
                  <a:cubicBezTo>
                    <a:pt x="8640" y="1029"/>
                    <a:pt x="8444" y="914"/>
                    <a:pt x="8247" y="686"/>
                  </a:cubicBezTo>
                  <a:cubicBezTo>
                    <a:pt x="7265" y="229"/>
                    <a:pt x="6284" y="0"/>
                    <a:pt x="4909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1600"/>
                    <a:pt x="0" y="21600"/>
                    <a:pt x="0" y="21600"/>
                  </a:cubicBezTo>
                  <a:cubicBezTo>
                    <a:pt x="9622" y="21600"/>
                    <a:pt x="9622" y="21600"/>
                    <a:pt x="9622" y="21600"/>
                  </a:cubicBezTo>
                  <a:cubicBezTo>
                    <a:pt x="9622" y="10286"/>
                    <a:pt x="9622" y="10286"/>
                    <a:pt x="9622" y="10286"/>
                  </a:cubicBezTo>
                  <a:cubicBezTo>
                    <a:pt x="9622" y="8114"/>
                    <a:pt x="10211" y="7314"/>
                    <a:pt x="11585" y="6514"/>
                  </a:cubicBezTo>
                  <a:cubicBezTo>
                    <a:pt x="12764" y="5829"/>
                    <a:pt x="14727" y="5486"/>
                    <a:pt x="17476" y="5486"/>
                  </a:cubicBezTo>
                  <a:cubicBezTo>
                    <a:pt x="21600" y="5486"/>
                    <a:pt x="21600" y="5486"/>
                    <a:pt x="21600" y="5486"/>
                  </a:cubicBezTo>
                  <a:cubicBezTo>
                    <a:pt x="21600" y="0"/>
                    <a:pt x="21600" y="0"/>
                    <a:pt x="21600" y="0"/>
                  </a:cubicBezTo>
                  <a:cubicBezTo>
                    <a:pt x="19244" y="0"/>
                    <a:pt x="19244" y="0"/>
                    <a:pt x="19244" y="0"/>
                  </a:cubicBezTo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346" name="Shape 346"/>
            <p:cNvSpPr/>
            <p:nvPr/>
          </p:nvSpPr>
          <p:spPr>
            <a:xfrm>
              <a:off x="225776" y="-1"/>
              <a:ext cx="59255" cy="2957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2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9484"/>
                    <a:pt x="0" y="19484"/>
                    <a:pt x="0" y="19484"/>
                  </a:cubicBezTo>
                  <a:cubicBezTo>
                    <a:pt x="0" y="20101"/>
                    <a:pt x="882" y="20542"/>
                    <a:pt x="3086" y="20983"/>
                  </a:cubicBezTo>
                  <a:cubicBezTo>
                    <a:pt x="4849" y="21336"/>
                    <a:pt x="7494" y="21600"/>
                    <a:pt x="10580" y="21600"/>
                  </a:cubicBezTo>
                  <a:cubicBezTo>
                    <a:pt x="21600" y="21600"/>
                    <a:pt x="21600" y="21600"/>
                    <a:pt x="21600" y="21600"/>
                  </a:cubicBezTo>
                  <a:cubicBezTo>
                    <a:pt x="21600" y="2028"/>
                    <a:pt x="21600" y="2028"/>
                    <a:pt x="21600" y="2028"/>
                  </a:cubicBezTo>
                  <a:cubicBezTo>
                    <a:pt x="21600" y="1411"/>
                    <a:pt x="20718" y="970"/>
                    <a:pt x="18514" y="617"/>
                  </a:cubicBezTo>
                  <a:cubicBezTo>
                    <a:pt x="16310" y="176"/>
                    <a:pt x="14106" y="0"/>
                    <a:pt x="11020" y="0"/>
                  </a:cubicBezTo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347" name="Shape 347"/>
            <p:cNvSpPr/>
            <p:nvPr/>
          </p:nvSpPr>
          <p:spPr>
            <a:xfrm>
              <a:off x="307505" y="61296"/>
              <a:ext cx="207899" cy="235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17169"/>
                  </a:moveTo>
                  <a:cubicBezTo>
                    <a:pt x="14442" y="17169"/>
                    <a:pt x="15572" y="13735"/>
                    <a:pt x="15572" y="10855"/>
                  </a:cubicBezTo>
                  <a:cubicBezTo>
                    <a:pt x="15572" y="8086"/>
                    <a:pt x="14442" y="4542"/>
                    <a:pt x="10800" y="4542"/>
                  </a:cubicBezTo>
                  <a:cubicBezTo>
                    <a:pt x="7158" y="4542"/>
                    <a:pt x="6028" y="8086"/>
                    <a:pt x="6028" y="10855"/>
                  </a:cubicBezTo>
                  <a:cubicBezTo>
                    <a:pt x="6028" y="13735"/>
                    <a:pt x="7158" y="17169"/>
                    <a:pt x="10800" y="17169"/>
                  </a:cubicBezTo>
                  <a:close/>
                  <a:moveTo>
                    <a:pt x="10800" y="0"/>
                  </a:moveTo>
                  <a:cubicBezTo>
                    <a:pt x="17707" y="0"/>
                    <a:pt x="21600" y="4098"/>
                    <a:pt x="21600" y="10855"/>
                  </a:cubicBezTo>
                  <a:cubicBezTo>
                    <a:pt x="21600" y="17612"/>
                    <a:pt x="17707" y="21600"/>
                    <a:pt x="10800" y="21600"/>
                  </a:cubicBezTo>
                  <a:cubicBezTo>
                    <a:pt x="3642" y="21600"/>
                    <a:pt x="0" y="17612"/>
                    <a:pt x="0" y="10855"/>
                  </a:cubicBezTo>
                  <a:cubicBezTo>
                    <a:pt x="0" y="4098"/>
                    <a:pt x="3642" y="0"/>
                    <a:pt x="10800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348" name="Shape 348"/>
            <p:cNvSpPr/>
            <p:nvPr/>
          </p:nvSpPr>
          <p:spPr>
            <a:xfrm>
              <a:off x="0" y="61296"/>
              <a:ext cx="202791" cy="235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7" y="17169"/>
                  </a:moveTo>
                  <a:cubicBezTo>
                    <a:pt x="7329" y="17169"/>
                    <a:pt x="6171" y="13735"/>
                    <a:pt x="6171" y="10855"/>
                  </a:cubicBezTo>
                  <a:cubicBezTo>
                    <a:pt x="6171" y="8086"/>
                    <a:pt x="7329" y="4542"/>
                    <a:pt x="11057" y="4542"/>
                  </a:cubicBezTo>
                  <a:cubicBezTo>
                    <a:pt x="13114" y="4542"/>
                    <a:pt x="14271" y="5538"/>
                    <a:pt x="15043" y="6868"/>
                  </a:cubicBezTo>
                  <a:cubicBezTo>
                    <a:pt x="21600" y="6868"/>
                    <a:pt x="21600" y="6868"/>
                    <a:pt x="21600" y="6868"/>
                  </a:cubicBezTo>
                  <a:cubicBezTo>
                    <a:pt x="20314" y="2548"/>
                    <a:pt x="16714" y="0"/>
                    <a:pt x="11057" y="0"/>
                  </a:cubicBezTo>
                  <a:cubicBezTo>
                    <a:pt x="3857" y="0"/>
                    <a:pt x="0" y="4098"/>
                    <a:pt x="0" y="10855"/>
                  </a:cubicBezTo>
                  <a:cubicBezTo>
                    <a:pt x="0" y="17612"/>
                    <a:pt x="3857" y="21600"/>
                    <a:pt x="11057" y="21600"/>
                  </a:cubicBezTo>
                  <a:cubicBezTo>
                    <a:pt x="16714" y="21600"/>
                    <a:pt x="20314" y="19163"/>
                    <a:pt x="21600" y="14843"/>
                  </a:cubicBezTo>
                  <a:cubicBezTo>
                    <a:pt x="17357" y="14843"/>
                    <a:pt x="17357" y="14843"/>
                    <a:pt x="17357" y="14843"/>
                  </a:cubicBezTo>
                  <a:cubicBezTo>
                    <a:pt x="17357" y="14843"/>
                    <a:pt x="16200" y="14843"/>
                    <a:pt x="15557" y="15397"/>
                  </a:cubicBezTo>
                  <a:cubicBezTo>
                    <a:pt x="14400" y="16283"/>
                    <a:pt x="13500" y="17169"/>
                    <a:pt x="11057" y="17169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349" name="Shape 349"/>
            <p:cNvSpPr/>
            <p:nvPr/>
          </p:nvSpPr>
          <p:spPr>
            <a:xfrm>
              <a:off x="538390" y="67426"/>
              <a:ext cx="196661" cy="2293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805" y="796"/>
                  </a:moveTo>
                  <a:cubicBezTo>
                    <a:pt x="20142" y="227"/>
                    <a:pt x="19480" y="0"/>
                    <a:pt x="18420" y="0"/>
                  </a:cubicBezTo>
                  <a:cubicBezTo>
                    <a:pt x="15239" y="0"/>
                    <a:pt x="15239" y="0"/>
                    <a:pt x="15239" y="0"/>
                  </a:cubicBezTo>
                  <a:cubicBezTo>
                    <a:pt x="15239" y="13415"/>
                    <a:pt x="15239" y="13415"/>
                    <a:pt x="15239" y="13415"/>
                  </a:cubicBezTo>
                  <a:cubicBezTo>
                    <a:pt x="15239" y="14665"/>
                    <a:pt x="14709" y="15575"/>
                    <a:pt x="13914" y="16143"/>
                  </a:cubicBezTo>
                  <a:cubicBezTo>
                    <a:pt x="12987" y="16825"/>
                    <a:pt x="11926" y="17053"/>
                    <a:pt x="10866" y="17053"/>
                  </a:cubicBezTo>
                  <a:cubicBezTo>
                    <a:pt x="9674" y="17053"/>
                    <a:pt x="8613" y="16825"/>
                    <a:pt x="7818" y="16143"/>
                  </a:cubicBezTo>
                  <a:cubicBezTo>
                    <a:pt x="6891" y="15575"/>
                    <a:pt x="6361" y="14665"/>
                    <a:pt x="6361" y="13415"/>
                  </a:cubicBezTo>
                  <a:cubicBezTo>
                    <a:pt x="6361" y="2615"/>
                    <a:pt x="6361" y="2615"/>
                    <a:pt x="6361" y="2615"/>
                  </a:cubicBezTo>
                  <a:cubicBezTo>
                    <a:pt x="6361" y="1933"/>
                    <a:pt x="6096" y="1251"/>
                    <a:pt x="5566" y="796"/>
                  </a:cubicBezTo>
                  <a:cubicBezTo>
                    <a:pt x="4903" y="227"/>
                    <a:pt x="4240" y="0"/>
                    <a:pt x="33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2392"/>
                    <a:pt x="0" y="12392"/>
                    <a:pt x="0" y="12392"/>
                  </a:cubicBezTo>
                  <a:cubicBezTo>
                    <a:pt x="0" y="16257"/>
                    <a:pt x="1193" y="18531"/>
                    <a:pt x="3445" y="19895"/>
                  </a:cubicBezTo>
                  <a:cubicBezTo>
                    <a:pt x="5566" y="21145"/>
                    <a:pt x="8083" y="21600"/>
                    <a:pt x="10866" y="21600"/>
                  </a:cubicBezTo>
                  <a:cubicBezTo>
                    <a:pt x="13517" y="21600"/>
                    <a:pt x="16034" y="21145"/>
                    <a:pt x="18155" y="19895"/>
                  </a:cubicBezTo>
                  <a:cubicBezTo>
                    <a:pt x="20407" y="18531"/>
                    <a:pt x="21600" y="16257"/>
                    <a:pt x="21600" y="12392"/>
                  </a:cubicBezTo>
                  <a:cubicBezTo>
                    <a:pt x="21600" y="2615"/>
                    <a:pt x="21600" y="2615"/>
                    <a:pt x="21600" y="2615"/>
                  </a:cubicBezTo>
                  <a:cubicBezTo>
                    <a:pt x="21600" y="1933"/>
                    <a:pt x="21335" y="1251"/>
                    <a:pt x="20805" y="796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350" name="Shape 350"/>
            <p:cNvSpPr/>
            <p:nvPr/>
          </p:nvSpPr>
          <p:spPr>
            <a:xfrm>
              <a:off x="759058" y="-1"/>
              <a:ext cx="210964" cy="2967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36" y="615"/>
                  </a:moveTo>
                  <a:cubicBezTo>
                    <a:pt x="20119" y="176"/>
                    <a:pt x="19502" y="0"/>
                    <a:pt x="18638" y="0"/>
                  </a:cubicBezTo>
                  <a:cubicBezTo>
                    <a:pt x="15675" y="0"/>
                    <a:pt x="15675" y="0"/>
                    <a:pt x="15675" y="0"/>
                  </a:cubicBezTo>
                  <a:cubicBezTo>
                    <a:pt x="15675" y="6146"/>
                    <a:pt x="15675" y="6146"/>
                    <a:pt x="15675" y="6146"/>
                  </a:cubicBezTo>
                  <a:cubicBezTo>
                    <a:pt x="14688" y="5532"/>
                    <a:pt x="12713" y="4478"/>
                    <a:pt x="9751" y="4478"/>
                  </a:cubicBezTo>
                  <a:cubicBezTo>
                    <a:pt x="3579" y="4478"/>
                    <a:pt x="0" y="7727"/>
                    <a:pt x="0" y="13083"/>
                  </a:cubicBezTo>
                  <a:cubicBezTo>
                    <a:pt x="0" y="18439"/>
                    <a:pt x="3703" y="21600"/>
                    <a:pt x="10738" y="21600"/>
                  </a:cubicBezTo>
                  <a:cubicBezTo>
                    <a:pt x="17774" y="21600"/>
                    <a:pt x="21600" y="18439"/>
                    <a:pt x="21600" y="13171"/>
                  </a:cubicBezTo>
                  <a:cubicBezTo>
                    <a:pt x="21600" y="13171"/>
                    <a:pt x="21600" y="13171"/>
                    <a:pt x="21600" y="13171"/>
                  </a:cubicBezTo>
                  <a:cubicBezTo>
                    <a:pt x="21600" y="2020"/>
                    <a:pt x="21600" y="2020"/>
                    <a:pt x="21600" y="2020"/>
                  </a:cubicBezTo>
                  <a:cubicBezTo>
                    <a:pt x="21600" y="1405"/>
                    <a:pt x="21353" y="966"/>
                    <a:pt x="20736" y="615"/>
                  </a:cubicBezTo>
                  <a:close/>
                  <a:moveTo>
                    <a:pt x="10738" y="18088"/>
                  </a:moveTo>
                  <a:cubicBezTo>
                    <a:pt x="7159" y="18088"/>
                    <a:pt x="6048" y="15366"/>
                    <a:pt x="6048" y="13083"/>
                  </a:cubicBezTo>
                  <a:cubicBezTo>
                    <a:pt x="6048" y="10888"/>
                    <a:pt x="7159" y="8078"/>
                    <a:pt x="10738" y="8078"/>
                  </a:cubicBezTo>
                  <a:cubicBezTo>
                    <a:pt x="14441" y="8078"/>
                    <a:pt x="15552" y="10800"/>
                    <a:pt x="15675" y="13083"/>
                  </a:cubicBezTo>
                  <a:cubicBezTo>
                    <a:pt x="15675" y="13171"/>
                    <a:pt x="15675" y="13171"/>
                    <a:pt x="15675" y="13171"/>
                  </a:cubicBezTo>
                  <a:cubicBezTo>
                    <a:pt x="15675" y="13171"/>
                    <a:pt x="15675" y="13171"/>
                    <a:pt x="15675" y="13171"/>
                  </a:cubicBezTo>
                  <a:cubicBezTo>
                    <a:pt x="15675" y="15454"/>
                    <a:pt x="14441" y="18088"/>
                    <a:pt x="10738" y="1808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351" name="Shape 351"/>
            <p:cNvSpPr/>
            <p:nvPr/>
          </p:nvSpPr>
          <p:spPr>
            <a:xfrm>
              <a:off x="993008" y="61296"/>
              <a:ext cx="207899" cy="235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9637"/>
                  </a:moveTo>
                  <a:cubicBezTo>
                    <a:pt x="21600" y="10080"/>
                    <a:pt x="21474" y="10523"/>
                    <a:pt x="21223" y="10855"/>
                  </a:cubicBezTo>
                  <a:cubicBezTo>
                    <a:pt x="21098" y="11077"/>
                    <a:pt x="20972" y="11298"/>
                    <a:pt x="20721" y="11520"/>
                  </a:cubicBezTo>
                  <a:cubicBezTo>
                    <a:pt x="20093" y="11963"/>
                    <a:pt x="19465" y="12295"/>
                    <a:pt x="18586" y="12295"/>
                  </a:cubicBezTo>
                  <a:cubicBezTo>
                    <a:pt x="6028" y="12295"/>
                    <a:pt x="6028" y="12295"/>
                    <a:pt x="6028" y="12295"/>
                  </a:cubicBezTo>
                  <a:cubicBezTo>
                    <a:pt x="6279" y="14732"/>
                    <a:pt x="7660" y="17169"/>
                    <a:pt x="10800" y="17169"/>
                  </a:cubicBezTo>
                  <a:cubicBezTo>
                    <a:pt x="13060" y="17169"/>
                    <a:pt x="13940" y="16283"/>
                    <a:pt x="15070" y="15397"/>
                  </a:cubicBezTo>
                  <a:cubicBezTo>
                    <a:pt x="15698" y="14843"/>
                    <a:pt x="16828" y="14843"/>
                    <a:pt x="16828" y="14843"/>
                  </a:cubicBezTo>
                  <a:cubicBezTo>
                    <a:pt x="21098" y="14843"/>
                    <a:pt x="21098" y="14843"/>
                    <a:pt x="21098" y="14843"/>
                  </a:cubicBezTo>
                  <a:cubicBezTo>
                    <a:pt x="19716" y="19163"/>
                    <a:pt x="16200" y="21600"/>
                    <a:pt x="10800" y="21600"/>
                  </a:cubicBezTo>
                  <a:cubicBezTo>
                    <a:pt x="3642" y="21600"/>
                    <a:pt x="0" y="17612"/>
                    <a:pt x="0" y="10855"/>
                  </a:cubicBezTo>
                  <a:cubicBezTo>
                    <a:pt x="0" y="4098"/>
                    <a:pt x="3642" y="0"/>
                    <a:pt x="10800" y="0"/>
                  </a:cubicBezTo>
                  <a:cubicBezTo>
                    <a:pt x="16200" y="0"/>
                    <a:pt x="19842" y="2548"/>
                    <a:pt x="21098" y="6868"/>
                  </a:cubicBezTo>
                  <a:cubicBezTo>
                    <a:pt x="21349" y="7532"/>
                    <a:pt x="21474" y="8418"/>
                    <a:pt x="21600" y="9305"/>
                  </a:cubicBezTo>
                  <a:lnTo>
                    <a:pt x="21600" y="9637"/>
                  </a:lnTo>
                  <a:close/>
                  <a:moveTo>
                    <a:pt x="10800" y="4542"/>
                  </a:moveTo>
                  <a:cubicBezTo>
                    <a:pt x="8163" y="4542"/>
                    <a:pt x="6530" y="6314"/>
                    <a:pt x="6279" y="8197"/>
                  </a:cubicBezTo>
                  <a:cubicBezTo>
                    <a:pt x="15195" y="8197"/>
                    <a:pt x="15195" y="8197"/>
                    <a:pt x="15195" y="8197"/>
                  </a:cubicBezTo>
                  <a:cubicBezTo>
                    <a:pt x="15195" y="6314"/>
                    <a:pt x="13312" y="4542"/>
                    <a:pt x="10800" y="454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352" name="Shape 352"/>
            <p:cNvSpPr/>
            <p:nvPr/>
          </p:nvSpPr>
          <p:spPr>
            <a:xfrm>
              <a:off x="1363854" y="61296"/>
              <a:ext cx="190531" cy="2354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5760"/>
                  </a:moveTo>
                  <a:cubicBezTo>
                    <a:pt x="21600" y="3988"/>
                    <a:pt x="20643" y="2548"/>
                    <a:pt x="18866" y="1440"/>
                  </a:cubicBezTo>
                  <a:cubicBezTo>
                    <a:pt x="17089" y="554"/>
                    <a:pt x="14354" y="0"/>
                    <a:pt x="10800" y="0"/>
                  </a:cubicBezTo>
                  <a:cubicBezTo>
                    <a:pt x="7519" y="0"/>
                    <a:pt x="5058" y="665"/>
                    <a:pt x="3281" y="1772"/>
                  </a:cubicBezTo>
                  <a:cubicBezTo>
                    <a:pt x="1777" y="2769"/>
                    <a:pt x="820" y="4209"/>
                    <a:pt x="547" y="5871"/>
                  </a:cubicBezTo>
                  <a:cubicBezTo>
                    <a:pt x="7109" y="5871"/>
                    <a:pt x="7109" y="5871"/>
                    <a:pt x="7109" y="5871"/>
                  </a:cubicBezTo>
                  <a:cubicBezTo>
                    <a:pt x="7382" y="5206"/>
                    <a:pt x="7929" y="4763"/>
                    <a:pt x="8613" y="4542"/>
                  </a:cubicBezTo>
                  <a:cubicBezTo>
                    <a:pt x="9296" y="4320"/>
                    <a:pt x="10116" y="4209"/>
                    <a:pt x="11073" y="4209"/>
                  </a:cubicBezTo>
                  <a:cubicBezTo>
                    <a:pt x="12167" y="4209"/>
                    <a:pt x="12987" y="4320"/>
                    <a:pt x="13808" y="4652"/>
                  </a:cubicBezTo>
                  <a:cubicBezTo>
                    <a:pt x="14765" y="4874"/>
                    <a:pt x="15175" y="5317"/>
                    <a:pt x="15175" y="6092"/>
                  </a:cubicBezTo>
                  <a:cubicBezTo>
                    <a:pt x="15175" y="6978"/>
                    <a:pt x="13808" y="7754"/>
                    <a:pt x="11073" y="7975"/>
                  </a:cubicBezTo>
                  <a:cubicBezTo>
                    <a:pt x="7656" y="8418"/>
                    <a:pt x="4922" y="8640"/>
                    <a:pt x="2461" y="10080"/>
                  </a:cubicBezTo>
                  <a:cubicBezTo>
                    <a:pt x="957" y="11077"/>
                    <a:pt x="0" y="12738"/>
                    <a:pt x="0" y="14954"/>
                  </a:cubicBezTo>
                  <a:cubicBezTo>
                    <a:pt x="0" y="17169"/>
                    <a:pt x="820" y="18831"/>
                    <a:pt x="2597" y="19938"/>
                  </a:cubicBezTo>
                  <a:cubicBezTo>
                    <a:pt x="4101" y="20825"/>
                    <a:pt x="6562" y="21600"/>
                    <a:pt x="10527" y="21600"/>
                  </a:cubicBezTo>
                  <a:cubicBezTo>
                    <a:pt x="14081" y="21600"/>
                    <a:pt x="16815" y="20935"/>
                    <a:pt x="18592" y="20049"/>
                  </a:cubicBezTo>
                  <a:cubicBezTo>
                    <a:pt x="20506" y="18942"/>
                    <a:pt x="21600" y="17723"/>
                    <a:pt x="21600" y="15618"/>
                  </a:cubicBezTo>
                  <a:lnTo>
                    <a:pt x="21600" y="5760"/>
                  </a:lnTo>
                  <a:close/>
                  <a:moveTo>
                    <a:pt x="14354" y="15951"/>
                  </a:moveTo>
                  <a:cubicBezTo>
                    <a:pt x="13397" y="16837"/>
                    <a:pt x="11894" y="17169"/>
                    <a:pt x="10116" y="17169"/>
                  </a:cubicBezTo>
                  <a:cubicBezTo>
                    <a:pt x="9570" y="17169"/>
                    <a:pt x="7792" y="17058"/>
                    <a:pt x="7109" y="16505"/>
                  </a:cubicBezTo>
                  <a:cubicBezTo>
                    <a:pt x="6562" y="16062"/>
                    <a:pt x="6152" y="15729"/>
                    <a:pt x="6152" y="14954"/>
                  </a:cubicBezTo>
                  <a:cubicBezTo>
                    <a:pt x="6152" y="14400"/>
                    <a:pt x="6425" y="13846"/>
                    <a:pt x="6835" y="13514"/>
                  </a:cubicBezTo>
                  <a:cubicBezTo>
                    <a:pt x="7792" y="12628"/>
                    <a:pt x="8886" y="12517"/>
                    <a:pt x="11073" y="12185"/>
                  </a:cubicBezTo>
                  <a:cubicBezTo>
                    <a:pt x="12577" y="11852"/>
                    <a:pt x="14491" y="11409"/>
                    <a:pt x="15311" y="10966"/>
                  </a:cubicBezTo>
                  <a:cubicBezTo>
                    <a:pt x="15311" y="12628"/>
                    <a:pt x="15311" y="12628"/>
                    <a:pt x="15311" y="12628"/>
                  </a:cubicBezTo>
                  <a:cubicBezTo>
                    <a:pt x="15311" y="13957"/>
                    <a:pt x="15448" y="15175"/>
                    <a:pt x="14354" y="15951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  <p:sp>
          <p:nvSpPr>
            <p:cNvPr id="353" name="Shape 353"/>
            <p:cNvSpPr/>
            <p:nvPr/>
          </p:nvSpPr>
          <p:spPr>
            <a:xfrm>
              <a:off x="1568687" y="62829"/>
              <a:ext cx="45973" cy="4699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0"/>
                  </a:moveTo>
                  <a:cubicBezTo>
                    <a:pt x="17053" y="0"/>
                    <a:pt x="21600" y="4985"/>
                    <a:pt x="21600" y="11077"/>
                  </a:cubicBezTo>
                  <a:cubicBezTo>
                    <a:pt x="21600" y="16615"/>
                    <a:pt x="17053" y="21600"/>
                    <a:pt x="10800" y="21600"/>
                  </a:cubicBezTo>
                  <a:cubicBezTo>
                    <a:pt x="3979" y="21600"/>
                    <a:pt x="0" y="16615"/>
                    <a:pt x="0" y="11077"/>
                  </a:cubicBezTo>
                  <a:cubicBezTo>
                    <a:pt x="0" y="4985"/>
                    <a:pt x="3979" y="0"/>
                    <a:pt x="10800" y="0"/>
                  </a:cubicBezTo>
                  <a:close/>
                  <a:moveTo>
                    <a:pt x="10800" y="19938"/>
                  </a:moveTo>
                  <a:cubicBezTo>
                    <a:pt x="15916" y="19938"/>
                    <a:pt x="19326" y="16062"/>
                    <a:pt x="19326" y="11077"/>
                  </a:cubicBezTo>
                  <a:cubicBezTo>
                    <a:pt x="19326" y="6092"/>
                    <a:pt x="15916" y="1662"/>
                    <a:pt x="10800" y="1662"/>
                  </a:cubicBezTo>
                  <a:cubicBezTo>
                    <a:pt x="5684" y="1662"/>
                    <a:pt x="1705" y="6092"/>
                    <a:pt x="1705" y="11077"/>
                  </a:cubicBezTo>
                  <a:cubicBezTo>
                    <a:pt x="1705" y="16062"/>
                    <a:pt x="5684" y="19938"/>
                    <a:pt x="10800" y="19938"/>
                  </a:cubicBezTo>
                  <a:close/>
                  <a:moveTo>
                    <a:pt x="10800" y="12738"/>
                  </a:moveTo>
                  <a:cubicBezTo>
                    <a:pt x="8526" y="12738"/>
                    <a:pt x="8526" y="12738"/>
                    <a:pt x="8526" y="12738"/>
                  </a:cubicBezTo>
                  <a:cubicBezTo>
                    <a:pt x="8526" y="17169"/>
                    <a:pt x="8526" y="17169"/>
                    <a:pt x="8526" y="17169"/>
                  </a:cubicBezTo>
                  <a:cubicBezTo>
                    <a:pt x="6253" y="17169"/>
                    <a:pt x="6253" y="17169"/>
                    <a:pt x="6253" y="17169"/>
                  </a:cubicBezTo>
                  <a:cubicBezTo>
                    <a:pt x="6253" y="4985"/>
                    <a:pt x="6253" y="4985"/>
                    <a:pt x="6253" y="4985"/>
                  </a:cubicBezTo>
                  <a:cubicBezTo>
                    <a:pt x="10232" y="4985"/>
                    <a:pt x="10232" y="4985"/>
                    <a:pt x="10232" y="4985"/>
                  </a:cubicBezTo>
                  <a:cubicBezTo>
                    <a:pt x="13642" y="4985"/>
                    <a:pt x="15347" y="5538"/>
                    <a:pt x="15347" y="8308"/>
                  </a:cubicBezTo>
                  <a:cubicBezTo>
                    <a:pt x="15347" y="10523"/>
                    <a:pt x="14779" y="11631"/>
                    <a:pt x="13074" y="12185"/>
                  </a:cubicBezTo>
                  <a:cubicBezTo>
                    <a:pt x="15347" y="17169"/>
                    <a:pt x="15347" y="17169"/>
                    <a:pt x="15347" y="17169"/>
                  </a:cubicBezTo>
                  <a:cubicBezTo>
                    <a:pt x="13074" y="17169"/>
                    <a:pt x="13074" y="17169"/>
                    <a:pt x="13074" y="17169"/>
                  </a:cubicBezTo>
                  <a:lnTo>
                    <a:pt x="10800" y="12738"/>
                  </a:lnTo>
                  <a:close/>
                  <a:moveTo>
                    <a:pt x="8526" y="10523"/>
                  </a:moveTo>
                  <a:cubicBezTo>
                    <a:pt x="10800" y="10523"/>
                    <a:pt x="10800" y="10523"/>
                    <a:pt x="10800" y="10523"/>
                  </a:cubicBezTo>
                  <a:cubicBezTo>
                    <a:pt x="12505" y="10523"/>
                    <a:pt x="13074" y="9969"/>
                    <a:pt x="13074" y="8862"/>
                  </a:cubicBezTo>
                  <a:cubicBezTo>
                    <a:pt x="13074" y="7200"/>
                    <a:pt x="11937" y="6646"/>
                    <a:pt x="10232" y="6646"/>
                  </a:cubicBezTo>
                  <a:cubicBezTo>
                    <a:pt x="8526" y="6646"/>
                    <a:pt x="8526" y="6646"/>
                    <a:pt x="8526" y="6646"/>
                  </a:cubicBezTo>
                  <a:lnTo>
                    <a:pt x="8526" y="10523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609492">
                <a:defRPr sz="2400">
                  <a:solidFill>
                    <a:srgbClr val="004169"/>
                  </a:solidFill>
                </a:defRPr>
              </a:pPr>
              <a:endParaRPr/>
            </a:p>
          </p:txBody>
        </p:sp>
      </p:grpSp>
    </p:spTree>
  </p:cSld>
  <p:clrMapOvr>
    <a:masterClrMapping/>
  </p:clrMapOvr>
  <p:transition xmlns:p14="http://schemas.microsoft.com/office/powerpoint/2010/main"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Shape 3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Title Text</a:t>
            </a:r>
          </a:p>
        </p:txBody>
      </p:sp>
      <p:sp>
        <p:nvSpPr>
          <p:cNvPr id="357" name="Shape 357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5486401" cy="54102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628650" indent="-342900">
              <a:defRPr sz="2400"/>
            </a:lvl2pPr>
            <a:lvl3pPr marL="795866" indent="-224366">
              <a:defRPr sz="2400"/>
            </a:lvl3pPr>
            <a:lvl4pPr marL="1714500" indent="-342900">
              <a:defRPr sz="2400"/>
            </a:lvl4pPr>
            <a:lvl5pPr marL="2171700" indent="-342900">
              <a:defRPr sz="2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8787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8787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8787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8787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87878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Three Column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Shape 35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Title Text</a:t>
            </a:r>
          </a:p>
        </p:txBody>
      </p:sp>
      <p:sp>
        <p:nvSpPr>
          <p:cNvPr id="360" name="Shape 360"/>
          <p:cNvSpPr>
            <a:spLocks noGrp="1"/>
          </p:cNvSpPr>
          <p:nvPr>
            <p:ph type="body" idx="1"/>
          </p:nvPr>
        </p:nvSpPr>
        <p:spPr>
          <a:xfrm>
            <a:off x="379411" y="4622800"/>
            <a:ext cx="3532189" cy="2235200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000"/>
            </a:lvl1pPr>
            <a:lvl2pPr marL="523875" indent="-238125">
              <a:buClrTx/>
              <a:buFontTx/>
              <a:defRPr sz="2000"/>
            </a:lvl2pPr>
            <a:lvl3pPr marL="739775" indent="-168275">
              <a:buClrTx/>
              <a:buFontTx/>
              <a:defRPr sz="2000"/>
            </a:lvl3pPr>
            <a:lvl4pPr marL="1625600" indent="-254000">
              <a:buClrTx/>
              <a:buFontTx/>
              <a:defRPr sz="2000"/>
            </a:lvl4pPr>
            <a:lvl5pPr marL="2082800" indent="-254000">
              <a:buClrTx/>
              <a:buFontTx/>
              <a:defRPr sz="20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8787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8787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8787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8787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87878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Blank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Blank BLUE">
    <p:bg>
      <p:bgPr>
        <a:solidFill>
          <a:srgbClr val="29A7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Blank DARK BLUE">
    <p:bg>
      <p:bgPr>
        <a:solidFill>
          <a:srgbClr val="004D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Case Stu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3" name="Group 373"/>
          <p:cNvGrpSpPr/>
          <p:nvPr/>
        </p:nvGrpSpPr>
        <p:grpSpPr>
          <a:xfrm>
            <a:off x="509984" y="6428318"/>
            <a:ext cx="945621" cy="184152"/>
            <a:chOff x="0" y="0"/>
            <a:chExt cx="945619" cy="184151"/>
          </a:xfrm>
        </p:grpSpPr>
        <p:sp>
          <p:nvSpPr>
            <p:cNvPr id="365" name="Shape 365"/>
            <p:cNvSpPr/>
            <p:nvPr/>
          </p:nvSpPr>
          <p:spPr>
            <a:xfrm>
              <a:off x="743105" y="41851"/>
              <a:ext cx="82011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66" name="Shape 366"/>
            <p:cNvSpPr/>
            <p:nvPr/>
          </p:nvSpPr>
          <p:spPr>
            <a:xfrm>
              <a:off x="137240" y="0"/>
              <a:ext cx="35148" cy="182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67" name="Shape 367"/>
            <p:cNvSpPr/>
            <p:nvPr/>
          </p:nvSpPr>
          <p:spPr>
            <a:xfrm>
              <a:off x="187450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68" name="Shape 368"/>
            <p:cNvSpPr/>
            <p:nvPr/>
          </p:nvSpPr>
          <p:spPr>
            <a:xfrm>
              <a:off x="-1" y="38503"/>
              <a:ext cx="123852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69" name="Shape 369"/>
            <p:cNvSpPr/>
            <p:nvPr/>
          </p:nvSpPr>
          <p:spPr>
            <a:xfrm>
              <a:off x="326364" y="41851"/>
              <a:ext cx="120505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70" name="Shape 370"/>
            <p:cNvSpPr/>
            <p:nvPr/>
          </p:nvSpPr>
          <p:spPr>
            <a:xfrm>
              <a:off x="461930" y="-1"/>
              <a:ext cx="128873" cy="184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71" name="Shape 371"/>
            <p:cNvSpPr/>
            <p:nvPr/>
          </p:nvSpPr>
          <p:spPr>
            <a:xfrm>
              <a:off x="604192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72" name="Shape 372"/>
            <p:cNvSpPr/>
            <p:nvPr/>
          </p:nvSpPr>
          <p:spPr>
            <a:xfrm>
              <a:off x="830135" y="38503"/>
              <a:ext cx="115485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374" name="Shape 374"/>
          <p:cNvSpPr>
            <a:spLocks noGrp="1"/>
          </p:cNvSpPr>
          <p:nvPr>
            <p:ph type="body" idx="1"/>
          </p:nvPr>
        </p:nvSpPr>
        <p:spPr>
          <a:xfrm>
            <a:off x="396386" y="1851659"/>
            <a:ext cx="3192635" cy="3759939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285750">
              <a:buClrTx/>
              <a:buSzTx/>
              <a:buFontTx/>
              <a:buNone/>
            </a:lvl2pPr>
            <a:lvl3pPr marL="0" indent="5715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Segue/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>
            <a:spLocks noGrp="1"/>
          </p:cNvSpPr>
          <p:nvPr>
            <p:ph type="title"/>
          </p:nvPr>
        </p:nvSpPr>
        <p:spPr>
          <a:xfrm>
            <a:off x="361950" y="19049"/>
            <a:ext cx="8286750" cy="5202724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80000"/>
              </a:lnSpc>
              <a:defRPr sz="72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29A7DE"/>
                </a:solidFill>
              </a:rPr>
              <a:t>Title Text</a:t>
            </a:r>
          </a:p>
        </p:txBody>
      </p:sp>
      <p:sp>
        <p:nvSpPr>
          <p:cNvPr id="377" name="Shape 377"/>
          <p:cNvSpPr>
            <a:spLocks noGrp="1"/>
          </p:cNvSpPr>
          <p:nvPr>
            <p:ph type="body" idx="1"/>
          </p:nvPr>
        </p:nvSpPr>
        <p:spPr>
          <a:xfrm>
            <a:off x="361950" y="5305423"/>
            <a:ext cx="7345695" cy="1552577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004D6F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Segue/Quote BLUE">
    <p:bg>
      <p:bgPr>
        <a:solidFill>
          <a:srgbClr val="29A7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Shape 379"/>
          <p:cNvSpPr>
            <a:spLocks noGrp="1"/>
          </p:cNvSpPr>
          <p:nvPr>
            <p:ph type="title"/>
          </p:nvPr>
        </p:nvSpPr>
        <p:spPr>
          <a:xfrm>
            <a:off x="361950" y="19049"/>
            <a:ext cx="8286750" cy="5202724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80000"/>
              </a:lnSpc>
              <a:defRPr sz="72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80" name="Shape 380"/>
          <p:cNvSpPr>
            <a:spLocks noGrp="1"/>
          </p:cNvSpPr>
          <p:nvPr>
            <p:ph type="body" idx="1"/>
          </p:nvPr>
        </p:nvSpPr>
        <p:spPr>
          <a:xfrm>
            <a:off x="361950" y="5305423"/>
            <a:ext cx="7345695" cy="1552577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004D6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004D6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004D6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004D6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004D6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Body Level Five</a:t>
            </a:r>
          </a:p>
        </p:txBody>
      </p:sp>
      <p:grpSp>
        <p:nvGrpSpPr>
          <p:cNvPr id="389" name="Group 389"/>
          <p:cNvGrpSpPr/>
          <p:nvPr/>
        </p:nvGrpSpPr>
        <p:grpSpPr>
          <a:xfrm>
            <a:off x="509984" y="6428318"/>
            <a:ext cx="945621" cy="184152"/>
            <a:chOff x="0" y="0"/>
            <a:chExt cx="945619" cy="184151"/>
          </a:xfrm>
        </p:grpSpPr>
        <p:sp>
          <p:nvSpPr>
            <p:cNvPr id="381" name="Shape 381"/>
            <p:cNvSpPr/>
            <p:nvPr/>
          </p:nvSpPr>
          <p:spPr>
            <a:xfrm>
              <a:off x="743105" y="41851"/>
              <a:ext cx="82011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82" name="Shape 382"/>
            <p:cNvSpPr/>
            <p:nvPr/>
          </p:nvSpPr>
          <p:spPr>
            <a:xfrm>
              <a:off x="137240" y="0"/>
              <a:ext cx="35148" cy="182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83" name="Shape 383"/>
            <p:cNvSpPr/>
            <p:nvPr/>
          </p:nvSpPr>
          <p:spPr>
            <a:xfrm>
              <a:off x="187450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84" name="Shape 384"/>
            <p:cNvSpPr/>
            <p:nvPr/>
          </p:nvSpPr>
          <p:spPr>
            <a:xfrm>
              <a:off x="-1" y="38503"/>
              <a:ext cx="123852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85" name="Shape 385"/>
            <p:cNvSpPr/>
            <p:nvPr/>
          </p:nvSpPr>
          <p:spPr>
            <a:xfrm>
              <a:off x="326364" y="41851"/>
              <a:ext cx="120505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86" name="Shape 386"/>
            <p:cNvSpPr/>
            <p:nvPr/>
          </p:nvSpPr>
          <p:spPr>
            <a:xfrm>
              <a:off x="461930" y="-1"/>
              <a:ext cx="128873" cy="184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87" name="Shape 387"/>
            <p:cNvSpPr/>
            <p:nvPr/>
          </p:nvSpPr>
          <p:spPr>
            <a:xfrm>
              <a:off x="604192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88" name="Shape 388"/>
            <p:cNvSpPr/>
            <p:nvPr/>
          </p:nvSpPr>
          <p:spPr>
            <a:xfrm>
              <a:off x="830135" y="38503"/>
              <a:ext cx="115485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390" name="Shape 390"/>
          <p:cNvSpPr/>
          <p:nvPr/>
        </p:nvSpPr>
        <p:spPr>
          <a:xfrm>
            <a:off x="11352211" y="6487580"/>
            <a:ext cx="340762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 defTabSz="457200">
              <a:defRPr sz="900">
                <a:solidFill>
                  <a:srgbClr val="FFFFF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Segue/Quote DARK BLUE">
    <p:bg>
      <p:bgPr>
        <a:solidFill>
          <a:srgbClr val="004D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Shape 392"/>
          <p:cNvSpPr>
            <a:spLocks noGrp="1"/>
          </p:cNvSpPr>
          <p:nvPr>
            <p:ph type="title"/>
          </p:nvPr>
        </p:nvSpPr>
        <p:spPr>
          <a:xfrm>
            <a:off x="361950" y="19049"/>
            <a:ext cx="8286750" cy="5202724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80000"/>
              </a:lnSpc>
              <a:defRPr sz="72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93" name="Shape 393"/>
          <p:cNvSpPr>
            <a:spLocks noGrp="1"/>
          </p:cNvSpPr>
          <p:nvPr>
            <p:ph type="body" idx="1"/>
          </p:nvPr>
        </p:nvSpPr>
        <p:spPr>
          <a:xfrm>
            <a:off x="361950" y="5305423"/>
            <a:ext cx="7345695" cy="1552577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29A7DE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29A7DE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29A7DE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29A7DE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29A7DE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29A7DE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29A7DE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29A7DE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29A7DE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29A7DE"/>
                </a:solidFill>
              </a:rPr>
              <a:t>Body Level Five</a:t>
            </a:r>
          </a:p>
        </p:txBody>
      </p:sp>
      <p:grpSp>
        <p:nvGrpSpPr>
          <p:cNvPr id="402" name="Group 402"/>
          <p:cNvGrpSpPr/>
          <p:nvPr/>
        </p:nvGrpSpPr>
        <p:grpSpPr>
          <a:xfrm>
            <a:off x="509984" y="6428318"/>
            <a:ext cx="945621" cy="184152"/>
            <a:chOff x="0" y="0"/>
            <a:chExt cx="945619" cy="184151"/>
          </a:xfrm>
        </p:grpSpPr>
        <p:sp>
          <p:nvSpPr>
            <p:cNvPr id="394" name="Shape 394"/>
            <p:cNvSpPr/>
            <p:nvPr/>
          </p:nvSpPr>
          <p:spPr>
            <a:xfrm>
              <a:off x="743105" y="41851"/>
              <a:ext cx="82011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95" name="Shape 395"/>
            <p:cNvSpPr/>
            <p:nvPr/>
          </p:nvSpPr>
          <p:spPr>
            <a:xfrm>
              <a:off x="137240" y="0"/>
              <a:ext cx="35148" cy="182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96" name="Shape 396"/>
            <p:cNvSpPr/>
            <p:nvPr/>
          </p:nvSpPr>
          <p:spPr>
            <a:xfrm>
              <a:off x="187450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97" name="Shape 397"/>
            <p:cNvSpPr/>
            <p:nvPr/>
          </p:nvSpPr>
          <p:spPr>
            <a:xfrm>
              <a:off x="-1" y="38503"/>
              <a:ext cx="123852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98" name="Shape 398"/>
            <p:cNvSpPr/>
            <p:nvPr/>
          </p:nvSpPr>
          <p:spPr>
            <a:xfrm>
              <a:off x="326364" y="41851"/>
              <a:ext cx="120505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99" name="Shape 399"/>
            <p:cNvSpPr/>
            <p:nvPr/>
          </p:nvSpPr>
          <p:spPr>
            <a:xfrm>
              <a:off x="461930" y="-1"/>
              <a:ext cx="128873" cy="184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00" name="Shape 400"/>
            <p:cNvSpPr/>
            <p:nvPr/>
          </p:nvSpPr>
          <p:spPr>
            <a:xfrm>
              <a:off x="604192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01" name="Shape 401"/>
            <p:cNvSpPr/>
            <p:nvPr/>
          </p:nvSpPr>
          <p:spPr>
            <a:xfrm>
              <a:off x="830135" y="38503"/>
              <a:ext cx="115485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403" name="Shape 403"/>
          <p:cNvSpPr/>
          <p:nvPr/>
        </p:nvSpPr>
        <p:spPr>
          <a:xfrm>
            <a:off x="11352211" y="6487580"/>
            <a:ext cx="340762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 defTabSz="457200">
              <a:defRPr sz="900">
                <a:solidFill>
                  <a:srgbClr val="FFFFF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Title Text</a:t>
            </a:r>
          </a:p>
        </p:txBody>
      </p:sp>
      <p:sp>
        <p:nvSpPr>
          <p:cNvPr id="117" name="Shape 11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Closing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3" name="Group 413"/>
          <p:cNvGrpSpPr/>
          <p:nvPr/>
        </p:nvGrpSpPr>
        <p:grpSpPr>
          <a:xfrm>
            <a:off x="5853510" y="2436318"/>
            <a:ext cx="1633141" cy="318041"/>
            <a:chOff x="0" y="0"/>
            <a:chExt cx="1633140" cy="318040"/>
          </a:xfrm>
        </p:grpSpPr>
        <p:sp>
          <p:nvSpPr>
            <p:cNvPr id="405" name="Shape 405"/>
            <p:cNvSpPr/>
            <p:nvPr/>
          </p:nvSpPr>
          <p:spPr>
            <a:xfrm>
              <a:off x="1283387" y="72280"/>
              <a:ext cx="141637" cy="24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06" name="Shape 406"/>
            <p:cNvSpPr/>
            <p:nvPr/>
          </p:nvSpPr>
          <p:spPr>
            <a:xfrm>
              <a:off x="237021" y="-1"/>
              <a:ext cx="60703" cy="315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07" name="Shape 407"/>
            <p:cNvSpPr/>
            <p:nvPr/>
          </p:nvSpPr>
          <p:spPr>
            <a:xfrm>
              <a:off x="323737" y="66498"/>
              <a:ext cx="216790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08" name="Shape 408"/>
            <p:cNvSpPr/>
            <p:nvPr/>
          </p:nvSpPr>
          <p:spPr>
            <a:xfrm>
              <a:off x="-1" y="66498"/>
              <a:ext cx="213899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09" name="Shape 409"/>
            <p:cNvSpPr/>
            <p:nvPr/>
          </p:nvSpPr>
          <p:spPr>
            <a:xfrm>
              <a:off x="563650" y="72280"/>
              <a:ext cx="208118" cy="24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10" name="Shape 410"/>
            <p:cNvSpPr/>
            <p:nvPr/>
          </p:nvSpPr>
          <p:spPr>
            <a:xfrm>
              <a:off x="797781" y="-1"/>
              <a:ext cx="222571" cy="318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11" name="Shape 411"/>
            <p:cNvSpPr/>
            <p:nvPr/>
          </p:nvSpPr>
          <p:spPr>
            <a:xfrm>
              <a:off x="1043475" y="66498"/>
              <a:ext cx="216790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12" name="Shape 412"/>
            <p:cNvSpPr/>
            <p:nvPr/>
          </p:nvSpPr>
          <p:spPr>
            <a:xfrm>
              <a:off x="1433693" y="66498"/>
              <a:ext cx="199448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414" name="Shape 414"/>
          <p:cNvSpPr>
            <a:spLocks noGrp="1"/>
          </p:cNvSpPr>
          <p:nvPr>
            <p:ph type="title"/>
          </p:nvPr>
        </p:nvSpPr>
        <p:spPr>
          <a:xfrm>
            <a:off x="5740841" y="3076575"/>
            <a:ext cx="5498659" cy="1202140"/>
          </a:xfrm>
          <a:prstGeom prst="rect">
            <a:avLst/>
          </a:prstGeom>
        </p:spPr>
        <p:txBody>
          <a:bodyPr anchor="t"/>
          <a:lstStyle>
            <a:lvl1pPr>
              <a:lnSpc>
                <a:spcPct val="80000"/>
              </a:lnSpc>
              <a:defRPr sz="60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000">
                <a:solidFill>
                  <a:srgbClr val="29A7DE"/>
                </a:solidFill>
              </a:rPr>
              <a:t>Title Text</a:t>
            </a:r>
          </a:p>
        </p:txBody>
      </p:sp>
      <p:pic>
        <p:nvPicPr>
          <p:cNvPr id="415" name="image1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34894" y="1316764"/>
            <a:ext cx="3681209" cy="42245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1_Closing BLUE">
    <p:bg>
      <p:bgPr>
        <a:solidFill>
          <a:srgbClr val="29A7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Shape 417"/>
          <p:cNvSpPr>
            <a:spLocks noGrp="1"/>
          </p:cNvSpPr>
          <p:nvPr>
            <p:ph type="title"/>
          </p:nvPr>
        </p:nvSpPr>
        <p:spPr>
          <a:xfrm>
            <a:off x="5740841" y="3076575"/>
            <a:ext cx="5498659" cy="1202140"/>
          </a:xfrm>
          <a:prstGeom prst="rect">
            <a:avLst/>
          </a:prstGeom>
        </p:spPr>
        <p:txBody>
          <a:bodyPr anchor="t"/>
          <a:lstStyle>
            <a:lvl1pPr>
              <a:lnSpc>
                <a:spcPct val="80000"/>
              </a:lnSpc>
              <a:defRPr sz="6000">
                <a:solidFill>
                  <a:srgbClr val="FFFFFF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000">
                <a:solidFill>
                  <a:srgbClr val="FFFFFF"/>
                </a:solidFill>
              </a:rPr>
              <a:t>Title Text</a:t>
            </a:r>
          </a:p>
        </p:txBody>
      </p:sp>
      <p:pic>
        <p:nvPicPr>
          <p:cNvPr id="418" name="image2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34894" y="1312320"/>
            <a:ext cx="3685034" cy="42289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427" name="Group 427"/>
          <p:cNvGrpSpPr/>
          <p:nvPr/>
        </p:nvGrpSpPr>
        <p:grpSpPr>
          <a:xfrm>
            <a:off x="5853510" y="2436318"/>
            <a:ext cx="1633141" cy="318041"/>
            <a:chOff x="0" y="0"/>
            <a:chExt cx="1633140" cy="318040"/>
          </a:xfrm>
        </p:grpSpPr>
        <p:sp>
          <p:nvSpPr>
            <p:cNvPr id="419" name="Shape 419"/>
            <p:cNvSpPr/>
            <p:nvPr/>
          </p:nvSpPr>
          <p:spPr>
            <a:xfrm>
              <a:off x="1283387" y="72280"/>
              <a:ext cx="141637" cy="24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20" name="Shape 420"/>
            <p:cNvSpPr/>
            <p:nvPr/>
          </p:nvSpPr>
          <p:spPr>
            <a:xfrm>
              <a:off x="237021" y="-1"/>
              <a:ext cx="60703" cy="3151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21" name="Shape 421"/>
            <p:cNvSpPr/>
            <p:nvPr/>
          </p:nvSpPr>
          <p:spPr>
            <a:xfrm>
              <a:off x="323737" y="66498"/>
              <a:ext cx="216790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22" name="Shape 422"/>
            <p:cNvSpPr/>
            <p:nvPr/>
          </p:nvSpPr>
          <p:spPr>
            <a:xfrm>
              <a:off x="-1" y="66498"/>
              <a:ext cx="213899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23" name="Shape 423"/>
            <p:cNvSpPr/>
            <p:nvPr/>
          </p:nvSpPr>
          <p:spPr>
            <a:xfrm>
              <a:off x="563650" y="72280"/>
              <a:ext cx="208118" cy="24576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24" name="Shape 424"/>
            <p:cNvSpPr/>
            <p:nvPr/>
          </p:nvSpPr>
          <p:spPr>
            <a:xfrm>
              <a:off x="797781" y="-1"/>
              <a:ext cx="222571" cy="31804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25" name="Shape 425"/>
            <p:cNvSpPr/>
            <p:nvPr/>
          </p:nvSpPr>
          <p:spPr>
            <a:xfrm>
              <a:off x="1043475" y="66498"/>
              <a:ext cx="216790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26" name="Shape 426"/>
            <p:cNvSpPr/>
            <p:nvPr/>
          </p:nvSpPr>
          <p:spPr>
            <a:xfrm>
              <a:off x="1433693" y="66498"/>
              <a:ext cx="199448" cy="2515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Title Text</a:t>
            </a:r>
          </a:p>
        </p:txBody>
      </p:sp>
      <p:sp>
        <p:nvSpPr>
          <p:cNvPr id="120" name="Shape 120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5486401" cy="541020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 marL="628650" indent="-342900">
              <a:defRPr sz="2400"/>
            </a:lvl2pPr>
            <a:lvl3pPr marL="795866" indent="-224366">
              <a:defRPr sz="2400"/>
            </a:lvl3pPr>
            <a:lvl4pPr marL="1714500" indent="-342900">
              <a:defRPr sz="2400"/>
            </a:lvl4pPr>
            <a:lvl5pPr marL="2171700" indent="-342900">
              <a:defRPr sz="2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8787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8787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8787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8787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787878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hree Column With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Title Text</a:t>
            </a:r>
          </a:p>
        </p:txBody>
      </p:sp>
      <p:sp>
        <p:nvSpPr>
          <p:cNvPr id="123" name="Shape 123"/>
          <p:cNvSpPr>
            <a:spLocks noGrp="1"/>
          </p:cNvSpPr>
          <p:nvPr>
            <p:ph type="body" idx="1"/>
          </p:nvPr>
        </p:nvSpPr>
        <p:spPr>
          <a:xfrm>
            <a:off x="379411" y="4622800"/>
            <a:ext cx="3532189" cy="2235200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000"/>
            </a:lvl1pPr>
            <a:lvl2pPr marL="523875" indent="-238125">
              <a:buClrTx/>
              <a:buFontTx/>
              <a:defRPr sz="2000"/>
            </a:lvl2pPr>
            <a:lvl3pPr marL="739775" indent="-168275">
              <a:buClrTx/>
              <a:buFontTx/>
              <a:defRPr sz="2000"/>
            </a:lvl3pPr>
            <a:lvl4pPr marL="1625600" indent="-254000">
              <a:buClrTx/>
              <a:buFontTx/>
              <a:defRPr sz="2000"/>
            </a:lvl4pPr>
            <a:lvl5pPr marL="2082800" indent="-254000">
              <a:buClrTx/>
              <a:buFontTx/>
              <a:defRPr sz="20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8787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8787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8787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8787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87878"/>
                </a:solidFill>
              </a:rPr>
              <a:t>Body Level Five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Title Text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ustom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 Content BLUE">
    <p:bg>
      <p:bgPr>
        <a:solidFill>
          <a:srgbClr val="29A7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roup 136"/>
          <p:cNvGrpSpPr/>
          <p:nvPr/>
        </p:nvGrpSpPr>
        <p:grpSpPr>
          <a:xfrm>
            <a:off x="509984" y="6428318"/>
            <a:ext cx="945621" cy="184152"/>
            <a:chOff x="0" y="0"/>
            <a:chExt cx="945619" cy="184151"/>
          </a:xfrm>
        </p:grpSpPr>
        <p:sp>
          <p:nvSpPr>
            <p:cNvPr id="128" name="Shape 128"/>
            <p:cNvSpPr/>
            <p:nvPr/>
          </p:nvSpPr>
          <p:spPr>
            <a:xfrm>
              <a:off x="743105" y="41851"/>
              <a:ext cx="82011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29" name="Shape 129"/>
            <p:cNvSpPr/>
            <p:nvPr/>
          </p:nvSpPr>
          <p:spPr>
            <a:xfrm>
              <a:off x="137240" y="0"/>
              <a:ext cx="35148" cy="182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30" name="Shape 130"/>
            <p:cNvSpPr/>
            <p:nvPr/>
          </p:nvSpPr>
          <p:spPr>
            <a:xfrm>
              <a:off x="187450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31" name="Shape 131"/>
            <p:cNvSpPr/>
            <p:nvPr/>
          </p:nvSpPr>
          <p:spPr>
            <a:xfrm>
              <a:off x="-1" y="38503"/>
              <a:ext cx="123852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32" name="Shape 132"/>
            <p:cNvSpPr/>
            <p:nvPr/>
          </p:nvSpPr>
          <p:spPr>
            <a:xfrm>
              <a:off x="326364" y="41851"/>
              <a:ext cx="120505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33" name="Shape 133"/>
            <p:cNvSpPr/>
            <p:nvPr/>
          </p:nvSpPr>
          <p:spPr>
            <a:xfrm>
              <a:off x="461930" y="-1"/>
              <a:ext cx="128873" cy="184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34" name="Shape 134"/>
            <p:cNvSpPr/>
            <p:nvPr/>
          </p:nvSpPr>
          <p:spPr>
            <a:xfrm>
              <a:off x="604192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35" name="Shape 135"/>
            <p:cNvSpPr/>
            <p:nvPr/>
          </p:nvSpPr>
          <p:spPr>
            <a:xfrm>
              <a:off x="830135" y="38503"/>
              <a:ext cx="115485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137" name="Shape 137"/>
          <p:cNvSpPr/>
          <p:nvPr/>
        </p:nvSpPr>
        <p:spPr>
          <a:xfrm>
            <a:off x="11352211" y="6487580"/>
            <a:ext cx="340762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 defTabSz="457200">
              <a:defRPr sz="900">
                <a:solidFill>
                  <a:srgbClr val="FFFFF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00">
                <a:solidFill>
                  <a:srgbClr val="FFFFFF"/>
                </a:solidFill>
              </a:rPr>
              <a:t>‹#›</a:t>
            </a:r>
          </a:p>
        </p:txBody>
      </p:sp>
      <p:grpSp>
        <p:nvGrpSpPr>
          <p:cNvPr id="146" name="Group 146"/>
          <p:cNvGrpSpPr/>
          <p:nvPr/>
        </p:nvGrpSpPr>
        <p:grpSpPr>
          <a:xfrm>
            <a:off x="509984" y="6428318"/>
            <a:ext cx="945621" cy="184152"/>
            <a:chOff x="0" y="0"/>
            <a:chExt cx="945619" cy="184151"/>
          </a:xfrm>
        </p:grpSpPr>
        <p:sp>
          <p:nvSpPr>
            <p:cNvPr id="138" name="Shape 138"/>
            <p:cNvSpPr/>
            <p:nvPr/>
          </p:nvSpPr>
          <p:spPr>
            <a:xfrm>
              <a:off x="743105" y="41851"/>
              <a:ext cx="82011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>
              <a:off x="137240" y="0"/>
              <a:ext cx="35148" cy="182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40" name="Shape 140"/>
            <p:cNvSpPr/>
            <p:nvPr/>
          </p:nvSpPr>
          <p:spPr>
            <a:xfrm>
              <a:off x="187450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41" name="Shape 141"/>
            <p:cNvSpPr/>
            <p:nvPr/>
          </p:nvSpPr>
          <p:spPr>
            <a:xfrm>
              <a:off x="-1" y="38503"/>
              <a:ext cx="123852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42" name="Shape 142"/>
            <p:cNvSpPr/>
            <p:nvPr/>
          </p:nvSpPr>
          <p:spPr>
            <a:xfrm>
              <a:off x="326364" y="41851"/>
              <a:ext cx="120505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>
              <a:off x="461930" y="-1"/>
              <a:ext cx="128873" cy="184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>
              <a:off x="604192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45" name="Shape 145"/>
            <p:cNvSpPr/>
            <p:nvPr/>
          </p:nvSpPr>
          <p:spPr>
            <a:xfrm>
              <a:off x="830135" y="38503"/>
              <a:ext cx="115485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147" name="Shape 147"/>
          <p:cNvSpPr/>
          <p:nvPr/>
        </p:nvSpPr>
        <p:spPr>
          <a:xfrm>
            <a:off x="11352211" y="6487580"/>
            <a:ext cx="340762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 defTabSz="457200">
              <a:defRPr sz="900">
                <a:solidFill>
                  <a:srgbClr val="FFFFF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ustom Content DARK BLUE">
    <p:bg>
      <p:bgPr>
        <a:solidFill>
          <a:srgbClr val="004D6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7" name="Group 157"/>
          <p:cNvGrpSpPr/>
          <p:nvPr/>
        </p:nvGrpSpPr>
        <p:grpSpPr>
          <a:xfrm>
            <a:off x="509984" y="6428318"/>
            <a:ext cx="945621" cy="184152"/>
            <a:chOff x="0" y="0"/>
            <a:chExt cx="945619" cy="184151"/>
          </a:xfrm>
        </p:grpSpPr>
        <p:sp>
          <p:nvSpPr>
            <p:cNvPr id="149" name="Shape 149"/>
            <p:cNvSpPr/>
            <p:nvPr/>
          </p:nvSpPr>
          <p:spPr>
            <a:xfrm>
              <a:off x="743105" y="41851"/>
              <a:ext cx="82011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50" name="Shape 150"/>
            <p:cNvSpPr/>
            <p:nvPr/>
          </p:nvSpPr>
          <p:spPr>
            <a:xfrm>
              <a:off x="137240" y="0"/>
              <a:ext cx="35148" cy="182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51" name="Shape 151"/>
            <p:cNvSpPr/>
            <p:nvPr/>
          </p:nvSpPr>
          <p:spPr>
            <a:xfrm>
              <a:off x="187450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52" name="Shape 152"/>
            <p:cNvSpPr/>
            <p:nvPr/>
          </p:nvSpPr>
          <p:spPr>
            <a:xfrm>
              <a:off x="-1" y="38503"/>
              <a:ext cx="123852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53" name="Shape 153"/>
            <p:cNvSpPr/>
            <p:nvPr/>
          </p:nvSpPr>
          <p:spPr>
            <a:xfrm>
              <a:off x="326364" y="41851"/>
              <a:ext cx="120505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54" name="Shape 154"/>
            <p:cNvSpPr/>
            <p:nvPr/>
          </p:nvSpPr>
          <p:spPr>
            <a:xfrm>
              <a:off x="461930" y="-1"/>
              <a:ext cx="128873" cy="184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55" name="Shape 155"/>
            <p:cNvSpPr/>
            <p:nvPr/>
          </p:nvSpPr>
          <p:spPr>
            <a:xfrm>
              <a:off x="604192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56" name="Shape 156"/>
            <p:cNvSpPr/>
            <p:nvPr/>
          </p:nvSpPr>
          <p:spPr>
            <a:xfrm>
              <a:off x="830135" y="38503"/>
              <a:ext cx="115485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158" name="Shape 158"/>
          <p:cNvSpPr/>
          <p:nvPr/>
        </p:nvSpPr>
        <p:spPr>
          <a:xfrm>
            <a:off x="11352211" y="6487580"/>
            <a:ext cx="340762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 defTabSz="457200">
              <a:defRPr sz="900">
                <a:solidFill>
                  <a:srgbClr val="FFFFF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00">
                <a:solidFill>
                  <a:srgbClr val="FFFFFF"/>
                </a:solidFill>
              </a:rPr>
              <a:t>‹#›</a:t>
            </a:r>
          </a:p>
        </p:txBody>
      </p:sp>
      <p:grpSp>
        <p:nvGrpSpPr>
          <p:cNvPr id="167" name="Group 167"/>
          <p:cNvGrpSpPr/>
          <p:nvPr/>
        </p:nvGrpSpPr>
        <p:grpSpPr>
          <a:xfrm>
            <a:off x="509984" y="6428318"/>
            <a:ext cx="945621" cy="184152"/>
            <a:chOff x="0" y="0"/>
            <a:chExt cx="945619" cy="184151"/>
          </a:xfrm>
        </p:grpSpPr>
        <p:sp>
          <p:nvSpPr>
            <p:cNvPr id="159" name="Shape 159"/>
            <p:cNvSpPr/>
            <p:nvPr/>
          </p:nvSpPr>
          <p:spPr>
            <a:xfrm>
              <a:off x="743105" y="41851"/>
              <a:ext cx="82011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60" name="Shape 160"/>
            <p:cNvSpPr/>
            <p:nvPr/>
          </p:nvSpPr>
          <p:spPr>
            <a:xfrm>
              <a:off x="137240" y="0"/>
              <a:ext cx="35148" cy="182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61" name="Shape 161"/>
            <p:cNvSpPr/>
            <p:nvPr/>
          </p:nvSpPr>
          <p:spPr>
            <a:xfrm>
              <a:off x="187450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62" name="Shape 162"/>
            <p:cNvSpPr/>
            <p:nvPr/>
          </p:nvSpPr>
          <p:spPr>
            <a:xfrm>
              <a:off x="-1" y="38503"/>
              <a:ext cx="123852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63" name="Shape 163"/>
            <p:cNvSpPr/>
            <p:nvPr/>
          </p:nvSpPr>
          <p:spPr>
            <a:xfrm>
              <a:off x="326364" y="41851"/>
              <a:ext cx="120505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64" name="Shape 164"/>
            <p:cNvSpPr/>
            <p:nvPr/>
          </p:nvSpPr>
          <p:spPr>
            <a:xfrm>
              <a:off x="461930" y="-1"/>
              <a:ext cx="128873" cy="184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65" name="Shape 165"/>
            <p:cNvSpPr/>
            <p:nvPr/>
          </p:nvSpPr>
          <p:spPr>
            <a:xfrm>
              <a:off x="604192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66" name="Shape 166"/>
            <p:cNvSpPr/>
            <p:nvPr/>
          </p:nvSpPr>
          <p:spPr>
            <a:xfrm>
              <a:off x="830135" y="38503"/>
              <a:ext cx="115485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168" name="Shape 168"/>
          <p:cNvSpPr/>
          <p:nvPr/>
        </p:nvSpPr>
        <p:spPr>
          <a:xfrm>
            <a:off x="11352211" y="6487580"/>
            <a:ext cx="340762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 defTabSz="457200">
              <a:defRPr sz="900">
                <a:solidFill>
                  <a:srgbClr val="FFFFFF"/>
                </a:solidFill>
                <a:latin typeface="Calibre Regular"/>
                <a:ea typeface="Calibre Regular"/>
                <a:cs typeface="Calibre Regular"/>
                <a:sym typeface="Calibre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00">
                <a:solidFill>
                  <a:srgbClr val="FFFFFF"/>
                </a:solidFill>
              </a:rPr>
              <a:t>‹#›</a:t>
            </a:r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24.xml"/><Relationship Id="rId25" Type="http://schemas.openxmlformats.org/officeDocument/2006/relationships/slideLayout" Target="../slideLayouts/slideLayout25.xml"/><Relationship Id="rId26" Type="http://schemas.openxmlformats.org/officeDocument/2006/relationships/slideLayout" Target="../slideLayouts/slideLayout26.xml"/><Relationship Id="rId27" Type="http://schemas.openxmlformats.org/officeDocument/2006/relationships/slideLayout" Target="../slideLayouts/slideLayout27.xml"/><Relationship Id="rId28" Type="http://schemas.openxmlformats.org/officeDocument/2006/relationships/slideLayout" Target="../slideLayouts/slideLayout28.xml"/><Relationship Id="rId29" Type="http://schemas.openxmlformats.org/officeDocument/2006/relationships/slideLayout" Target="../slideLayouts/slideLayout29.xml"/><Relationship Id="rId30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31.xml"/><Relationship Id="rId32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509984" y="6428318"/>
            <a:ext cx="945621" cy="184152"/>
            <a:chOff x="0" y="0"/>
            <a:chExt cx="945619" cy="184151"/>
          </a:xfrm>
        </p:grpSpPr>
        <p:sp>
          <p:nvSpPr>
            <p:cNvPr id="2" name="Shape 2"/>
            <p:cNvSpPr/>
            <p:nvPr/>
          </p:nvSpPr>
          <p:spPr>
            <a:xfrm>
              <a:off x="743105" y="41851"/>
              <a:ext cx="82011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3" name="Shape 3"/>
            <p:cNvSpPr/>
            <p:nvPr/>
          </p:nvSpPr>
          <p:spPr>
            <a:xfrm>
              <a:off x="137240" y="0"/>
              <a:ext cx="35148" cy="182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4" name="Shape 4"/>
            <p:cNvSpPr/>
            <p:nvPr/>
          </p:nvSpPr>
          <p:spPr>
            <a:xfrm>
              <a:off x="187450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5" name="Shape 5"/>
            <p:cNvSpPr/>
            <p:nvPr/>
          </p:nvSpPr>
          <p:spPr>
            <a:xfrm>
              <a:off x="-1" y="38503"/>
              <a:ext cx="123852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6" name="Shape 6"/>
            <p:cNvSpPr/>
            <p:nvPr/>
          </p:nvSpPr>
          <p:spPr>
            <a:xfrm>
              <a:off x="326364" y="41851"/>
              <a:ext cx="120505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7" name="Shape 7"/>
            <p:cNvSpPr/>
            <p:nvPr/>
          </p:nvSpPr>
          <p:spPr>
            <a:xfrm>
              <a:off x="461930" y="-1"/>
              <a:ext cx="128873" cy="184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" name="Shape 8"/>
            <p:cNvSpPr/>
            <p:nvPr/>
          </p:nvSpPr>
          <p:spPr>
            <a:xfrm>
              <a:off x="604192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9" name="Shape 9"/>
            <p:cNvSpPr/>
            <p:nvPr/>
          </p:nvSpPr>
          <p:spPr>
            <a:xfrm>
              <a:off x="830135" y="38503"/>
              <a:ext cx="115485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4374" y="15949"/>
                  </a:moveTo>
                  <a:cubicBezTo>
                    <a:pt x="13331" y="16765"/>
                    <a:pt x="11940" y="17173"/>
                    <a:pt x="10162" y="17173"/>
                  </a:cubicBezTo>
                  <a:cubicBezTo>
                    <a:pt x="9621" y="17173"/>
                    <a:pt x="7844" y="17079"/>
                    <a:pt x="7110" y="16514"/>
                  </a:cubicBezTo>
                  <a:cubicBezTo>
                    <a:pt x="6569" y="16106"/>
                    <a:pt x="6221" y="15666"/>
                    <a:pt x="6221" y="14913"/>
                  </a:cubicBezTo>
                  <a:cubicBezTo>
                    <a:pt x="6221" y="14348"/>
                    <a:pt x="6492" y="13814"/>
                    <a:pt x="6917" y="13469"/>
                  </a:cubicBezTo>
                  <a:cubicBezTo>
                    <a:pt x="7844" y="12652"/>
                    <a:pt x="8887" y="12527"/>
                    <a:pt x="11128" y="12119"/>
                  </a:cubicBezTo>
                  <a:cubicBezTo>
                    <a:pt x="12635" y="11867"/>
                    <a:pt x="14413" y="11428"/>
                    <a:pt x="15379" y="10988"/>
                  </a:cubicBezTo>
                  <a:lnTo>
                    <a:pt x="15379" y="12558"/>
                  </a:lnTo>
                  <a:cubicBezTo>
                    <a:pt x="15379" y="14002"/>
                    <a:pt x="15418" y="15164"/>
                    <a:pt x="14374" y="15949"/>
                  </a:cubicBezTo>
                  <a:close/>
                  <a:moveTo>
                    <a:pt x="21600" y="5808"/>
                  </a:moveTo>
                  <a:cubicBezTo>
                    <a:pt x="21600" y="3956"/>
                    <a:pt x="20634" y="2512"/>
                    <a:pt x="18779" y="1476"/>
                  </a:cubicBezTo>
                  <a:cubicBezTo>
                    <a:pt x="17002" y="534"/>
                    <a:pt x="14336" y="0"/>
                    <a:pt x="10742" y="0"/>
                  </a:cubicBezTo>
                  <a:cubicBezTo>
                    <a:pt x="7574" y="0"/>
                    <a:pt x="5062" y="628"/>
                    <a:pt x="3362" y="1790"/>
                  </a:cubicBezTo>
                  <a:cubicBezTo>
                    <a:pt x="1816" y="2826"/>
                    <a:pt x="889" y="4238"/>
                    <a:pt x="657" y="5808"/>
                  </a:cubicBezTo>
                  <a:lnTo>
                    <a:pt x="7071" y="5808"/>
                  </a:lnTo>
                  <a:cubicBezTo>
                    <a:pt x="7380" y="5180"/>
                    <a:pt x="7921" y="4772"/>
                    <a:pt x="8655" y="4584"/>
                  </a:cubicBezTo>
                  <a:cubicBezTo>
                    <a:pt x="9351" y="4364"/>
                    <a:pt x="10124" y="4270"/>
                    <a:pt x="11051" y="4270"/>
                  </a:cubicBezTo>
                  <a:cubicBezTo>
                    <a:pt x="12172" y="4270"/>
                    <a:pt x="12945" y="4364"/>
                    <a:pt x="13756" y="4615"/>
                  </a:cubicBezTo>
                  <a:cubicBezTo>
                    <a:pt x="14722" y="4898"/>
                    <a:pt x="15224" y="5337"/>
                    <a:pt x="15224" y="6122"/>
                  </a:cubicBezTo>
                  <a:cubicBezTo>
                    <a:pt x="15224" y="6938"/>
                    <a:pt x="13833" y="7723"/>
                    <a:pt x="11051" y="8006"/>
                  </a:cubicBezTo>
                  <a:cubicBezTo>
                    <a:pt x="7651" y="8351"/>
                    <a:pt x="4985" y="8665"/>
                    <a:pt x="2550" y="10109"/>
                  </a:cubicBezTo>
                  <a:cubicBezTo>
                    <a:pt x="1005" y="11051"/>
                    <a:pt x="0" y="12747"/>
                    <a:pt x="0" y="14913"/>
                  </a:cubicBezTo>
                  <a:cubicBezTo>
                    <a:pt x="0" y="17236"/>
                    <a:pt x="889" y="18869"/>
                    <a:pt x="2589" y="19873"/>
                  </a:cubicBezTo>
                  <a:cubicBezTo>
                    <a:pt x="4135" y="20815"/>
                    <a:pt x="6569" y="21600"/>
                    <a:pt x="10587" y="21600"/>
                  </a:cubicBezTo>
                  <a:cubicBezTo>
                    <a:pt x="14142" y="21600"/>
                    <a:pt x="16847" y="20972"/>
                    <a:pt x="18625" y="19999"/>
                  </a:cubicBezTo>
                  <a:cubicBezTo>
                    <a:pt x="20479" y="18963"/>
                    <a:pt x="21523" y="17770"/>
                    <a:pt x="21600" y="15603"/>
                  </a:cubicBezTo>
                  <a:lnTo>
                    <a:pt x="21600" y="5808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11" name="Shape 11"/>
          <p:cNvSpPr/>
          <p:nvPr/>
        </p:nvSpPr>
        <p:spPr>
          <a:xfrm>
            <a:off x="11352211" y="6487580"/>
            <a:ext cx="340762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 defTabSz="457200">
              <a:defRPr sz="900">
                <a:latin typeface="Calibre Regular"/>
                <a:ea typeface="Calibre Regular"/>
                <a:cs typeface="Calibre Regular"/>
                <a:sym typeface="Calibre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00">
                <a:solidFill>
                  <a:srgbClr val="004D6F"/>
                </a:solidFill>
              </a:rPr>
              <a:t>‹#›</a:t>
            </a:r>
          </a:p>
        </p:txBody>
      </p:sp>
      <p:grpSp>
        <p:nvGrpSpPr>
          <p:cNvPr id="19" name="Group 19"/>
          <p:cNvGrpSpPr/>
          <p:nvPr/>
        </p:nvGrpSpPr>
        <p:grpSpPr>
          <a:xfrm>
            <a:off x="509985" y="6428318"/>
            <a:ext cx="825116" cy="184152"/>
            <a:chOff x="0" y="0"/>
            <a:chExt cx="825115" cy="184151"/>
          </a:xfrm>
        </p:grpSpPr>
        <p:sp>
          <p:nvSpPr>
            <p:cNvPr id="12" name="Shape 12"/>
            <p:cNvSpPr/>
            <p:nvPr/>
          </p:nvSpPr>
          <p:spPr>
            <a:xfrm>
              <a:off x="743105" y="41851"/>
              <a:ext cx="82011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9218" y="0"/>
                  </a:moveTo>
                  <a:cubicBezTo>
                    <a:pt x="16782" y="0"/>
                    <a:pt x="14345" y="162"/>
                    <a:pt x="12018" y="551"/>
                  </a:cubicBezTo>
                  <a:cubicBezTo>
                    <a:pt x="10911" y="746"/>
                    <a:pt x="9858" y="973"/>
                    <a:pt x="8917" y="1232"/>
                  </a:cubicBezTo>
                  <a:cubicBezTo>
                    <a:pt x="8751" y="1070"/>
                    <a:pt x="8529" y="908"/>
                    <a:pt x="8252" y="778"/>
                  </a:cubicBezTo>
                  <a:cubicBezTo>
                    <a:pt x="7311" y="227"/>
                    <a:pt x="6203" y="0"/>
                    <a:pt x="4929" y="0"/>
                  </a:cubicBezTo>
                  <a:lnTo>
                    <a:pt x="0" y="0"/>
                  </a:lnTo>
                  <a:lnTo>
                    <a:pt x="0" y="21600"/>
                  </a:lnTo>
                  <a:lnTo>
                    <a:pt x="9637" y="21600"/>
                  </a:lnTo>
                  <a:lnTo>
                    <a:pt x="9637" y="10378"/>
                  </a:lnTo>
                  <a:cubicBezTo>
                    <a:pt x="9637" y="8205"/>
                    <a:pt x="10246" y="7330"/>
                    <a:pt x="11575" y="6584"/>
                  </a:cubicBezTo>
                  <a:cubicBezTo>
                    <a:pt x="12794" y="5838"/>
                    <a:pt x="14788" y="5449"/>
                    <a:pt x="17446" y="5449"/>
                  </a:cubicBezTo>
                  <a:lnTo>
                    <a:pt x="21600" y="5449"/>
                  </a:lnTo>
                  <a:lnTo>
                    <a:pt x="21600" y="0"/>
                  </a:lnTo>
                  <a:lnTo>
                    <a:pt x="19218" y="0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137240" y="0"/>
              <a:ext cx="35148" cy="1824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112" y="0"/>
                  </a:moveTo>
                  <a:lnTo>
                    <a:pt x="0" y="0"/>
                  </a:lnTo>
                  <a:lnTo>
                    <a:pt x="0" y="19545"/>
                  </a:lnTo>
                  <a:cubicBezTo>
                    <a:pt x="0" y="20122"/>
                    <a:pt x="874" y="20598"/>
                    <a:pt x="2997" y="20999"/>
                  </a:cubicBezTo>
                  <a:cubicBezTo>
                    <a:pt x="5119" y="21400"/>
                    <a:pt x="7616" y="21600"/>
                    <a:pt x="10488" y="21600"/>
                  </a:cubicBezTo>
                  <a:lnTo>
                    <a:pt x="21600" y="21600"/>
                  </a:lnTo>
                  <a:lnTo>
                    <a:pt x="21600" y="2030"/>
                  </a:lnTo>
                  <a:cubicBezTo>
                    <a:pt x="21600" y="1453"/>
                    <a:pt x="20601" y="952"/>
                    <a:pt x="18603" y="576"/>
                  </a:cubicBezTo>
                  <a:cubicBezTo>
                    <a:pt x="16356" y="175"/>
                    <a:pt x="13984" y="0"/>
                    <a:pt x="11112" y="0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4" name="Shape 14"/>
            <p:cNvSpPr/>
            <p:nvPr/>
          </p:nvSpPr>
          <p:spPr>
            <a:xfrm>
              <a:off x="187449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47" y="0"/>
                  </a:moveTo>
                  <a:cubicBezTo>
                    <a:pt x="17721" y="0"/>
                    <a:pt x="21600" y="4081"/>
                    <a:pt x="21600" y="10831"/>
                  </a:cubicBezTo>
                  <a:cubicBezTo>
                    <a:pt x="21600" y="17581"/>
                    <a:pt x="17721" y="21600"/>
                    <a:pt x="10747" y="21600"/>
                  </a:cubicBezTo>
                  <a:cubicBezTo>
                    <a:pt x="3665" y="21600"/>
                    <a:pt x="0" y="17581"/>
                    <a:pt x="0" y="10831"/>
                  </a:cubicBezTo>
                  <a:cubicBezTo>
                    <a:pt x="0" y="4081"/>
                    <a:pt x="3665" y="0"/>
                    <a:pt x="10747" y="0"/>
                  </a:cubicBezTo>
                  <a:close/>
                  <a:moveTo>
                    <a:pt x="10747" y="17173"/>
                  </a:moveTo>
                  <a:cubicBezTo>
                    <a:pt x="14412" y="17173"/>
                    <a:pt x="15586" y="13783"/>
                    <a:pt x="15586" y="10894"/>
                  </a:cubicBezTo>
                  <a:cubicBezTo>
                    <a:pt x="15586" y="8037"/>
                    <a:pt x="14412" y="4584"/>
                    <a:pt x="10747" y="4584"/>
                  </a:cubicBezTo>
                  <a:cubicBezTo>
                    <a:pt x="7081" y="4584"/>
                    <a:pt x="5978" y="8037"/>
                    <a:pt x="5978" y="10894"/>
                  </a:cubicBezTo>
                  <a:cubicBezTo>
                    <a:pt x="5978" y="13783"/>
                    <a:pt x="7081" y="17173"/>
                    <a:pt x="10747" y="17173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5" name="Shape 15"/>
            <p:cNvSpPr/>
            <p:nvPr/>
          </p:nvSpPr>
          <p:spPr>
            <a:xfrm>
              <a:off x="0" y="38503"/>
              <a:ext cx="123851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1055" y="17148"/>
                  </a:moveTo>
                  <a:cubicBezTo>
                    <a:pt x="7261" y="17148"/>
                    <a:pt x="6130" y="13763"/>
                    <a:pt x="6130" y="10878"/>
                  </a:cubicBezTo>
                  <a:cubicBezTo>
                    <a:pt x="6130" y="8026"/>
                    <a:pt x="7261" y="4577"/>
                    <a:pt x="11055" y="4577"/>
                  </a:cubicBezTo>
                  <a:cubicBezTo>
                    <a:pt x="12989" y="4577"/>
                    <a:pt x="14266" y="5518"/>
                    <a:pt x="15032" y="6803"/>
                  </a:cubicBezTo>
                  <a:lnTo>
                    <a:pt x="21600" y="6803"/>
                  </a:lnTo>
                  <a:cubicBezTo>
                    <a:pt x="20286" y="2508"/>
                    <a:pt x="16638" y="0"/>
                    <a:pt x="11055" y="0"/>
                  </a:cubicBezTo>
                  <a:cubicBezTo>
                    <a:pt x="3758" y="0"/>
                    <a:pt x="0" y="4075"/>
                    <a:pt x="0" y="10816"/>
                  </a:cubicBezTo>
                  <a:cubicBezTo>
                    <a:pt x="0" y="17556"/>
                    <a:pt x="3758" y="21600"/>
                    <a:pt x="11055" y="21600"/>
                  </a:cubicBezTo>
                  <a:cubicBezTo>
                    <a:pt x="16638" y="21600"/>
                    <a:pt x="20286" y="19092"/>
                    <a:pt x="21600" y="14828"/>
                  </a:cubicBezTo>
                  <a:lnTo>
                    <a:pt x="17295" y="14828"/>
                  </a:lnTo>
                  <a:cubicBezTo>
                    <a:pt x="17295" y="14828"/>
                    <a:pt x="16127" y="14828"/>
                    <a:pt x="15470" y="15393"/>
                  </a:cubicBezTo>
                  <a:cubicBezTo>
                    <a:pt x="14303" y="16302"/>
                    <a:pt x="13391" y="17148"/>
                    <a:pt x="11055" y="17148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6" name="Shape 16"/>
            <p:cNvSpPr/>
            <p:nvPr/>
          </p:nvSpPr>
          <p:spPr>
            <a:xfrm>
              <a:off x="326364" y="41851"/>
              <a:ext cx="120504" cy="1423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0702" y="804"/>
                  </a:moveTo>
                  <a:cubicBezTo>
                    <a:pt x="20140" y="257"/>
                    <a:pt x="19391" y="0"/>
                    <a:pt x="18418" y="0"/>
                  </a:cubicBezTo>
                  <a:lnTo>
                    <a:pt x="15199" y="0"/>
                  </a:lnTo>
                  <a:lnTo>
                    <a:pt x="15199" y="13404"/>
                  </a:lnTo>
                  <a:cubicBezTo>
                    <a:pt x="15199" y="14689"/>
                    <a:pt x="14712" y="15621"/>
                    <a:pt x="13851" y="16200"/>
                  </a:cubicBezTo>
                  <a:cubicBezTo>
                    <a:pt x="12953" y="16779"/>
                    <a:pt x="11904" y="17068"/>
                    <a:pt x="10781" y="17068"/>
                  </a:cubicBezTo>
                  <a:cubicBezTo>
                    <a:pt x="9696" y="17068"/>
                    <a:pt x="8685" y="16779"/>
                    <a:pt x="7786" y="16200"/>
                  </a:cubicBezTo>
                  <a:cubicBezTo>
                    <a:pt x="6888" y="15621"/>
                    <a:pt x="6439" y="14689"/>
                    <a:pt x="6439" y="13404"/>
                  </a:cubicBezTo>
                  <a:lnTo>
                    <a:pt x="6439" y="2732"/>
                  </a:lnTo>
                  <a:cubicBezTo>
                    <a:pt x="6439" y="1961"/>
                    <a:pt x="6139" y="1318"/>
                    <a:pt x="5540" y="804"/>
                  </a:cubicBezTo>
                  <a:cubicBezTo>
                    <a:pt x="4941" y="257"/>
                    <a:pt x="4193" y="0"/>
                    <a:pt x="3294" y="0"/>
                  </a:cubicBezTo>
                  <a:lnTo>
                    <a:pt x="0" y="0"/>
                  </a:lnTo>
                  <a:lnTo>
                    <a:pt x="0" y="12439"/>
                  </a:lnTo>
                  <a:cubicBezTo>
                    <a:pt x="0" y="16232"/>
                    <a:pt x="1273" y="18546"/>
                    <a:pt x="3481" y="19864"/>
                  </a:cubicBezTo>
                  <a:cubicBezTo>
                    <a:pt x="5653" y="21182"/>
                    <a:pt x="8086" y="21600"/>
                    <a:pt x="10781" y="21600"/>
                  </a:cubicBezTo>
                  <a:cubicBezTo>
                    <a:pt x="13551" y="21600"/>
                    <a:pt x="15947" y="21182"/>
                    <a:pt x="18156" y="19864"/>
                  </a:cubicBezTo>
                  <a:cubicBezTo>
                    <a:pt x="20365" y="18546"/>
                    <a:pt x="21600" y="16232"/>
                    <a:pt x="21600" y="12439"/>
                  </a:cubicBezTo>
                  <a:lnTo>
                    <a:pt x="21600" y="2732"/>
                  </a:lnTo>
                  <a:cubicBezTo>
                    <a:pt x="21600" y="1961"/>
                    <a:pt x="21301" y="1318"/>
                    <a:pt x="20702" y="804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7" name="Shape 17"/>
            <p:cNvSpPr/>
            <p:nvPr/>
          </p:nvSpPr>
          <p:spPr>
            <a:xfrm>
              <a:off x="461930" y="-1"/>
              <a:ext cx="128873" cy="184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765" y="18066"/>
                  </a:moveTo>
                  <a:cubicBezTo>
                    <a:pt x="7095" y="18066"/>
                    <a:pt x="5977" y="15379"/>
                    <a:pt x="5977" y="13089"/>
                  </a:cubicBezTo>
                  <a:cubicBezTo>
                    <a:pt x="5977" y="10825"/>
                    <a:pt x="7095" y="8088"/>
                    <a:pt x="10765" y="8088"/>
                  </a:cubicBezTo>
                  <a:cubicBezTo>
                    <a:pt x="14435" y="8088"/>
                    <a:pt x="15588" y="10800"/>
                    <a:pt x="15588" y="13065"/>
                  </a:cubicBezTo>
                  <a:lnTo>
                    <a:pt x="15588" y="13114"/>
                  </a:lnTo>
                  <a:cubicBezTo>
                    <a:pt x="15588" y="15379"/>
                    <a:pt x="14435" y="18066"/>
                    <a:pt x="10765" y="18066"/>
                  </a:cubicBezTo>
                  <a:close/>
                  <a:moveTo>
                    <a:pt x="20726" y="572"/>
                  </a:moveTo>
                  <a:cubicBezTo>
                    <a:pt x="20132" y="174"/>
                    <a:pt x="19468" y="0"/>
                    <a:pt x="18629" y="0"/>
                  </a:cubicBezTo>
                  <a:lnTo>
                    <a:pt x="15588" y="0"/>
                  </a:lnTo>
                  <a:lnTo>
                    <a:pt x="15588" y="6122"/>
                  </a:lnTo>
                  <a:cubicBezTo>
                    <a:pt x="14680" y="5500"/>
                    <a:pt x="12722" y="4454"/>
                    <a:pt x="9786" y="4454"/>
                  </a:cubicBezTo>
                  <a:cubicBezTo>
                    <a:pt x="3565" y="4454"/>
                    <a:pt x="0" y="7689"/>
                    <a:pt x="0" y="13040"/>
                  </a:cubicBezTo>
                  <a:cubicBezTo>
                    <a:pt x="0" y="18390"/>
                    <a:pt x="3705" y="21600"/>
                    <a:pt x="10765" y="21600"/>
                  </a:cubicBezTo>
                  <a:cubicBezTo>
                    <a:pt x="17685" y="21600"/>
                    <a:pt x="21530" y="18415"/>
                    <a:pt x="21600" y="13114"/>
                  </a:cubicBezTo>
                  <a:lnTo>
                    <a:pt x="21600" y="2016"/>
                  </a:lnTo>
                  <a:cubicBezTo>
                    <a:pt x="21600" y="1443"/>
                    <a:pt x="21285" y="946"/>
                    <a:pt x="20726" y="572"/>
                  </a:cubicBez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  <p:sp>
          <p:nvSpPr>
            <p:cNvPr id="18" name="Shape 18"/>
            <p:cNvSpPr/>
            <p:nvPr/>
          </p:nvSpPr>
          <p:spPr>
            <a:xfrm>
              <a:off x="604191" y="38503"/>
              <a:ext cx="125526" cy="14564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0800" y="4577"/>
                  </a:moveTo>
                  <a:cubicBezTo>
                    <a:pt x="8234" y="4577"/>
                    <a:pt x="6558" y="6270"/>
                    <a:pt x="6345" y="8214"/>
                  </a:cubicBezTo>
                  <a:lnTo>
                    <a:pt x="15291" y="8214"/>
                  </a:lnTo>
                  <a:cubicBezTo>
                    <a:pt x="15255" y="6270"/>
                    <a:pt x="13295" y="4577"/>
                    <a:pt x="10800" y="4577"/>
                  </a:cubicBezTo>
                  <a:close/>
                  <a:moveTo>
                    <a:pt x="21600" y="9624"/>
                  </a:moveTo>
                  <a:cubicBezTo>
                    <a:pt x="21600" y="10032"/>
                    <a:pt x="21493" y="10439"/>
                    <a:pt x="21279" y="10816"/>
                  </a:cubicBezTo>
                  <a:cubicBezTo>
                    <a:pt x="21137" y="11066"/>
                    <a:pt x="20958" y="11255"/>
                    <a:pt x="20745" y="11474"/>
                  </a:cubicBezTo>
                  <a:cubicBezTo>
                    <a:pt x="20174" y="11976"/>
                    <a:pt x="19497" y="12258"/>
                    <a:pt x="18677" y="12258"/>
                  </a:cubicBezTo>
                  <a:lnTo>
                    <a:pt x="6131" y="12258"/>
                  </a:lnTo>
                  <a:cubicBezTo>
                    <a:pt x="6273" y="14734"/>
                    <a:pt x="7699" y="17148"/>
                    <a:pt x="10800" y="17148"/>
                  </a:cubicBezTo>
                  <a:cubicBezTo>
                    <a:pt x="13117" y="17148"/>
                    <a:pt x="14008" y="16302"/>
                    <a:pt x="15113" y="15393"/>
                  </a:cubicBezTo>
                  <a:cubicBezTo>
                    <a:pt x="15754" y="14828"/>
                    <a:pt x="16895" y="14828"/>
                    <a:pt x="16895" y="14828"/>
                  </a:cubicBezTo>
                  <a:lnTo>
                    <a:pt x="21137" y="14828"/>
                  </a:lnTo>
                  <a:cubicBezTo>
                    <a:pt x="19818" y="19092"/>
                    <a:pt x="16289" y="21600"/>
                    <a:pt x="10800" y="21600"/>
                  </a:cubicBezTo>
                  <a:cubicBezTo>
                    <a:pt x="3707" y="21600"/>
                    <a:pt x="0" y="17556"/>
                    <a:pt x="0" y="10816"/>
                  </a:cubicBezTo>
                  <a:cubicBezTo>
                    <a:pt x="0" y="4075"/>
                    <a:pt x="3707" y="0"/>
                    <a:pt x="10800" y="0"/>
                  </a:cubicBezTo>
                  <a:cubicBezTo>
                    <a:pt x="16289" y="0"/>
                    <a:pt x="19818" y="2508"/>
                    <a:pt x="21137" y="6803"/>
                  </a:cubicBezTo>
                  <a:cubicBezTo>
                    <a:pt x="21350" y="7587"/>
                    <a:pt x="21493" y="8402"/>
                    <a:pt x="21600" y="9311"/>
                  </a:cubicBezTo>
                  <a:lnTo>
                    <a:pt x="21600" y="9624"/>
                  </a:lnTo>
                  <a:close/>
                </a:path>
              </a:pathLst>
            </a:custGeom>
            <a:solidFill>
              <a:srgbClr val="004D6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/>
              <a:endParaRPr/>
            </a:p>
          </p:txBody>
        </p:sp>
      </p:grpSp>
      <p:sp>
        <p:nvSpPr>
          <p:cNvPr id="20" name="Shape 20"/>
          <p:cNvSpPr/>
          <p:nvPr/>
        </p:nvSpPr>
        <p:spPr>
          <a:xfrm>
            <a:off x="11352211" y="6487580"/>
            <a:ext cx="340762" cy="13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algn="r" defTabSz="457200">
              <a:defRPr sz="900">
                <a:latin typeface="Calibre Regular"/>
                <a:ea typeface="Calibre Regular"/>
                <a:cs typeface="Calibre Regular"/>
                <a:sym typeface="Calibre Regular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900">
                <a:solidFill>
                  <a:srgbClr val="004D6F"/>
                </a:solidFill>
              </a:rPr>
              <a:t>‹#›</a:t>
            </a:r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379411" y="0"/>
            <a:ext cx="11313563" cy="106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b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5410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</p:sldLayoutIdLst>
  <p:transition xmlns:p14="http://schemas.microsoft.com/office/powerpoint/2010/main" spd="med"/>
  <p:txStyles>
    <p:titleStyle>
      <a:lvl1pPr>
        <a:defRPr sz="4400">
          <a:solidFill>
            <a:srgbClr val="29A7DE"/>
          </a:solidFill>
          <a:latin typeface="Calibre Thin"/>
          <a:ea typeface="Calibre Thin"/>
          <a:cs typeface="Calibre Thin"/>
          <a:sym typeface="Calibre Thin"/>
        </a:defRPr>
      </a:lvl1pPr>
      <a:lvl2pPr>
        <a:defRPr sz="4400">
          <a:solidFill>
            <a:srgbClr val="29A7DE"/>
          </a:solidFill>
          <a:latin typeface="Calibre Thin"/>
          <a:ea typeface="Calibre Thin"/>
          <a:cs typeface="Calibre Thin"/>
          <a:sym typeface="Calibre Thin"/>
        </a:defRPr>
      </a:lvl2pPr>
      <a:lvl3pPr>
        <a:defRPr sz="4400">
          <a:solidFill>
            <a:srgbClr val="29A7DE"/>
          </a:solidFill>
          <a:latin typeface="Calibre Thin"/>
          <a:ea typeface="Calibre Thin"/>
          <a:cs typeface="Calibre Thin"/>
          <a:sym typeface="Calibre Thin"/>
        </a:defRPr>
      </a:lvl3pPr>
      <a:lvl4pPr>
        <a:defRPr sz="4400">
          <a:solidFill>
            <a:srgbClr val="29A7DE"/>
          </a:solidFill>
          <a:latin typeface="Calibre Thin"/>
          <a:ea typeface="Calibre Thin"/>
          <a:cs typeface="Calibre Thin"/>
          <a:sym typeface="Calibre Thin"/>
        </a:defRPr>
      </a:lvl4pPr>
      <a:lvl5pPr>
        <a:defRPr sz="4400">
          <a:solidFill>
            <a:srgbClr val="29A7DE"/>
          </a:solidFill>
          <a:latin typeface="Calibre Thin"/>
          <a:ea typeface="Calibre Thin"/>
          <a:cs typeface="Calibre Thin"/>
          <a:sym typeface="Calibre Thin"/>
        </a:defRPr>
      </a:lvl5pPr>
      <a:lvl6pPr>
        <a:defRPr sz="4400">
          <a:solidFill>
            <a:srgbClr val="29A7DE"/>
          </a:solidFill>
          <a:latin typeface="Calibre Thin"/>
          <a:ea typeface="Calibre Thin"/>
          <a:cs typeface="Calibre Thin"/>
          <a:sym typeface="Calibre Thin"/>
        </a:defRPr>
      </a:lvl6pPr>
      <a:lvl7pPr>
        <a:defRPr sz="4400">
          <a:solidFill>
            <a:srgbClr val="29A7DE"/>
          </a:solidFill>
          <a:latin typeface="Calibre Thin"/>
          <a:ea typeface="Calibre Thin"/>
          <a:cs typeface="Calibre Thin"/>
          <a:sym typeface="Calibre Thin"/>
        </a:defRPr>
      </a:lvl7pPr>
      <a:lvl8pPr>
        <a:defRPr sz="4400">
          <a:solidFill>
            <a:srgbClr val="29A7DE"/>
          </a:solidFill>
          <a:latin typeface="Calibre Thin"/>
          <a:ea typeface="Calibre Thin"/>
          <a:cs typeface="Calibre Thin"/>
          <a:sym typeface="Calibre Thin"/>
        </a:defRPr>
      </a:lvl8pPr>
      <a:lvl9pPr>
        <a:defRPr sz="4400">
          <a:solidFill>
            <a:srgbClr val="29A7DE"/>
          </a:solidFill>
          <a:latin typeface="Calibre Thin"/>
          <a:ea typeface="Calibre Thin"/>
          <a:cs typeface="Calibre Thin"/>
          <a:sym typeface="Calibre Thin"/>
        </a:defRPr>
      </a:lvl9pPr>
    </p:titleStyle>
    <p:bodyStyle>
      <a:lvl1pPr marL="285750" indent="-285750">
        <a:lnSpc>
          <a:spcPct val="90000"/>
        </a:lnSpc>
        <a:spcBef>
          <a:spcPts val="1200"/>
        </a:spcBef>
        <a:buClr>
          <a:srgbClr val="004D6F"/>
        </a:buClr>
        <a:buSzPct val="85000"/>
        <a:buFont typeface="Arial"/>
        <a:buChar char="•"/>
        <a:defRPr sz="2800">
          <a:solidFill>
            <a:srgbClr val="787878"/>
          </a:solidFill>
          <a:latin typeface="Calibre Light"/>
          <a:ea typeface="Calibre Light"/>
          <a:cs typeface="Calibre Light"/>
          <a:sym typeface="Calibre Light"/>
        </a:defRPr>
      </a:lvl1pPr>
      <a:lvl2pPr marL="619125" indent="-333375">
        <a:lnSpc>
          <a:spcPct val="90000"/>
        </a:lnSpc>
        <a:spcBef>
          <a:spcPts val="1200"/>
        </a:spcBef>
        <a:buClr>
          <a:srgbClr val="004D6F"/>
        </a:buClr>
        <a:buSzPct val="100000"/>
        <a:buFont typeface="Arial"/>
        <a:buChar char="–"/>
        <a:defRPr sz="2800">
          <a:solidFill>
            <a:srgbClr val="787878"/>
          </a:solidFill>
          <a:latin typeface="Calibre Light"/>
          <a:ea typeface="Calibre Light"/>
          <a:cs typeface="Calibre Light"/>
          <a:sym typeface="Calibre Light"/>
        </a:defRPr>
      </a:lvl2pPr>
      <a:lvl3pPr marL="807085" indent="-235585">
        <a:lnSpc>
          <a:spcPct val="90000"/>
        </a:lnSpc>
        <a:spcBef>
          <a:spcPts val="1200"/>
        </a:spcBef>
        <a:buClr>
          <a:srgbClr val="004D6F"/>
        </a:buClr>
        <a:buSzPct val="85000"/>
        <a:buFont typeface="Arial"/>
        <a:buChar char="•"/>
        <a:defRPr sz="2800">
          <a:solidFill>
            <a:srgbClr val="787878"/>
          </a:solidFill>
          <a:latin typeface="Calibre Light"/>
          <a:ea typeface="Calibre Light"/>
          <a:cs typeface="Calibre Light"/>
          <a:sym typeface="Calibre Light"/>
        </a:defRPr>
      </a:lvl3pPr>
      <a:lvl4pPr marL="1727200" indent="-355600">
        <a:lnSpc>
          <a:spcPct val="90000"/>
        </a:lnSpc>
        <a:spcBef>
          <a:spcPts val="1200"/>
        </a:spcBef>
        <a:buClr>
          <a:srgbClr val="004D6F"/>
        </a:buClr>
        <a:buSzPct val="100000"/>
        <a:buFont typeface="Arial"/>
        <a:buChar char="–"/>
        <a:defRPr sz="2800">
          <a:solidFill>
            <a:srgbClr val="787878"/>
          </a:solidFill>
          <a:latin typeface="Calibre Light"/>
          <a:ea typeface="Calibre Light"/>
          <a:cs typeface="Calibre Light"/>
          <a:sym typeface="Calibre Light"/>
        </a:defRPr>
      </a:lvl4pPr>
      <a:lvl5pPr marL="2184400" indent="-355600">
        <a:lnSpc>
          <a:spcPct val="90000"/>
        </a:lnSpc>
        <a:spcBef>
          <a:spcPts val="1200"/>
        </a:spcBef>
        <a:buClr>
          <a:srgbClr val="004D6F"/>
        </a:buClr>
        <a:buSzPct val="100000"/>
        <a:buFont typeface="Arial"/>
        <a:buChar char="»"/>
        <a:defRPr sz="2800">
          <a:solidFill>
            <a:srgbClr val="787878"/>
          </a:solidFill>
          <a:latin typeface="Calibre Light"/>
          <a:ea typeface="Calibre Light"/>
          <a:cs typeface="Calibre Light"/>
          <a:sym typeface="Calibre Light"/>
        </a:defRPr>
      </a:lvl5pPr>
      <a:lvl6pPr marL="2606039" indent="-320039">
        <a:lnSpc>
          <a:spcPct val="90000"/>
        </a:lnSpc>
        <a:spcBef>
          <a:spcPts val="1200"/>
        </a:spcBef>
        <a:buClr>
          <a:srgbClr val="004D6F"/>
        </a:buClr>
        <a:buSzPct val="100000"/>
        <a:buFont typeface="Arial"/>
        <a:buChar char="•"/>
        <a:defRPr sz="2800">
          <a:solidFill>
            <a:srgbClr val="787878"/>
          </a:solidFill>
          <a:latin typeface="Calibre Light"/>
          <a:ea typeface="Calibre Light"/>
          <a:cs typeface="Calibre Light"/>
          <a:sym typeface="Calibre Light"/>
        </a:defRPr>
      </a:lvl6pPr>
      <a:lvl7pPr marL="3063239" indent="-320039">
        <a:lnSpc>
          <a:spcPct val="90000"/>
        </a:lnSpc>
        <a:spcBef>
          <a:spcPts val="1200"/>
        </a:spcBef>
        <a:buClr>
          <a:srgbClr val="004D6F"/>
        </a:buClr>
        <a:buSzPct val="100000"/>
        <a:buFont typeface="Arial"/>
        <a:buChar char="•"/>
        <a:defRPr sz="2800">
          <a:solidFill>
            <a:srgbClr val="787878"/>
          </a:solidFill>
          <a:latin typeface="Calibre Light"/>
          <a:ea typeface="Calibre Light"/>
          <a:cs typeface="Calibre Light"/>
          <a:sym typeface="Calibre Light"/>
        </a:defRPr>
      </a:lvl7pPr>
      <a:lvl8pPr marL="3520440" indent="-320040">
        <a:lnSpc>
          <a:spcPct val="90000"/>
        </a:lnSpc>
        <a:spcBef>
          <a:spcPts val="1200"/>
        </a:spcBef>
        <a:buClr>
          <a:srgbClr val="004D6F"/>
        </a:buClr>
        <a:buSzPct val="100000"/>
        <a:buFont typeface="Arial"/>
        <a:buChar char="•"/>
        <a:defRPr sz="2800">
          <a:solidFill>
            <a:srgbClr val="787878"/>
          </a:solidFill>
          <a:latin typeface="Calibre Light"/>
          <a:ea typeface="Calibre Light"/>
          <a:cs typeface="Calibre Light"/>
          <a:sym typeface="Calibre Light"/>
        </a:defRPr>
      </a:lvl8pPr>
      <a:lvl9pPr marL="3977640" indent="-320040">
        <a:lnSpc>
          <a:spcPct val="90000"/>
        </a:lnSpc>
        <a:spcBef>
          <a:spcPts val="1200"/>
        </a:spcBef>
        <a:buClr>
          <a:srgbClr val="004D6F"/>
        </a:buClr>
        <a:buSzPct val="100000"/>
        <a:buFont typeface="Arial"/>
        <a:buChar char="•"/>
        <a:defRPr sz="2800">
          <a:solidFill>
            <a:srgbClr val="787878"/>
          </a:solidFill>
          <a:latin typeface="Calibre Light"/>
          <a:ea typeface="Calibre Light"/>
          <a:cs typeface="Calibre Light"/>
          <a:sym typeface="Calibre Light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e Light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e Light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e Light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e Light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e Light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e Light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e Light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e Light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Shape 431"/>
          <p:cNvSpPr>
            <a:spLocks noGrp="1"/>
          </p:cNvSpPr>
          <p:nvPr>
            <p:ph type="title"/>
          </p:nvPr>
        </p:nvSpPr>
        <p:spPr>
          <a:xfrm>
            <a:off x="562702" y="2191550"/>
            <a:ext cx="6217922" cy="2471447"/>
          </a:xfrm>
          <a:prstGeom prst="rect">
            <a:avLst/>
          </a:prstGeom>
        </p:spPr>
        <p:txBody>
          <a:bodyPr/>
          <a:lstStyle>
            <a:lvl1pPr>
              <a:defRPr sz="59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900">
                <a:solidFill>
                  <a:srgbClr val="29A7DE"/>
                </a:solidFill>
              </a:rPr>
              <a:t>From Raw Data to Analytics with No ETL</a:t>
            </a:r>
          </a:p>
        </p:txBody>
      </p:sp>
      <p:sp>
        <p:nvSpPr>
          <p:cNvPr id="432" name="Shape 432"/>
          <p:cNvSpPr/>
          <p:nvPr/>
        </p:nvSpPr>
        <p:spPr>
          <a:xfrm>
            <a:off x="562702" y="6141880"/>
            <a:ext cx="6217922" cy="4371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/>
          </a:bodyPr>
          <a:lstStyle>
            <a:lvl1pPr marL="285750" indent="-285750">
              <a:lnSpc>
                <a:spcPct val="90000"/>
              </a:lnSpc>
              <a:spcBef>
                <a:spcPts val="1200"/>
              </a:spcBef>
              <a:defRPr sz="2000">
                <a:solidFill>
                  <a:srgbClr val="7B7B7B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000">
                <a:solidFill>
                  <a:srgbClr val="7B7B7B"/>
                </a:solidFill>
              </a:rPr>
              <a:t>Marcel Kornacker // Cloudera, Inc.</a:t>
            </a:r>
          </a:p>
        </p:txBody>
      </p:sp>
    </p:spTree>
  </p:cSld>
  <p:clrMapOvr>
    <a:masterClrMapping/>
  </p:clrMapOvr>
  <p:transition xmlns:p14="http://schemas.microsoft.com/office/powerpoint/2010/main"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Shape 458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A Vision for Analytics with No ETL</a:t>
            </a:r>
          </a:p>
        </p:txBody>
      </p:sp>
      <p:sp>
        <p:nvSpPr>
          <p:cNvPr id="459" name="Shape 459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support for complex/nested schemas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</a:rPr>
              <a:t>-&gt; avoid remapping of raw data into a flat relational schema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background and incremental data conversion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</a:rPr>
              <a:t>-&gt; retain in-place single view of entire data set, with most data being in an efficient format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automated data transformation via standard SQL concepts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</a:rPr>
              <a:t>-&gt; operational simplification of data transformation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bonus: schema inference and schema evolution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</a:rPr>
              <a:t>-&gt; start analyzing data as soon as it arrives, regardless of its complexity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" name="Shape 461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Support for Complex Schemas in Impala</a:t>
            </a:r>
          </a:p>
        </p:txBody>
      </p:sp>
      <p:sp>
        <p:nvSpPr>
          <p:cNvPr id="462" name="Shape 462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Standard relational: all columns have scalar values: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</a:rPr>
              <a:t>CHAR(n), DECIMAL(p, s), INT, DOUBLE, TIMESTAMP, etc.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Complex types: structs, arrays, maps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</a:rPr>
              <a:t>in essence, a nested relational schema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Supported file formats: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</a:rPr>
              <a:t>Parquet, json, XML, Avro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Design principle for SQL extensions: maintain SQL’s way of dealing with multi-valued data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Shape 464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Support for Complex Schemas in Impala</a:t>
            </a:r>
          </a:p>
        </p:txBody>
      </p:sp>
      <p:sp>
        <p:nvSpPr>
          <p:cNvPr id="465" name="Shape 465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marL="254317" lvl="0" indent="-254317" defTabSz="813816">
              <a:spcBef>
                <a:spcPts val="1000"/>
              </a:spcBef>
              <a:defRPr sz="1800">
                <a:solidFill>
                  <a:srgbClr val="000000"/>
                </a:solidFill>
              </a:defRPr>
            </a:pPr>
            <a:r>
              <a:rPr sz="2492">
                <a:solidFill>
                  <a:srgbClr val="787878"/>
                </a:solidFill>
              </a:rPr>
              <a:t>Example:</a:t>
            </a:r>
            <a:br>
              <a:rPr sz="2492">
                <a:solidFill>
                  <a:srgbClr val="787878"/>
                </a:solidFill>
              </a:rPr>
            </a:br>
            <a: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CREATE TABLE Customers (</a:t>
            </a:r>
            <a:b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  cid BIGINT,</a:t>
            </a:r>
            <a:b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  address STRUCT {</a:t>
            </a:r>
            <a:b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    street STRING,</a:t>
            </a:r>
            <a:b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    zip INT</a:t>
            </a:r>
            <a:b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  },</a:t>
            </a:r>
            <a:b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  orders ARRAY&lt;STRUCT {</a:t>
            </a:r>
            <a:b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    oid BIGINT,</a:t>
            </a:r>
            <a:b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    total DECIMAL(9, 2),</a:t>
            </a:r>
            <a:b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    items ARRAY&lt; STRUCT {</a:t>
            </a:r>
            <a:b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      iid BIGINT, qty INT, price DECIMAL(9, 2) }&gt;</a:t>
            </a:r>
            <a:b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  }&gt;</a:t>
            </a:r>
            <a:b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492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Shape 467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Support for Complex Schemas in Impala</a:t>
            </a:r>
          </a:p>
        </p:txBody>
      </p:sp>
      <p:sp>
        <p:nvSpPr>
          <p:cNvPr id="468" name="Shape 468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Total revenue with items that cost more than $10: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SELECT SUM(i.price * i.qty)</a:t>
            </a:r>
            <a:b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FROM Customers.orders.items i</a:t>
            </a:r>
            <a:b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WHERE i.price &gt; 10</a:t>
            </a:r>
            <a:endParaRPr sz="2800">
              <a:solidFill>
                <a:srgbClr val="787878"/>
              </a:solidFill>
            </a:endParaRP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Customers and order totals in zip 94611: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SELECT c.cid, o.total</a:t>
            </a:r>
            <a:b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FROM Customers c, c.orders o</a:t>
            </a:r>
            <a:b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WHERE c.address.zip = 94611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Shape 470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Support for Complex Schemas in Impala</a:t>
            </a:r>
          </a:p>
        </p:txBody>
      </p:sp>
      <p:sp>
        <p:nvSpPr>
          <p:cNvPr id="471" name="Shape 471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Customers that have placed more than 10 orders: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SELECT c.cid</a:t>
            </a:r>
            <a:b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FROM Customers c</a:t>
            </a:r>
            <a:b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WHERE COUNT(c.orders) &gt; 10</a:t>
            </a:r>
            <a:r>
              <a:rPr sz="2800">
                <a:solidFill>
                  <a:srgbClr val="787878"/>
                </a:solidFill>
              </a:rPr>
              <a:t/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</a:rPr>
              <a:t>(shorthand for: 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WHERE (SELECT COUNT(*) FROM c.orders) &gt; 10</a:t>
            </a:r>
            <a:r>
              <a:rPr sz="2800">
                <a:solidFill>
                  <a:srgbClr val="787878"/>
                </a:solidFill>
              </a:rPr>
              <a:t>)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Number of orders and average item price per customer: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SELECT c.cid, COUNT(c.orders), AVG(c.orders.items.price)</a:t>
            </a:r>
            <a:b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FROM Customers c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Shape 473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Background Format Conversion</a:t>
            </a:r>
          </a:p>
        </p:txBody>
      </p:sp>
      <p:sp>
        <p:nvSpPr>
          <p:cNvPr id="474" name="Shape 474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marL="242887" lvl="0" indent="-242887" defTabSz="777240">
              <a:spcBef>
                <a:spcPts val="1000"/>
              </a:spcBef>
              <a:defRPr sz="1800">
                <a:solidFill>
                  <a:srgbClr val="000000"/>
                </a:solidFill>
              </a:defRPr>
            </a:pPr>
            <a:r>
              <a:rPr sz="2380">
                <a:solidFill>
                  <a:srgbClr val="787878"/>
                </a:solidFill>
              </a:rPr>
              <a:t>Sample workflow:</a:t>
            </a:r>
          </a:p>
          <a:p>
            <a:pPr marL="485775" lvl="1" indent="-242887" defTabSz="777240">
              <a:spcBef>
                <a:spcPts val="10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380">
                <a:solidFill>
                  <a:srgbClr val="787878"/>
                </a:solidFill>
              </a:rPr>
              <a:t>create table for data:</a:t>
            </a:r>
            <a:br>
              <a:rPr sz="2380">
                <a:solidFill>
                  <a:srgbClr val="787878"/>
                </a:solidFill>
              </a:rPr>
            </a:br>
            <a:r>
              <a:rPr sz="238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CREATE TABLE LogData (…) </a:t>
            </a:r>
            <a:r>
              <a:rPr sz="2380" b="1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WITH CONVERSION TO PARQUET</a:t>
            </a:r>
            <a:r>
              <a:rPr sz="238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2380">
              <a:solidFill>
                <a:srgbClr val="787878"/>
              </a:solidFill>
            </a:endParaRPr>
          </a:p>
          <a:p>
            <a:pPr marL="485775" lvl="1" indent="-242887" defTabSz="777240">
              <a:spcBef>
                <a:spcPts val="10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380">
                <a:solidFill>
                  <a:srgbClr val="787878"/>
                </a:solidFill>
              </a:rPr>
              <a:t>load data into table:</a:t>
            </a:r>
            <a:br>
              <a:rPr sz="2380">
                <a:solidFill>
                  <a:srgbClr val="787878"/>
                </a:solidFill>
              </a:rPr>
            </a:br>
            <a:r>
              <a:rPr sz="238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LOAD DATA INPATH ‘/raw-log-data/file1’ INTO LogData </a:t>
            </a:r>
            <a:br>
              <a:rPr sz="238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380" b="1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SOURCE FORMAT SEQUENCEFILE</a:t>
            </a:r>
            <a:r>
              <a:rPr sz="238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marL="242887" lvl="0" indent="-242887" defTabSz="777240">
              <a:spcBef>
                <a:spcPts val="1000"/>
              </a:spcBef>
              <a:defRPr sz="1800">
                <a:solidFill>
                  <a:srgbClr val="000000"/>
                </a:solidFill>
              </a:defRPr>
            </a:pPr>
            <a:r>
              <a:rPr sz="2380">
                <a:solidFill>
                  <a:srgbClr val="787878"/>
                </a:solidFill>
              </a:rPr>
              <a:t>Pre-requisite for incremental conversion:</a:t>
            </a:r>
            <a:br>
              <a:rPr sz="2380">
                <a:solidFill>
                  <a:srgbClr val="787878"/>
                </a:solidFill>
              </a:rPr>
            </a:br>
            <a:r>
              <a:rPr sz="2380">
                <a:solidFill>
                  <a:srgbClr val="787878"/>
                </a:solidFill>
              </a:rPr>
              <a:t>multi-format tables and partitions</a:t>
            </a:r>
          </a:p>
          <a:p>
            <a:pPr marL="485775" lvl="1" indent="-242887" defTabSz="777240">
              <a:spcBef>
                <a:spcPts val="10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380">
                <a:solidFill>
                  <a:srgbClr val="787878"/>
                </a:solidFill>
              </a:rPr>
              <a:t>currently: each table partition has a single file format</a:t>
            </a:r>
          </a:p>
          <a:p>
            <a:pPr marL="485775" lvl="1" indent="-242887" defTabSz="777240">
              <a:spcBef>
                <a:spcPts val="10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380">
                <a:solidFill>
                  <a:srgbClr val="787878"/>
                </a:solidFill>
              </a:rPr>
              <a:t>instead: allow a mix of file formats (separated into format-specific subdirectories)</a:t>
            </a:r>
            <a:br>
              <a:rPr sz="2380">
                <a:solidFill>
                  <a:srgbClr val="787878"/>
                </a:solidFill>
              </a:rPr>
            </a:br>
            <a:endParaRPr sz="2380">
              <a:solidFill>
                <a:srgbClr val="787878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Shape 476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Background Format Conversion</a:t>
            </a:r>
          </a:p>
        </p:txBody>
      </p:sp>
      <p:sp>
        <p:nvSpPr>
          <p:cNvPr id="477" name="Shape 477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Conversion process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atomic: the switch from the source to the target data files is atomic from the perspective of a running query (but any running query sees the full data set) 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redundant: with option to retain original data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incremental: Impala’s catalog service detects new data files that are not in the target format automatically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Shape 479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>
            <a:lvl1pPr defTabSz="850391">
              <a:defRPr sz="4092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92">
                <a:solidFill>
                  <a:srgbClr val="29A7DE"/>
                </a:solidFill>
              </a:rPr>
              <a:t>Automating Data Transformation: Derived Tables</a:t>
            </a:r>
          </a:p>
        </p:txBody>
      </p:sp>
      <p:sp>
        <p:nvSpPr>
          <p:cNvPr id="480" name="Shape 480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Specify data transformation via “view” definition: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CREATE DERIVED TABLE CleanLogData AS</a:t>
            </a:r>
            <a:b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  SELECT StandardizeName(name),</a:t>
            </a:r>
            <a:b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    StandardizeAddr(addr, zip), …</a:t>
            </a:r>
            <a:b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  FROM LogData</a:t>
            </a:r>
            <a:b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  STORED AS PARQUET;</a:t>
            </a:r>
            <a:endParaRPr sz="2800">
              <a:solidFill>
                <a:srgbClr val="787878"/>
              </a:solidFill>
            </a:endParaRP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derived table is expressed as Select, Project, Join, Aggregation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custom logic incorporated via UDFs, UDAs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Shape 482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>
            <a:lvl1pPr defTabSz="850391">
              <a:defRPr sz="4092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92">
                <a:solidFill>
                  <a:srgbClr val="29A7DE"/>
                </a:solidFill>
              </a:rPr>
              <a:t>Automating Data Transformation: Derived Tables</a:t>
            </a:r>
          </a:p>
        </p:txBody>
      </p:sp>
      <p:sp>
        <p:nvSpPr>
          <p:cNvPr id="483" name="Shape 483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From the user’s perspective: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table is queryable like any other table (but doesn’t allow INSERTs) 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reflects all data visible in source tables </a:t>
            </a:r>
            <a:r>
              <a:rPr sz="2800" b="1">
                <a:solidFill>
                  <a:srgbClr val="787878"/>
                </a:solidFill>
              </a:rPr>
              <a:t>at time of query</a:t>
            </a:r>
            <a:r>
              <a:rPr sz="2800">
                <a:solidFill>
                  <a:srgbClr val="787878"/>
                </a:solidFill>
              </a:rPr>
              <a:t> (not: at time of CREATE)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performance is close to that of a table created with CREATE TABLE … AS SELECT (ie, that of a static snapshot)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Shape 485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>
            <a:lvl1pPr defTabSz="850391">
              <a:defRPr sz="4092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4092">
                <a:solidFill>
                  <a:srgbClr val="29A7DE"/>
                </a:solidFill>
              </a:rPr>
              <a:t>Automating Data Transformation: Derived Tables</a:t>
            </a:r>
          </a:p>
        </p:txBody>
      </p:sp>
      <p:sp>
        <p:nvSpPr>
          <p:cNvPr id="486" name="Shape 486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From the system’s perspective: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table is Union of</a:t>
            </a:r>
          </a:p>
          <a:p>
            <a:pPr marL="857250" lvl="2" indent="-28575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physically materialized data, derived from input tables as of some point in the past</a:t>
            </a:r>
          </a:p>
          <a:p>
            <a:pPr marL="857250" lvl="2" indent="-28575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view over yet-unprocessed data of input tables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table is updated incrementally (and in the background) when new data is added to input tables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Shape 434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Outline</a:t>
            </a:r>
          </a:p>
        </p:txBody>
      </p:sp>
      <p:sp>
        <p:nvSpPr>
          <p:cNvPr id="435" name="Shape 435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Evolution of ETL in the context of analytics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traditional systems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Hadoop today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Cloudera’s vision for ETL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make most of it disappear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automate data transformation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Shape 488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Schema Inference and Schema Evolution</a:t>
            </a:r>
          </a:p>
        </p:txBody>
      </p:sp>
      <p:sp>
        <p:nvSpPr>
          <p:cNvPr id="489" name="Shape 489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Schema inference from data files is useful to reduce the barrier to analyzing complex source data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as an example, log data often has hundreds of fields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the time required to create the DDL manually is substantial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Example: schema inference from structured data files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available today: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CREATE TABLE LogData LIKE PARQUET ‘/log-data.pq’</a:t>
            </a:r>
            <a:endParaRPr sz="2800">
              <a:solidFill>
                <a:srgbClr val="787878"/>
              </a:solidFill>
            </a:endParaRP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future formats: XML, json, Avro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Shape 491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Schema Inference and Schema Evolution</a:t>
            </a:r>
          </a:p>
        </p:txBody>
      </p:sp>
      <p:sp>
        <p:nvSpPr>
          <p:cNvPr id="492" name="Shape 492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marL="231457" lvl="0" indent="-231457" defTabSz="740663">
              <a:spcBef>
                <a:spcPts val="900"/>
              </a:spcBef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787878"/>
                </a:solidFill>
              </a:rPr>
              <a:t>Schema evolution:</a:t>
            </a:r>
          </a:p>
          <a:p>
            <a:pPr marL="462915" lvl="1" indent="-231457" defTabSz="740663">
              <a:spcBef>
                <a:spcPts val="9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787878"/>
                </a:solidFill>
              </a:rPr>
              <a:t>a necessary follow-on to schema inference: every schema evolves over time; explicit maintenance is as time-consuming as the initial creation</a:t>
            </a:r>
          </a:p>
          <a:p>
            <a:pPr marL="462915" lvl="1" indent="-231457" defTabSz="740663">
              <a:spcBef>
                <a:spcPts val="9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787878"/>
                </a:solidFill>
              </a:rPr>
              <a:t>algorithmic schema evolution requires sticking to generally safe schema modifications: adding new fields</a:t>
            </a:r>
          </a:p>
          <a:p>
            <a:pPr marL="694372" lvl="2" indent="-231457" defTabSz="740663">
              <a:spcBef>
                <a:spcPts val="900"/>
              </a:spcBef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787878"/>
                </a:solidFill>
              </a:rPr>
              <a:t>adding new top-level columns</a:t>
            </a:r>
          </a:p>
          <a:p>
            <a:pPr marL="694372" lvl="2" indent="-231457" defTabSz="740663">
              <a:spcBef>
                <a:spcPts val="900"/>
              </a:spcBef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787878"/>
                </a:solidFill>
              </a:rPr>
              <a:t>adding fields within structs</a:t>
            </a:r>
          </a:p>
          <a:p>
            <a:pPr marL="231457" lvl="0" indent="-231457" defTabSz="740663">
              <a:spcBef>
                <a:spcPts val="900"/>
              </a:spcBef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787878"/>
                </a:solidFill>
              </a:rPr>
              <a:t>Example workflow:</a:t>
            </a:r>
            <a:br>
              <a:rPr sz="2268">
                <a:solidFill>
                  <a:srgbClr val="787878"/>
                </a:solidFill>
              </a:rPr>
            </a:br>
            <a:r>
              <a:rPr sz="2268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LOAD DATA INPATH ‘/path’ INTO LogData </a:t>
            </a:r>
            <a:r>
              <a:rPr sz="2268" b="1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SOURCE FORMAT JSON WITH SCHEMA EXPANSION</a:t>
            </a:r>
            <a:r>
              <a:rPr sz="2268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  <a:endParaRPr sz="2268">
              <a:solidFill>
                <a:srgbClr val="787878"/>
              </a:solidFill>
            </a:endParaRPr>
          </a:p>
          <a:p>
            <a:pPr marL="462915" lvl="1" indent="-231457" defTabSz="740663">
              <a:spcBef>
                <a:spcPts val="9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787878"/>
                </a:solidFill>
              </a:rPr>
              <a:t>scans data to determine new columns/fields to add</a:t>
            </a:r>
          </a:p>
          <a:p>
            <a:pPr marL="462915" lvl="1" indent="-231457" defTabSz="740663">
              <a:spcBef>
                <a:spcPts val="9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787878"/>
                </a:solidFill>
              </a:rPr>
              <a:t>synchronous: if there is an error, the ‘load’ is aborted and the user notified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Shape 494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Timeline of Features in Impala</a:t>
            </a:r>
          </a:p>
        </p:txBody>
      </p:sp>
      <p:sp>
        <p:nvSpPr>
          <p:cNvPr id="495" name="Shape 495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CREATE TABLE … LIKE &lt;File&gt;: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available today for Parquet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Impala 2.1 for Avro, &gt; 2.1 for JSON, XML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Nested types: Impala 2.2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Background format conversion: Impala 2.3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Derived tables: &gt; Impala 2.3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Shape 497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Conclusion</a:t>
            </a:r>
          </a:p>
        </p:txBody>
      </p:sp>
      <p:sp>
        <p:nvSpPr>
          <p:cNvPr id="498" name="Shape 498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marL="237172" lvl="0" indent="-237172" defTabSz="758951">
              <a:spcBef>
                <a:spcPts val="900"/>
              </a:spcBef>
              <a:defRPr sz="1800">
                <a:solidFill>
                  <a:srgbClr val="000000"/>
                </a:solidFill>
              </a:defRPr>
            </a:pPr>
            <a:r>
              <a:rPr sz="2324">
                <a:solidFill>
                  <a:srgbClr val="787878"/>
                </a:solidFill>
              </a:rPr>
              <a:t>Hadoop offers a number of advantages over traditional multi-platform ETL solutions:</a:t>
            </a:r>
          </a:p>
          <a:p>
            <a:pPr marL="474344" lvl="1" indent="-237172" defTabSz="758951">
              <a:spcBef>
                <a:spcPts val="9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324">
                <a:solidFill>
                  <a:srgbClr val="787878"/>
                </a:solidFill>
              </a:rPr>
              <a:t>availability of all data sets on a single platform</a:t>
            </a:r>
          </a:p>
          <a:p>
            <a:pPr marL="474344" lvl="1" indent="-237172" defTabSz="758951">
              <a:spcBef>
                <a:spcPts val="9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324">
                <a:solidFill>
                  <a:srgbClr val="787878"/>
                </a:solidFill>
              </a:rPr>
              <a:t>data becomes accessible through SQL as soon as it lands</a:t>
            </a:r>
          </a:p>
          <a:p>
            <a:pPr marL="237172" lvl="0" indent="-237172" defTabSz="758951">
              <a:spcBef>
                <a:spcPts val="900"/>
              </a:spcBef>
              <a:defRPr sz="1800">
                <a:solidFill>
                  <a:srgbClr val="000000"/>
                </a:solidFill>
              </a:defRPr>
            </a:pPr>
            <a:r>
              <a:rPr sz="2324">
                <a:solidFill>
                  <a:srgbClr val="787878"/>
                </a:solidFill>
              </a:rPr>
              <a:t>However, this can be improved further:</a:t>
            </a:r>
          </a:p>
          <a:p>
            <a:pPr marL="474344" lvl="1" indent="-237172" defTabSz="758951">
              <a:spcBef>
                <a:spcPts val="9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324">
                <a:solidFill>
                  <a:srgbClr val="787878"/>
                </a:solidFill>
              </a:rPr>
              <a:t>a richer analytic SQL that is extended to handle nested data</a:t>
            </a:r>
          </a:p>
          <a:p>
            <a:pPr marL="474344" lvl="1" indent="-237172" defTabSz="758951">
              <a:spcBef>
                <a:spcPts val="9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324">
                <a:solidFill>
                  <a:srgbClr val="787878"/>
                </a:solidFill>
              </a:rPr>
              <a:t>an automated background conversion process that preserves an up-to-date view of all data while providing BI-typical performance</a:t>
            </a:r>
          </a:p>
          <a:p>
            <a:pPr marL="474344" lvl="1" indent="-237172" defTabSz="758951">
              <a:spcBef>
                <a:spcPts val="9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324">
                <a:solidFill>
                  <a:srgbClr val="787878"/>
                </a:solidFill>
              </a:rPr>
              <a:t>a declarative transformation process that focuses on application semantics and removes operational complexity</a:t>
            </a:r>
          </a:p>
          <a:p>
            <a:pPr marL="474344" lvl="1" indent="-237172" defTabSz="758951">
              <a:spcBef>
                <a:spcPts val="9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324">
                <a:solidFill>
                  <a:srgbClr val="787878"/>
                </a:solidFill>
              </a:rPr>
              <a:t>simple automation of initial schema creation and subsequent maintenance that makes dealing with large, complex schemas less labor-intensive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Shape 50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6000">
                <a:solidFill>
                  <a:srgbClr val="29A7DE"/>
                </a:solidFill>
              </a:rPr>
              <a:t>Thank you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Shape 502"/>
          <p:cNvSpPr>
            <a:spLocks noGrp="1"/>
          </p:cNvSpPr>
          <p:nvPr>
            <p:ph type="title"/>
          </p:nvPr>
        </p:nvSpPr>
        <p:spPr>
          <a:xfrm>
            <a:off x="361950" y="1733549"/>
            <a:ext cx="8286750" cy="348822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 defTabSz="786384">
              <a:defRPr sz="1800">
                <a:solidFill>
                  <a:srgbClr val="000000"/>
                </a:solidFill>
              </a:defRPr>
            </a:pPr>
            <a:r>
              <a:rPr sz="6192">
                <a:solidFill>
                  <a:srgbClr val="FFFFFF"/>
                </a:solidFill>
              </a:rPr>
              <a:t>This an example </a:t>
            </a:r>
            <a:br>
              <a:rPr sz="6192">
                <a:solidFill>
                  <a:srgbClr val="FFFFFF"/>
                </a:solidFill>
              </a:rPr>
            </a:br>
            <a:r>
              <a:rPr sz="6192">
                <a:solidFill>
                  <a:srgbClr val="FFFFFF"/>
                </a:solidFill>
              </a:rPr>
              <a:t>segue slide on a blue background. This could also be a quote slide.</a:t>
            </a:r>
          </a:p>
        </p:txBody>
      </p:sp>
      <p:sp>
        <p:nvSpPr>
          <p:cNvPr id="503" name="Shape 503"/>
          <p:cNvSpPr>
            <a:spLocks noGrp="1"/>
          </p:cNvSpPr>
          <p:nvPr>
            <p:ph type="body" idx="1"/>
          </p:nvPr>
        </p:nvSpPr>
        <p:spPr>
          <a:xfrm>
            <a:off x="361950" y="5305423"/>
            <a:ext cx="7345694" cy="8904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29A7DE"/>
                </a:solidFill>
              </a:rPr>
              <a:t>This is an optional subtitle or space for attribution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Shape 505"/>
          <p:cNvSpPr>
            <a:spLocks noGrp="1"/>
          </p:cNvSpPr>
          <p:nvPr>
            <p:ph type="title"/>
          </p:nvPr>
        </p:nvSpPr>
        <p:spPr>
          <a:xfrm>
            <a:off x="361950" y="1733549"/>
            <a:ext cx="8286750" cy="348822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 defTabSz="786384">
              <a:defRPr sz="1800">
                <a:solidFill>
                  <a:srgbClr val="000000"/>
                </a:solidFill>
              </a:defRPr>
            </a:pPr>
            <a:r>
              <a:rPr sz="6192">
                <a:solidFill>
                  <a:srgbClr val="FFFFFF"/>
                </a:solidFill>
              </a:rPr>
              <a:t>This an example </a:t>
            </a:r>
            <a:br>
              <a:rPr sz="6192">
                <a:solidFill>
                  <a:srgbClr val="FFFFFF"/>
                </a:solidFill>
              </a:rPr>
            </a:br>
            <a:r>
              <a:rPr sz="6192">
                <a:solidFill>
                  <a:srgbClr val="FFFFFF"/>
                </a:solidFill>
              </a:rPr>
              <a:t>segue slide on a blue background. This could also be a quote slide.</a:t>
            </a:r>
          </a:p>
        </p:txBody>
      </p:sp>
      <p:sp>
        <p:nvSpPr>
          <p:cNvPr id="506" name="Shape 506"/>
          <p:cNvSpPr>
            <a:spLocks noGrp="1"/>
          </p:cNvSpPr>
          <p:nvPr>
            <p:ph type="body" idx="1"/>
          </p:nvPr>
        </p:nvSpPr>
        <p:spPr>
          <a:xfrm>
            <a:off x="361950" y="5305423"/>
            <a:ext cx="7345694" cy="8904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This is an optional subtitle or space for attribution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Shape 508"/>
          <p:cNvSpPr>
            <a:spLocks noGrp="1"/>
          </p:cNvSpPr>
          <p:nvPr>
            <p:ph type="title"/>
          </p:nvPr>
        </p:nvSpPr>
        <p:spPr>
          <a:xfrm>
            <a:off x="361950" y="1733549"/>
            <a:ext cx="8286750" cy="348822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 defTabSz="786384">
              <a:defRPr sz="1800">
                <a:solidFill>
                  <a:srgbClr val="000000"/>
                </a:solidFill>
              </a:defRPr>
            </a:pPr>
            <a:r>
              <a:rPr sz="6192">
                <a:solidFill>
                  <a:srgbClr val="29A7DE"/>
                </a:solidFill>
              </a:rPr>
              <a:t>This an example </a:t>
            </a:r>
            <a:br>
              <a:rPr sz="6192">
                <a:solidFill>
                  <a:srgbClr val="29A7DE"/>
                </a:solidFill>
              </a:rPr>
            </a:br>
            <a:r>
              <a:rPr sz="6192">
                <a:solidFill>
                  <a:srgbClr val="29A7DE"/>
                </a:solidFill>
              </a:rPr>
              <a:t>segue slide on a blue background. This could also be a quote slide.</a:t>
            </a:r>
          </a:p>
        </p:txBody>
      </p:sp>
      <p:sp>
        <p:nvSpPr>
          <p:cNvPr id="509" name="Shape 509"/>
          <p:cNvSpPr>
            <a:spLocks noGrp="1"/>
          </p:cNvSpPr>
          <p:nvPr>
            <p:ph type="body" idx="1"/>
          </p:nvPr>
        </p:nvSpPr>
        <p:spPr>
          <a:xfrm>
            <a:off x="361950" y="5305423"/>
            <a:ext cx="7345694" cy="8904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004D6F"/>
                </a:solidFill>
              </a:rPr>
              <a:t>This is an optional subtitle or space for attribution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Shape 437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Traditional ETL</a:t>
            </a:r>
          </a:p>
        </p:txBody>
      </p:sp>
      <p:sp>
        <p:nvSpPr>
          <p:cNvPr id="438" name="Shape 438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Extract: physical extraction from source data store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could be an RDBMS acting as an operational data store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or log data materialized as json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Transform: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data cleansing and standardization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conversion of naturally complex/nested data into a flat relational schema</a:t>
            </a:r>
          </a:p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Load: the targeted analytic DBMS converts the transformed data into its binary format (typically columnar)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Shape 440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Traditional ETL</a:t>
            </a:r>
          </a:p>
        </p:txBody>
      </p:sp>
      <p:sp>
        <p:nvSpPr>
          <p:cNvPr id="441" name="Shape 441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Three aspects to the traditional ETL process:</a:t>
            </a:r>
          </a:p>
          <a:p>
            <a:pPr marL="882315" lvl="1" indent="-374315">
              <a:buClrTx/>
              <a:buFontTx/>
              <a:buAutoNum type="arabicPeriod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semantic transformation such as data standardization/cleansing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</a:rPr>
              <a:t>-&gt; makes data more queryable, adds value</a:t>
            </a:r>
          </a:p>
          <a:p>
            <a:pPr marL="882315" lvl="1" indent="-374315">
              <a:buClrTx/>
              <a:buFontTx/>
              <a:buAutoNum type="arabicPeriod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representational transformation: from source to target schema (from complex/nested to flat relational)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</a:rPr>
              <a:t>-&gt; “lateral” transformation that doesn’t change semantics,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</a:rPr>
              <a:t>    adds operational overhead</a:t>
            </a:r>
          </a:p>
          <a:p>
            <a:pPr marL="882315" lvl="1" indent="-374315">
              <a:buClrTx/>
              <a:buFontTx/>
              <a:buAutoNum type="arabicPeriod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data movement: from source to staging area to target system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</a:rPr>
              <a:t>-&gt; adds yet more operational overhead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Traditional ETL</a:t>
            </a:r>
          </a:p>
        </p:txBody>
      </p:sp>
      <p:sp>
        <p:nvSpPr>
          <p:cNvPr id="444" name="Shape 444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The goals of “analytics with no ETL”: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simplify aspect 1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eliminate aspects 2 and 3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Shape 446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ETL with Hadoop Today</a:t>
            </a:r>
          </a:p>
        </p:txBody>
      </p:sp>
      <p:sp>
        <p:nvSpPr>
          <p:cNvPr id="447" name="Shape 447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marL="242887" lvl="0" indent="-242887" defTabSz="777240">
              <a:spcBef>
                <a:spcPts val="1000"/>
              </a:spcBef>
              <a:defRPr sz="1800">
                <a:solidFill>
                  <a:srgbClr val="000000"/>
                </a:solidFill>
              </a:defRPr>
            </a:pPr>
            <a:r>
              <a:rPr sz="2380">
                <a:solidFill>
                  <a:srgbClr val="787878"/>
                </a:solidFill>
              </a:rPr>
              <a:t>A typical ETL workflow with Hadoop looks like this:</a:t>
            </a:r>
          </a:p>
          <a:p>
            <a:pPr marL="485775" lvl="1" indent="-242887" defTabSz="777240">
              <a:spcBef>
                <a:spcPts val="10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380">
                <a:solidFill>
                  <a:srgbClr val="787878"/>
                </a:solidFill>
              </a:rPr>
              <a:t>raw source data initially lands in HDFS (examples: text/xml/json log files)</a:t>
            </a:r>
          </a:p>
          <a:p>
            <a:pPr marL="485775" lvl="1" indent="-242887" defTabSz="777240">
              <a:spcBef>
                <a:spcPts val="10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380">
                <a:solidFill>
                  <a:srgbClr val="787878"/>
                </a:solidFill>
              </a:rPr>
              <a:t>that data is mapped into a table to make it queryable:</a:t>
            </a:r>
            <a:br>
              <a:rPr sz="2380">
                <a:solidFill>
                  <a:srgbClr val="787878"/>
                </a:solidFill>
              </a:rPr>
            </a:br>
            <a:r>
              <a:rPr sz="238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CREATE TABLE RawLogData (…) ROW FORMAT DELIMITED FIELDS LOCATION ‘/raw-log-data/‘;</a:t>
            </a:r>
            <a:endParaRPr sz="2380">
              <a:solidFill>
                <a:srgbClr val="787878"/>
              </a:solidFill>
            </a:endParaRPr>
          </a:p>
          <a:p>
            <a:pPr marL="485775" lvl="1" indent="-242887" defTabSz="777240">
              <a:spcBef>
                <a:spcPts val="10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380">
                <a:solidFill>
                  <a:srgbClr val="787878"/>
                </a:solidFill>
              </a:rPr>
              <a:t>create the target table at a different location:</a:t>
            </a:r>
            <a:br>
              <a:rPr sz="2380">
                <a:solidFill>
                  <a:srgbClr val="787878"/>
                </a:solidFill>
              </a:rPr>
            </a:br>
            <a:r>
              <a:rPr sz="238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CREATE TABLE LogData (…) STORED AS PARQUET LOCATION ‘/log-data/‘;</a:t>
            </a:r>
          </a:p>
          <a:p>
            <a:pPr marL="485775" lvl="1" indent="-242887" defTabSz="777240">
              <a:spcBef>
                <a:spcPts val="10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380">
                <a:solidFill>
                  <a:srgbClr val="787878"/>
                </a:solidFill>
              </a:rPr>
              <a:t>the raw source data is converted to the target format:</a:t>
            </a:r>
            <a:br>
              <a:rPr sz="2380">
                <a:solidFill>
                  <a:srgbClr val="787878"/>
                </a:solidFill>
              </a:rPr>
            </a:br>
            <a:r>
              <a:rPr sz="2380">
                <a:solidFill>
                  <a:srgbClr val="787878"/>
                </a:solidFill>
                <a:latin typeface="Courier New"/>
                <a:ea typeface="Courier New"/>
                <a:cs typeface="Courier New"/>
                <a:sym typeface="Courier New"/>
              </a:rPr>
              <a:t>INSERT INTO LogData SELECT * FROM RawLogData;</a:t>
            </a:r>
          </a:p>
          <a:p>
            <a:pPr marL="485775" lvl="1" indent="-242887" defTabSz="777240">
              <a:spcBef>
                <a:spcPts val="10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380">
                <a:solidFill>
                  <a:srgbClr val="787878"/>
                </a:solidFill>
                <a:latin typeface="+mj-lt"/>
                <a:ea typeface="+mj-ea"/>
                <a:cs typeface="+mj-cs"/>
                <a:sym typeface="Helvetica"/>
              </a:rPr>
              <a:t>the data is then available for batch reporting/analytics (via Impala, Hive, Pig, Spark) or interactive analytics (via Impala, Search)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Shape 449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ETL with Hadoop Today</a:t>
            </a:r>
          </a:p>
        </p:txBody>
      </p:sp>
      <p:sp>
        <p:nvSpPr>
          <p:cNvPr id="450" name="Shape 450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marL="282892" lvl="0" indent="-282892" defTabSz="905255">
              <a:spcBef>
                <a:spcPts val="1100"/>
              </a:spcBef>
              <a:defRPr sz="1800">
                <a:solidFill>
                  <a:srgbClr val="000000"/>
                </a:solidFill>
              </a:defRPr>
            </a:pPr>
            <a:r>
              <a:rPr sz="2772">
                <a:solidFill>
                  <a:srgbClr val="787878"/>
                </a:solidFill>
              </a:rPr>
              <a:t>Compared to traditional ETL, this has several advantages:</a:t>
            </a:r>
          </a:p>
          <a:p>
            <a:pPr marL="565784" lvl="1" indent="-282892" defTabSz="905255">
              <a:spcBef>
                <a:spcPts val="11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772">
                <a:solidFill>
                  <a:srgbClr val="787878"/>
                </a:solidFill>
              </a:rPr>
              <a:t>Hadoop acts as a centralized location for all data: raw source data lives side by side with the transformed data</a:t>
            </a:r>
          </a:p>
          <a:p>
            <a:pPr marL="565784" lvl="1" indent="-282892" defTabSz="905255">
              <a:spcBef>
                <a:spcPts val="11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772">
                <a:solidFill>
                  <a:srgbClr val="787878"/>
                </a:solidFill>
              </a:rPr>
              <a:t>data does not need to be moved between multiple platforms/clusters</a:t>
            </a:r>
          </a:p>
          <a:p>
            <a:pPr marL="565784" lvl="1" indent="-282892" defTabSz="905255">
              <a:spcBef>
                <a:spcPts val="11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772">
                <a:solidFill>
                  <a:srgbClr val="787878"/>
                </a:solidFill>
              </a:rPr>
              <a:t>data in the raw source format is queryable as soon as it lands, although at reduced performance, compared to an optimized columnar data format</a:t>
            </a:r>
          </a:p>
          <a:p>
            <a:pPr marL="565784" lvl="1" indent="-282892" defTabSz="905255">
              <a:spcBef>
                <a:spcPts val="1100"/>
              </a:spcBef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772">
                <a:solidFill>
                  <a:srgbClr val="787878"/>
                </a:solidFill>
              </a:rPr>
              <a:t>all data transformations are expressed through the same platform and can reference any of the Hadoop-resident data sources (and more)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Shape 452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ETL with Hadoop Today</a:t>
            </a:r>
          </a:p>
        </p:txBody>
      </p:sp>
      <p:sp>
        <p:nvSpPr>
          <p:cNvPr id="453" name="Shape 453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However, even this still has drawbacks: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new data needs to be loaded periodically into the target table, and doing that reliably and within SLAs can be a challenge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you now have two tables: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</a:rPr>
              <a:t>one with current but slow data</a:t>
            </a:r>
            <a:br>
              <a:rPr sz="2800">
                <a:solidFill>
                  <a:srgbClr val="787878"/>
                </a:solidFill>
              </a:rPr>
            </a:br>
            <a:r>
              <a:rPr sz="2800">
                <a:solidFill>
                  <a:srgbClr val="787878"/>
                </a:solidFill>
              </a:rPr>
              <a:t>another with lagging but fast data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Shape 455"/>
          <p:cNvSpPr>
            <a:spLocks noGrp="1"/>
          </p:cNvSpPr>
          <p:nvPr>
            <p:ph type="title"/>
          </p:nvPr>
        </p:nvSpPr>
        <p:spPr>
          <a:xfrm>
            <a:off x="379411" y="274638"/>
            <a:ext cx="11313563" cy="792163"/>
          </a:xfrm>
          <a:prstGeom prst="rect">
            <a:avLst/>
          </a:prstGeom>
        </p:spPr>
        <p:txBody>
          <a:bodyPr lIns="0" tIns="0" rIns="0" bIns="0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29A7DE"/>
                </a:solidFill>
              </a:rPr>
              <a:t>A Vision for Analytics with No ETL</a:t>
            </a:r>
          </a:p>
        </p:txBody>
      </p:sp>
      <p:sp>
        <p:nvSpPr>
          <p:cNvPr id="456" name="Shape 456"/>
          <p:cNvSpPr>
            <a:spLocks noGrp="1"/>
          </p:cNvSpPr>
          <p:nvPr>
            <p:ph type="body" idx="1"/>
          </p:nvPr>
        </p:nvSpPr>
        <p:spPr>
          <a:xfrm>
            <a:off x="379413" y="1447800"/>
            <a:ext cx="11313560" cy="467836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Goals: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no explicit loading/conversion step to move raw data into a target table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a single view of the data that is</a:t>
            </a:r>
          </a:p>
          <a:p>
            <a:pPr marL="857250" lvl="2" indent="-28575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up-to-date</a:t>
            </a:r>
          </a:p>
          <a:p>
            <a:pPr marL="857250" lvl="2" indent="-28575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(mostly) in an efficient columnar format</a:t>
            </a:r>
          </a:p>
          <a:p>
            <a:pPr marL="571500" lvl="1" indent="-285750">
              <a:buSzPct val="85000"/>
              <a:buChar char="•"/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787878"/>
                </a:solidFill>
              </a:rPr>
              <a:t>automated with custom logic</a:t>
            </a:r>
          </a:p>
        </p:txBody>
      </p:sp>
    </p:spTree>
  </p:cSld>
  <p:clrMapOvr>
    <a:masterClrMapping/>
  </p:clrMapOvr>
  <p:transition xmlns:p14="http://schemas.microsoft.com/office/powerpoint/2010/main" spd="med">
    <p:dissolve/>
  </p:transition>
</p:sld>
</file>

<file path=ppt/theme/theme1.xml><?xml version="1.0" encoding="utf-8"?>
<a:theme xmlns:a="http://schemas.openxmlformats.org/drawingml/2006/main" name="Default">
  <a:themeElements>
    <a:clrScheme name="Default">
      <a:dk1>
        <a:srgbClr val="004D6F"/>
      </a:dk1>
      <a:lt1>
        <a:srgbClr val="29A7DE"/>
      </a:lt1>
      <a:dk2>
        <a:srgbClr val="A7A7A7"/>
      </a:dk2>
      <a:lt2>
        <a:srgbClr val="535353"/>
      </a:lt2>
      <a:accent1>
        <a:srgbClr val="0078D9"/>
      </a:accent1>
      <a:accent2>
        <a:srgbClr val="82DCD8"/>
      </a:accent2>
      <a:accent3>
        <a:srgbClr val="FFD664"/>
      </a:accent3>
      <a:accent4>
        <a:srgbClr val="FF634A"/>
      </a:accent4>
      <a:accent5>
        <a:srgbClr val="787878"/>
      </a:accent5>
      <a:accent6>
        <a:srgbClr val="97D2E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78D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4D6F"/>
            </a:solidFill>
            <a:effectLst/>
            <a:uFillTx/>
            <a:latin typeface="Calibre Light"/>
            <a:ea typeface="Calibre Light"/>
            <a:cs typeface="Calibre Light"/>
            <a:sym typeface="Calibr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78D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4D6F"/>
            </a:solidFill>
            <a:effectLst/>
            <a:uFillTx/>
            <a:latin typeface="Calibre Light"/>
            <a:ea typeface="Calibre Light"/>
            <a:cs typeface="Calibre Light"/>
            <a:sym typeface="Calibr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78D9"/>
      </a:accent1>
      <a:accent2>
        <a:srgbClr val="82DCD8"/>
      </a:accent2>
      <a:accent3>
        <a:srgbClr val="FFD664"/>
      </a:accent3>
      <a:accent4>
        <a:srgbClr val="FF634A"/>
      </a:accent4>
      <a:accent5>
        <a:srgbClr val="787878"/>
      </a:accent5>
      <a:accent6>
        <a:srgbClr val="97D2E6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0078D9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4D6F"/>
            </a:solidFill>
            <a:effectLst/>
            <a:uFillTx/>
            <a:latin typeface="Calibre Light"/>
            <a:ea typeface="Calibre Light"/>
            <a:cs typeface="Calibre Light"/>
            <a:sym typeface="Calibr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78D9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4D6F"/>
            </a:solidFill>
            <a:effectLst/>
            <a:uFillTx/>
            <a:latin typeface="Calibre Light"/>
            <a:ea typeface="Calibre Light"/>
            <a:cs typeface="Calibre Light"/>
            <a:sym typeface="Calibre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958</Words>
  <Application>Microsoft Macintosh PowerPoint</Application>
  <PresentationFormat>Custom</PresentationFormat>
  <Paragraphs>134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Default</vt:lpstr>
      <vt:lpstr>From Raw Data to Analytics with No ETL</vt:lpstr>
      <vt:lpstr>Outline</vt:lpstr>
      <vt:lpstr>Traditional ETL</vt:lpstr>
      <vt:lpstr>Traditional ETL</vt:lpstr>
      <vt:lpstr>Traditional ETL</vt:lpstr>
      <vt:lpstr>ETL with Hadoop Today</vt:lpstr>
      <vt:lpstr>ETL with Hadoop Today</vt:lpstr>
      <vt:lpstr>ETL with Hadoop Today</vt:lpstr>
      <vt:lpstr>A Vision for Analytics with No ETL</vt:lpstr>
      <vt:lpstr>A Vision for Analytics with No ETL</vt:lpstr>
      <vt:lpstr>Support for Complex Schemas in Impala</vt:lpstr>
      <vt:lpstr>Support for Complex Schemas in Impala</vt:lpstr>
      <vt:lpstr>Support for Complex Schemas in Impala</vt:lpstr>
      <vt:lpstr>Support for Complex Schemas in Impala</vt:lpstr>
      <vt:lpstr>Background Format Conversion</vt:lpstr>
      <vt:lpstr>Background Format Conversion</vt:lpstr>
      <vt:lpstr>Automating Data Transformation: Derived Tables</vt:lpstr>
      <vt:lpstr>Automating Data Transformation: Derived Tables</vt:lpstr>
      <vt:lpstr>Automating Data Transformation: Derived Tables</vt:lpstr>
      <vt:lpstr>Schema Inference and Schema Evolution</vt:lpstr>
      <vt:lpstr>Schema Inference and Schema Evolution</vt:lpstr>
      <vt:lpstr>Timeline of Features in Impala</vt:lpstr>
      <vt:lpstr>Conclusion</vt:lpstr>
      <vt:lpstr>Thank you</vt:lpstr>
      <vt:lpstr>This an example  segue slide on a blue background. This could also be a quote slide.</vt:lpstr>
      <vt:lpstr>This an example  segue slide on a blue background. This could also be a quote slide.</vt:lpstr>
      <vt:lpstr>This an example  segue slide on a blue background. This could also be a quote slide.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Raw Data to Analytics with No ETL</dc:title>
  <cp:lastModifiedBy>Sophia DeMartini</cp:lastModifiedBy>
  <cp:revision>1</cp:revision>
  <dcterms:modified xsi:type="dcterms:W3CDTF">2014-11-20T14:30:54Z</dcterms:modified>
</cp:coreProperties>
</file>