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60" r:id="rId5"/>
    <p:sldId id="261" r:id="rId6"/>
    <p:sldId id="262" r:id="rId7"/>
    <p:sldId id="266" r:id="rId8"/>
    <p:sldId id="264" r:id="rId9"/>
    <p:sldId id="294" r:id="rId10"/>
    <p:sldId id="297" r:id="rId11"/>
    <p:sldId id="273" r:id="rId12"/>
    <p:sldId id="268" r:id="rId13"/>
    <p:sldId id="288" r:id="rId14"/>
    <p:sldId id="274" r:id="rId15"/>
    <p:sldId id="272" r:id="rId16"/>
    <p:sldId id="270" r:id="rId17"/>
    <p:sldId id="275" r:id="rId18"/>
    <p:sldId id="276" r:id="rId19"/>
    <p:sldId id="299" r:id="rId20"/>
    <p:sldId id="277" r:id="rId21"/>
    <p:sldId id="295" r:id="rId22"/>
    <p:sldId id="298" r:id="rId23"/>
    <p:sldId id="280" r:id="rId24"/>
    <p:sldId id="281" r:id="rId25"/>
    <p:sldId id="296" r:id="rId26"/>
    <p:sldId id="300" r:id="rId27"/>
  </p:sldIdLst>
  <p:sldSz cx="9144000" cy="6858000" type="screen4x3"/>
  <p:notesSz cx="6858000" cy="9144000"/>
  <p:embeddedFontLst>
    <p:embeddedFont>
      <p:font typeface="Ubuntu Light" panose="020B060402020202020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>
        <p:scale>
          <a:sx n="70" d="100"/>
          <a:sy n="70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4848-31D9-45A2-8CFF-B3491C156E3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B8340-6281-419B-B628-6FBFAEAD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03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1AA82-AEA8-4B33-9559-87F275174F0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BF67-FB5E-47D6-8FDA-F0BA5E30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0481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F5C-3CDC-44EC-8B2E-9A7C5B00F9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Experience:</a:t>
            </a:r>
          </a:p>
          <a:p>
            <a:r>
              <a:rPr lang="en-US" dirty="0" smtClean="0"/>
              <a:t>Love IT solutions to address business needs.</a:t>
            </a:r>
          </a:p>
          <a:p>
            <a:r>
              <a:rPr lang="en-US" dirty="0" smtClean="0"/>
              <a:t>Especially Healthcare solutions.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BF67-FB5E-47D6-8FDA-F0BA5E30F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BF67-FB5E-47D6-8FDA-F0BA5E30F5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BF67-FB5E-47D6-8FDA-F0BA5E30F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67D49-239C-4169-8C80-272BC4A5A4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0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F839-32BB-4F93-BAD4-29F49C36691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693987"/>
            <a:ext cx="7772400" cy="1470025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432" y="4217987"/>
            <a:ext cx="6400800" cy="990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0B93-C15A-4932-8CA7-5DA6400CF836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702229" y="6015361"/>
            <a:ext cx="2047082" cy="502373"/>
            <a:chOff x="3076575" y="919163"/>
            <a:chExt cx="2852738" cy="700088"/>
          </a:xfrm>
          <a:solidFill>
            <a:schemeClr val="accent1"/>
          </a:solidFill>
        </p:grpSpPr>
        <p:grpSp>
          <p:nvGrpSpPr>
            <p:cNvPr id="8" name="Group 7"/>
            <p:cNvGrpSpPr/>
            <p:nvPr userDrawn="1"/>
          </p:nvGrpSpPr>
          <p:grpSpPr>
            <a:xfrm>
              <a:off x="3076575" y="1238250"/>
              <a:ext cx="2174875" cy="122238"/>
              <a:chOff x="3076575" y="1238250"/>
              <a:chExt cx="2174875" cy="122238"/>
            </a:xfrm>
            <a:grpFill/>
          </p:grpSpPr>
          <p:sp>
            <p:nvSpPr>
              <p:cNvPr id="10" name="Freeform 23"/>
              <p:cNvSpPr>
                <a:spLocks/>
              </p:cNvSpPr>
              <p:nvPr userDrawn="1"/>
            </p:nvSpPr>
            <p:spPr bwMode="auto">
              <a:xfrm>
                <a:off x="4359275" y="1238250"/>
                <a:ext cx="180975" cy="117475"/>
              </a:xfrm>
              <a:custGeom>
                <a:avLst/>
                <a:gdLst>
                  <a:gd name="T0" fmla="*/ 83 w 114"/>
                  <a:gd name="T1" fmla="*/ 24 h 74"/>
                  <a:gd name="T2" fmla="*/ 57 w 114"/>
                  <a:gd name="T3" fmla="*/ 74 h 74"/>
                  <a:gd name="T4" fmla="*/ 36 w 114"/>
                  <a:gd name="T5" fmla="*/ 74 h 74"/>
                  <a:gd name="T6" fmla="*/ 36 w 114"/>
                  <a:gd name="T7" fmla="*/ 24 h 74"/>
                  <a:gd name="T8" fmla="*/ 36 w 114"/>
                  <a:gd name="T9" fmla="*/ 24 h 74"/>
                  <a:gd name="T10" fmla="*/ 22 w 114"/>
                  <a:gd name="T11" fmla="*/ 74 h 74"/>
                  <a:gd name="T12" fmla="*/ 0 w 114"/>
                  <a:gd name="T13" fmla="*/ 74 h 74"/>
                  <a:gd name="T14" fmla="*/ 19 w 114"/>
                  <a:gd name="T15" fmla="*/ 0 h 74"/>
                  <a:gd name="T16" fmla="*/ 57 w 114"/>
                  <a:gd name="T17" fmla="*/ 0 h 74"/>
                  <a:gd name="T18" fmla="*/ 55 w 114"/>
                  <a:gd name="T19" fmla="*/ 43 h 74"/>
                  <a:gd name="T20" fmla="*/ 55 w 114"/>
                  <a:gd name="T21" fmla="*/ 43 h 74"/>
                  <a:gd name="T22" fmla="*/ 76 w 114"/>
                  <a:gd name="T23" fmla="*/ 0 h 74"/>
                  <a:gd name="T24" fmla="*/ 114 w 114"/>
                  <a:gd name="T25" fmla="*/ 0 h 74"/>
                  <a:gd name="T26" fmla="*/ 93 w 114"/>
                  <a:gd name="T27" fmla="*/ 74 h 74"/>
                  <a:gd name="T28" fmla="*/ 69 w 114"/>
                  <a:gd name="T29" fmla="*/ 74 h 74"/>
                  <a:gd name="T30" fmla="*/ 83 w 114"/>
                  <a:gd name="T31" fmla="*/ 24 h 74"/>
                  <a:gd name="T32" fmla="*/ 83 w 114"/>
                  <a:gd name="T33" fmla="*/ 24 h 74"/>
                  <a:gd name="T34" fmla="*/ 83 w 114"/>
                  <a:gd name="T35" fmla="*/ 2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74">
                    <a:moveTo>
                      <a:pt x="83" y="24"/>
                    </a:moveTo>
                    <a:lnTo>
                      <a:pt x="57" y="74"/>
                    </a:lnTo>
                    <a:lnTo>
                      <a:pt x="36" y="7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2" y="74"/>
                    </a:lnTo>
                    <a:lnTo>
                      <a:pt x="0" y="74"/>
                    </a:lnTo>
                    <a:lnTo>
                      <a:pt x="19" y="0"/>
                    </a:lnTo>
                    <a:lnTo>
                      <a:pt x="57" y="0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76" y="0"/>
                    </a:lnTo>
                    <a:lnTo>
                      <a:pt x="114" y="0"/>
                    </a:lnTo>
                    <a:lnTo>
                      <a:pt x="93" y="74"/>
                    </a:lnTo>
                    <a:lnTo>
                      <a:pt x="69" y="7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1" name="Freeform 24"/>
              <p:cNvSpPr>
                <a:spLocks noEditPoints="1"/>
              </p:cNvSpPr>
              <p:nvPr userDrawn="1"/>
            </p:nvSpPr>
            <p:spPr bwMode="auto">
              <a:xfrm>
                <a:off x="4556125" y="1238250"/>
                <a:ext cx="120650" cy="117475"/>
              </a:xfrm>
              <a:custGeom>
                <a:avLst/>
                <a:gdLst>
                  <a:gd name="T0" fmla="*/ 42 w 76"/>
                  <a:gd name="T1" fmla="*/ 0 h 74"/>
                  <a:gd name="T2" fmla="*/ 76 w 76"/>
                  <a:gd name="T3" fmla="*/ 0 h 74"/>
                  <a:gd name="T4" fmla="*/ 76 w 76"/>
                  <a:gd name="T5" fmla="*/ 74 h 74"/>
                  <a:gd name="T6" fmla="*/ 49 w 76"/>
                  <a:gd name="T7" fmla="*/ 74 h 74"/>
                  <a:gd name="T8" fmla="*/ 52 w 76"/>
                  <a:gd name="T9" fmla="*/ 62 h 74"/>
                  <a:gd name="T10" fmla="*/ 30 w 76"/>
                  <a:gd name="T11" fmla="*/ 62 h 74"/>
                  <a:gd name="T12" fmla="*/ 23 w 76"/>
                  <a:gd name="T13" fmla="*/ 74 h 74"/>
                  <a:gd name="T14" fmla="*/ 0 w 76"/>
                  <a:gd name="T15" fmla="*/ 74 h 74"/>
                  <a:gd name="T16" fmla="*/ 42 w 76"/>
                  <a:gd name="T17" fmla="*/ 0 h 74"/>
                  <a:gd name="T18" fmla="*/ 42 w 76"/>
                  <a:gd name="T19" fmla="*/ 0 h 74"/>
                  <a:gd name="T20" fmla="*/ 52 w 76"/>
                  <a:gd name="T21" fmla="*/ 45 h 74"/>
                  <a:gd name="T22" fmla="*/ 54 w 76"/>
                  <a:gd name="T23" fmla="*/ 17 h 74"/>
                  <a:gd name="T24" fmla="*/ 52 w 76"/>
                  <a:gd name="T25" fmla="*/ 17 h 74"/>
                  <a:gd name="T26" fmla="*/ 38 w 76"/>
                  <a:gd name="T27" fmla="*/ 45 h 74"/>
                  <a:gd name="T28" fmla="*/ 52 w 76"/>
                  <a:gd name="T29" fmla="*/ 45 h 74"/>
                  <a:gd name="T30" fmla="*/ 52 w 76"/>
                  <a:gd name="T31" fmla="*/ 4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74">
                    <a:moveTo>
                      <a:pt x="42" y="0"/>
                    </a:moveTo>
                    <a:lnTo>
                      <a:pt x="76" y="0"/>
                    </a:lnTo>
                    <a:lnTo>
                      <a:pt x="76" y="74"/>
                    </a:lnTo>
                    <a:lnTo>
                      <a:pt x="49" y="74"/>
                    </a:lnTo>
                    <a:lnTo>
                      <a:pt x="52" y="62"/>
                    </a:lnTo>
                    <a:lnTo>
                      <a:pt x="30" y="62"/>
                    </a:lnTo>
                    <a:lnTo>
                      <a:pt x="23" y="74"/>
                    </a:lnTo>
                    <a:lnTo>
                      <a:pt x="0" y="74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  <a:moveTo>
                      <a:pt x="52" y="45"/>
                    </a:moveTo>
                    <a:lnTo>
                      <a:pt x="54" y="17"/>
                    </a:lnTo>
                    <a:lnTo>
                      <a:pt x="52" y="17"/>
                    </a:lnTo>
                    <a:lnTo>
                      <a:pt x="38" y="45"/>
                    </a:lnTo>
                    <a:lnTo>
                      <a:pt x="52" y="45"/>
                    </a:lnTo>
                    <a:lnTo>
                      <a:pt x="5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2" name="Freeform 25"/>
              <p:cNvSpPr>
                <a:spLocks/>
              </p:cNvSpPr>
              <p:nvPr userDrawn="1"/>
            </p:nvSpPr>
            <p:spPr bwMode="auto">
              <a:xfrm>
                <a:off x="4886325" y="1238250"/>
                <a:ext cx="98425" cy="117475"/>
              </a:xfrm>
              <a:custGeom>
                <a:avLst/>
                <a:gdLst>
                  <a:gd name="T0" fmla="*/ 17 w 62"/>
                  <a:gd name="T1" fmla="*/ 17 h 74"/>
                  <a:gd name="T2" fmla="*/ 0 w 62"/>
                  <a:gd name="T3" fmla="*/ 17 h 74"/>
                  <a:gd name="T4" fmla="*/ 5 w 62"/>
                  <a:gd name="T5" fmla="*/ 0 h 74"/>
                  <a:gd name="T6" fmla="*/ 62 w 62"/>
                  <a:gd name="T7" fmla="*/ 0 h 74"/>
                  <a:gd name="T8" fmla="*/ 57 w 62"/>
                  <a:gd name="T9" fmla="*/ 17 h 74"/>
                  <a:gd name="T10" fmla="*/ 41 w 62"/>
                  <a:gd name="T11" fmla="*/ 17 h 74"/>
                  <a:gd name="T12" fmla="*/ 26 w 62"/>
                  <a:gd name="T13" fmla="*/ 74 h 74"/>
                  <a:gd name="T14" fmla="*/ 3 w 62"/>
                  <a:gd name="T15" fmla="*/ 74 h 74"/>
                  <a:gd name="T16" fmla="*/ 17 w 62"/>
                  <a:gd name="T17" fmla="*/ 17 h 74"/>
                  <a:gd name="T18" fmla="*/ 17 w 62"/>
                  <a:gd name="T19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4">
                    <a:moveTo>
                      <a:pt x="17" y="17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62" y="0"/>
                    </a:lnTo>
                    <a:lnTo>
                      <a:pt x="57" y="17"/>
                    </a:lnTo>
                    <a:lnTo>
                      <a:pt x="41" y="17"/>
                    </a:lnTo>
                    <a:lnTo>
                      <a:pt x="26" y="74"/>
                    </a:lnTo>
                    <a:lnTo>
                      <a:pt x="3" y="74"/>
                    </a:lnTo>
                    <a:lnTo>
                      <a:pt x="17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3" name="Freeform 26"/>
              <p:cNvSpPr>
                <a:spLocks/>
              </p:cNvSpPr>
              <p:nvPr userDrawn="1"/>
            </p:nvSpPr>
            <p:spPr bwMode="auto">
              <a:xfrm>
                <a:off x="5105400" y="1238250"/>
                <a:ext cx="146050" cy="117475"/>
              </a:xfrm>
              <a:custGeom>
                <a:avLst/>
                <a:gdLst>
                  <a:gd name="T0" fmla="*/ 21 w 92"/>
                  <a:gd name="T1" fmla="*/ 0 h 74"/>
                  <a:gd name="T2" fmla="*/ 54 w 92"/>
                  <a:gd name="T3" fmla="*/ 0 h 74"/>
                  <a:gd name="T4" fmla="*/ 57 w 92"/>
                  <a:gd name="T5" fmla="*/ 45 h 74"/>
                  <a:gd name="T6" fmla="*/ 59 w 92"/>
                  <a:gd name="T7" fmla="*/ 45 h 74"/>
                  <a:gd name="T8" fmla="*/ 71 w 92"/>
                  <a:gd name="T9" fmla="*/ 0 h 74"/>
                  <a:gd name="T10" fmla="*/ 92 w 92"/>
                  <a:gd name="T11" fmla="*/ 0 h 74"/>
                  <a:gd name="T12" fmla="*/ 73 w 92"/>
                  <a:gd name="T13" fmla="*/ 74 h 74"/>
                  <a:gd name="T14" fmla="*/ 40 w 92"/>
                  <a:gd name="T15" fmla="*/ 74 h 74"/>
                  <a:gd name="T16" fmla="*/ 38 w 92"/>
                  <a:gd name="T17" fmla="*/ 29 h 74"/>
                  <a:gd name="T18" fmla="*/ 35 w 92"/>
                  <a:gd name="T19" fmla="*/ 29 h 74"/>
                  <a:gd name="T20" fmla="*/ 24 w 92"/>
                  <a:gd name="T21" fmla="*/ 74 h 74"/>
                  <a:gd name="T22" fmla="*/ 0 w 92"/>
                  <a:gd name="T23" fmla="*/ 74 h 74"/>
                  <a:gd name="T24" fmla="*/ 21 w 92"/>
                  <a:gd name="T25" fmla="*/ 0 h 74"/>
                  <a:gd name="T26" fmla="*/ 21 w 92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74">
                    <a:moveTo>
                      <a:pt x="21" y="0"/>
                    </a:moveTo>
                    <a:lnTo>
                      <a:pt x="54" y="0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71" y="0"/>
                    </a:lnTo>
                    <a:lnTo>
                      <a:pt x="92" y="0"/>
                    </a:lnTo>
                    <a:lnTo>
                      <a:pt x="73" y="74"/>
                    </a:lnTo>
                    <a:lnTo>
                      <a:pt x="40" y="74"/>
                    </a:lnTo>
                    <a:lnTo>
                      <a:pt x="38" y="29"/>
                    </a:lnTo>
                    <a:lnTo>
                      <a:pt x="35" y="29"/>
                    </a:lnTo>
                    <a:lnTo>
                      <a:pt x="24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4" name="Freeform 27"/>
              <p:cNvSpPr>
                <a:spLocks noEditPoints="1"/>
              </p:cNvSpPr>
              <p:nvPr userDrawn="1"/>
            </p:nvSpPr>
            <p:spPr bwMode="auto">
              <a:xfrm>
                <a:off x="4724400" y="1238250"/>
                <a:ext cx="128588" cy="117475"/>
              </a:xfrm>
              <a:custGeom>
                <a:avLst/>
                <a:gdLst>
                  <a:gd name="T0" fmla="*/ 9 w 34"/>
                  <a:gd name="T1" fmla="*/ 0 h 31"/>
                  <a:gd name="T2" fmla="*/ 24 w 34"/>
                  <a:gd name="T3" fmla="*/ 0 h 31"/>
                  <a:gd name="T4" fmla="*/ 33 w 34"/>
                  <a:gd name="T5" fmla="*/ 8 h 31"/>
                  <a:gd name="T6" fmla="*/ 26 w 34"/>
                  <a:gd name="T7" fmla="*/ 16 h 31"/>
                  <a:gd name="T8" fmla="*/ 26 w 34"/>
                  <a:gd name="T9" fmla="*/ 17 h 31"/>
                  <a:gd name="T10" fmla="*/ 30 w 34"/>
                  <a:gd name="T11" fmla="*/ 22 h 31"/>
                  <a:gd name="T12" fmla="*/ 29 w 34"/>
                  <a:gd name="T13" fmla="*/ 29 h 31"/>
                  <a:gd name="T14" fmla="*/ 29 w 34"/>
                  <a:gd name="T15" fmla="*/ 31 h 31"/>
                  <a:gd name="T16" fmla="*/ 18 w 34"/>
                  <a:gd name="T17" fmla="*/ 31 h 31"/>
                  <a:gd name="T18" fmla="*/ 18 w 34"/>
                  <a:gd name="T19" fmla="*/ 30 h 31"/>
                  <a:gd name="T20" fmla="*/ 19 w 34"/>
                  <a:gd name="T21" fmla="*/ 22 h 31"/>
                  <a:gd name="T22" fmla="*/ 17 w 34"/>
                  <a:gd name="T23" fmla="*/ 20 h 31"/>
                  <a:gd name="T24" fmla="*/ 14 w 34"/>
                  <a:gd name="T25" fmla="*/ 20 h 31"/>
                  <a:gd name="T26" fmla="*/ 11 w 34"/>
                  <a:gd name="T27" fmla="*/ 31 h 31"/>
                  <a:gd name="T28" fmla="*/ 0 w 34"/>
                  <a:gd name="T29" fmla="*/ 31 h 31"/>
                  <a:gd name="T30" fmla="*/ 9 w 34"/>
                  <a:gd name="T31" fmla="*/ 0 h 31"/>
                  <a:gd name="T32" fmla="*/ 18 w 34"/>
                  <a:gd name="T33" fmla="*/ 13 h 31"/>
                  <a:gd name="T34" fmla="*/ 23 w 34"/>
                  <a:gd name="T35" fmla="*/ 10 h 31"/>
                  <a:gd name="T36" fmla="*/ 20 w 34"/>
                  <a:gd name="T37" fmla="*/ 7 h 31"/>
                  <a:gd name="T38" fmla="*/ 17 w 34"/>
                  <a:gd name="T39" fmla="*/ 7 h 31"/>
                  <a:gd name="T40" fmla="*/ 16 w 34"/>
                  <a:gd name="T41" fmla="*/ 13 h 31"/>
                  <a:gd name="T42" fmla="*/ 18 w 34"/>
                  <a:gd name="T43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1">
                    <a:moveTo>
                      <a:pt x="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31" y="0"/>
                      <a:pt x="34" y="4"/>
                      <a:pt x="33" y="8"/>
                    </a:cubicBezTo>
                    <a:cubicBezTo>
                      <a:pt x="33" y="14"/>
                      <a:pt x="28" y="16"/>
                      <a:pt x="26" y="16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9" y="17"/>
                      <a:pt x="30" y="19"/>
                      <a:pt x="30" y="22"/>
                    </a:cubicBezTo>
                    <a:cubicBezTo>
                      <a:pt x="29" y="24"/>
                      <a:pt x="29" y="26"/>
                      <a:pt x="29" y="29"/>
                    </a:cubicBezTo>
                    <a:cubicBezTo>
                      <a:pt x="29" y="30"/>
                      <a:pt x="29" y="31"/>
                      <a:pt x="29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27"/>
                      <a:pt x="19" y="25"/>
                      <a:pt x="19" y="22"/>
                    </a:cubicBezTo>
                    <a:cubicBezTo>
                      <a:pt x="19" y="21"/>
                      <a:pt x="19" y="20"/>
                      <a:pt x="17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  <a:moveTo>
                      <a:pt x="18" y="13"/>
                    </a:moveTo>
                    <a:cubicBezTo>
                      <a:pt x="21" y="13"/>
                      <a:pt x="23" y="12"/>
                      <a:pt x="23" y="10"/>
                    </a:cubicBezTo>
                    <a:cubicBezTo>
                      <a:pt x="23" y="8"/>
                      <a:pt x="22" y="7"/>
                      <a:pt x="20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 userDrawn="1"/>
            </p:nvSpPr>
            <p:spPr bwMode="auto">
              <a:xfrm>
                <a:off x="4999038" y="1238250"/>
                <a:ext cx="73025" cy="117475"/>
              </a:xfrm>
              <a:custGeom>
                <a:avLst/>
                <a:gdLst>
                  <a:gd name="T0" fmla="*/ 22 w 46"/>
                  <a:gd name="T1" fmla="*/ 0 h 74"/>
                  <a:gd name="T2" fmla="*/ 46 w 46"/>
                  <a:gd name="T3" fmla="*/ 0 h 74"/>
                  <a:gd name="T4" fmla="*/ 27 w 46"/>
                  <a:gd name="T5" fmla="*/ 74 h 74"/>
                  <a:gd name="T6" fmla="*/ 0 w 46"/>
                  <a:gd name="T7" fmla="*/ 74 h 74"/>
                  <a:gd name="T8" fmla="*/ 22 w 46"/>
                  <a:gd name="T9" fmla="*/ 0 h 74"/>
                  <a:gd name="T10" fmla="*/ 22 w 46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4">
                    <a:moveTo>
                      <a:pt x="22" y="0"/>
                    </a:moveTo>
                    <a:lnTo>
                      <a:pt x="46" y="0"/>
                    </a:lnTo>
                    <a:lnTo>
                      <a:pt x="27" y="74"/>
                    </a:lnTo>
                    <a:lnTo>
                      <a:pt x="0" y="7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6" name="Freeform 29"/>
              <p:cNvSpPr>
                <a:spLocks/>
              </p:cNvSpPr>
              <p:nvPr userDrawn="1"/>
            </p:nvSpPr>
            <p:spPr bwMode="auto">
              <a:xfrm>
                <a:off x="3076575" y="1238250"/>
                <a:ext cx="82550" cy="117475"/>
              </a:xfrm>
              <a:custGeom>
                <a:avLst/>
                <a:gdLst>
                  <a:gd name="T0" fmla="*/ 21 w 52"/>
                  <a:gd name="T1" fmla="*/ 0 h 74"/>
                  <a:gd name="T2" fmla="*/ 45 w 52"/>
                  <a:gd name="T3" fmla="*/ 0 h 74"/>
                  <a:gd name="T4" fmla="*/ 28 w 52"/>
                  <a:gd name="T5" fmla="*/ 57 h 74"/>
                  <a:gd name="T6" fmla="*/ 52 w 52"/>
                  <a:gd name="T7" fmla="*/ 57 h 74"/>
                  <a:gd name="T8" fmla="*/ 47 w 52"/>
                  <a:gd name="T9" fmla="*/ 74 h 74"/>
                  <a:gd name="T10" fmla="*/ 0 w 52"/>
                  <a:gd name="T11" fmla="*/ 74 h 74"/>
                  <a:gd name="T12" fmla="*/ 21 w 52"/>
                  <a:gd name="T13" fmla="*/ 0 h 74"/>
                  <a:gd name="T14" fmla="*/ 21 w 52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74">
                    <a:moveTo>
                      <a:pt x="21" y="0"/>
                    </a:moveTo>
                    <a:lnTo>
                      <a:pt x="45" y="0"/>
                    </a:lnTo>
                    <a:lnTo>
                      <a:pt x="28" y="57"/>
                    </a:lnTo>
                    <a:lnTo>
                      <a:pt x="52" y="57"/>
                    </a:lnTo>
                    <a:lnTo>
                      <a:pt x="47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7" name="Freeform 30"/>
              <p:cNvSpPr>
                <a:spLocks/>
              </p:cNvSpPr>
              <p:nvPr userDrawn="1"/>
            </p:nvSpPr>
            <p:spPr bwMode="auto">
              <a:xfrm>
                <a:off x="3505200" y="1238250"/>
                <a:ext cx="134938" cy="117475"/>
              </a:xfrm>
              <a:custGeom>
                <a:avLst/>
                <a:gdLst>
                  <a:gd name="T0" fmla="*/ 21 w 85"/>
                  <a:gd name="T1" fmla="*/ 0 h 74"/>
                  <a:gd name="T2" fmla="*/ 45 w 85"/>
                  <a:gd name="T3" fmla="*/ 0 h 74"/>
                  <a:gd name="T4" fmla="*/ 35 w 85"/>
                  <a:gd name="T5" fmla="*/ 31 h 74"/>
                  <a:gd name="T6" fmla="*/ 35 w 85"/>
                  <a:gd name="T7" fmla="*/ 31 h 74"/>
                  <a:gd name="T8" fmla="*/ 59 w 85"/>
                  <a:gd name="T9" fmla="*/ 0 h 74"/>
                  <a:gd name="T10" fmla="*/ 85 w 85"/>
                  <a:gd name="T11" fmla="*/ 0 h 74"/>
                  <a:gd name="T12" fmla="*/ 57 w 85"/>
                  <a:gd name="T13" fmla="*/ 36 h 74"/>
                  <a:gd name="T14" fmla="*/ 66 w 85"/>
                  <a:gd name="T15" fmla="*/ 74 h 74"/>
                  <a:gd name="T16" fmla="*/ 43 w 85"/>
                  <a:gd name="T17" fmla="*/ 74 h 74"/>
                  <a:gd name="T18" fmla="*/ 33 w 85"/>
                  <a:gd name="T19" fmla="*/ 41 h 74"/>
                  <a:gd name="T20" fmla="*/ 33 w 85"/>
                  <a:gd name="T21" fmla="*/ 41 h 74"/>
                  <a:gd name="T22" fmla="*/ 24 w 85"/>
                  <a:gd name="T23" fmla="*/ 74 h 74"/>
                  <a:gd name="T24" fmla="*/ 0 w 85"/>
                  <a:gd name="T25" fmla="*/ 74 h 74"/>
                  <a:gd name="T26" fmla="*/ 21 w 85"/>
                  <a:gd name="T27" fmla="*/ 0 h 74"/>
                  <a:gd name="T28" fmla="*/ 21 w 85"/>
                  <a:gd name="T2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74">
                    <a:moveTo>
                      <a:pt x="21" y="0"/>
                    </a:moveTo>
                    <a:lnTo>
                      <a:pt x="45" y="0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57" y="36"/>
                    </a:lnTo>
                    <a:lnTo>
                      <a:pt x="66" y="74"/>
                    </a:lnTo>
                    <a:lnTo>
                      <a:pt x="43" y="74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24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8" name="Freeform 31"/>
              <p:cNvSpPr>
                <a:spLocks/>
              </p:cNvSpPr>
              <p:nvPr userDrawn="1"/>
            </p:nvSpPr>
            <p:spPr bwMode="auto">
              <a:xfrm>
                <a:off x="3659188" y="1238250"/>
                <a:ext cx="131763" cy="117475"/>
              </a:xfrm>
              <a:custGeom>
                <a:avLst/>
                <a:gdLst>
                  <a:gd name="T0" fmla="*/ 45 w 83"/>
                  <a:gd name="T1" fmla="*/ 48 h 74"/>
                  <a:gd name="T2" fmla="*/ 31 w 83"/>
                  <a:gd name="T3" fmla="*/ 48 h 74"/>
                  <a:gd name="T4" fmla="*/ 24 w 83"/>
                  <a:gd name="T5" fmla="*/ 74 h 74"/>
                  <a:gd name="T6" fmla="*/ 0 w 83"/>
                  <a:gd name="T7" fmla="*/ 74 h 74"/>
                  <a:gd name="T8" fmla="*/ 19 w 83"/>
                  <a:gd name="T9" fmla="*/ 0 h 74"/>
                  <a:gd name="T10" fmla="*/ 45 w 83"/>
                  <a:gd name="T11" fmla="*/ 0 h 74"/>
                  <a:gd name="T12" fmla="*/ 36 w 83"/>
                  <a:gd name="T13" fmla="*/ 29 h 74"/>
                  <a:gd name="T14" fmla="*/ 50 w 83"/>
                  <a:gd name="T15" fmla="*/ 29 h 74"/>
                  <a:gd name="T16" fmla="*/ 59 w 83"/>
                  <a:gd name="T17" fmla="*/ 0 h 74"/>
                  <a:gd name="T18" fmla="*/ 83 w 83"/>
                  <a:gd name="T19" fmla="*/ 0 h 74"/>
                  <a:gd name="T20" fmla="*/ 62 w 83"/>
                  <a:gd name="T21" fmla="*/ 74 h 74"/>
                  <a:gd name="T22" fmla="*/ 38 w 83"/>
                  <a:gd name="T23" fmla="*/ 74 h 74"/>
                  <a:gd name="T24" fmla="*/ 45 w 83"/>
                  <a:gd name="T25" fmla="*/ 48 h 74"/>
                  <a:gd name="T26" fmla="*/ 45 w 83"/>
                  <a:gd name="T2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74">
                    <a:moveTo>
                      <a:pt x="45" y="48"/>
                    </a:moveTo>
                    <a:lnTo>
                      <a:pt x="31" y="48"/>
                    </a:lnTo>
                    <a:lnTo>
                      <a:pt x="24" y="74"/>
                    </a:lnTo>
                    <a:lnTo>
                      <a:pt x="0" y="74"/>
                    </a:lnTo>
                    <a:lnTo>
                      <a:pt x="19" y="0"/>
                    </a:lnTo>
                    <a:lnTo>
                      <a:pt x="45" y="0"/>
                    </a:lnTo>
                    <a:lnTo>
                      <a:pt x="36" y="29"/>
                    </a:lnTo>
                    <a:lnTo>
                      <a:pt x="50" y="29"/>
                    </a:lnTo>
                    <a:lnTo>
                      <a:pt x="59" y="0"/>
                    </a:lnTo>
                    <a:lnTo>
                      <a:pt x="83" y="0"/>
                    </a:lnTo>
                    <a:lnTo>
                      <a:pt x="62" y="74"/>
                    </a:lnTo>
                    <a:lnTo>
                      <a:pt x="38" y="74"/>
                    </a:lnTo>
                    <a:lnTo>
                      <a:pt x="45" y="48"/>
                    </a:lnTo>
                    <a:lnTo>
                      <a:pt x="4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19" name="Freeform 32"/>
              <p:cNvSpPr>
                <a:spLocks/>
              </p:cNvSpPr>
              <p:nvPr userDrawn="1"/>
            </p:nvSpPr>
            <p:spPr bwMode="auto">
              <a:xfrm>
                <a:off x="3971925" y="1238250"/>
                <a:ext cx="112713" cy="117475"/>
              </a:xfrm>
              <a:custGeom>
                <a:avLst/>
                <a:gdLst>
                  <a:gd name="T0" fmla="*/ 21 w 71"/>
                  <a:gd name="T1" fmla="*/ 0 h 74"/>
                  <a:gd name="T2" fmla="*/ 71 w 71"/>
                  <a:gd name="T3" fmla="*/ 0 h 74"/>
                  <a:gd name="T4" fmla="*/ 66 w 71"/>
                  <a:gd name="T5" fmla="*/ 17 h 74"/>
                  <a:gd name="T6" fmla="*/ 40 w 71"/>
                  <a:gd name="T7" fmla="*/ 17 h 74"/>
                  <a:gd name="T8" fmla="*/ 38 w 71"/>
                  <a:gd name="T9" fmla="*/ 29 h 74"/>
                  <a:gd name="T10" fmla="*/ 62 w 71"/>
                  <a:gd name="T11" fmla="*/ 29 h 74"/>
                  <a:gd name="T12" fmla="*/ 57 w 71"/>
                  <a:gd name="T13" fmla="*/ 45 h 74"/>
                  <a:gd name="T14" fmla="*/ 33 w 71"/>
                  <a:gd name="T15" fmla="*/ 45 h 74"/>
                  <a:gd name="T16" fmla="*/ 31 w 71"/>
                  <a:gd name="T17" fmla="*/ 57 h 74"/>
                  <a:gd name="T18" fmla="*/ 57 w 71"/>
                  <a:gd name="T19" fmla="*/ 57 h 74"/>
                  <a:gd name="T20" fmla="*/ 52 w 71"/>
                  <a:gd name="T21" fmla="*/ 74 h 74"/>
                  <a:gd name="T22" fmla="*/ 0 w 71"/>
                  <a:gd name="T23" fmla="*/ 74 h 74"/>
                  <a:gd name="T24" fmla="*/ 21 w 71"/>
                  <a:gd name="T25" fmla="*/ 0 h 74"/>
                  <a:gd name="T26" fmla="*/ 21 w 71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74">
                    <a:moveTo>
                      <a:pt x="21" y="0"/>
                    </a:moveTo>
                    <a:lnTo>
                      <a:pt x="71" y="0"/>
                    </a:lnTo>
                    <a:lnTo>
                      <a:pt x="66" y="17"/>
                    </a:lnTo>
                    <a:lnTo>
                      <a:pt x="40" y="17"/>
                    </a:lnTo>
                    <a:lnTo>
                      <a:pt x="38" y="29"/>
                    </a:lnTo>
                    <a:lnTo>
                      <a:pt x="62" y="29"/>
                    </a:lnTo>
                    <a:lnTo>
                      <a:pt x="57" y="45"/>
                    </a:lnTo>
                    <a:lnTo>
                      <a:pt x="33" y="45"/>
                    </a:lnTo>
                    <a:lnTo>
                      <a:pt x="31" y="57"/>
                    </a:lnTo>
                    <a:lnTo>
                      <a:pt x="57" y="57"/>
                    </a:lnTo>
                    <a:lnTo>
                      <a:pt x="52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 userDrawn="1"/>
            </p:nvSpPr>
            <p:spPr bwMode="auto">
              <a:xfrm>
                <a:off x="3825875" y="1238250"/>
                <a:ext cx="112713" cy="117475"/>
              </a:xfrm>
              <a:custGeom>
                <a:avLst/>
                <a:gdLst>
                  <a:gd name="T0" fmla="*/ 21 w 71"/>
                  <a:gd name="T1" fmla="*/ 0 h 74"/>
                  <a:gd name="T2" fmla="*/ 71 w 71"/>
                  <a:gd name="T3" fmla="*/ 0 h 74"/>
                  <a:gd name="T4" fmla="*/ 66 w 71"/>
                  <a:gd name="T5" fmla="*/ 17 h 74"/>
                  <a:gd name="T6" fmla="*/ 40 w 71"/>
                  <a:gd name="T7" fmla="*/ 17 h 74"/>
                  <a:gd name="T8" fmla="*/ 37 w 71"/>
                  <a:gd name="T9" fmla="*/ 29 h 74"/>
                  <a:gd name="T10" fmla="*/ 61 w 71"/>
                  <a:gd name="T11" fmla="*/ 29 h 74"/>
                  <a:gd name="T12" fmla="*/ 56 w 71"/>
                  <a:gd name="T13" fmla="*/ 45 h 74"/>
                  <a:gd name="T14" fmla="*/ 33 w 71"/>
                  <a:gd name="T15" fmla="*/ 45 h 74"/>
                  <a:gd name="T16" fmla="*/ 30 w 71"/>
                  <a:gd name="T17" fmla="*/ 57 h 74"/>
                  <a:gd name="T18" fmla="*/ 56 w 71"/>
                  <a:gd name="T19" fmla="*/ 57 h 74"/>
                  <a:gd name="T20" fmla="*/ 52 w 71"/>
                  <a:gd name="T21" fmla="*/ 74 h 74"/>
                  <a:gd name="T22" fmla="*/ 0 w 71"/>
                  <a:gd name="T23" fmla="*/ 74 h 74"/>
                  <a:gd name="T24" fmla="*/ 21 w 71"/>
                  <a:gd name="T25" fmla="*/ 0 h 74"/>
                  <a:gd name="T26" fmla="*/ 21 w 71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74">
                    <a:moveTo>
                      <a:pt x="21" y="0"/>
                    </a:moveTo>
                    <a:lnTo>
                      <a:pt x="71" y="0"/>
                    </a:lnTo>
                    <a:lnTo>
                      <a:pt x="66" y="17"/>
                    </a:lnTo>
                    <a:lnTo>
                      <a:pt x="40" y="17"/>
                    </a:lnTo>
                    <a:lnTo>
                      <a:pt x="37" y="29"/>
                    </a:lnTo>
                    <a:lnTo>
                      <a:pt x="61" y="29"/>
                    </a:lnTo>
                    <a:lnTo>
                      <a:pt x="56" y="45"/>
                    </a:lnTo>
                    <a:lnTo>
                      <a:pt x="33" y="45"/>
                    </a:lnTo>
                    <a:lnTo>
                      <a:pt x="30" y="57"/>
                    </a:lnTo>
                    <a:lnTo>
                      <a:pt x="56" y="57"/>
                    </a:lnTo>
                    <a:lnTo>
                      <a:pt x="52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21" name="Freeform 34"/>
              <p:cNvSpPr>
                <a:spLocks noEditPoints="1"/>
              </p:cNvSpPr>
              <p:nvPr userDrawn="1"/>
            </p:nvSpPr>
            <p:spPr bwMode="auto">
              <a:xfrm>
                <a:off x="3203575" y="1238250"/>
                <a:ext cx="117475" cy="122238"/>
              </a:xfrm>
              <a:custGeom>
                <a:avLst/>
                <a:gdLst>
                  <a:gd name="T0" fmla="*/ 20 w 31"/>
                  <a:gd name="T1" fmla="*/ 0 h 32"/>
                  <a:gd name="T2" fmla="*/ 31 w 31"/>
                  <a:gd name="T3" fmla="*/ 11 h 32"/>
                  <a:gd name="T4" fmla="*/ 12 w 31"/>
                  <a:gd name="T5" fmla="*/ 32 h 32"/>
                  <a:gd name="T6" fmla="*/ 1 w 31"/>
                  <a:gd name="T7" fmla="*/ 21 h 32"/>
                  <a:gd name="T8" fmla="*/ 20 w 31"/>
                  <a:gd name="T9" fmla="*/ 0 h 32"/>
                  <a:gd name="T10" fmla="*/ 13 w 31"/>
                  <a:gd name="T11" fmla="*/ 24 h 32"/>
                  <a:gd name="T12" fmla="*/ 20 w 31"/>
                  <a:gd name="T13" fmla="*/ 10 h 32"/>
                  <a:gd name="T14" fmla="*/ 18 w 31"/>
                  <a:gd name="T15" fmla="*/ 7 h 32"/>
                  <a:gd name="T16" fmla="*/ 11 w 31"/>
                  <a:gd name="T17" fmla="*/ 21 h 32"/>
                  <a:gd name="T18" fmla="*/ 13 w 31"/>
                  <a:gd name="T1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2">
                    <a:moveTo>
                      <a:pt x="20" y="0"/>
                    </a:moveTo>
                    <a:cubicBezTo>
                      <a:pt x="27" y="0"/>
                      <a:pt x="31" y="4"/>
                      <a:pt x="31" y="11"/>
                    </a:cubicBezTo>
                    <a:cubicBezTo>
                      <a:pt x="30" y="19"/>
                      <a:pt x="25" y="32"/>
                      <a:pt x="12" y="32"/>
                    </a:cubicBezTo>
                    <a:cubicBezTo>
                      <a:pt x="4" y="32"/>
                      <a:pt x="0" y="28"/>
                      <a:pt x="1" y="21"/>
                    </a:cubicBezTo>
                    <a:cubicBezTo>
                      <a:pt x="1" y="12"/>
                      <a:pt x="7" y="0"/>
                      <a:pt x="20" y="0"/>
                    </a:cubicBezTo>
                    <a:close/>
                    <a:moveTo>
                      <a:pt x="13" y="24"/>
                    </a:moveTo>
                    <a:cubicBezTo>
                      <a:pt x="18" y="24"/>
                      <a:pt x="20" y="13"/>
                      <a:pt x="20" y="10"/>
                    </a:cubicBezTo>
                    <a:cubicBezTo>
                      <a:pt x="21" y="9"/>
                      <a:pt x="20" y="7"/>
                      <a:pt x="18" y="7"/>
                    </a:cubicBezTo>
                    <a:cubicBezTo>
                      <a:pt x="13" y="7"/>
                      <a:pt x="11" y="19"/>
                      <a:pt x="11" y="21"/>
                    </a:cubicBezTo>
                    <a:cubicBezTo>
                      <a:pt x="11" y="23"/>
                      <a:pt x="12" y="24"/>
                      <a:pt x="1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 userDrawn="1"/>
            </p:nvSpPr>
            <p:spPr bwMode="auto">
              <a:xfrm>
                <a:off x="4125913" y="1238250"/>
                <a:ext cx="128588" cy="117475"/>
              </a:xfrm>
              <a:custGeom>
                <a:avLst/>
                <a:gdLst>
                  <a:gd name="T0" fmla="*/ 9 w 34"/>
                  <a:gd name="T1" fmla="*/ 0 h 31"/>
                  <a:gd name="T2" fmla="*/ 20 w 34"/>
                  <a:gd name="T3" fmla="*/ 0 h 31"/>
                  <a:gd name="T4" fmla="*/ 33 w 34"/>
                  <a:gd name="T5" fmla="*/ 12 h 31"/>
                  <a:gd name="T6" fmla="*/ 13 w 34"/>
                  <a:gd name="T7" fmla="*/ 31 h 31"/>
                  <a:gd name="T8" fmla="*/ 0 w 34"/>
                  <a:gd name="T9" fmla="*/ 31 h 31"/>
                  <a:gd name="T10" fmla="*/ 9 w 34"/>
                  <a:gd name="T11" fmla="*/ 0 h 31"/>
                  <a:gd name="T12" fmla="*/ 12 w 34"/>
                  <a:gd name="T13" fmla="*/ 24 h 31"/>
                  <a:gd name="T14" fmla="*/ 15 w 34"/>
                  <a:gd name="T15" fmla="*/ 24 h 31"/>
                  <a:gd name="T16" fmla="*/ 23 w 34"/>
                  <a:gd name="T17" fmla="*/ 12 h 31"/>
                  <a:gd name="T18" fmla="*/ 19 w 34"/>
                  <a:gd name="T19" fmla="*/ 7 h 31"/>
                  <a:gd name="T20" fmla="*/ 17 w 34"/>
                  <a:gd name="T21" fmla="*/ 7 h 31"/>
                  <a:gd name="T22" fmla="*/ 12 w 34"/>
                  <a:gd name="T23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1">
                    <a:moveTo>
                      <a:pt x="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4" y="5"/>
                      <a:pt x="33" y="12"/>
                    </a:cubicBezTo>
                    <a:cubicBezTo>
                      <a:pt x="33" y="23"/>
                      <a:pt x="25" y="31"/>
                      <a:pt x="13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  <a:moveTo>
                      <a:pt x="12" y="24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4"/>
                      <a:pt x="23" y="19"/>
                      <a:pt x="23" y="12"/>
                    </a:cubicBezTo>
                    <a:cubicBezTo>
                      <a:pt x="23" y="9"/>
                      <a:pt x="22" y="7"/>
                      <a:pt x="19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24"/>
                      <a:pt x="12" y="24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  <p:sp>
            <p:nvSpPr>
              <p:cNvPr id="23" name="Freeform 36"/>
              <p:cNvSpPr>
                <a:spLocks/>
              </p:cNvSpPr>
              <p:nvPr userDrawn="1"/>
            </p:nvSpPr>
            <p:spPr bwMode="auto">
              <a:xfrm>
                <a:off x="3354388" y="1238250"/>
                <a:ext cx="117475" cy="122238"/>
              </a:xfrm>
              <a:custGeom>
                <a:avLst/>
                <a:gdLst>
                  <a:gd name="T0" fmla="*/ 28 w 31"/>
                  <a:gd name="T1" fmla="*/ 20 h 32"/>
                  <a:gd name="T2" fmla="*/ 12 w 31"/>
                  <a:gd name="T3" fmla="*/ 32 h 32"/>
                  <a:gd name="T4" fmla="*/ 1 w 31"/>
                  <a:gd name="T5" fmla="*/ 21 h 32"/>
                  <a:gd name="T6" fmla="*/ 20 w 31"/>
                  <a:gd name="T7" fmla="*/ 0 h 32"/>
                  <a:gd name="T8" fmla="*/ 30 w 31"/>
                  <a:gd name="T9" fmla="*/ 9 h 32"/>
                  <a:gd name="T10" fmla="*/ 30 w 31"/>
                  <a:gd name="T11" fmla="*/ 12 h 32"/>
                  <a:gd name="T12" fmla="*/ 20 w 31"/>
                  <a:gd name="T13" fmla="*/ 12 h 32"/>
                  <a:gd name="T14" fmla="*/ 21 w 31"/>
                  <a:gd name="T15" fmla="*/ 10 h 32"/>
                  <a:gd name="T16" fmla="*/ 18 w 31"/>
                  <a:gd name="T17" fmla="*/ 7 h 32"/>
                  <a:gd name="T18" fmla="*/ 11 w 31"/>
                  <a:gd name="T19" fmla="*/ 21 h 32"/>
                  <a:gd name="T20" fmla="*/ 13 w 31"/>
                  <a:gd name="T21" fmla="*/ 24 h 32"/>
                  <a:gd name="T22" fmla="*/ 18 w 31"/>
                  <a:gd name="T23" fmla="*/ 20 h 32"/>
                  <a:gd name="T24" fmla="*/ 28 w 31"/>
                  <a:gd name="T25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28" y="20"/>
                    </a:moveTo>
                    <a:cubicBezTo>
                      <a:pt x="25" y="28"/>
                      <a:pt x="19" y="32"/>
                      <a:pt x="12" y="32"/>
                    </a:cubicBezTo>
                    <a:cubicBezTo>
                      <a:pt x="4" y="32"/>
                      <a:pt x="0" y="27"/>
                      <a:pt x="1" y="21"/>
                    </a:cubicBezTo>
                    <a:cubicBezTo>
                      <a:pt x="1" y="13"/>
                      <a:pt x="6" y="0"/>
                      <a:pt x="20" y="0"/>
                    </a:cubicBezTo>
                    <a:cubicBezTo>
                      <a:pt x="26" y="0"/>
                      <a:pt x="31" y="2"/>
                      <a:pt x="30" y="9"/>
                    </a:cubicBezTo>
                    <a:cubicBezTo>
                      <a:pt x="30" y="10"/>
                      <a:pt x="30" y="11"/>
                      <a:pt x="3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1" y="11"/>
                      <a:pt x="21" y="10"/>
                    </a:cubicBezTo>
                    <a:cubicBezTo>
                      <a:pt x="21" y="8"/>
                      <a:pt x="20" y="7"/>
                      <a:pt x="18" y="7"/>
                    </a:cubicBezTo>
                    <a:cubicBezTo>
                      <a:pt x="14" y="7"/>
                      <a:pt x="11" y="19"/>
                      <a:pt x="11" y="21"/>
                    </a:cubicBezTo>
                    <a:cubicBezTo>
                      <a:pt x="11" y="23"/>
                      <a:pt x="12" y="24"/>
                      <a:pt x="13" y="24"/>
                    </a:cubicBezTo>
                    <a:cubicBezTo>
                      <a:pt x="15" y="24"/>
                      <a:pt x="16" y="23"/>
                      <a:pt x="18" y="20"/>
                    </a:cubicBezTo>
                    <a:cubicBezTo>
                      <a:pt x="28" y="20"/>
                      <a:pt x="28" y="20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3F3F3F"/>
                  </a:solidFill>
                  <a:latin typeface="Arial"/>
                </a:endParaRPr>
              </a:p>
            </p:txBody>
          </p:sp>
        </p:grpSp>
        <p:sp>
          <p:nvSpPr>
            <p:cNvPr id="9" name="Freeform 37"/>
            <p:cNvSpPr>
              <a:spLocks noEditPoints="1"/>
            </p:cNvSpPr>
            <p:nvPr userDrawn="1"/>
          </p:nvSpPr>
          <p:spPr bwMode="auto">
            <a:xfrm>
              <a:off x="4484688" y="919163"/>
              <a:ext cx="1444625" cy="700088"/>
            </a:xfrm>
            <a:custGeom>
              <a:avLst/>
              <a:gdLst>
                <a:gd name="T0" fmla="*/ 312 w 384"/>
                <a:gd name="T1" fmla="*/ 72 h 184"/>
                <a:gd name="T2" fmla="*/ 343 w 384"/>
                <a:gd name="T3" fmla="*/ 73 h 184"/>
                <a:gd name="T4" fmla="*/ 307 w 384"/>
                <a:gd name="T5" fmla="*/ 93 h 184"/>
                <a:gd name="T6" fmla="*/ 312 w 384"/>
                <a:gd name="T7" fmla="*/ 72 h 184"/>
                <a:gd name="T8" fmla="*/ 312 w 384"/>
                <a:gd name="T9" fmla="*/ 35 h 184"/>
                <a:gd name="T10" fmla="*/ 307 w 384"/>
                <a:gd name="T11" fmla="*/ 64 h 184"/>
                <a:gd name="T12" fmla="*/ 281 w 384"/>
                <a:gd name="T13" fmla="*/ 64 h 184"/>
                <a:gd name="T14" fmla="*/ 312 w 384"/>
                <a:gd name="T15" fmla="*/ 35 h 184"/>
                <a:gd name="T16" fmla="*/ 384 w 384"/>
                <a:gd name="T17" fmla="*/ 64 h 184"/>
                <a:gd name="T18" fmla="*/ 314 w 384"/>
                <a:gd name="T19" fmla="*/ 64 h 184"/>
                <a:gd name="T20" fmla="*/ 332 w 384"/>
                <a:gd name="T21" fmla="*/ 0 h 184"/>
                <a:gd name="T22" fmla="*/ 273 w 384"/>
                <a:gd name="T23" fmla="*/ 64 h 184"/>
                <a:gd name="T24" fmla="*/ 0 w 384"/>
                <a:gd name="T25" fmla="*/ 64 h 184"/>
                <a:gd name="T26" fmla="*/ 266 w 384"/>
                <a:gd name="T27" fmla="*/ 71 h 184"/>
                <a:gd name="T28" fmla="*/ 232 w 384"/>
                <a:gd name="T29" fmla="*/ 108 h 184"/>
                <a:gd name="T30" fmla="*/ 273 w 384"/>
                <a:gd name="T31" fmla="*/ 71 h 184"/>
                <a:gd name="T32" fmla="*/ 305 w 384"/>
                <a:gd name="T33" fmla="*/ 72 h 184"/>
                <a:gd name="T34" fmla="*/ 300 w 384"/>
                <a:gd name="T35" fmla="*/ 96 h 184"/>
                <a:gd name="T36" fmla="*/ 139 w 384"/>
                <a:gd name="T37" fmla="*/ 184 h 184"/>
                <a:gd name="T38" fmla="*/ 299 w 384"/>
                <a:gd name="T39" fmla="*/ 105 h 184"/>
                <a:gd name="T40" fmla="*/ 289 w 384"/>
                <a:gd name="T41" fmla="*/ 159 h 184"/>
                <a:gd name="T42" fmla="*/ 304 w 384"/>
                <a:gd name="T43" fmla="*/ 103 h 184"/>
                <a:gd name="T44" fmla="*/ 384 w 384"/>
                <a:gd name="T45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184">
                  <a:moveTo>
                    <a:pt x="312" y="72"/>
                  </a:moveTo>
                  <a:cubicBezTo>
                    <a:pt x="343" y="73"/>
                    <a:pt x="343" y="73"/>
                    <a:pt x="343" y="73"/>
                  </a:cubicBezTo>
                  <a:cubicBezTo>
                    <a:pt x="307" y="93"/>
                    <a:pt x="307" y="93"/>
                    <a:pt x="307" y="93"/>
                  </a:cubicBezTo>
                  <a:cubicBezTo>
                    <a:pt x="309" y="86"/>
                    <a:pt x="310" y="80"/>
                    <a:pt x="312" y="72"/>
                  </a:cubicBezTo>
                  <a:close/>
                  <a:moveTo>
                    <a:pt x="312" y="35"/>
                  </a:moveTo>
                  <a:cubicBezTo>
                    <a:pt x="307" y="64"/>
                    <a:pt x="307" y="64"/>
                    <a:pt x="307" y="64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312" y="35"/>
                    <a:pt x="312" y="35"/>
                    <a:pt x="312" y="35"/>
                  </a:cubicBezTo>
                  <a:close/>
                  <a:moveTo>
                    <a:pt x="384" y="64"/>
                  </a:moveTo>
                  <a:cubicBezTo>
                    <a:pt x="314" y="64"/>
                    <a:pt x="314" y="64"/>
                    <a:pt x="314" y="64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273" y="64"/>
                    <a:pt x="273" y="64"/>
                    <a:pt x="273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0" y="96"/>
                    <a:pt x="300" y="96"/>
                    <a:pt x="300" y="96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89" y="159"/>
                    <a:pt x="289" y="159"/>
                    <a:pt x="289" y="159"/>
                  </a:cubicBezTo>
                  <a:cubicBezTo>
                    <a:pt x="304" y="103"/>
                    <a:pt x="304" y="103"/>
                    <a:pt x="304" y="103"/>
                  </a:cubicBezTo>
                  <a:cubicBezTo>
                    <a:pt x="384" y="64"/>
                    <a:pt x="384" y="64"/>
                    <a:pt x="38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3F3F3F"/>
                </a:solidFill>
                <a:latin typeface="Arial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838200"/>
            <a:ext cx="2286000" cy="304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DD Month YYYY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143000"/>
            <a:ext cx="5181600" cy="381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1524000"/>
            <a:ext cx="5181600" cy="338554"/>
          </a:xfrm>
        </p:spPr>
        <p:txBody>
          <a:bodyPr wrap="square">
            <a:spAutoFit/>
          </a:bodyPr>
          <a:lstStyle>
            <a:lvl1pPr>
              <a:defRPr sz="1600" b="0" i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buFontTx/>
              <a:buNone/>
              <a:defRPr lang="en-US" i="1" dirty="0">
                <a:solidFill>
                  <a:schemeClr val="tx1"/>
                </a:solidFill>
              </a:defRPr>
            </a:lvl2pPr>
          </a:lstStyle>
          <a:p>
            <a:pPr marL="0" lvl="0" indent="-460375"/>
            <a:r>
              <a:rPr lang="en-US" dirty="0" smtClean="0"/>
              <a:t>Title</a:t>
            </a:r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1" y="0"/>
            <a:ext cx="9144000" cy="228600"/>
            <a:chOff x="0" y="0"/>
            <a:chExt cx="9144000" cy="2286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56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7158-42C4-4AF2-9452-B408B877CC63}" type="datetime1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900-2B8E-4EB7-9501-CAC29356B33A}" type="datetime1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4CA-CE31-41A4-8697-DD6AE88E2221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47F4-5912-4725-B471-421A7A88FB55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2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693987"/>
            <a:ext cx="7772400" cy="1470025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432" y="4217987"/>
            <a:ext cx="6400800" cy="990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0B93-C15A-4932-8CA7-5DA6400CF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702229" y="6015361"/>
            <a:ext cx="2047082" cy="502373"/>
            <a:chOff x="3076575" y="919163"/>
            <a:chExt cx="2852738" cy="700088"/>
          </a:xfrm>
          <a:solidFill>
            <a:schemeClr val="accent4"/>
          </a:solidFill>
        </p:grpSpPr>
        <p:grpSp>
          <p:nvGrpSpPr>
            <p:cNvPr id="8" name="Group 7"/>
            <p:cNvGrpSpPr/>
            <p:nvPr userDrawn="1"/>
          </p:nvGrpSpPr>
          <p:grpSpPr>
            <a:xfrm>
              <a:off x="3076575" y="1238250"/>
              <a:ext cx="2174875" cy="122238"/>
              <a:chOff x="3076575" y="1238250"/>
              <a:chExt cx="2174875" cy="122238"/>
            </a:xfrm>
            <a:grpFill/>
          </p:grpSpPr>
          <p:sp>
            <p:nvSpPr>
              <p:cNvPr id="10" name="Freeform 23"/>
              <p:cNvSpPr>
                <a:spLocks/>
              </p:cNvSpPr>
              <p:nvPr userDrawn="1"/>
            </p:nvSpPr>
            <p:spPr bwMode="auto">
              <a:xfrm>
                <a:off x="4359275" y="1238250"/>
                <a:ext cx="180975" cy="117475"/>
              </a:xfrm>
              <a:custGeom>
                <a:avLst/>
                <a:gdLst>
                  <a:gd name="T0" fmla="*/ 83 w 114"/>
                  <a:gd name="T1" fmla="*/ 24 h 74"/>
                  <a:gd name="T2" fmla="*/ 57 w 114"/>
                  <a:gd name="T3" fmla="*/ 74 h 74"/>
                  <a:gd name="T4" fmla="*/ 36 w 114"/>
                  <a:gd name="T5" fmla="*/ 74 h 74"/>
                  <a:gd name="T6" fmla="*/ 36 w 114"/>
                  <a:gd name="T7" fmla="*/ 24 h 74"/>
                  <a:gd name="T8" fmla="*/ 36 w 114"/>
                  <a:gd name="T9" fmla="*/ 24 h 74"/>
                  <a:gd name="T10" fmla="*/ 22 w 114"/>
                  <a:gd name="T11" fmla="*/ 74 h 74"/>
                  <a:gd name="T12" fmla="*/ 0 w 114"/>
                  <a:gd name="T13" fmla="*/ 74 h 74"/>
                  <a:gd name="T14" fmla="*/ 19 w 114"/>
                  <a:gd name="T15" fmla="*/ 0 h 74"/>
                  <a:gd name="T16" fmla="*/ 57 w 114"/>
                  <a:gd name="T17" fmla="*/ 0 h 74"/>
                  <a:gd name="T18" fmla="*/ 55 w 114"/>
                  <a:gd name="T19" fmla="*/ 43 h 74"/>
                  <a:gd name="T20" fmla="*/ 55 w 114"/>
                  <a:gd name="T21" fmla="*/ 43 h 74"/>
                  <a:gd name="T22" fmla="*/ 76 w 114"/>
                  <a:gd name="T23" fmla="*/ 0 h 74"/>
                  <a:gd name="T24" fmla="*/ 114 w 114"/>
                  <a:gd name="T25" fmla="*/ 0 h 74"/>
                  <a:gd name="T26" fmla="*/ 93 w 114"/>
                  <a:gd name="T27" fmla="*/ 74 h 74"/>
                  <a:gd name="T28" fmla="*/ 69 w 114"/>
                  <a:gd name="T29" fmla="*/ 74 h 74"/>
                  <a:gd name="T30" fmla="*/ 83 w 114"/>
                  <a:gd name="T31" fmla="*/ 24 h 74"/>
                  <a:gd name="T32" fmla="*/ 83 w 114"/>
                  <a:gd name="T33" fmla="*/ 24 h 74"/>
                  <a:gd name="T34" fmla="*/ 83 w 114"/>
                  <a:gd name="T35" fmla="*/ 2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74">
                    <a:moveTo>
                      <a:pt x="83" y="24"/>
                    </a:moveTo>
                    <a:lnTo>
                      <a:pt x="57" y="74"/>
                    </a:lnTo>
                    <a:lnTo>
                      <a:pt x="36" y="7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2" y="74"/>
                    </a:lnTo>
                    <a:lnTo>
                      <a:pt x="0" y="74"/>
                    </a:lnTo>
                    <a:lnTo>
                      <a:pt x="19" y="0"/>
                    </a:lnTo>
                    <a:lnTo>
                      <a:pt x="57" y="0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76" y="0"/>
                    </a:lnTo>
                    <a:lnTo>
                      <a:pt x="114" y="0"/>
                    </a:lnTo>
                    <a:lnTo>
                      <a:pt x="93" y="74"/>
                    </a:lnTo>
                    <a:lnTo>
                      <a:pt x="69" y="7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1" name="Freeform 24"/>
              <p:cNvSpPr>
                <a:spLocks noEditPoints="1"/>
              </p:cNvSpPr>
              <p:nvPr userDrawn="1"/>
            </p:nvSpPr>
            <p:spPr bwMode="auto">
              <a:xfrm>
                <a:off x="4556125" y="1238250"/>
                <a:ext cx="120650" cy="117475"/>
              </a:xfrm>
              <a:custGeom>
                <a:avLst/>
                <a:gdLst>
                  <a:gd name="T0" fmla="*/ 42 w 76"/>
                  <a:gd name="T1" fmla="*/ 0 h 74"/>
                  <a:gd name="T2" fmla="*/ 76 w 76"/>
                  <a:gd name="T3" fmla="*/ 0 h 74"/>
                  <a:gd name="T4" fmla="*/ 76 w 76"/>
                  <a:gd name="T5" fmla="*/ 74 h 74"/>
                  <a:gd name="T6" fmla="*/ 49 w 76"/>
                  <a:gd name="T7" fmla="*/ 74 h 74"/>
                  <a:gd name="T8" fmla="*/ 52 w 76"/>
                  <a:gd name="T9" fmla="*/ 62 h 74"/>
                  <a:gd name="T10" fmla="*/ 30 w 76"/>
                  <a:gd name="T11" fmla="*/ 62 h 74"/>
                  <a:gd name="T12" fmla="*/ 23 w 76"/>
                  <a:gd name="T13" fmla="*/ 74 h 74"/>
                  <a:gd name="T14" fmla="*/ 0 w 76"/>
                  <a:gd name="T15" fmla="*/ 74 h 74"/>
                  <a:gd name="T16" fmla="*/ 42 w 76"/>
                  <a:gd name="T17" fmla="*/ 0 h 74"/>
                  <a:gd name="T18" fmla="*/ 42 w 76"/>
                  <a:gd name="T19" fmla="*/ 0 h 74"/>
                  <a:gd name="T20" fmla="*/ 52 w 76"/>
                  <a:gd name="T21" fmla="*/ 45 h 74"/>
                  <a:gd name="T22" fmla="*/ 54 w 76"/>
                  <a:gd name="T23" fmla="*/ 17 h 74"/>
                  <a:gd name="T24" fmla="*/ 52 w 76"/>
                  <a:gd name="T25" fmla="*/ 17 h 74"/>
                  <a:gd name="T26" fmla="*/ 38 w 76"/>
                  <a:gd name="T27" fmla="*/ 45 h 74"/>
                  <a:gd name="T28" fmla="*/ 52 w 76"/>
                  <a:gd name="T29" fmla="*/ 45 h 74"/>
                  <a:gd name="T30" fmla="*/ 52 w 76"/>
                  <a:gd name="T31" fmla="*/ 4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74">
                    <a:moveTo>
                      <a:pt x="42" y="0"/>
                    </a:moveTo>
                    <a:lnTo>
                      <a:pt x="76" y="0"/>
                    </a:lnTo>
                    <a:lnTo>
                      <a:pt x="76" y="74"/>
                    </a:lnTo>
                    <a:lnTo>
                      <a:pt x="49" y="74"/>
                    </a:lnTo>
                    <a:lnTo>
                      <a:pt x="52" y="62"/>
                    </a:lnTo>
                    <a:lnTo>
                      <a:pt x="30" y="62"/>
                    </a:lnTo>
                    <a:lnTo>
                      <a:pt x="23" y="74"/>
                    </a:lnTo>
                    <a:lnTo>
                      <a:pt x="0" y="74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  <a:moveTo>
                      <a:pt x="52" y="45"/>
                    </a:moveTo>
                    <a:lnTo>
                      <a:pt x="54" y="17"/>
                    </a:lnTo>
                    <a:lnTo>
                      <a:pt x="52" y="17"/>
                    </a:lnTo>
                    <a:lnTo>
                      <a:pt x="38" y="45"/>
                    </a:lnTo>
                    <a:lnTo>
                      <a:pt x="52" y="45"/>
                    </a:lnTo>
                    <a:lnTo>
                      <a:pt x="5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2" name="Freeform 25"/>
              <p:cNvSpPr>
                <a:spLocks/>
              </p:cNvSpPr>
              <p:nvPr userDrawn="1"/>
            </p:nvSpPr>
            <p:spPr bwMode="auto">
              <a:xfrm>
                <a:off x="4886325" y="1238250"/>
                <a:ext cx="98425" cy="117475"/>
              </a:xfrm>
              <a:custGeom>
                <a:avLst/>
                <a:gdLst>
                  <a:gd name="T0" fmla="*/ 17 w 62"/>
                  <a:gd name="T1" fmla="*/ 17 h 74"/>
                  <a:gd name="T2" fmla="*/ 0 w 62"/>
                  <a:gd name="T3" fmla="*/ 17 h 74"/>
                  <a:gd name="T4" fmla="*/ 5 w 62"/>
                  <a:gd name="T5" fmla="*/ 0 h 74"/>
                  <a:gd name="T6" fmla="*/ 62 w 62"/>
                  <a:gd name="T7" fmla="*/ 0 h 74"/>
                  <a:gd name="T8" fmla="*/ 57 w 62"/>
                  <a:gd name="T9" fmla="*/ 17 h 74"/>
                  <a:gd name="T10" fmla="*/ 41 w 62"/>
                  <a:gd name="T11" fmla="*/ 17 h 74"/>
                  <a:gd name="T12" fmla="*/ 26 w 62"/>
                  <a:gd name="T13" fmla="*/ 74 h 74"/>
                  <a:gd name="T14" fmla="*/ 3 w 62"/>
                  <a:gd name="T15" fmla="*/ 74 h 74"/>
                  <a:gd name="T16" fmla="*/ 17 w 62"/>
                  <a:gd name="T17" fmla="*/ 17 h 74"/>
                  <a:gd name="T18" fmla="*/ 17 w 62"/>
                  <a:gd name="T19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4">
                    <a:moveTo>
                      <a:pt x="17" y="17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62" y="0"/>
                    </a:lnTo>
                    <a:lnTo>
                      <a:pt x="57" y="17"/>
                    </a:lnTo>
                    <a:lnTo>
                      <a:pt x="41" y="17"/>
                    </a:lnTo>
                    <a:lnTo>
                      <a:pt x="26" y="74"/>
                    </a:lnTo>
                    <a:lnTo>
                      <a:pt x="3" y="74"/>
                    </a:lnTo>
                    <a:lnTo>
                      <a:pt x="17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3" name="Freeform 26"/>
              <p:cNvSpPr>
                <a:spLocks/>
              </p:cNvSpPr>
              <p:nvPr userDrawn="1"/>
            </p:nvSpPr>
            <p:spPr bwMode="auto">
              <a:xfrm>
                <a:off x="5105400" y="1238250"/>
                <a:ext cx="146050" cy="117475"/>
              </a:xfrm>
              <a:custGeom>
                <a:avLst/>
                <a:gdLst>
                  <a:gd name="T0" fmla="*/ 21 w 92"/>
                  <a:gd name="T1" fmla="*/ 0 h 74"/>
                  <a:gd name="T2" fmla="*/ 54 w 92"/>
                  <a:gd name="T3" fmla="*/ 0 h 74"/>
                  <a:gd name="T4" fmla="*/ 57 w 92"/>
                  <a:gd name="T5" fmla="*/ 45 h 74"/>
                  <a:gd name="T6" fmla="*/ 59 w 92"/>
                  <a:gd name="T7" fmla="*/ 45 h 74"/>
                  <a:gd name="T8" fmla="*/ 71 w 92"/>
                  <a:gd name="T9" fmla="*/ 0 h 74"/>
                  <a:gd name="T10" fmla="*/ 92 w 92"/>
                  <a:gd name="T11" fmla="*/ 0 h 74"/>
                  <a:gd name="T12" fmla="*/ 73 w 92"/>
                  <a:gd name="T13" fmla="*/ 74 h 74"/>
                  <a:gd name="T14" fmla="*/ 40 w 92"/>
                  <a:gd name="T15" fmla="*/ 74 h 74"/>
                  <a:gd name="T16" fmla="*/ 38 w 92"/>
                  <a:gd name="T17" fmla="*/ 29 h 74"/>
                  <a:gd name="T18" fmla="*/ 35 w 92"/>
                  <a:gd name="T19" fmla="*/ 29 h 74"/>
                  <a:gd name="T20" fmla="*/ 24 w 92"/>
                  <a:gd name="T21" fmla="*/ 74 h 74"/>
                  <a:gd name="T22" fmla="*/ 0 w 92"/>
                  <a:gd name="T23" fmla="*/ 74 h 74"/>
                  <a:gd name="T24" fmla="*/ 21 w 92"/>
                  <a:gd name="T25" fmla="*/ 0 h 74"/>
                  <a:gd name="T26" fmla="*/ 21 w 92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74">
                    <a:moveTo>
                      <a:pt x="21" y="0"/>
                    </a:moveTo>
                    <a:lnTo>
                      <a:pt x="54" y="0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71" y="0"/>
                    </a:lnTo>
                    <a:lnTo>
                      <a:pt x="92" y="0"/>
                    </a:lnTo>
                    <a:lnTo>
                      <a:pt x="73" y="74"/>
                    </a:lnTo>
                    <a:lnTo>
                      <a:pt x="40" y="74"/>
                    </a:lnTo>
                    <a:lnTo>
                      <a:pt x="38" y="29"/>
                    </a:lnTo>
                    <a:lnTo>
                      <a:pt x="35" y="29"/>
                    </a:lnTo>
                    <a:lnTo>
                      <a:pt x="24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4" name="Freeform 27"/>
              <p:cNvSpPr>
                <a:spLocks noEditPoints="1"/>
              </p:cNvSpPr>
              <p:nvPr userDrawn="1"/>
            </p:nvSpPr>
            <p:spPr bwMode="auto">
              <a:xfrm>
                <a:off x="4724400" y="1238250"/>
                <a:ext cx="128588" cy="117475"/>
              </a:xfrm>
              <a:custGeom>
                <a:avLst/>
                <a:gdLst>
                  <a:gd name="T0" fmla="*/ 9 w 34"/>
                  <a:gd name="T1" fmla="*/ 0 h 31"/>
                  <a:gd name="T2" fmla="*/ 24 w 34"/>
                  <a:gd name="T3" fmla="*/ 0 h 31"/>
                  <a:gd name="T4" fmla="*/ 33 w 34"/>
                  <a:gd name="T5" fmla="*/ 8 h 31"/>
                  <a:gd name="T6" fmla="*/ 26 w 34"/>
                  <a:gd name="T7" fmla="*/ 16 h 31"/>
                  <a:gd name="T8" fmla="*/ 26 w 34"/>
                  <a:gd name="T9" fmla="*/ 17 h 31"/>
                  <a:gd name="T10" fmla="*/ 30 w 34"/>
                  <a:gd name="T11" fmla="*/ 22 h 31"/>
                  <a:gd name="T12" fmla="*/ 29 w 34"/>
                  <a:gd name="T13" fmla="*/ 29 h 31"/>
                  <a:gd name="T14" fmla="*/ 29 w 34"/>
                  <a:gd name="T15" fmla="*/ 31 h 31"/>
                  <a:gd name="T16" fmla="*/ 18 w 34"/>
                  <a:gd name="T17" fmla="*/ 31 h 31"/>
                  <a:gd name="T18" fmla="*/ 18 w 34"/>
                  <a:gd name="T19" fmla="*/ 30 h 31"/>
                  <a:gd name="T20" fmla="*/ 19 w 34"/>
                  <a:gd name="T21" fmla="*/ 22 h 31"/>
                  <a:gd name="T22" fmla="*/ 17 w 34"/>
                  <a:gd name="T23" fmla="*/ 20 h 31"/>
                  <a:gd name="T24" fmla="*/ 14 w 34"/>
                  <a:gd name="T25" fmla="*/ 20 h 31"/>
                  <a:gd name="T26" fmla="*/ 11 w 34"/>
                  <a:gd name="T27" fmla="*/ 31 h 31"/>
                  <a:gd name="T28" fmla="*/ 0 w 34"/>
                  <a:gd name="T29" fmla="*/ 31 h 31"/>
                  <a:gd name="T30" fmla="*/ 9 w 34"/>
                  <a:gd name="T31" fmla="*/ 0 h 31"/>
                  <a:gd name="T32" fmla="*/ 18 w 34"/>
                  <a:gd name="T33" fmla="*/ 13 h 31"/>
                  <a:gd name="T34" fmla="*/ 23 w 34"/>
                  <a:gd name="T35" fmla="*/ 10 h 31"/>
                  <a:gd name="T36" fmla="*/ 20 w 34"/>
                  <a:gd name="T37" fmla="*/ 7 h 31"/>
                  <a:gd name="T38" fmla="*/ 17 w 34"/>
                  <a:gd name="T39" fmla="*/ 7 h 31"/>
                  <a:gd name="T40" fmla="*/ 16 w 34"/>
                  <a:gd name="T41" fmla="*/ 13 h 31"/>
                  <a:gd name="T42" fmla="*/ 18 w 34"/>
                  <a:gd name="T43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31">
                    <a:moveTo>
                      <a:pt x="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31" y="0"/>
                      <a:pt x="34" y="4"/>
                      <a:pt x="33" y="8"/>
                    </a:cubicBezTo>
                    <a:cubicBezTo>
                      <a:pt x="33" y="14"/>
                      <a:pt x="28" y="16"/>
                      <a:pt x="26" y="16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9" y="17"/>
                      <a:pt x="30" y="19"/>
                      <a:pt x="30" y="22"/>
                    </a:cubicBezTo>
                    <a:cubicBezTo>
                      <a:pt x="29" y="24"/>
                      <a:pt x="29" y="26"/>
                      <a:pt x="29" y="29"/>
                    </a:cubicBezTo>
                    <a:cubicBezTo>
                      <a:pt x="29" y="30"/>
                      <a:pt x="29" y="31"/>
                      <a:pt x="29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27"/>
                      <a:pt x="19" y="25"/>
                      <a:pt x="19" y="22"/>
                    </a:cubicBezTo>
                    <a:cubicBezTo>
                      <a:pt x="19" y="21"/>
                      <a:pt x="19" y="20"/>
                      <a:pt x="17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  <a:moveTo>
                      <a:pt x="18" y="13"/>
                    </a:moveTo>
                    <a:cubicBezTo>
                      <a:pt x="21" y="13"/>
                      <a:pt x="23" y="12"/>
                      <a:pt x="23" y="10"/>
                    </a:cubicBezTo>
                    <a:cubicBezTo>
                      <a:pt x="23" y="8"/>
                      <a:pt x="22" y="7"/>
                      <a:pt x="20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 userDrawn="1"/>
            </p:nvSpPr>
            <p:spPr bwMode="auto">
              <a:xfrm>
                <a:off x="4999038" y="1238250"/>
                <a:ext cx="73025" cy="117475"/>
              </a:xfrm>
              <a:custGeom>
                <a:avLst/>
                <a:gdLst>
                  <a:gd name="T0" fmla="*/ 22 w 46"/>
                  <a:gd name="T1" fmla="*/ 0 h 74"/>
                  <a:gd name="T2" fmla="*/ 46 w 46"/>
                  <a:gd name="T3" fmla="*/ 0 h 74"/>
                  <a:gd name="T4" fmla="*/ 27 w 46"/>
                  <a:gd name="T5" fmla="*/ 74 h 74"/>
                  <a:gd name="T6" fmla="*/ 0 w 46"/>
                  <a:gd name="T7" fmla="*/ 74 h 74"/>
                  <a:gd name="T8" fmla="*/ 22 w 46"/>
                  <a:gd name="T9" fmla="*/ 0 h 74"/>
                  <a:gd name="T10" fmla="*/ 22 w 46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4">
                    <a:moveTo>
                      <a:pt x="22" y="0"/>
                    </a:moveTo>
                    <a:lnTo>
                      <a:pt x="46" y="0"/>
                    </a:lnTo>
                    <a:lnTo>
                      <a:pt x="27" y="74"/>
                    </a:lnTo>
                    <a:lnTo>
                      <a:pt x="0" y="7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6" name="Freeform 29"/>
              <p:cNvSpPr>
                <a:spLocks/>
              </p:cNvSpPr>
              <p:nvPr userDrawn="1"/>
            </p:nvSpPr>
            <p:spPr bwMode="auto">
              <a:xfrm>
                <a:off x="3076575" y="1238250"/>
                <a:ext cx="82550" cy="117475"/>
              </a:xfrm>
              <a:custGeom>
                <a:avLst/>
                <a:gdLst>
                  <a:gd name="T0" fmla="*/ 21 w 52"/>
                  <a:gd name="T1" fmla="*/ 0 h 74"/>
                  <a:gd name="T2" fmla="*/ 45 w 52"/>
                  <a:gd name="T3" fmla="*/ 0 h 74"/>
                  <a:gd name="T4" fmla="*/ 28 w 52"/>
                  <a:gd name="T5" fmla="*/ 57 h 74"/>
                  <a:gd name="T6" fmla="*/ 52 w 52"/>
                  <a:gd name="T7" fmla="*/ 57 h 74"/>
                  <a:gd name="T8" fmla="*/ 47 w 52"/>
                  <a:gd name="T9" fmla="*/ 74 h 74"/>
                  <a:gd name="T10" fmla="*/ 0 w 52"/>
                  <a:gd name="T11" fmla="*/ 74 h 74"/>
                  <a:gd name="T12" fmla="*/ 21 w 52"/>
                  <a:gd name="T13" fmla="*/ 0 h 74"/>
                  <a:gd name="T14" fmla="*/ 21 w 52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74">
                    <a:moveTo>
                      <a:pt x="21" y="0"/>
                    </a:moveTo>
                    <a:lnTo>
                      <a:pt x="45" y="0"/>
                    </a:lnTo>
                    <a:lnTo>
                      <a:pt x="28" y="57"/>
                    </a:lnTo>
                    <a:lnTo>
                      <a:pt x="52" y="57"/>
                    </a:lnTo>
                    <a:lnTo>
                      <a:pt x="47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7" name="Freeform 30"/>
              <p:cNvSpPr>
                <a:spLocks/>
              </p:cNvSpPr>
              <p:nvPr userDrawn="1"/>
            </p:nvSpPr>
            <p:spPr bwMode="auto">
              <a:xfrm>
                <a:off x="3505200" y="1238250"/>
                <a:ext cx="134938" cy="117475"/>
              </a:xfrm>
              <a:custGeom>
                <a:avLst/>
                <a:gdLst>
                  <a:gd name="T0" fmla="*/ 21 w 85"/>
                  <a:gd name="T1" fmla="*/ 0 h 74"/>
                  <a:gd name="T2" fmla="*/ 45 w 85"/>
                  <a:gd name="T3" fmla="*/ 0 h 74"/>
                  <a:gd name="T4" fmla="*/ 35 w 85"/>
                  <a:gd name="T5" fmla="*/ 31 h 74"/>
                  <a:gd name="T6" fmla="*/ 35 w 85"/>
                  <a:gd name="T7" fmla="*/ 31 h 74"/>
                  <a:gd name="T8" fmla="*/ 59 w 85"/>
                  <a:gd name="T9" fmla="*/ 0 h 74"/>
                  <a:gd name="T10" fmla="*/ 85 w 85"/>
                  <a:gd name="T11" fmla="*/ 0 h 74"/>
                  <a:gd name="T12" fmla="*/ 57 w 85"/>
                  <a:gd name="T13" fmla="*/ 36 h 74"/>
                  <a:gd name="T14" fmla="*/ 66 w 85"/>
                  <a:gd name="T15" fmla="*/ 74 h 74"/>
                  <a:gd name="T16" fmla="*/ 43 w 85"/>
                  <a:gd name="T17" fmla="*/ 74 h 74"/>
                  <a:gd name="T18" fmla="*/ 33 w 85"/>
                  <a:gd name="T19" fmla="*/ 41 h 74"/>
                  <a:gd name="T20" fmla="*/ 33 w 85"/>
                  <a:gd name="T21" fmla="*/ 41 h 74"/>
                  <a:gd name="T22" fmla="*/ 24 w 85"/>
                  <a:gd name="T23" fmla="*/ 74 h 74"/>
                  <a:gd name="T24" fmla="*/ 0 w 85"/>
                  <a:gd name="T25" fmla="*/ 74 h 74"/>
                  <a:gd name="T26" fmla="*/ 21 w 85"/>
                  <a:gd name="T27" fmla="*/ 0 h 74"/>
                  <a:gd name="T28" fmla="*/ 21 w 85"/>
                  <a:gd name="T2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74">
                    <a:moveTo>
                      <a:pt x="21" y="0"/>
                    </a:moveTo>
                    <a:lnTo>
                      <a:pt x="45" y="0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57" y="36"/>
                    </a:lnTo>
                    <a:lnTo>
                      <a:pt x="66" y="74"/>
                    </a:lnTo>
                    <a:lnTo>
                      <a:pt x="43" y="74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24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8" name="Freeform 31"/>
              <p:cNvSpPr>
                <a:spLocks/>
              </p:cNvSpPr>
              <p:nvPr userDrawn="1"/>
            </p:nvSpPr>
            <p:spPr bwMode="auto">
              <a:xfrm>
                <a:off x="3659188" y="1238250"/>
                <a:ext cx="131763" cy="117475"/>
              </a:xfrm>
              <a:custGeom>
                <a:avLst/>
                <a:gdLst>
                  <a:gd name="T0" fmla="*/ 45 w 83"/>
                  <a:gd name="T1" fmla="*/ 48 h 74"/>
                  <a:gd name="T2" fmla="*/ 31 w 83"/>
                  <a:gd name="T3" fmla="*/ 48 h 74"/>
                  <a:gd name="T4" fmla="*/ 24 w 83"/>
                  <a:gd name="T5" fmla="*/ 74 h 74"/>
                  <a:gd name="T6" fmla="*/ 0 w 83"/>
                  <a:gd name="T7" fmla="*/ 74 h 74"/>
                  <a:gd name="T8" fmla="*/ 19 w 83"/>
                  <a:gd name="T9" fmla="*/ 0 h 74"/>
                  <a:gd name="T10" fmla="*/ 45 w 83"/>
                  <a:gd name="T11" fmla="*/ 0 h 74"/>
                  <a:gd name="T12" fmla="*/ 36 w 83"/>
                  <a:gd name="T13" fmla="*/ 29 h 74"/>
                  <a:gd name="T14" fmla="*/ 50 w 83"/>
                  <a:gd name="T15" fmla="*/ 29 h 74"/>
                  <a:gd name="T16" fmla="*/ 59 w 83"/>
                  <a:gd name="T17" fmla="*/ 0 h 74"/>
                  <a:gd name="T18" fmla="*/ 83 w 83"/>
                  <a:gd name="T19" fmla="*/ 0 h 74"/>
                  <a:gd name="T20" fmla="*/ 62 w 83"/>
                  <a:gd name="T21" fmla="*/ 74 h 74"/>
                  <a:gd name="T22" fmla="*/ 38 w 83"/>
                  <a:gd name="T23" fmla="*/ 74 h 74"/>
                  <a:gd name="T24" fmla="*/ 45 w 83"/>
                  <a:gd name="T25" fmla="*/ 48 h 74"/>
                  <a:gd name="T26" fmla="*/ 45 w 83"/>
                  <a:gd name="T2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74">
                    <a:moveTo>
                      <a:pt x="45" y="48"/>
                    </a:moveTo>
                    <a:lnTo>
                      <a:pt x="31" y="48"/>
                    </a:lnTo>
                    <a:lnTo>
                      <a:pt x="24" y="74"/>
                    </a:lnTo>
                    <a:lnTo>
                      <a:pt x="0" y="74"/>
                    </a:lnTo>
                    <a:lnTo>
                      <a:pt x="19" y="0"/>
                    </a:lnTo>
                    <a:lnTo>
                      <a:pt x="45" y="0"/>
                    </a:lnTo>
                    <a:lnTo>
                      <a:pt x="36" y="29"/>
                    </a:lnTo>
                    <a:lnTo>
                      <a:pt x="50" y="29"/>
                    </a:lnTo>
                    <a:lnTo>
                      <a:pt x="59" y="0"/>
                    </a:lnTo>
                    <a:lnTo>
                      <a:pt x="83" y="0"/>
                    </a:lnTo>
                    <a:lnTo>
                      <a:pt x="62" y="74"/>
                    </a:lnTo>
                    <a:lnTo>
                      <a:pt x="38" y="74"/>
                    </a:lnTo>
                    <a:lnTo>
                      <a:pt x="45" y="48"/>
                    </a:lnTo>
                    <a:lnTo>
                      <a:pt x="4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19" name="Freeform 32"/>
              <p:cNvSpPr>
                <a:spLocks/>
              </p:cNvSpPr>
              <p:nvPr userDrawn="1"/>
            </p:nvSpPr>
            <p:spPr bwMode="auto">
              <a:xfrm>
                <a:off x="3971925" y="1238250"/>
                <a:ext cx="112713" cy="117475"/>
              </a:xfrm>
              <a:custGeom>
                <a:avLst/>
                <a:gdLst>
                  <a:gd name="T0" fmla="*/ 21 w 71"/>
                  <a:gd name="T1" fmla="*/ 0 h 74"/>
                  <a:gd name="T2" fmla="*/ 71 w 71"/>
                  <a:gd name="T3" fmla="*/ 0 h 74"/>
                  <a:gd name="T4" fmla="*/ 66 w 71"/>
                  <a:gd name="T5" fmla="*/ 17 h 74"/>
                  <a:gd name="T6" fmla="*/ 40 w 71"/>
                  <a:gd name="T7" fmla="*/ 17 h 74"/>
                  <a:gd name="T8" fmla="*/ 38 w 71"/>
                  <a:gd name="T9" fmla="*/ 29 h 74"/>
                  <a:gd name="T10" fmla="*/ 62 w 71"/>
                  <a:gd name="T11" fmla="*/ 29 h 74"/>
                  <a:gd name="T12" fmla="*/ 57 w 71"/>
                  <a:gd name="T13" fmla="*/ 45 h 74"/>
                  <a:gd name="T14" fmla="*/ 33 w 71"/>
                  <a:gd name="T15" fmla="*/ 45 h 74"/>
                  <a:gd name="T16" fmla="*/ 31 w 71"/>
                  <a:gd name="T17" fmla="*/ 57 h 74"/>
                  <a:gd name="T18" fmla="*/ 57 w 71"/>
                  <a:gd name="T19" fmla="*/ 57 h 74"/>
                  <a:gd name="T20" fmla="*/ 52 w 71"/>
                  <a:gd name="T21" fmla="*/ 74 h 74"/>
                  <a:gd name="T22" fmla="*/ 0 w 71"/>
                  <a:gd name="T23" fmla="*/ 74 h 74"/>
                  <a:gd name="T24" fmla="*/ 21 w 71"/>
                  <a:gd name="T25" fmla="*/ 0 h 74"/>
                  <a:gd name="T26" fmla="*/ 21 w 71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74">
                    <a:moveTo>
                      <a:pt x="21" y="0"/>
                    </a:moveTo>
                    <a:lnTo>
                      <a:pt x="71" y="0"/>
                    </a:lnTo>
                    <a:lnTo>
                      <a:pt x="66" y="17"/>
                    </a:lnTo>
                    <a:lnTo>
                      <a:pt x="40" y="17"/>
                    </a:lnTo>
                    <a:lnTo>
                      <a:pt x="38" y="29"/>
                    </a:lnTo>
                    <a:lnTo>
                      <a:pt x="62" y="29"/>
                    </a:lnTo>
                    <a:lnTo>
                      <a:pt x="57" y="45"/>
                    </a:lnTo>
                    <a:lnTo>
                      <a:pt x="33" y="45"/>
                    </a:lnTo>
                    <a:lnTo>
                      <a:pt x="31" y="57"/>
                    </a:lnTo>
                    <a:lnTo>
                      <a:pt x="57" y="57"/>
                    </a:lnTo>
                    <a:lnTo>
                      <a:pt x="52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 userDrawn="1"/>
            </p:nvSpPr>
            <p:spPr bwMode="auto">
              <a:xfrm>
                <a:off x="3825875" y="1238250"/>
                <a:ext cx="112713" cy="117475"/>
              </a:xfrm>
              <a:custGeom>
                <a:avLst/>
                <a:gdLst>
                  <a:gd name="T0" fmla="*/ 21 w 71"/>
                  <a:gd name="T1" fmla="*/ 0 h 74"/>
                  <a:gd name="T2" fmla="*/ 71 w 71"/>
                  <a:gd name="T3" fmla="*/ 0 h 74"/>
                  <a:gd name="T4" fmla="*/ 66 w 71"/>
                  <a:gd name="T5" fmla="*/ 17 h 74"/>
                  <a:gd name="T6" fmla="*/ 40 w 71"/>
                  <a:gd name="T7" fmla="*/ 17 h 74"/>
                  <a:gd name="T8" fmla="*/ 37 w 71"/>
                  <a:gd name="T9" fmla="*/ 29 h 74"/>
                  <a:gd name="T10" fmla="*/ 61 w 71"/>
                  <a:gd name="T11" fmla="*/ 29 h 74"/>
                  <a:gd name="T12" fmla="*/ 56 w 71"/>
                  <a:gd name="T13" fmla="*/ 45 h 74"/>
                  <a:gd name="T14" fmla="*/ 33 w 71"/>
                  <a:gd name="T15" fmla="*/ 45 h 74"/>
                  <a:gd name="T16" fmla="*/ 30 w 71"/>
                  <a:gd name="T17" fmla="*/ 57 h 74"/>
                  <a:gd name="T18" fmla="*/ 56 w 71"/>
                  <a:gd name="T19" fmla="*/ 57 h 74"/>
                  <a:gd name="T20" fmla="*/ 52 w 71"/>
                  <a:gd name="T21" fmla="*/ 74 h 74"/>
                  <a:gd name="T22" fmla="*/ 0 w 71"/>
                  <a:gd name="T23" fmla="*/ 74 h 74"/>
                  <a:gd name="T24" fmla="*/ 21 w 71"/>
                  <a:gd name="T25" fmla="*/ 0 h 74"/>
                  <a:gd name="T26" fmla="*/ 21 w 71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74">
                    <a:moveTo>
                      <a:pt x="21" y="0"/>
                    </a:moveTo>
                    <a:lnTo>
                      <a:pt x="71" y="0"/>
                    </a:lnTo>
                    <a:lnTo>
                      <a:pt x="66" y="17"/>
                    </a:lnTo>
                    <a:lnTo>
                      <a:pt x="40" y="17"/>
                    </a:lnTo>
                    <a:lnTo>
                      <a:pt x="37" y="29"/>
                    </a:lnTo>
                    <a:lnTo>
                      <a:pt x="61" y="29"/>
                    </a:lnTo>
                    <a:lnTo>
                      <a:pt x="56" y="45"/>
                    </a:lnTo>
                    <a:lnTo>
                      <a:pt x="33" y="45"/>
                    </a:lnTo>
                    <a:lnTo>
                      <a:pt x="30" y="57"/>
                    </a:lnTo>
                    <a:lnTo>
                      <a:pt x="56" y="57"/>
                    </a:lnTo>
                    <a:lnTo>
                      <a:pt x="52" y="74"/>
                    </a:lnTo>
                    <a:lnTo>
                      <a:pt x="0" y="7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1" name="Freeform 34"/>
              <p:cNvSpPr>
                <a:spLocks noEditPoints="1"/>
              </p:cNvSpPr>
              <p:nvPr userDrawn="1"/>
            </p:nvSpPr>
            <p:spPr bwMode="auto">
              <a:xfrm>
                <a:off x="3203575" y="1238250"/>
                <a:ext cx="117475" cy="122238"/>
              </a:xfrm>
              <a:custGeom>
                <a:avLst/>
                <a:gdLst>
                  <a:gd name="T0" fmla="*/ 20 w 31"/>
                  <a:gd name="T1" fmla="*/ 0 h 32"/>
                  <a:gd name="T2" fmla="*/ 31 w 31"/>
                  <a:gd name="T3" fmla="*/ 11 h 32"/>
                  <a:gd name="T4" fmla="*/ 12 w 31"/>
                  <a:gd name="T5" fmla="*/ 32 h 32"/>
                  <a:gd name="T6" fmla="*/ 1 w 31"/>
                  <a:gd name="T7" fmla="*/ 21 h 32"/>
                  <a:gd name="T8" fmla="*/ 20 w 31"/>
                  <a:gd name="T9" fmla="*/ 0 h 32"/>
                  <a:gd name="T10" fmla="*/ 13 w 31"/>
                  <a:gd name="T11" fmla="*/ 24 h 32"/>
                  <a:gd name="T12" fmla="*/ 20 w 31"/>
                  <a:gd name="T13" fmla="*/ 10 h 32"/>
                  <a:gd name="T14" fmla="*/ 18 w 31"/>
                  <a:gd name="T15" fmla="*/ 7 h 32"/>
                  <a:gd name="T16" fmla="*/ 11 w 31"/>
                  <a:gd name="T17" fmla="*/ 21 h 32"/>
                  <a:gd name="T18" fmla="*/ 13 w 31"/>
                  <a:gd name="T1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2">
                    <a:moveTo>
                      <a:pt x="20" y="0"/>
                    </a:moveTo>
                    <a:cubicBezTo>
                      <a:pt x="27" y="0"/>
                      <a:pt x="31" y="4"/>
                      <a:pt x="31" y="11"/>
                    </a:cubicBezTo>
                    <a:cubicBezTo>
                      <a:pt x="30" y="19"/>
                      <a:pt x="25" y="32"/>
                      <a:pt x="12" y="32"/>
                    </a:cubicBezTo>
                    <a:cubicBezTo>
                      <a:pt x="4" y="32"/>
                      <a:pt x="0" y="28"/>
                      <a:pt x="1" y="21"/>
                    </a:cubicBezTo>
                    <a:cubicBezTo>
                      <a:pt x="1" y="12"/>
                      <a:pt x="7" y="0"/>
                      <a:pt x="20" y="0"/>
                    </a:cubicBezTo>
                    <a:close/>
                    <a:moveTo>
                      <a:pt x="13" y="24"/>
                    </a:moveTo>
                    <a:cubicBezTo>
                      <a:pt x="18" y="24"/>
                      <a:pt x="20" y="13"/>
                      <a:pt x="20" y="10"/>
                    </a:cubicBezTo>
                    <a:cubicBezTo>
                      <a:pt x="21" y="9"/>
                      <a:pt x="20" y="7"/>
                      <a:pt x="18" y="7"/>
                    </a:cubicBezTo>
                    <a:cubicBezTo>
                      <a:pt x="13" y="7"/>
                      <a:pt x="11" y="19"/>
                      <a:pt x="11" y="21"/>
                    </a:cubicBezTo>
                    <a:cubicBezTo>
                      <a:pt x="11" y="23"/>
                      <a:pt x="12" y="24"/>
                      <a:pt x="1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 userDrawn="1"/>
            </p:nvSpPr>
            <p:spPr bwMode="auto">
              <a:xfrm>
                <a:off x="4125913" y="1238250"/>
                <a:ext cx="128588" cy="117475"/>
              </a:xfrm>
              <a:custGeom>
                <a:avLst/>
                <a:gdLst>
                  <a:gd name="T0" fmla="*/ 9 w 34"/>
                  <a:gd name="T1" fmla="*/ 0 h 31"/>
                  <a:gd name="T2" fmla="*/ 20 w 34"/>
                  <a:gd name="T3" fmla="*/ 0 h 31"/>
                  <a:gd name="T4" fmla="*/ 33 w 34"/>
                  <a:gd name="T5" fmla="*/ 12 h 31"/>
                  <a:gd name="T6" fmla="*/ 13 w 34"/>
                  <a:gd name="T7" fmla="*/ 31 h 31"/>
                  <a:gd name="T8" fmla="*/ 0 w 34"/>
                  <a:gd name="T9" fmla="*/ 31 h 31"/>
                  <a:gd name="T10" fmla="*/ 9 w 34"/>
                  <a:gd name="T11" fmla="*/ 0 h 31"/>
                  <a:gd name="T12" fmla="*/ 12 w 34"/>
                  <a:gd name="T13" fmla="*/ 24 h 31"/>
                  <a:gd name="T14" fmla="*/ 15 w 34"/>
                  <a:gd name="T15" fmla="*/ 24 h 31"/>
                  <a:gd name="T16" fmla="*/ 23 w 34"/>
                  <a:gd name="T17" fmla="*/ 12 h 31"/>
                  <a:gd name="T18" fmla="*/ 19 w 34"/>
                  <a:gd name="T19" fmla="*/ 7 h 31"/>
                  <a:gd name="T20" fmla="*/ 17 w 34"/>
                  <a:gd name="T21" fmla="*/ 7 h 31"/>
                  <a:gd name="T22" fmla="*/ 12 w 34"/>
                  <a:gd name="T23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1">
                    <a:moveTo>
                      <a:pt x="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4" y="5"/>
                      <a:pt x="33" y="12"/>
                    </a:cubicBezTo>
                    <a:cubicBezTo>
                      <a:pt x="33" y="23"/>
                      <a:pt x="25" y="31"/>
                      <a:pt x="13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  <a:moveTo>
                      <a:pt x="12" y="24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4"/>
                      <a:pt x="23" y="19"/>
                      <a:pt x="23" y="12"/>
                    </a:cubicBezTo>
                    <a:cubicBezTo>
                      <a:pt x="23" y="9"/>
                      <a:pt x="22" y="7"/>
                      <a:pt x="19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24"/>
                      <a:pt x="12" y="24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  <p:sp>
            <p:nvSpPr>
              <p:cNvPr id="23" name="Freeform 36"/>
              <p:cNvSpPr>
                <a:spLocks/>
              </p:cNvSpPr>
              <p:nvPr userDrawn="1"/>
            </p:nvSpPr>
            <p:spPr bwMode="auto">
              <a:xfrm>
                <a:off x="3354388" y="1238250"/>
                <a:ext cx="117475" cy="122238"/>
              </a:xfrm>
              <a:custGeom>
                <a:avLst/>
                <a:gdLst>
                  <a:gd name="T0" fmla="*/ 28 w 31"/>
                  <a:gd name="T1" fmla="*/ 20 h 32"/>
                  <a:gd name="T2" fmla="*/ 12 w 31"/>
                  <a:gd name="T3" fmla="*/ 32 h 32"/>
                  <a:gd name="T4" fmla="*/ 1 w 31"/>
                  <a:gd name="T5" fmla="*/ 21 h 32"/>
                  <a:gd name="T6" fmla="*/ 20 w 31"/>
                  <a:gd name="T7" fmla="*/ 0 h 32"/>
                  <a:gd name="T8" fmla="*/ 30 w 31"/>
                  <a:gd name="T9" fmla="*/ 9 h 32"/>
                  <a:gd name="T10" fmla="*/ 30 w 31"/>
                  <a:gd name="T11" fmla="*/ 12 h 32"/>
                  <a:gd name="T12" fmla="*/ 20 w 31"/>
                  <a:gd name="T13" fmla="*/ 12 h 32"/>
                  <a:gd name="T14" fmla="*/ 21 w 31"/>
                  <a:gd name="T15" fmla="*/ 10 h 32"/>
                  <a:gd name="T16" fmla="*/ 18 w 31"/>
                  <a:gd name="T17" fmla="*/ 7 h 32"/>
                  <a:gd name="T18" fmla="*/ 11 w 31"/>
                  <a:gd name="T19" fmla="*/ 21 h 32"/>
                  <a:gd name="T20" fmla="*/ 13 w 31"/>
                  <a:gd name="T21" fmla="*/ 24 h 32"/>
                  <a:gd name="T22" fmla="*/ 18 w 31"/>
                  <a:gd name="T23" fmla="*/ 20 h 32"/>
                  <a:gd name="T24" fmla="*/ 28 w 31"/>
                  <a:gd name="T25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28" y="20"/>
                    </a:moveTo>
                    <a:cubicBezTo>
                      <a:pt x="25" y="28"/>
                      <a:pt x="19" y="32"/>
                      <a:pt x="12" y="32"/>
                    </a:cubicBezTo>
                    <a:cubicBezTo>
                      <a:pt x="4" y="32"/>
                      <a:pt x="0" y="27"/>
                      <a:pt x="1" y="21"/>
                    </a:cubicBezTo>
                    <a:cubicBezTo>
                      <a:pt x="1" y="13"/>
                      <a:pt x="6" y="0"/>
                      <a:pt x="20" y="0"/>
                    </a:cubicBezTo>
                    <a:cubicBezTo>
                      <a:pt x="26" y="0"/>
                      <a:pt x="31" y="2"/>
                      <a:pt x="30" y="9"/>
                    </a:cubicBezTo>
                    <a:cubicBezTo>
                      <a:pt x="30" y="10"/>
                      <a:pt x="30" y="11"/>
                      <a:pt x="3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1" y="11"/>
                      <a:pt x="21" y="10"/>
                    </a:cubicBezTo>
                    <a:cubicBezTo>
                      <a:pt x="21" y="8"/>
                      <a:pt x="20" y="7"/>
                      <a:pt x="18" y="7"/>
                    </a:cubicBezTo>
                    <a:cubicBezTo>
                      <a:pt x="14" y="7"/>
                      <a:pt x="11" y="19"/>
                      <a:pt x="11" y="21"/>
                    </a:cubicBezTo>
                    <a:cubicBezTo>
                      <a:pt x="11" y="23"/>
                      <a:pt x="12" y="24"/>
                      <a:pt x="13" y="24"/>
                    </a:cubicBezTo>
                    <a:cubicBezTo>
                      <a:pt x="15" y="24"/>
                      <a:pt x="16" y="23"/>
                      <a:pt x="18" y="20"/>
                    </a:cubicBezTo>
                    <a:cubicBezTo>
                      <a:pt x="28" y="20"/>
                      <a:pt x="28" y="20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9" name="Freeform 37"/>
            <p:cNvSpPr>
              <a:spLocks noEditPoints="1"/>
            </p:cNvSpPr>
            <p:nvPr userDrawn="1"/>
          </p:nvSpPr>
          <p:spPr bwMode="auto">
            <a:xfrm>
              <a:off x="4484688" y="919163"/>
              <a:ext cx="1444625" cy="700088"/>
            </a:xfrm>
            <a:custGeom>
              <a:avLst/>
              <a:gdLst>
                <a:gd name="T0" fmla="*/ 312 w 384"/>
                <a:gd name="T1" fmla="*/ 72 h 184"/>
                <a:gd name="T2" fmla="*/ 343 w 384"/>
                <a:gd name="T3" fmla="*/ 73 h 184"/>
                <a:gd name="T4" fmla="*/ 307 w 384"/>
                <a:gd name="T5" fmla="*/ 93 h 184"/>
                <a:gd name="T6" fmla="*/ 312 w 384"/>
                <a:gd name="T7" fmla="*/ 72 h 184"/>
                <a:gd name="T8" fmla="*/ 312 w 384"/>
                <a:gd name="T9" fmla="*/ 35 h 184"/>
                <a:gd name="T10" fmla="*/ 307 w 384"/>
                <a:gd name="T11" fmla="*/ 64 h 184"/>
                <a:gd name="T12" fmla="*/ 281 w 384"/>
                <a:gd name="T13" fmla="*/ 64 h 184"/>
                <a:gd name="T14" fmla="*/ 312 w 384"/>
                <a:gd name="T15" fmla="*/ 35 h 184"/>
                <a:gd name="T16" fmla="*/ 384 w 384"/>
                <a:gd name="T17" fmla="*/ 64 h 184"/>
                <a:gd name="T18" fmla="*/ 314 w 384"/>
                <a:gd name="T19" fmla="*/ 64 h 184"/>
                <a:gd name="T20" fmla="*/ 332 w 384"/>
                <a:gd name="T21" fmla="*/ 0 h 184"/>
                <a:gd name="T22" fmla="*/ 273 w 384"/>
                <a:gd name="T23" fmla="*/ 64 h 184"/>
                <a:gd name="T24" fmla="*/ 0 w 384"/>
                <a:gd name="T25" fmla="*/ 64 h 184"/>
                <a:gd name="T26" fmla="*/ 266 w 384"/>
                <a:gd name="T27" fmla="*/ 71 h 184"/>
                <a:gd name="T28" fmla="*/ 232 w 384"/>
                <a:gd name="T29" fmla="*/ 108 h 184"/>
                <a:gd name="T30" fmla="*/ 273 w 384"/>
                <a:gd name="T31" fmla="*/ 71 h 184"/>
                <a:gd name="T32" fmla="*/ 305 w 384"/>
                <a:gd name="T33" fmla="*/ 72 h 184"/>
                <a:gd name="T34" fmla="*/ 300 w 384"/>
                <a:gd name="T35" fmla="*/ 96 h 184"/>
                <a:gd name="T36" fmla="*/ 139 w 384"/>
                <a:gd name="T37" fmla="*/ 184 h 184"/>
                <a:gd name="T38" fmla="*/ 299 w 384"/>
                <a:gd name="T39" fmla="*/ 105 h 184"/>
                <a:gd name="T40" fmla="*/ 289 w 384"/>
                <a:gd name="T41" fmla="*/ 159 h 184"/>
                <a:gd name="T42" fmla="*/ 304 w 384"/>
                <a:gd name="T43" fmla="*/ 103 h 184"/>
                <a:gd name="T44" fmla="*/ 384 w 384"/>
                <a:gd name="T45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184">
                  <a:moveTo>
                    <a:pt x="312" y="72"/>
                  </a:moveTo>
                  <a:cubicBezTo>
                    <a:pt x="343" y="73"/>
                    <a:pt x="343" y="73"/>
                    <a:pt x="343" y="73"/>
                  </a:cubicBezTo>
                  <a:cubicBezTo>
                    <a:pt x="307" y="93"/>
                    <a:pt x="307" y="93"/>
                    <a:pt x="307" y="93"/>
                  </a:cubicBezTo>
                  <a:cubicBezTo>
                    <a:pt x="309" y="86"/>
                    <a:pt x="310" y="80"/>
                    <a:pt x="312" y="72"/>
                  </a:cubicBezTo>
                  <a:close/>
                  <a:moveTo>
                    <a:pt x="312" y="35"/>
                  </a:moveTo>
                  <a:cubicBezTo>
                    <a:pt x="307" y="64"/>
                    <a:pt x="307" y="64"/>
                    <a:pt x="307" y="64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312" y="35"/>
                    <a:pt x="312" y="35"/>
                    <a:pt x="312" y="35"/>
                  </a:cubicBezTo>
                  <a:close/>
                  <a:moveTo>
                    <a:pt x="384" y="64"/>
                  </a:moveTo>
                  <a:cubicBezTo>
                    <a:pt x="314" y="64"/>
                    <a:pt x="314" y="64"/>
                    <a:pt x="314" y="64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273" y="64"/>
                    <a:pt x="273" y="64"/>
                    <a:pt x="273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0" y="96"/>
                    <a:pt x="300" y="96"/>
                    <a:pt x="300" y="96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89" y="159"/>
                    <a:pt x="289" y="159"/>
                    <a:pt x="289" y="159"/>
                  </a:cubicBezTo>
                  <a:cubicBezTo>
                    <a:pt x="304" y="103"/>
                    <a:pt x="304" y="103"/>
                    <a:pt x="304" y="103"/>
                  </a:cubicBezTo>
                  <a:cubicBezTo>
                    <a:pt x="384" y="64"/>
                    <a:pt x="384" y="64"/>
                    <a:pt x="38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838200"/>
            <a:ext cx="2286000" cy="304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DD Month YYYY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143000"/>
            <a:ext cx="5181600" cy="381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1524000"/>
            <a:ext cx="5181600" cy="338554"/>
          </a:xfrm>
        </p:spPr>
        <p:txBody>
          <a:bodyPr wrap="square">
            <a:spAutoFit/>
          </a:bodyPr>
          <a:lstStyle>
            <a:lvl1pPr>
              <a:defRPr sz="1600" b="0" i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buFontTx/>
              <a:buNone/>
              <a:defRPr lang="en-US" i="1" dirty="0">
                <a:solidFill>
                  <a:schemeClr val="tx1"/>
                </a:solidFill>
              </a:defRPr>
            </a:lvl2pPr>
          </a:lstStyle>
          <a:p>
            <a:pPr marL="0" lvl="0" indent="-460375"/>
            <a:r>
              <a:rPr lang="en-US" dirty="0" smtClean="0"/>
              <a:t>Title</a:t>
            </a:r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1" y="0"/>
            <a:ext cx="9144000" cy="228600"/>
            <a:chOff x="0" y="0"/>
            <a:chExt cx="9144000" cy="2286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562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8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8B2-B29C-4595-8861-A30375491D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0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  <a:defRPr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spcBef>
                <a:spcPts val="8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CE0D-4452-41F2-B3E0-6BC956161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4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EC0D-7D91-47E5-8CEF-74C079FB2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7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1D4-F9E0-4B21-B092-7C4B823495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942F-1C59-400D-8E16-E6893A016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3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8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8B2-B29C-4595-8861-A30375491D81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FFB5-2AC6-4CD7-92C5-3B9D1D78DB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838200" cy="365125"/>
          </a:xfrm>
        </p:spPr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5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C57-6A3D-46FD-A385-5B03BE7614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3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1295400" y="2505075"/>
            <a:ext cx="5556370" cy="2692706"/>
            <a:chOff x="1295400" y="2505075"/>
            <a:chExt cx="5556370" cy="2692706"/>
          </a:xfrm>
          <a:solidFill>
            <a:schemeClr val="accent4"/>
          </a:solidFill>
        </p:grpSpPr>
        <p:sp>
          <p:nvSpPr>
            <p:cNvPr id="5" name="Freeform 37"/>
            <p:cNvSpPr>
              <a:spLocks noEditPoints="1"/>
            </p:cNvSpPr>
            <p:nvPr userDrawn="1"/>
          </p:nvSpPr>
          <p:spPr bwMode="auto">
            <a:xfrm>
              <a:off x="1295400" y="2505075"/>
              <a:ext cx="5556370" cy="2692706"/>
            </a:xfrm>
            <a:custGeom>
              <a:avLst/>
              <a:gdLst>
                <a:gd name="T0" fmla="*/ 312 w 384"/>
                <a:gd name="T1" fmla="*/ 72 h 184"/>
                <a:gd name="T2" fmla="*/ 343 w 384"/>
                <a:gd name="T3" fmla="*/ 73 h 184"/>
                <a:gd name="T4" fmla="*/ 307 w 384"/>
                <a:gd name="T5" fmla="*/ 93 h 184"/>
                <a:gd name="T6" fmla="*/ 312 w 384"/>
                <a:gd name="T7" fmla="*/ 72 h 184"/>
                <a:gd name="T8" fmla="*/ 312 w 384"/>
                <a:gd name="T9" fmla="*/ 35 h 184"/>
                <a:gd name="T10" fmla="*/ 307 w 384"/>
                <a:gd name="T11" fmla="*/ 64 h 184"/>
                <a:gd name="T12" fmla="*/ 281 w 384"/>
                <a:gd name="T13" fmla="*/ 64 h 184"/>
                <a:gd name="T14" fmla="*/ 312 w 384"/>
                <a:gd name="T15" fmla="*/ 35 h 184"/>
                <a:gd name="T16" fmla="*/ 384 w 384"/>
                <a:gd name="T17" fmla="*/ 64 h 184"/>
                <a:gd name="T18" fmla="*/ 314 w 384"/>
                <a:gd name="T19" fmla="*/ 64 h 184"/>
                <a:gd name="T20" fmla="*/ 332 w 384"/>
                <a:gd name="T21" fmla="*/ 0 h 184"/>
                <a:gd name="T22" fmla="*/ 273 w 384"/>
                <a:gd name="T23" fmla="*/ 64 h 184"/>
                <a:gd name="T24" fmla="*/ 0 w 384"/>
                <a:gd name="T25" fmla="*/ 64 h 184"/>
                <a:gd name="T26" fmla="*/ 266 w 384"/>
                <a:gd name="T27" fmla="*/ 71 h 184"/>
                <a:gd name="T28" fmla="*/ 232 w 384"/>
                <a:gd name="T29" fmla="*/ 108 h 184"/>
                <a:gd name="T30" fmla="*/ 273 w 384"/>
                <a:gd name="T31" fmla="*/ 71 h 184"/>
                <a:gd name="T32" fmla="*/ 305 w 384"/>
                <a:gd name="T33" fmla="*/ 72 h 184"/>
                <a:gd name="T34" fmla="*/ 300 w 384"/>
                <a:gd name="T35" fmla="*/ 96 h 184"/>
                <a:gd name="T36" fmla="*/ 139 w 384"/>
                <a:gd name="T37" fmla="*/ 184 h 184"/>
                <a:gd name="T38" fmla="*/ 299 w 384"/>
                <a:gd name="T39" fmla="*/ 105 h 184"/>
                <a:gd name="T40" fmla="*/ 289 w 384"/>
                <a:gd name="T41" fmla="*/ 159 h 184"/>
                <a:gd name="T42" fmla="*/ 304 w 384"/>
                <a:gd name="T43" fmla="*/ 103 h 184"/>
                <a:gd name="T44" fmla="*/ 384 w 384"/>
                <a:gd name="T45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184">
                  <a:moveTo>
                    <a:pt x="312" y="72"/>
                  </a:moveTo>
                  <a:cubicBezTo>
                    <a:pt x="343" y="73"/>
                    <a:pt x="343" y="73"/>
                    <a:pt x="343" y="73"/>
                  </a:cubicBezTo>
                  <a:cubicBezTo>
                    <a:pt x="307" y="93"/>
                    <a:pt x="307" y="93"/>
                    <a:pt x="307" y="93"/>
                  </a:cubicBezTo>
                  <a:cubicBezTo>
                    <a:pt x="309" y="86"/>
                    <a:pt x="310" y="80"/>
                    <a:pt x="312" y="72"/>
                  </a:cubicBezTo>
                  <a:close/>
                  <a:moveTo>
                    <a:pt x="312" y="35"/>
                  </a:moveTo>
                  <a:cubicBezTo>
                    <a:pt x="307" y="64"/>
                    <a:pt x="307" y="64"/>
                    <a:pt x="307" y="64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312" y="35"/>
                    <a:pt x="312" y="35"/>
                    <a:pt x="312" y="35"/>
                  </a:cubicBezTo>
                  <a:close/>
                  <a:moveTo>
                    <a:pt x="384" y="64"/>
                  </a:moveTo>
                  <a:cubicBezTo>
                    <a:pt x="314" y="64"/>
                    <a:pt x="314" y="64"/>
                    <a:pt x="314" y="64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273" y="64"/>
                    <a:pt x="273" y="64"/>
                    <a:pt x="273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0" y="96"/>
                    <a:pt x="300" y="96"/>
                    <a:pt x="300" y="96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89" y="159"/>
                    <a:pt x="289" y="159"/>
                    <a:pt x="289" y="159"/>
                  </a:cubicBezTo>
                  <a:cubicBezTo>
                    <a:pt x="304" y="103"/>
                    <a:pt x="304" y="103"/>
                    <a:pt x="304" y="103"/>
                  </a:cubicBezTo>
                  <a:cubicBezTo>
                    <a:pt x="384" y="64"/>
                    <a:pt x="384" y="64"/>
                    <a:pt x="384" y="6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F3F3F"/>
                </a:solidFill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5530850" y="4800600"/>
              <a:ext cx="91440" cy="91440"/>
              <a:chOff x="5530850" y="4794250"/>
              <a:chExt cx="107950" cy="104775"/>
            </a:xfrm>
            <a:grpFill/>
          </p:grpSpPr>
          <p:sp>
            <p:nvSpPr>
              <p:cNvPr id="10" name="Freeform 5"/>
              <p:cNvSpPr>
                <a:spLocks noEditPoints="1"/>
              </p:cNvSpPr>
              <p:nvPr userDrawn="1"/>
            </p:nvSpPr>
            <p:spPr bwMode="auto">
              <a:xfrm>
                <a:off x="5561013" y="4816475"/>
                <a:ext cx="47625" cy="60325"/>
              </a:xfrm>
              <a:custGeom>
                <a:avLst/>
                <a:gdLst>
                  <a:gd name="T0" fmla="*/ 177 w 207"/>
                  <a:gd name="T1" fmla="*/ 130 h 266"/>
                  <a:gd name="T2" fmla="*/ 187 w 207"/>
                  <a:gd name="T3" fmla="*/ 118 h 266"/>
                  <a:gd name="T4" fmla="*/ 196 w 207"/>
                  <a:gd name="T5" fmla="*/ 105 h 266"/>
                  <a:gd name="T6" fmla="*/ 201 w 207"/>
                  <a:gd name="T7" fmla="*/ 89 h 266"/>
                  <a:gd name="T8" fmla="*/ 202 w 207"/>
                  <a:gd name="T9" fmla="*/ 72 h 266"/>
                  <a:gd name="T10" fmla="*/ 202 w 207"/>
                  <a:gd name="T11" fmla="*/ 64 h 266"/>
                  <a:gd name="T12" fmla="*/ 199 w 207"/>
                  <a:gd name="T13" fmla="*/ 49 h 266"/>
                  <a:gd name="T14" fmla="*/ 192 w 207"/>
                  <a:gd name="T15" fmla="*/ 36 h 266"/>
                  <a:gd name="T16" fmla="*/ 182 w 207"/>
                  <a:gd name="T17" fmla="*/ 24 h 266"/>
                  <a:gd name="T18" fmla="*/ 177 w 207"/>
                  <a:gd name="T19" fmla="*/ 19 h 266"/>
                  <a:gd name="T20" fmla="*/ 163 w 207"/>
                  <a:gd name="T21" fmla="*/ 11 h 266"/>
                  <a:gd name="T22" fmla="*/ 148 w 207"/>
                  <a:gd name="T23" fmla="*/ 5 h 266"/>
                  <a:gd name="T24" fmla="*/ 129 w 207"/>
                  <a:gd name="T25" fmla="*/ 1 h 266"/>
                  <a:gd name="T26" fmla="*/ 108 w 207"/>
                  <a:gd name="T27" fmla="*/ 0 h 266"/>
                  <a:gd name="T28" fmla="*/ 0 w 207"/>
                  <a:gd name="T29" fmla="*/ 0 h 266"/>
                  <a:gd name="T30" fmla="*/ 22 w 207"/>
                  <a:gd name="T31" fmla="*/ 266 h 266"/>
                  <a:gd name="T32" fmla="*/ 43 w 207"/>
                  <a:gd name="T33" fmla="*/ 152 h 266"/>
                  <a:gd name="T34" fmla="*/ 158 w 207"/>
                  <a:gd name="T35" fmla="*/ 266 h 266"/>
                  <a:gd name="T36" fmla="*/ 207 w 207"/>
                  <a:gd name="T37" fmla="*/ 266 h 266"/>
                  <a:gd name="T38" fmla="*/ 129 w 207"/>
                  <a:gd name="T39" fmla="*/ 150 h 266"/>
                  <a:gd name="T40" fmla="*/ 156 w 207"/>
                  <a:gd name="T41" fmla="*/ 143 h 266"/>
                  <a:gd name="T42" fmla="*/ 177 w 207"/>
                  <a:gd name="T43" fmla="*/ 130 h 266"/>
                  <a:gd name="T44" fmla="*/ 43 w 207"/>
                  <a:gd name="T45" fmla="*/ 116 h 266"/>
                  <a:gd name="T46" fmla="*/ 101 w 207"/>
                  <a:gd name="T47" fmla="*/ 34 h 266"/>
                  <a:gd name="T48" fmla="*/ 114 w 207"/>
                  <a:gd name="T49" fmla="*/ 35 h 266"/>
                  <a:gd name="T50" fmla="*/ 137 w 207"/>
                  <a:gd name="T51" fmla="*/ 39 h 266"/>
                  <a:gd name="T52" fmla="*/ 144 w 207"/>
                  <a:gd name="T53" fmla="*/ 43 h 266"/>
                  <a:gd name="T54" fmla="*/ 155 w 207"/>
                  <a:gd name="T55" fmla="*/ 55 h 266"/>
                  <a:gd name="T56" fmla="*/ 158 w 207"/>
                  <a:gd name="T57" fmla="*/ 72 h 266"/>
                  <a:gd name="T58" fmla="*/ 157 w 207"/>
                  <a:gd name="T59" fmla="*/ 83 h 266"/>
                  <a:gd name="T60" fmla="*/ 150 w 207"/>
                  <a:gd name="T61" fmla="*/ 99 h 266"/>
                  <a:gd name="T62" fmla="*/ 144 w 207"/>
                  <a:gd name="T63" fmla="*/ 105 h 266"/>
                  <a:gd name="T64" fmla="*/ 126 w 207"/>
                  <a:gd name="T65" fmla="*/ 113 h 266"/>
                  <a:gd name="T66" fmla="*/ 101 w 207"/>
                  <a:gd name="T67" fmla="*/ 11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7" h="266">
                    <a:moveTo>
                      <a:pt x="177" y="130"/>
                    </a:moveTo>
                    <a:lnTo>
                      <a:pt x="177" y="130"/>
                    </a:lnTo>
                    <a:lnTo>
                      <a:pt x="182" y="124"/>
                    </a:lnTo>
                    <a:lnTo>
                      <a:pt x="187" y="118"/>
                    </a:lnTo>
                    <a:lnTo>
                      <a:pt x="191" y="112"/>
                    </a:lnTo>
                    <a:lnTo>
                      <a:pt x="196" y="105"/>
                    </a:lnTo>
                    <a:lnTo>
                      <a:pt x="199" y="97"/>
                    </a:lnTo>
                    <a:lnTo>
                      <a:pt x="201" y="89"/>
                    </a:lnTo>
                    <a:lnTo>
                      <a:pt x="202" y="81"/>
                    </a:lnTo>
                    <a:lnTo>
                      <a:pt x="202" y="72"/>
                    </a:lnTo>
                    <a:lnTo>
                      <a:pt x="202" y="72"/>
                    </a:lnTo>
                    <a:lnTo>
                      <a:pt x="202" y="64"/>
                    </a:lnTo>
                    <a:lnTo>
                      <a:pt x="201" y="56"/>
                    </a:lnTo>
                    <a:lnTo>
                      <a:pt x="199" y="49"/>
                    </a:lnTo>
                    <a:lnTo>
                      <a:pt x="196" y="42"/>
                    </a:lnTo>
                    <a:lnTo>
                      <a:pt x="192" y="36"/>
                    </a:lnTo>
                    <a:lnTo>
                      <a:pt x="187" y="30"/>
                    </a:lnTo>
                    <a:lnTo>
                      <a:pt x="182" y="24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0" y="15"/>
                    </a:lnTo>
                    <a:lnTo>
                      <a:pt x="163" y="11"/>
                    </a:lnTo>
                    <a:lnTo>
                      <a:pt x="156" y="8"/>
                    </a:lnTo>
                    <a:lnTo>
                      <a:pt x="148" y="5"/>
                    </a:lnTo>
                    <a:lnTo>
                      <a:pt x="139" y="3"/>
                    </a:lnTo>
                    <a:lnTo>
                      <a:pt x="129" y="1"/>
                    </a:lnTo>
                    <a:lnTo>
                      <a:pt x="119" y="1"/>
                    </a:lnTo>
                    <a:lnTo>
                      <a:pt x="108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66"/>
                    </a:lnTo>
                    <a:lnTo>
                      <a:pt x="22" y="266"/>
                    </a:lnTo>
                    <a:lnTo>
                      <a:pt x="43" y="266"/>
                    </a:lnTo>
                    <a:lnTo>
                      <a:pt x="43" y="152"/>
                    </a:lnTo>
                    <a:lnTo>
                      <a:pt x="88" y="152"/>
                    </a:lnTo>
                    <a:lnTo>
                      <a:pt x="158" y="266"/>
                    </a:lnTo>
                    <a:lnTo>
                      <a:pt x="182" y="266"/>
                    </a:lnTo>
                    <a:lnTo>
                      <a:pt x="207" y="266"/>
                    </a:lnTo>
                    <a:lnTo>
                      <a:pt x="129" y="150"/>
                    </a:lnTo>
                    <a:lnTo>
                      <a:pt x="129" y="150"/>
                    </a:lnTo>
                    <a:lnTo>
                      <a:pt x="143" y="147"/>
                    </a:lnTo>
                    <a:lnTo>
                      <a:pt x="156" y="143"/>
                    </a:lnTo>
                    <a:lnTo>
                      <a:pt x="167" y="138"/>
                    </a:lnTo>
                    <a:lnTo>
                      <a:pt x="177" y="130"/>
                    </a:lnTo>
                    <a:lnTo>
                      <a:pt x="177" y="130"/>
                    </a:lnTo>
                    <a:close/>
                    <a:moveTo>
                      <a:pt x="43" y="116"/>
                    </a:moveTo>
                    <a:lnTo>
                      <a:pt x="43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14" y="35"/>
                    </a:lnTo>
                    <a:lnTo>
                      <a:pt x="126" y="36"/>
                    </a:lnTo>
                    <a:lnTo>
                      <a:pt x="137" y="39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50" y="49"/>
                    </a:lnTo>
                    <a:lnTo>
                      <a:pt x="155" y="55"/>
                    </a:lnTo>
                    <a:lnTo>
                      <a:pt x="157" y="63"/>
                    </a:lnTo>
                    <a:lnTo>
                      <a:pt x="158" y="72"/>
                    </a:lnTo>
                    <a:lnTo>
                      <a:pt x="158" y="72"/>
                    </a:lnTo>
                    <a:lnTo>
                      <a:pt x="157" y="83"/>
                    </a:lnTo>
                    <a:lnTo>
                      <a:pt x="155" y="92"/>
                    </a:lnTo>
                    <a:lnTo>
                      <a:pt x="150" y="99"/>
                    </a:lnTo>
                    <a:lnTo>
                      <a:pt x="144" y="105"/>
                    </a:lnTo>
                    <a:lnTo>
                      <a:pt x="144" y="105"/>
                    </a:lnTo>
                    <a:lnTo>
                      <a:pt x="137" y="110"/>
                    </a:lnTo>
                    <a:lnTo>
                      <a:pt x="126" y="113"/>
                    </a:lnTo>
                    <a:lnTo>
                      <a:pt x="114" y="115"/>
                    </a:lnTo>
                    <a:lnTo>
                      <a:pt x="101" y="116"/>
                    </a:lnTo>
                    <a:lnTo>
                      <a:pt x="43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6"/>
              <p:cNvSpPr>
                <a:spLocks noEditPoints="1"/>
              </p:cNvSpPr>
              <p:nvPr userDrawn="1"/>
            </p:nvSpPr>
            <p:spPr bwMode="auto">
              <a:xfrm>
                <a:off x="5530850" y="4794250"/>
                <a:ext cx="107950" cy="104775"/>
              </a:xfrm>
              <a:custGeom>
                <a:avLst/>
                <a:gdLst>
                  <a:gd name="T0" fmla="*/ 389 w 476"/>
                  <a:gd name="T1" fmla="*/ 51 h 462"/>
                  <a:gd name="T2" fmla="*/ 330 w 476"/>
                  <a:gd name="T3" fmla="*/ 17 h 462"/>
                  <a:gd name="T4" fmla="*/ 262 w 476"/>
                  <a:gd name="T5" fmla="*/ 1 h 462"/>
                  <a:gd name="T6" fmla="*/ 213 w 476"/>
                  <a:gd name="T7" fmla="*/ 1 h 462"/>
                  <a:gd name="T8" fmla="*/ 145 w 476"/>
                  <a:gd name="T9" fmla="*/ 17 h 462"/>
                  <a:gd name="T10" fmla="*/ 86 w 476"/>
                  <a:gd name="T11" fmla="*/ 51 h 462"/>
                  <a:gd name="T12" fmla="*/ 53 w 476"/>
                  <a:gd name="T13" fmla="*/ 85 h 462"/>
                  <a:gd name="T14" fmla="*/ 17 w 476"/>
                  <a:gd name="T15" fmla="*/ 142 h 462"/>
                  <a:gd name="T16" fmla="*/ 1 w 476"/>
                  <a:gd name="T17" fmla="*/ 207 h 462"/>
                  <a:gd name="T18" fmla="*/ 1 w 476"/>
                  <a:gd name="T19" fmla="*/ 256 h 462"/>
                  <a:gd name="T20" fmla="*/ 17 w 476"/>
                  <a:gd name="T21" fmla="*/ 321 h 462"/>
                  <a:gd name="T22" fmla="*/ 52 w 476"/>
                  <a:gd name="T23" fmla="*/ 378 h 462"/>
                  <a:gd name="T24" fmla="*/ 86 w 476"/>
                  <a:gd name="T25" fmla="*/ 411 h 462"/>
                  <a:gd name="T26" fmla="*/ 145 w 476"/>
                  <a:gd name="T27" fmla="*/ 446 h 462"/>
                  <a:gd name="T28" fmla="*/ 213 w 476"/>
                  <a:gd name="T29" fmla="*/ 461 h 462"/>
                  <a:gd name="T30" fmla="*/ 262 w 476"/>
                  <a:gd name="T31" fmla="*/ 461 h 462"/>
                  <a:gd name="T32" fmla="*/ 330 w 476"/>
                  <a:gd name="T33" fmla="*/ 446 h 462"/>
                  <a:gd name="T34" fmla="*/ 390 w 476"/>
                  <a:gd name="T35" fmla="*/ 411 h 462"/>
                  <a:gd name="T36" fmla="*/ 423 w 476"/>
                  <a:gd name="T37" fmla="*/ 378 h 462"/>
                  <a:gd name="T38" fmla="*/ 459 w 476"/>
                  <a:gd name="T39" fmla="*/ 321 h 462"/>
                  <a:gd name="T40" fmla="*/ 475 w 476"/>
                  <a:gd name="T41" fmla="*/ 256 h 462"/>
                  <a:gd name="T42" fmla="*/ 475 w 476"/>
                  <a:gd name="T43" fmla="*/ 207 h 462"/>
                  <a:gd name="T44" fmla="*/ 459 w 476"/>
                  <a:gd name="T45" fmla="*/ 142 h 462"/>
                  <a:gd name="T46" fmla="*/ 423 w 476"/>
                  <a:gd name="T47" fmla="*/ 85 h 462"/>
                  <a:gd name="T48" fmla="*/ 373 w 476"/>
                  <a:gd name="T49" fmla="*/ 367 h 462"/>
                  <a:gd name="T50" fmla="*/ 344 w 476"/>
                  <a:gd name="T51" fmla="*/ 392 h 462"/>
                  <a:gd name="T52" fmla="*/ 294 w 476"/>
                  <a:gd name="T53" fmla="*/ 416 h 462"/>
                  <a:gd name="T54" fmla="*/ 238 w 476"/>
                  <a:gd name="T55" fmla="*/ 423 h 462"/>
                  <a:gd name="T56" fmla="*/ 199 w 476"/>
                  <a:gd name="T57" fmla="*/ 420 h 462"/>
                  <a:gd name="T58" fmla="*/ 147 w 476"/>
                  <a:gd name="T59" fmla="*/ 402 h 462"/>
                  <a:gd name="T60" fmla="*/ 103 w 476"/>
                  <a:gd name="T61" fmla="*/ 367 h 462"/>
                  <a:gd name="T62" fmla="*/ 78 w 476"/>
                  <a:gd name="T63" fmla="*/ 338 h 462"/>
                  <a:gd name="T64" fmla="*/ 55 w 476"/>
                  <a:gd name="T65" fmla="*/ 288 h 462"/>
                  <a:gd name="T66" fmla="*/ 47 w 476"/>
                  <a:gd name="T67" fmla="*/ 232 h 462"/>
                  <a:gd name="T68" fmla="*/ 51 w 476"/>
                  <a:gd name="T69" fmla="*/ 192 h 462"/>
                  <a:gd name="T70" fmla="*/ 69 w 476"/>
                  <a:gd name="T71" fmla="*/ 141 h 462"/>
                  <a:gd name="T72" fmla="*/ 103 w 476"/>
                  <a:gd name="T73" fmla="*/ 96 h 462"/>
                  <a:gd name="T74" fmla="*/ 131 w 476"/>
                  <a:gd name="T75" fmla="*/ 70 h 462"/>
                  <a:gd name="T76" fmla="*/ 181 w 476"/>
                  <a:gd name="T77" fmla="*/ 47 h 462"/>
                  <a:gd name="T78" fmla="*/ 238 w 476"/>
                  <a:gd name="T79" fmla="*/ 39 h 462"/>
                  <a:gd name="T80" fmla="*/ 276 w 476"/>
                  <a:gd name="T81" fmla="*/ 43 h 462"/>
                  <a:gd name="T82" fmla="*/ 329 w 476"/>
                  <a:gd name="T83" fmla="*/ 61 h 462"/>
                  <a:gd name="T84" fmla="*/ 373 w 476"/>
                  <a:gd name="T85" fmla="*/ 96 h 462"/>
                  <a:gd name="T86" fmla="*/ 397 w 476"/>
                  <a:gd name="T87" fmla="*/ 125 h 462"/>
                  <a:gd name="T88" fmla="*/ 420 w 476"/>
                  <a:gd name="T89" fmla="*/ 174 h 462"/>
                  <a:gd name="T90" fmla="*/ 428 w 476"/>
                  <a:gd name="T91" fmla="*/ 232 h 462"/>
                  <a:gd name="T92" fmla="*/ 424 w 476"/>
                  <a:gd name="T93" fmla="*/ 270 h 462"/>
                  <a:gd name="T94" fmla="*/ 407 w 476"/>
                  <a:gd name="T95" fmla="*/ 322 h 462"/>
                  <a:gd name="T96" fmla="*/ 373 w 476"/>
                  <a:gd name="T97" fmla="*/ 36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6" h="462">
                    <a:moveTo>
                      <a:pt x="407" y="67"/>
                    </a:moveTo>
                    <a:lnTo>
                      <a:pt x="407" y="67"/>
                    </a:lnTo>
                    <a:lnTo>
                      <a:pt x="389" y="51"/>
                    </a:lnTo>
                    <a:lnTo>
                      <a:pt x="370" y="38"/>
                    </a:lnTo>
                    <a:lnTo>
                      <a:pt x="351" y="26"/>
                    </a:lnTo>
                    <a:lnTo>
                      <a:pt x="330" y="17"/>
                    </a:lnTo>
                    <a:lnTo>
                      <a:pt x="308" y="10"/>
                    </a:lnTo>
                    <a:lnTo>
                      <a:pt x="286" y="5"/>
                    </a:lnTo>
                    <a:lnTo>
                      <a:pt x="262" y="1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13" y="1"/>
                    </a:lnTo>
                    <a:lnTo>
                      <a:pt x="189" y="5"/>
                    </a:lnTo>
                    <a:lnTo>
                      <a:pt x="167" y="10"/>
                    </a:lnTo>
                    <a:lnTo>
                      <a:pt x="145" y="17"/>
                    </a:lnTo>
                    <a:lnTo>
                      <a:pt x="125" y="26"/>
                    </a:lnTo>
                    <a:lnTo>
                      <a:pt x="105" y="38"/>
                    </a:lnTo>
                    <a:lnTo>
                      <a:pt x="86" y="51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53" y="85"/>
                    </a:lnTo>
                    <a:lnTo>
                      <a:pt x="39" y="103"/>
                    </a:lnTo>
                    <a:lnTo>
                      <a:pt x="26" y="122"/>
                    </a:lnTo>
                    <a:lnTo>
                      <a:pt x="17" y="142"/>
                    </a:lnTo>
                    <a:lnTo>
                      <a:pt x="9" y="163"/>
                    </a:lnTo>
                    <a:lnTo>
                      <a:pt x="4" y="185"/>
                    </a:lnTo>
                    <a:lnTo>
                      <a:pt x="1" y="207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" y="256"/>
                    </a:lnTo>
                    <a:lnTo>
                      <a:pt x="4" y="278"/>
                    </a:lnTo>
                    <a:lnTo>
                      <a:pt x="9" y="300"/>
                    </a:lnTo>
                    <a:lnTo>
                      <a:pt x="17" y="321"/>
                    </a:lnTo>
                    <a:lnTo>
                      <a:pt x="26" y="341"/>
                    </a:lnTo>
                    <a:lnTo>
                      <a:pt x="39" y="360"/>
                    </a:lnTo>
                    <a:lnTo>
                      <a:pt x="52" y="378"/>
                    </a:lnTo>
                    <a:lnTo>
                      <a:pt x="68" y="396"/>
                    </a:lnTo>
                    <a:lnTo>
                      <a:pt x="68" y="396"/>
                    </a:lnTo>
                    <a:lnTo>
                      <a:pt x="86" y="411"/>
                    </a:lnTo>
                    <a:lnTo>
                      <a:pt x="105" y="425"/>
                    </a:lnTo>
                    <a:lnTo>
                      <a:pt x="125" y="436"/>
                    </a:lnTo>
                    <a:lnTo>
                      <a:pt x="145" y="446"/>
                    </a:lnTo>
                    <a:lnTo>
                      <a:pt x="167" y="453"/>
                    </a:lnTo>
                    <a:lnTo>
                      <a:pt x="189" y="458"/>
                    </a:lnTo>
                    <a:lnTo>
                      <a:pt x="213" y="461"/>
                    </a:lnTo>
                    <a:lnTo>
                      <a:pt x="238" y="462"/>
                    </a:lnTo>
                    <a:lnTo>
                      <a:pt x="238" y="462"/>
                    </a:lnTo>
                    <a:lnTo>
                      <a:pt x="262" y="461"/>
                    </a:lnTo>
                    <a:lnTo>
                      <a:pt x="286" y="458"/>
                    </a:lnTo>
                    <a:lnTo>
                      <a:pt x="308" y="453"/>
                    </a:lnTo>
                    <a:lnTo>
                      <a:pt x="330" y="446"/>
                    </a:lnTo>
                    <a:lnTo>
                      <a:pt x="351" y="436"/>
                    </a:lnTo>
                    <a:lnTo>
                      <a:pt x="370" y="425"/>
                    </a:lnTo>
                    <a:lnTo>
                      <a:pt x="390" y="411"/>
                    </a:lnTo>
                    <a:lnTo>
                      <a:pt x="407" y="396"/>
                    </a:lnTo>
                    <a:lnTo>
                      <a:pt x="407" y="396"/>
                    </a:lnTo>
                    <a:lnTo>
                      <a:pt x="423" y="378"/>
                    </a:lnTo>
                    <a:lnTo>
                      <a:pt x="437" y="360"/>
                    </a:lnTo>
                    <a:lnTo>
                      <a:pt x="449" y="341"/>
                    </a:lnTo>
                    <a:lnTo>
                      <a:pt x="459" y="321"/>
                    </a:lnTo>
                    <a:lnTo>
                      <a:pt x="466" y="300"/>
                    </a:lnTo>
                    <a:lnTo>
                      <a:pt x="472" y="278"/>
                    </a:lnTo>
                    <a:lnTo>
                      <a:pt x="475" y="256"/>
                    </a:lnTo>
                    <a:lnTo>
                      <a:pt x="476" y="232"/>
                    </a:lnTo>
                    <a:lnTo>
                      <a:pt x="476" y="232"/>
                    </a:lnTo>
                    <a:lnTo>
                      <a:pt x="475" y="207"/>
                    </a:lnTo>
                    <a:lnTo>
                      <a:pt x="472" y="185"/>
                    </a:lnTo>
                    <a:lnTo>
                      <a:pt x="466" y="163"/>
                    </a:lnTo>
                    <a:lnTo>
                      <a:pt x="459" y="142"/>
                    </a:lnTo>
                    <a:lnTo>
                      <a:pt x="449" y="122"/>
                    </a:lnTo>
                    <a:lnTo>
                      <a:pt x="437" y="103"/>
                    </a:lnTo>
                    <a:lnTo>
                      <a:pt x="423" y="85"/>
                    </a:lnTo>
                    <a:lnTo>
                      <a:pt x="407" y="67"/>
                    </a:lnTo>
                    <a:lnTo>
                      <a:pt x="407" y="67"/>
                    </a:lnTo>
                    <a:close/>
                    <a:moveTo>
                      <a:pt x="373" y="367"/>
                    </a:moveTo>
                    <a:lnTo>
                      <a:pt x="373" y="367"/>
                    </a:lnTo>
                    <a:lnTo>
                      <a:pt x="359" y="380"/>
                    </a:lnTo>
                    <a:lnTo>
                      <a:pt x="344" y="392"/>
                    </a:lnTo>
                    <a:lnTo>
                      <a:pt x="328" y="402"/>
                    </a:lnTo>
                    <a:lnTo>
                      <a:pt x="311" y="409"/>
                    </a:lnTo>
                    <a:lnTo>
                      <a:pt x="294" y="416"/>
                    </a:lnTo>
                    <a:lnTo>
                      <a:pt x="276" y="420"/>
                    </a:lnTo>
                    <a:lnTo>
                      <a:pt x="257" y="422"/>
                    </a:lnTo>
                    <a:lnTo>
                      <a:pt x="238" y="423"/>
                    </a:lnTo>
                    <a:lnTo>
                      <a:pt x="238" y="423"/>
                    </a:lnTo>
                    <a:lnTo>
                      <a:pt x="218" y="422"/>
                    </a:lnTo>
                    <a:lnTo>
                      <a:pt x="199" y="420"/>
                    </a:lnTo>
                    <a:lnTo>
                      <a:pt x="181" y="416"/>
                    </a:lnTo>
                    <a:lnTo>
                      <a:pt x="164" y="409"/>
                    </a:lnTo>
                    <a:lnTo>
                      <a:pt x="147" y="402"/>
                    </a:lnTo>
                    <a:lnTo>
                      <a:pt x="131" y="392"/>
                    </a:lnTo>
                    <a:lnTo>
                      <a:pt x="117" y="380"/>
                    </a:lnTo>
                    <a:lnTo>
                      <a:pt x="103" y="367"/>
                    </a:lnTo>
                    <a:lnTo>
                      <a:pt x="103" y="367"/>
                    </a:lnTo>
                    <a:lnTo>
                      <a:pt x="90" y="353"/>
                    </a:lnTo>
                    <a:lnTo>
                      <a:pt x="78" y="338"/>
                    </a:lnTo>
                    <a:lnTo>
                      <a:pt x="69" y="322"/>
                    </a:lnTo>
                    <a:lnTo>
                      <a:pt x="61" y="306"/>
                    </a:lnTo>
                    <a:lnTo>
                      <a:pt x="55" y="288"/>
                    </a:lnTo>
                    <a:lnTo>
                      <a:pt x="51" y="270"/>
                    </a:lnTo>
                    <a:lnTo>
                      <a:pt x="48" y="252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8" y="211"/>
                    </a:lnTo>
                    <a:lnTo>
                      <a:pt x="51" y="192"/>
                    </a:lnTo>
                    <a:lnTo>
                      <a:pt x="55" y="174"/>
                    </a:lnTo>
                    <a:lnTo>
                      <a:pt x="61" y="157"/>
                    </a:lnTo>
                    <a:lnTo>
                      <a:pt x="69" y="141"/>
                    </a:lnTo>
                    <a:lnTo>
                      <a:pt x="78" y="125"/>
                    </a:lnTo>
                    <a:lnTo>
                      <a:pt x="90" y="110"/>
                    </a:lnTo>
                    <a:lnTo>
                      <a:pt x="103" y="96"/>
                    </a:lnTo>
                    <a:lnTo>
                      <a:pt x="103" y="96"/>
                    </a:lnTo>
                    <a:lnTo>
                      <a:pt x="117" y="83"/>
                    </a:lnTo>
                    <a:lnTo>
                      <a:pt x="131" y="70"/>
                    </a:lnTo>
                    <a:lnTo>
                      <a:pt x="147" y="61"/>
                    </a:lnTo>
                    <a:lnTo>
                      <a:pt x="164" y="53"/>
                    </a:lnTo>
                    <a:lnTo>
                      <a:pt x="181" y="47"/>
                    </a:lnTo>
                    <a:lnTo>
                      <a:pt x="199" y="43"/>
                    </a:lnTo>
                    <a:lnTo>
                      <a:pt x="218" y="40"/>
                    </a:lnTo>
                    <a:lnTo>
                      <a:pt x="238" y="39"/>
                    </a:lnTo>
                    <a:lnTo>
                      <a:pt x="238" y="39"/>
                    </a:lnTo>
                    <a:lnTo>
                      <a:pt x="257" y="40"/>
                    </a:lnTo>
                    <a:lnTo>
                      <a:pt x="276" y="43"/>
                    </a:lnTo>
                    <a:lnTo>
                      <a:pt x="294" y="47"/>
                    </a:lnTo>
                    <a:lnTo>
                      <a:pt x="311" y="53"/>
                    </a:lnTo>
                    <a:lnTo>
                      <a:pt x="329" y="61"/>
                    </a:lnTo>
                    <a:lnTo>
                      <a:pt x="344" y="70"/>
                    </a:lnTo>
                    <a:lnTo>
                      <a:pt x="359" y="83"/>
                    </a:lnTo>
                    <a:lnTo>
                      <a:pt x="373" y="96"/>
                    </a:lnTo>
                    <a:lnTo>
                      <a:pt x="373" y="96"/>
                    </a:lnTo>
                    <a:lnTo>
                      <a:pt x="385" y="110"/>
                    </a:lnTo>
                    <a:lnTo>
                      <a:pt x="397" y="125"/>
                    </a:lnTo>
                    <a:lnTo>
                      <a:pt x="407" y="141"/>
                    </a:lnTo>
                    <a:lnTo>
                      <a:pt x="414" y="157"/>
                    </a:lnTo>
                    <a:lnTo>
                      <a:pt x="420" y="174"/>
                    </a:lnTo>
                    <a:lnTo>
                      <a:pt x="425" y="192"/>
                    </a:lnTo>
                    <a:lnTo>
                      <a:pt x="427" y="211"/>
                    </a:lnTo>
                    <a:lnTo>
                      <a:pt x="428" y="232"/>
                    </a:lnTo>
                    <a:lnTo>
                      <a:pt x="428" y="232"/>
                    </a:lnTo>
                    <a:lnTo>
                      <a:pt x="427" y="252"/>
                    </a:lnTo>
                    <a:lnTo>
                      <a:pt x="424" y="270"/>
                    </a:lnTo>
                    <a:lnTo>
                      <a:pt x="420" y="288"/>
                    </a:lnTo>
                    <a:lnTo>
                      <a:pt x="414" y="306"/>
                    </a:lnTo>
                    <a:lnTo>
                      <a:pt x="407" y="322"/>
                    </a:lnTo>
                    <a:lnTo>
                      <a:pt x="397" y="338"/>
                    </a:lnTo>
                    <a:lnTo>
                      <a:pt x="385" y="353"/>
                    </a:lnTo>
                    <a:lnTo>
                      <a:pt x="373" y="367"/>
                    </a:lnTo>
                    <a:lnTo>
                      <a:pt x="373" y="3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712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7158-42C4-4AF2-9452-B408B877CC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9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900-2B8E-4EB7-9501-CAC29356B3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5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4CA-CE31-41A4-8697-DD6AE88E22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47F4-5912-4725-B471-421A7A88FB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  <a:defRPr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spcBef>
                <a:spcPts val="8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CE0D-4452-41F2-B3E0-6BC9561615E0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EC0D-7D91-47E5-8CEF-74C079FB2EEB}" type="datetime1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3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51D4-F9E0-4B21-B092-7C4B823495B6}" type="datetime1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942F-1C59-400D-8E16-E6893A016125}" type="datetime1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FFB5-2AC6-4CD7-92C5-3B9D1D78DBCA}" type="datetime1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838200" cy="365125"/>
          </a:xfrm>
        </p:spPr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C57-6A3D-46FD-A385-5B03BE761495}" type="datetime1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eform 37"/>
          <p:cNvSpPr>
            <a:spLocks noEditPoints="1"/>
          </p:cNvSpPr>
          <p:nvPr userDrawn="1"/>
        </p:nvSpPr>
        <p:spPr bwMode="auto">
          <a:xfrm>
            <a:off x="1295400" y="2505075"/>
            <a:ext cx="5556370" cy="2692706"/>
          </a:xfrm>
          <a:custGeom>
            <a:avLst/>
            <a:gdLst>
              <a:gd name="T0" fmla="*/ 312 w 384"/>
              <a:gd name="T1" fmla="*/ 72 h 184"/>
              <a:gd name="T2" fmla="*/ 343 w 384"/>
              <a:gd name="T3" fmla="*/ 73 h 184"/>
              <a:gd name="T4" fmla="*/ 307 w 384"/>
              <a:gd name="T5" fmla="*/ 93 h 184"/>
              <a:gd name="T6" fmla="*/ 312 w 384"/>
              <a:gd name="T7" fmla="*/ 72 h 184"/>
              <a:gd name="T8" fmla="*/ 312 w 384"/>
              <a:gd name="T9" fmla="*/ 35 h 184"/>
              <a:gd name="T10" fmla="*/ 307 w 384"/>
              <a:gd name="T11" fmla="*/ 64 h 184"/>
              <a:gd name="T12" fmla="*/ 281 w 384"/>
              <a:gd name="T13" fmla="*/ 64 h 184"/>
              <a:gd name="T14" fmla="*/ 312 w 384"/>
              <a:gd name="T15" fmla="*/ 35 h 184"/>
              <a:gd name="T16" fmla="*/ 384 w 384"/>
              <a:gd name="T17" fmla="*/ 64 h 184"/>
              <a:gd name="T18" fmla="*/ 314 w 384"/>
              <a:gd name="T19" fmla="*/ 64 h 184"/>
              <a:gd name="T20" fmla="*/ 332 w 384"/>
              <a:gd name="T21" fmla="*/ 0 h 184"/>
              <a:gd name="T22" fmla="*/ 273 w 384"/>
              <a:gd name="T23" fmla="*/ 64 h 184"/>
              <a:gd name="T24" fmla="*/ 0 w 384"/>
              <a:gd name="T25" fmla="*/ 64 h 184"/>
              <a:gd name="T26" fmla="*/ 266 w 384"/>
              <a:gd name="T27" fmla="*/ 71 h 184"/>
              <a:gd name="T28" fmla="*/ 232 w 384"/>
              <a:gd name="T29" fmla="*/ 108 h 184"/>
              <a:gd name="T30" fmla="*/ 273 w 384"/>
              <a:gd name="T31" fmla="*/ 71 h 184"/>
              <a:gd name="T32" fmla="*/ 305 w 384"/>
              <a:gd name="T33" fmla="*/ 72 h 184"/>
              <a:gd name="T34" fmla="*/ 300 w 384"/>
              <a:gd name="T35" fmla="*/ 96 h 184"/>
              <a:gd name="T36" fmla="*/ 139 w 384"/>
              <a:gd name="T37" fmla="*/ 184 h 184"/>
              <a:gd name="T38" fmla="*/ 299 w 384"/>
              <a:gd name="T39" fmla="*/ 105 h 184"/>
              <a:gd name="T40" fmla="*/ 289 w 384"/>
              <a:gd name="T41" fmla="*/ 159 h 184"/>
              <a:gd name="T42" fmla="*/ 304 w 384"/>
              <a:gd name="T43" fmla="*/ 103 h 184"/>
              <a:gd name="T44" fmla="*/ 384 w 384"/>
              <a:gd name="T45" fmla="*/ 6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4" h="184">
                <a:moveTo>
                  <a:pt x="312" y="72"/>
                </a:moveTo>
                <a:cubicBezTo>
                  <a:pt x="343" y="73"/>
                  <a:pt x="343" y="73"/>
                  <a:pt x="343" y="73"/>
                </a:cubicBezTo>
                <a:cubicBezTo>
                  <a:pt x="307" y="93"/>
                  <a:pt x="307" y="93"/>
                  <a:pt x="307" y="93"/>
                </a:cubicBezTo>
                <a:cubicBezTo>
                  <a:pt x="309" y="86"/>
                  <a:pt x="310" y="80"/>
                  <a:pt x="312" y="72"/>
                </a:cubicBezTo>
                <a:close/>
                <a:moveTo>
                  <a:pt x="312" y="35"/>
                </a:moveTo>
                <a:cubicBezTo>
                  <a:pt x="307" y="64"/>
                  <a:pt x="307" y="64"/>
                  <a:pt x="307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312" y="35"/>
                  <a:pt x="312" y="35"/>
                  <a:pt x="312" y="35"/>
                </a:cubicBezTo>
                <a:close/>
                <a:moveTo>
                  <a:pt x="384" y="64"/>
                </a:moveTo>
                <a:cubicBezTo>
                  <a:pt x="314" y="64"/>
                  <a:pt x="314" y="64"/>
                  <a:pt x="314" y="64"/>
                </a:cubicBezTo>
                <a:cubicBezTo>
                  <a:pt x="332" y="0"/>
                  <a:pt x="332" y="0"/>
                  <a:pt x="332" y="0"/>
                </a:cubicBezTo>
                <a:cubicBezTo>
                  <a:pt x="273" y="64"/>
                  <a:pt x="273" y="64"/>
                  <a:pt x="273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266" y="71"/>
                  <a:pt x="266" y="71"/>
                  <a:pt x="266" y="71"/>
                </a:cubicBezTo>
                <a:cubicBezTo>
                  <a:pt x="232" y="108"/>
                  <a:pt x="232" y="108"/>
                  <a:pt x="232" y="108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305" y="72"/>
                  <a:pt x="305" y="72"/>
                  <a:pt x="305" y="72"/>
                </a:cubicBezTo>
                <a:cubicBezTo>
                  <a:pt x="300" y="96"/>
                  <a:pt x="300" y="96"/>
                  <a:pt x="300" y="96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299" y="105"/>
                  <a:pt x="299" y="105"/>
                  <a:pt x="299" y="105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304" y="103"/>
                  <a:pt x="304" y="103"/>
                  <a:pt x="304" y="103"/>
                </a:cubicBezTo>
                <a:cubicBezTo>
                  <a:pt x="384" y="64"/>
                  <a:pt x="384" y="64"/>
                  <a:pt x="384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3F3F3F"/>
              </a:solidFill>
              <a:latin typeface="Arial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10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4185" y="6253202"/>
            <a:ext cx="3475631" cy="553998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b="1" smtClean="0"/>
              <a:t>© 2013 Lockheed Martin Corporation.  All rights reserved.</a:t>
            </a:r>
          </a:p>
          <a:p>
            <a:endParaRPr lang="en-US" b="1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09787"/>
            <a:ext cx="80772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0BDC-80B5-4935-845D-765C76372327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E6ECDD97-F9F3-4C7B-B654-A7C5593CF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Freeform 37"/>
          <p:cNvSpPr>
            <a:spLocks noEditPoints="1"/>
          </p:cNvSpPr>
          <p:nvPr/>
        </p:nvSpPr>
        <p:spPr bwMode="auto">
          <a:xfrm>
            <a:off x="7772400" y="525100"/>
            <a:ext cx="1036641" cy="502373"/>
          </a:xfrm>
          <a:custGeom>
            <a:avLst/>
            <a:gdLst>
              <a:gd name="T0" fmla="*/ 312 w 384"/>
              <a:gd name="T1" fmla="*/ 72 h 184"/>
              <a:gd name="T2" fmla="*/ 343 w 384"/>
              <a:gd name="T3" fmla="*/ 73 h 184"/>
              <a:gd name="T4" fmla="*/ 307 w 384"/>
              <a:gd name="T5" fmla="*/ 93 h 184"/>
              <a:gd name="T6" fmla="*/ 312 w 384"/>
              <a:gd name="T7" fmla="*/ 72 h 184"/>
              <a:gd name="T8" fmla="*/ 312 w 384"/>
              <a:gd name="T9" fmla="*/ 35 h 184"/>
              <a:gd name="T10" fmla="*/ 307 w 384"/>
              <a:gd name="T11" fmla="*/ 64 h 184"/>
              <a:gd name="T12" fmla="*/ 281 w 384"/>
              <a:gd name="T13" fmla="*/ 64 h 184"/>
              <a:gd name="T14" fmla="*/ 312 w 384"/>
              <a:gd name="T15" fmla="*/ 35 h 184"/>
              <a:gd name="T16" fmla="*/ 384 w 384"/>
              <a:gd name="T17" fmla="*/ 64 h 184"/>
              <a:gd name="T18" fmla="*/ 314 w 384"/>
              <a:gd name="T19" fmla="*/ 64 h 184"/>
              <a:gd name="T20" fmla="*/ 332 w 384"/>
              <a:gd name="T21" fmla="*/ 0 h 184"/>
              <a:gd name="T22" fmla="*/ 273 w 384"/>
              <a:gd name="T23" fmla="*/ 64 h 184"/>
              <a:gd name="T24" fmla="*/ 0 w 384"/>
              <a:gd name="T25" fmla="*/ 64 h 184"/>
              <a:gd name="T26" fmla="*/ 266 w 384"/>
              <a:gd name="T27" fmla="*/ 71 h 184"/>
              <a:gd name="T28" fmla="*/ 232 w 384"/>
              <a:gd name="T29" fmla="*/ 108 h 184"/>
              <a:gd name="T30" fmla="*/ 273 w 384"/>
              <a:gd name="T31" fmla="*/ 71 h 184"/>
              <a:gd name="T32" fmla="*/ 305 w 384"/>
              <a:gd name="T33" fmla="*/ 72 h 184"/>
              <a:gd name="T34" fmla="*/ 300 w 384"/>
              <a:gd name="T35" fmla="*/ 96 h 184"/>
              <a:gd name="T36" fmla="*/ 139 w 384"/>
              <a:gd name="T37" fmla="*/ 184 h 184"/>
              <a:gd name="T38" fmla="*/ 299 w 384"/>
              <a:gd name="T39" fmla="*/ 105 h 184"/>
              <a:gd name="T40" fmla="*/ 289 w 384"/>
              <a:gd name="T41" fmla="*/ 159 h 184"/>
              <a:gd name="T42" fmla="*/ 304 w 384"/>
              <a:gd name="T43" fmla="*/ 103 h 184"/>
              <a:gd name="T44" fmla="*/ 384 w 384"/>
              <a:gd name="T45" fmla="*/ 6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4" h="184">
                <a:moveTo>
                  <a:pt x="312" y="72"/>
                </a:moveTo>
                <a:cubicBezTo>
                  <a:pt x="343" y="73"/>
                  <a:pt x="343" y="73"/>
                  <a:pt x="343" y="73"/>
                </a:cubicBezTo>
                <a:cubicBezTo>
                  <a:pt x="307" y="93"/>
                  <a:pt x="307" y="93"/>
                  <a:pt x="307" y="93"/>
                </a:cubicBezTo>
                <a:cubicBezTo>
                  <a:pt x="309" y="86"/>
                  <a:pt x="310" y="80"/>
                  <a:pt x="312" y="72"/>
                </a:cubicBezTo>
                <a:close/>
                <a:moveTo>
                  <a:pt x="312" y="35"/>
                </a:moveTo>
                <a:cubicBezTo>
                  <a:pt x="307" y="64"/>
                  <a:pt x="307" y="64"/>
                  <a:pt x="307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312" y="35"/>
                  <a:pt x="312" y="35"/>
                  <a:pt x="312" y="35"/>
                </a:cubicBezTo>
                <a:close/>
                <a:moveTo>
                  <a:pt x="384" y="64"/>
                </a:moveTo>
                <a:cubicBezTo>
                  <a:pt x="314" y="64"/>
                  <a:pt x="314" y="64"/>
                  <a:pt x="314" y="64"/>
                </a:cubicBezTo>
                <a:cubicBezTo>
                  <a:pt x="332" y="0"/>
                  <a:pt x="332" y="0"/>
                  <a:pt x="332" y="0"/>
                </a:cubicBezTo>
                <a:cubicBezTo>
                  <a:pt x="273" y="64"/>
                  <a:pt x="273" y="64"/>
                  <a:pt x="273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266" y="71"/>
                  <a:pt x="266" y="71"/>
                  <a:pt x="266" y="71"/>
                </a:cubicBezTo>
                <a:cubicBezTo>
                  <a:pt x="232" y="108"/>
                  <a:pt x="232" y="108"/>
                  <a:pt x="232" y="108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305" y="72"/>
                  <a:pt x="305" y="72"/>
                  <a:pt x="305" y="72"/>
                </a:cubicBezTo>
                <a:cubicBezTo>
                  <a:pt x="300" y="96"/>
                  <a:pt x="300" y="96"/>
                  <a:pt x="300" y="96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299" y="105"/>
                  <a:pt x="299" y="105"/>
                  <a:pt x="299" y="105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304" y="103"/>
                  <a:pt x="304" y="103"/>
                  <a:pt x="304" y="103"/>
                </a:cubicBezTo>
                <a:cubicBezTo>
                  <a:pt x="384" y="64"/>
                  <a:pt x="384" y="64"/>
                  <a:pt x="384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3F3F3F"/>
              </a:solidFill>
              <a:latin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1" y="0"/>
            <a:ext cx="9144000" cy="228600"/>
            <a:chOff x="0" y="0"/>
            <a:chExt cx="9144000" cy="2286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518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spcAft>
          <a:spcPts val="300"/>
        </a:spcAft>
        <a:buFontTx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30188" algn="l" defTabSz="914400" rtl="0" eaLnBrk="1" latinLnBrk="0" hangingPunct="1">
        <a:spcBef>
          <a:spcPct val="20000"/>
        </a:spcBef>
        <a:buClr>
          <a:schemeClr val="accent2"/>
        </a:buClr>
        <a:buSzPct val="75000"/>
        <a:buFont typeface="Wingdings 2" panose="05020102010507070707" pitchFamily="18" charset="2"/>
        <a:buChar char=""/>
        <a:defRPr sz="16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68275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739775" indent="-111125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2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858838" indent="-119063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0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4185" y="6253202"/>
            <a:ext cx="3475631" cy="553998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b="1" smtClean="0">
                <a:solidFill>
                  <a:prstClr val="white">
                    <a:lumMod val="65000"/>
                  </a:prstClr>
                </a:solidFill>
              </a:rPr>
              <a:t>© 2013 Lockheed Martin Corporation.  All rights reserved.</a:t>
            </a:r>
          </a:p>
          <a:p>
            <a:endParaRPr lang="en-US" b="1" smtClean="0">
              <a:solidFill>
                <a:prstClr val="white">
                  <a:lumMod val="65000"/>
                </a:prstClr>
              </a:solidFill>
            </a:endParaRPr>
          </a:p>
          <a:p>
            <a:endParaRPr lang="en-US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09787"/>
            <a:ext cx="8077200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0BDC-80B5-4935-845D-765C763723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E6ECDD97-F9F3-4C7B-B654-A7C5593CF957}" type="slidenum">
              <a:rPr lang="en-US" smtClean="0">
                <a:solidFill>
                  <a:srgbClr val="D2603C"/>
                </a:solidFill>
              </a:rPr>
              <a:pPr/>
              <a:t>‹#›</a:t>
            </a:fld>
            <a:endParaRPr lang="en-US">
              <a:solidFill>
                <a:srgbClr val="D2603C"/>
              </a:solidFill>
            </a:endParaRPr>
          </a:p>
        </p:txBody>
      </p:sp>
      <p:sp>
        <p:nvSpPr>
          <p:cNvPr id="27" name="Freeform 37"/>
          <p:cNvSpPr>
            <a:spLocks noEditPoints="1"/>
          </p:cNvSpPr>
          <p:nvPr/>
        </p:nvSpPr>
        <p:spPr bwMode="auto">
          <a:xfrm>
            <a:off x="7772400" y="525100"/>
            <a:ext cx="1036641" cy="502373"/>
          </a:xfrm>
          <a:custGeom>
            <a:avLst/>
            <a:gdLst>
              <a:gd name="T0" fmla="*/ 312 w 384"/>
              <a:gd name="T1" fmla="*/ 72 h 184"/>
              <a:gd name="T2" fmla="*/ 343 w 384"/>
              <a:gd name="T3" fmla="*/ 73 h 184"/>
              <a:gd name="T4" fmla="*/ 307 w 384"/>
              <a:gd name="T5" fmla="*/ 93 h 184"/>
              <a:gd name="T6" fmla="*/ 312 w 384"/>
              <a:gd name="T7" fmla="*/ 72 h 184"/>
              <a:gd name="T8" fmla="*/ 312 w 384"/>
              <a:gd name="T9" fmla="*/ 35 h 184"/>
              <a:gd name="T10" fmla="*/ 307 w 384"/>
              <a:gd name="T11" fmla="*/ 64 h 184"/>
              <a:gd name="T12" fmla="*/ 281 w 384"/>
              <a:gd name="T13" fmla="*/ 64 h 184"/>
              <a:gd name="T14" fmla="*/ 312 w 384"/>
              <a:gd name="T15" fmla="*/ 35 h 184"/>
              <a:gd name="T16" fmla="*/ 384 w 384"/>
              <a:gd name="T17" fmla="*/ 64 h 184"/>
              <a:gd name="T18" fmla="*/ 314 w 384"/>
              <a:gd name="T19" fmla="*/ 64 h 184"/>
              <a:gd name="T20" fmla="*/ 332 w 384"/>
              <a:gd name="T21" fmla="*/ 0 h 184"/>
              <a:gd name="T22" fmla="*/ 273 w 384"/>
              <a:gd name="T23" fmla="*/ 64 h 184"/>
              <a:gd name="T24" fmla="*/ 0 w 384"/>
              <a:gd name="T25" fmla="*/ 64 h 184"/>
              <a:gd name="T26" fmla="*/ 266 w 384"/>
              <a:gd name="T27" fmla="*/ 71 h 184"/>
              <a:gd name="T28" fmla="*/ 232 w 384"/>
              <a:gd name="T29" fmla="*/ 108 h 184"/>
              <a:gd name="T30" fmla="*/ 273 w 384"/>
              <a:gd name="T31" fmla="*/ 71 h 184"/>
              <a:gd name="T32" fmla="*/ 305 w 384"/>
              <a:gd name="T33" fmla="*/ 72 h 184"/>
              <a:gd name="T34" fmla="*/ 300 w 384"/>
              <a:gd name="T35" fmla="*/ 96 h 184"/>
              <a:gd name="T36" fmla="*/ 139 w 384"/>
              <a:gd name="T37" fmla="*/ 184 h 184"/>
              <a:gd name="T38" fmla="*/ 299 w 384"/>
              <a:gd name="T39" fmla="*/ 105 h 184"/>
              <a:gd name="T40" fmla="*/ 289 w 384"/>
              <a:gd name="T41" fmla="*/ 159 h 184"/>
              <a:gd name="T42" fmla="*/ 304 w 384"/>
              <a:gd name="T43" fmla="*/ 103 h 184"/>
              <a:gd name="T44" fmla="*/ 384 w 384"/>
              <a:gd name="T45" fmla="*/ 6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4" h="184">
                <a:moveTo>
                  <a:pt x="312" y="72"/>
                </a:moveTo>
                <a:cubicBezTo>
                  <a:pt x="343" y="73"/>
                  <a:pt x="343" y="73"/>
                  <a:pt x="343" y="73"/>
                </a:cubicBezTo>
                <a:cubicBezTo>
                  <a:pt x="307" y="93"/>
                  <a:pt x="307" y="93"/>
                  <a:pt x="307" y="93"/>
                </a:cubicBezTo>
                <a:cubicBezTo>
                  <a:pt x="309" y="86"/>
                  <a:pt x="310" y="80"/>
                  <a:pt x="312" y="72"/>
                </a:cubicBezTo>
                <a:close/>
                <a:moveTo>
                  <a:pt x="312" y="35"/>
                </a:moveTo>
                <a:cubicBezTo>
                  <a:pt x="307" y="64"/>
                  <a:pt x="307" y="64"/>
                  <a:pt x="307" y="64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312" y="35"/>
                  <a:pt x="312" y="35"/>
                  <a:pt x="312" y="35"/>
                </a:cubicBezTo>
                <a:close/>
                <a:moveTo>
                  <a:pt x="384" y="64"/>
                </a:moveTo>
                <a:cubicBezTo>
                  <a:pt x="314" y="64"/>
                  <a:pt x="314" y="64"/>
                  <a:pt x="314" y="64"/>
                </a:cubicBezTo>
                <a:cubicBezTo>
                  <a:pt x="332" y="0"/>
                  <a:pt x="332" y="0"/>
                  <a:pt x="332" y="0"/>
                </a:cubicBezTo>
                <a:cubicBezTo>
                  <a:pt x="273" y="64"/>
                  <a:pt x="273" y="64"/>
                  <a:pt x="273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266" y="71"/>
                  <a:pt x="266" y="71"/>
                  <a:pt x="266" y="71"/>
                </a:cubicBezTo>
                <a:cubicBezTo>
                  <a:pt x="232" y="108"/>
                  <a:pt x="232" y="108"/>
                  <a:pt x="232" y="108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305" y="72"/>
                  <a:pt x="305" y="72"/>
                  <a:pt x="305" y="72"/>
                </a:cubicBezTo>
                <a:cubicBezTo>
                  <a:pt x="300" y="96"/>
                  <a:pt x="300" y="96"/>
                  <a:pt x="300" y="96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299" y="105"/>
                  <a:pt x="299" y="105"/>
                  <a:pt x="299" y="105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304" y="103"/>
                  <a:pt x="304" y="103"/>
                  <a:pt x="304" y="103"/>
                </a:cubicBezTo>
                <a:cubicBezTo>
                  <a:pt x="384" y="64"/>
                  <a:pt x="384" y="64"/>
                  <a:pt x="384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F3F3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1" y="0"/>
            <a:ext cx="9144000" cy="228600"/>
            <a:chOff x="0" y="0"/>
            <a:chExt cx="9144000" cy="2286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spcAft>
          <a:spcPts val="300"/>
        </a:spcAft>
        <a:buFontTx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30188" algn="l" defTabSz="914400" rtl="0" eaLnBrk="1" latinLnBrk="0" hangingPunct="1">
        <a:spcBef>
          <a:spcPct val="20000"/>
        </a:spcBef>
        <a:buClr>
          <a:schemeClr val="accent2"/>
        </a:buClr>
        <a:buSzPct val="75000"/>
        <a:buFont typeface="Wingdings 2" panose="05020102010507070707" pitchFamily="18" charset="2"/>
        <a:buChar char=""/>
        <a:defRPr sz="16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68275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739775" indent="-111125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2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858838" indent="-119063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000" b="0" kern="1200" spc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csort.com/en/Data-Integration/Resource-Center/How-to-Leverage-Mainframe-Data-with-Hadoop?utm_campaign=di-bigdata-and-hadoop-webcast-roundup-100313&amp;utm_source=hs_email&amp;utm_medium=email&amp;utm_content=10462474&amp;_hsenc=p2ANqtz-_JFookSsd5rfG6Jdu2mfVkMVe7dqgFs5mcuNtvFintf69hETozifS2zSRADkf5JbqiBuUX94CgA2TN0Q_qnkAeCcXm_A&amp;_hsmi=1046247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csort.com/en/Data-Integration/Resource-Center/How-to-Leverage-Mainframe-Data-with-Hadoop?utm_campaign=di-bigdata-and-hadoop-webcast-roundup-100313&amp;utm_source=hs_email&amp;utm_medium=email&amp;utm_content=10462474&amp;_hsenc=p2ANqtz-_JFookSsd5rfG6Jdu2mfVkMVe7dqgFs5mcuNtvFintf69hETozifS2zSRADkf5JbqiBuUX94CgA2TN0Q_qnkAeCcXm_A&amp;_hsmi=1046247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34185" y="6560979"/>
            <a:ext cx="3475631" cy="246221"/>
          </a:xfrm>
        </p:spPr>
        <p:txBody>
          <a:bodyPr wrap="none" anchor="b" anchorCtr="1">
            <a:spAutoFit/>
          </a:bodyPr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Addressing Legacy Risks with </a:t>
            </a:r>
            <a:r>
              <a:rPr lang="en-US" sz="3200" dirty="0" err="1" smtClean="0"/>
              <a:t>Hadoop</a:t>
            </a:r>
            <a:endParaRPr lang="en-US" sz="32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30 October 2013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Ravi Hubbly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Principal Architect</a:t>
            </a:r>
            <a:endParaRPr lang="en-US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Lockheed Martin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752600" y="4419601"/>
            <a:ext cx="6946746" cy="182879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52600" y="1533525"/>
            <a:ext cx="6946746" cy="209697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Feature comparison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01145"/>
              </p:ext>
            </p:extLst>
          </p:nvPr>
        </p:nvGraphicFramePr>
        <p:xfrm>
          <a:off x="457200" y="4084320"/>
          <a:ext cx="8242146" cy="2164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9903"/>
                <a:gridCol w="2314081"/>
                <a:gridCol w="2314081"/>
                <a:gridCol w="2314081"/>
              </a:tblGrid>
              <a:tr h="0">
                <a:tc gridSpan="4"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2"/>
                        </a:buClr>
                        <a:buSzPct val="70000"/>
                        <a:buFontTx/>
                        <a:buNone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Scalability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accent2"/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2"/>
                        </a:buClr>
                        <a:buSzPct val="70000"/>
                        <a:buFontTx/>
                        <a:buNone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2"/>
                        </a:buClr>
                        <a:buSzPct val="70000"/>
                        <a:buFontTx/>
                        <a:buNone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Reliability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2"/>
                        </a:buClr>
                        <a:buSzPct val="70000"/>
                        <a:buFontTx/>
                        <a:buNone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Agility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/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2"/>
                        </a:buClr>
                        <a:buSzPct val="70000"/>
                        <a:buFontTx/>
                        <a:buNone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Skills Supply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</a:t>
                      </a:r>
                      <a:endParaRPr lang="en-US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1752600" y="1533525"/>
            <a:ext cx="6946746" cy="371475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Cost of Managing 1TB of Data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30814" y="2171621"/>
            <a:ext cx="1214819" cy="910560"/>
            <a:chOff x="1550956" y="4923654"/>
            <a:chExt cx="1690937" cy="1267433"/>
          </a:xfrm>
        </p:grpSpPr>
        <p:grpSp>
          <p:nvGrpSpPr>
            <p:cNvPr id="15" name="Group 14"/>
            <p:cNvGrpSpPr/>
            <p:nvPr/>
          </p:nvGrpSpPr>
          <p:grpSpPr>
            <a:xfrm>
              <a:off x="1643290" y="4962434"/>
              <a:ext cx="1565363" cy="1192335"/>
              <a:chOff x="9534525" y="2398713"/>
              <a:chExt cx="4037013" cy="307498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1" name="Freeform 68"/>
              <p:cNvSpPr>
                <a:spLocks noEditPoints="1"/>
              </p:cNvSpPr>
              <p:nvPr/>
            </p:nvSpPr>
            <p:spPr bwMode="auto">
              <a:xfrm>
                <a:off x="9817100" y="2398713"/>
                <a:ext cx="3754438" cy="3074988"/>
              </a:xfrm>
              <a:custGeom>
                <a:avLst/>
                <a:gdLst>
                  <a:gd name="T0" fmla="*/ 2168 w 2365"/>
                  <a:gd name="T1" fmla="*/ 391 h 1937"/>
                  <a:gd name="T2" fmla="*/ 2040 w 2365"/>
                  <a:gd name="T3" fmla="*/ 558 h 1937"/>
                  <a:gd name="T4" fmla="*/ 2011 w 2365"/>
                  <a:gd name="T5" fmla="*/ 679 h 1937"/>
                  <a:gd name="T6" fmla="*/ 1899 w 2365"/>
                  <a:gd name="T7" fmla="*/ 727 h 1937"/>
                  <a:gd name="T8" fmla="*/ 1936 w 2365"/>
                  <a:gd name="T9" fmla="*/ 585 h 1937"/>
                  <a:gd name="T10" fmla="*/ 1799 w 2365"/>
                  <a:gd name="T11" fmla="*/ 712 h 1937"/>
                  <a:gd name="T12" fmla="*/ 1966 w 2365"/>
                  <a:gd name="T13" fmla="*/ 557 h 1937"/>
                  <a:gd name="T14" fmla="*/ 1880 w 2365"/>
                  <a:gd name="T15" fmla="*/ 521 h 1937"/>
                  <a:gd name="T16" fmla="*/ 1900 w 2365"/>
                  <a:gd name="T17" fmla="*/ 469 h 1937"/>
                  <a:gd name="T18" fmla="*/ 1884 w 2365"/>
                  <a:gd name="T19" fmla="*/ 461 h 1937"/>
                  <a:gd name="T20" fmla="*/ 1913 w 2365"/>
                  <a:gd name="T21" fmla="*/ 419 h 1937"/>
                  <a:gd name="T22" fmla="*/ 1934 w 2365"/>
                  <a:gd name="T23" fmla="*/ 311 h 1937"/>
                  <a:gd name="T24" fmla="*/ 1785 w 2365"/>
                  <a:gd name="T25" fmla="*/ 202 h 1937"/>
                  <a:gd name="T26" fmla="*/ 1286 w 2365"/>
                  <a:gd name="T27" fmla="*/ 17 h 1937"/>
                  <a:gd name="T28" fmla="*/ 1071 w 2365"/>
                  <a:gd name="T29" fmla="*/ 225 h 1937"/>
                  <a:gd name="T30" fmla="*/ 794 w 2365"/>
                  <a:gd name="T31" fmla="*/ 315 h 1937"/>
                  <a:gd name="T32" fmla="*/ 413 w 2365"/>
                  <a:gd name="T33" fmla="*/ 821 h 1937"/>
                  <a:gd name="T34" fmla="*/ 542 w 2365"/>
                  <a:gd name="T35" fmla="*/ 1011 h 1937"/>
                  <a:gd name="T36" fmla="*/ 563 w 2365"/>
                  <a:gd name="T37" fmla="*/ 1230 h 1937"/>
                  <a:gd name="T38" fmla="*/ 923 w 2365"/>
                  <a:gd name="T39" fmla="*/ 1172 h 1937"/>
                  <a:gd name="T40" fmla="*/ 1089 w 2365"/>
                  <a:gd name="T41" fmla="*/ 834 h 1937"/>
                  <a:gd name="T42" fmla="*/ 1132 w 2365"/>
                  <a:gd name="T43" fmla="*/ 835 h 1937"/>
                  <a:gd name="T44" fmla="*/ 991 w 2365"/>
                  <a:gd name="T45" fmla="*/ 1193 h 1937"/>
                  <a:gd name="T46" fmla="*/ 579 w 2365"/>
                  <a:gd name="T47" fmla="*/ 1301 h 1937"/>
                  <a:gd name="T48" fmla="*/ 459 w 2365"/>
                  <a:gd name="T49" fmla="*/ 1012 h 1937"/>
                  <a:gd name="T50" fmla="*/ 389 w 2365"/>
                  <a:gd name="T51" fmla="*/ 749 h 1937"/>
                  <a:gd name="T52" fmla="*/ 396 w 2365"/>
                  <a:gd name="T53" fmla="*/ 485 h 1937"/>
                  <a:gd name="T54" fmla="*/ 60 w 2365"/>
                  <a:gd name="T55" fmla="*/ 811 h 1937"/>
                  <a:gd name="T56" fmla="*/ 66 w 2365"/>
                  <a:gd name="T57" fmla="*/ 1376 h 1937"/>
                  <a:gd name="T58" fmla="*/ 137 w 2365"/>
                  <a:gd name="T59" fmla="*/ 1801 h 1937"/>
                  <a:gd name="T60" fmla="*/ 383 w 2365"/>
                  <a:gd name="T61" fmla="*/ 1903 h 1937"/>
                  <a:gd name="T62" fmla="*/ 523 w 2365"/>
                  <a:gd name="T63" fmla="*/ 1694 h 1937"/>
                  <a:gd name="T64" fmla="*/ 636 w 2365"/>
                  <a:gd name="T65" fmla="*/ 1569 h 1937"/>
                  <a:gd name="T66" fmla="*/ 893 w 2365"/>
                  <a:gd name="T67" fmla="*/ 1547 h 1937"/>
                  <a:gd name="T68" fmla="*/ 740 w 2365"/>
                  <a:gd name="T69" fmla="*/ 1702 h 1937"/>
                  <a:gd name="T70" fmla="*/ 905 w 2365"/>
                  <a:gd name="T71" fmla="*/ 1936 h 1937"/>
                  <a:gd name="T72" fmla="*/ 1192 w 2365"/>
                  <a:gd name="T73" fmla="*/ 1721 h 1937"/>
                  <a:gd name="T74" fmla="*/ 1375 w 2365"/>
                  <a:gd name="T75" fmla="*/ 1239 h 1937"/>
                  <a:gd name="T76" fmla="*/ 1398 w 2365"/>
                  <a:gd name="T77" fmla="*/ 1216 h 1937"/>
                  <a:gd name="T78" fmla="*/ 1694 w 2365"/>
                  <a:gd name="T79" fmla="*/ 1366 h 1937"/>
                  <a:gd name="T80" fmla="*/ 1766 w 2365"/>
                  <a:gd name="T81" fmla="*/ 1265 h 1937"/>
                  <a:gd name="T82" fmla="*/ 1614 w 2365"/>
                  <a:gd name="T83" fmla="*/ 1297 h 1937"/>
                  <a:gd name="T84" fmla="*/ 1650 w 2365"/>
                  <a:gd name="T85" fmla="*/ 1343 h 1937"/>
                  <a:gd name="T86" fmla="*/ 1614 w 2365"/>
                  <a:gd name="T87" fmla="*/ 1130 h 1937"/>
                  <a:gd name="T88" fmla="*/ 1987 w 2365"/>
                  <a:gd name="T89" fmla="*/ 1183 h 1937"/>
                  <a:gd name="T90" fmla="*/ 2324 w 2365"/>
                  <a:gd name="T91" fmla="*/ 945 h 1937"/>
                  <a:gd name="T92" fmla="*/ 2328 w 2365"/>
                  <a:gd name="T93" fmla="*/ 445 h 1937"/>
                  <a:gd name="T94" fmla="*/ 885 w 2365"/>
                  <a:gd name="T95" fmla="*/ 476 h 1937"/>
                  <a:gd name="T96" fmla="*/ 757 w 2365"/>
                  <a:gd name="T97" fmla="*/ 641 h 1937"/>
                  <a:gd name="T98" fmla="*/ 917 w 2365"/>
                  <a:gd name="T99" fmla="*/ 344 h 1937"/>
                  <a:gd name="T100" fmla="*/ 1357 w 2365"/>
                  <a:gd name="T101" fmla="*/ 374 h 1937"/>
                  <a:gd name="T102" fmla="*/ 1357 w 2365"/>
                  <a:gd name="T103" fmla="*/ 421 h 1937"/>
                  <a:gd name="T104" fmla="*/ 1534 w 2365"/>
                  <a:gd name="T105" fmla="*/ 1141 h 1937"/>
                  <a:gd name="T106" fmla="*/ 1710 w 2365"/>
                  <a:gd name="T107" fmla="*/ 566 h 1937"/>
                  <a:gd name="T108" fmla="*/ 1512 w 2365"/>
                  <a:gd name="T109" fmla="*/ 661 h 1937"/>
                  <a:gd name="T110" fmla="*/ 1494 w 2365"/>
                  <a:gd name="T111" fmla="*/ 609 h 1937"/>
                  <a:gd name="T112" fmla="*/ 1452 w 2365"/>
                  <a:gd name="T113" fmla="*/ 599 h 1937"/>
                  <a:gd name="T114" fmla="*/ 1600 w 2365"/>
                  <a:gd name="T115" fmla="*/ 484 h 1937"/>
                  <a:gd name="T116" fmla="*/ 1637 w 2365"/>
                  <a:gd name="T117" fmla="*/ 576 h 1937"/>
                  <a:gd name="T118" fmla="*/ 2257 w 2365"/>
                  <a:gd name="T119" fmla="*/ 361 h 1937"/>
                  <a:gd name="T120" fmla="*/ 2066 w 2365"/>
                  <a:gd name="T121" fmla="*/ 486 h 1937"/>
                  <a:gd name="T122" fmla="*/ 2264 w 2365"/>
                  <a:gd name="T123" fmla="*/ 336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5" h="1937">
                    <a:moveTo>
                      <a:pt x="2303" y="372"/>
                    </a:moveTo>
                    <a:lnTo>
                      <a:pt x="2303" y="372"/>
                    </a:lnTo>
                    <a:lnTo>
                      <a:pt x="2298" y="362"/>
                    </a:lnTo>
                    <a:lnTo>
                      <a:pt x="2291" y="352"/>
                    </a:lnTo>
                    <a:lnTo>
                      <a:pt x="2281" y="342"/>
                    </a:lnTo>
                    <a:lnTo>
                      <a:pt x="2272" y="334"/>
                    </a:lnTo>
                    <a:lnTo>
                      <a:pt x="2272" y="334"/>
                    </a:lnTo>
                    <a:lnTo>
                      <a:pt x="2264" y="329"/>
                    </a:lnTo>
                    <a:lnTo>
                      <a:pt x="2257" y="326"/>
                    </a:lnTo>
                    <a:lnTo>
                      <a:pt x="2251" y="324"/>
                    </a:lnTo>
                    <a:lnTo>
                      <a:pt x="2244" y="323"/>
                    </a:lnTo>
                    <a:lnTo>
                      <a:pt x="2238" y="323"/>
                    </a:lnTo>
                    <a:lnTo>
                      <a:pt x="2230" y="324"/>
                    </a:lnTo>
                    <a:lnTo>
                      <a:pt x="2225" y="327"/>
                    </a:lnTo>
                    <a:lnTo>
                      <a:pt x="2218" y="331"/>
                    </a:lnTo>
                    <a:lnTo>
                      <a:pt x="2218" y="331"/>
                    </a:lnTo>
                    <a:lnTo>
                      <a:pt x="2208" y="342"/>
                    </a:lnTo>
                    <a:lnTo>
                      <a:pt x="2198" y="354"/>
                    </a:lnTo>
                    <a:lnTo>
                      <a:pt x="2178" y="379"/>
                    </a:lnTo>
                    <a:lnTo>
                      <a:pt x="2168" y="391"/>
                    </a:lnTo>
                    <a:lnTo>
                      <a:pt x="2158" y="403"/>
                    </a:lnTo>
                    <a:lnTo>
                      <a:pt x="2147" y="414"/>
                    </a:lnTo>
                    <a:lnTo>
                      <a:pt x="2137" y="424"/>
                    </a:lnTo>
                    <a:lnTo>
                      <a:pt x="2137" y="424"/>
                    </a:lnTo>
                    <a:lnTo>
                      <a:pt x="2128" y="429"/>
                    </a:lnTo>
                    <a:lnTo>
                      <a:pt x="2119" y="435"/>
                    </a:lnTo>
                    <a:lnTo>
                      <a:pt x="2101" y="442"/>
                    </a:lnTo>
                    <a:lnTo>
                      <a:pt x="2082" y="449"/>
                    </a:lnTo>
                    <a:lnTo>
                      <a:pt x="2064" y="457"/>
                    </a:lnTo>
                    <a:lnTo>
                      <a:pt x="2056" y="461"/>
                    </a:lnTo>
                    <a:lnTo>
                      <a:pt x="2049" y="465"/>
                    </a:lnTo>
                    <a:lnTo>
                      <a:pt x="2043" y="471"/>
                    </a:lnTo>
                    <a:lnTo>
                      <a:pt x="2037" y="477"/>
                    </a:lnTo>
                    <a:lnTo>
                      <a:pt x="2034" y="485"/>
                    </a:lnTo>
                    <a:lnTo>
                      <a:pt x="2032" y="495"/>
                    </a:lnTo>
                    <a:lnTo>
                      <a:pt x="2032" y="505"/>
                    </a:lnTo>
                    <a:lnTo>
                      <a:pt x="2033" y="518"/>
                    </a:lnTo>
                    <a:lnTo>
                      <a:pt x="2033" y="518"/>
                    </a:lnTo>
                    <a:lnTo>
                      <a:pt x="2036" y="537"/>
                    </a:lnTo>
                    <a:lnTo>
                      <a:pt x="2040" y="558"/>
                    </a:lnTo>
                    <a:lnTo>
                      <a:pt x="2041" y="578"/>
                    </a:lnTo>
                    <a:lnTo>
                      <a:pt x="2042" y="598"/>
                    </a:lnTo>
                    <a:lnTo>
                      <a:pt x="2042" y="619"/>
                    </a:lnTo>
                    <a:lnTo>
                      <a:pt x="2041" y="639"/>
                    </a:lnTo>
                    <a:lnTo>
                      <a:pt x="2039" y="658"/>
                    </a:lnTo>
                    <a:lnTo>
                      <a:pt x="2035" y="677"/>
                    </a:lnTo>
                    <a:lnTo>
                      <a:pt x="2035" y="677"/>
                    </a:lnTo>
                    <a:lnTo>
                      <a:pt x="2027" y="714"/>
                    </a:lnTo>
                    <a:lnTo>
                      <a:pt x="2017" y="754"/>
                    </a:lnTo>
                    <a:lnTo>
                      <a:pt x="2011" y="774"/>
                    </a:lnTo>
                    <a:lnTo>
                      <a:pt x="2005" y="791"/>
                    </a:lnTo>
                    <a:lnTo>
                      <a:pt x="1997" y="807"/>
                    </a:lnTo>
                    <a:lnTo>
                      <a:pt x="1993" y="814"/>
                    </a:lnTo>
                    <a:lnTo>
                      <a:pt x="1988" y="821"/>
                    </a:lnTo>
                    <a:lnTo>
                      <a:pt x="1988" y="821"/>
                    </a:lnTo>
                    <a:lnTo>
                      <a:pt x="1995" y="793"/>
                    </a:lnTo>
                    <a:lnTo>
                      <a:pt x="2001" y="757"/>
                    </a:lnTo>
                    <a:lnTo>
                      <a:pt x="2008" y="716"/>
                    </a:lnTo>
                    <a:lnTo>
                      <a:pt x="2011" y="679"/>
                    </a:lnTo>
                    <a:lnTo>
                      <a:pt x="2011" y="679"/>
                    </a:lnTo>
                    <a:lnTo>
                      <a:pt x="2012" y="658"/>
                    </a:lnTo>
                    <a:lnTo>
                      <a:pt x="2011" y="636"/>
                    </a:lnTo>
                    <a:lnTo>
                      <a:pt x="2009" y="615"/>
                    </a:lnTo>
                    <a:lnTo>
                      <a:pt x="2006" y="591"/>
                    </a:lnTo>
                    <a:lnTo>
                      <a:pt x="2006" y="591"/>
                    </a:lnTo>
                    <a:lnTo>
                      <a:pt x="1990" y="592"/>
                    </a:lnTo>
                    <a:lnTo>
                      <a:pt x="1990" y="592"/>
                    </a:lnTo>
                    <a:lnTo>
                      <a:pt x="1982" y="593"/>
                    </a:lnTo>
                    <a:lnTo>
                      <a:pt x="1973" y="596"/>
                    </a:lnTo>
                    <a:lnTo>
                      <a:pt x="1964" y="602"/>
                    </a:lnTo>
                    <a:lnTo>
                      <a:pt x="1956" y="608"/>
                    </a:lnTo>
                    <a:lnTo>
                      <a:pt x="1947" y="616"/>
                    </a:lnTo>
                    <a:lnTo>
                      <a:pt x="1939" y="623"/>
                    </a:lnTo>
                    <a:lnTo>
                      <a:pt x="1934" y="631"/>
                    </a:lnTo>
                    <a:lnTo>
                      <a:pt x="1930" y="637"/>
                    </a:lnTo>
                    <a:lnTo>
                      <a:pt x="1930" y="637"/>
                    </a:lnTo>
                    <a:lnTo>
                      <a:pt x="1921" y="656"/>
                    </a:lnTo>
                    <a:lnTo>
                      <a:pt x="1914" y="673"/>
                    </a:lnTo>
                    <a:lnTo>
                      <a:pt x="1905" y="709"/>
                    </a:lnTo>
                    <a:lnTo>
                      <a:pt x="1899" y="727"/>
                    </a:lnTo>
                    <a:lnTo>
                      <a:pt x="1893" y="744"/>
                    </a:lnTo>
                    <a:lnTo>
                      <a:pt x="1886" y="761"/>
                    </a:lnTo>
                    <a:lnTo>
                      <a:pt x="1877" y="778"/>
                    </a:lnTo>
                    <a:lnTo>
                      <a:pt x="1877" y="778"/>
                    </a:lnTo>
                    <a:lnTo>
                      <a:pt x="1881" y="769"/>
                    </a:lnTo>
                    <a:lnTo>
                      <a:pt x="1884" y="760"/>
                    </a:lnTo>
                    <a:lnTo>
                      <a:pt x="1888" y="740"/>
                    </a:lnTo>
                    <a:lnTo>
                      <a:pt x="1890" y="721"/>
                    </a:lnTo>
                    <a:lnTo>
                      <a:pt x="1893" y="703"/>
                    </a:lnTo>
                    <a:lnTo>
                      <a:pt x="1894" y="683"/>
                    </a:lnTo>
                    <a:lnTo>
                      <a:pt x="1896" y="665"/>
                    </a:lnTo>
                    <a:lnTo>
                      <a:pt x="1900" y="644"/>
                    </a:lnTo>
                    <a:lnTo>
                      <a:pt x="1906" y="623"/>
                    </a:lnTo>
                    <a:lnTo>
                      <a:pt x="1906" y="623"/>
                    </a:lnTo>
                    <a:lnTo>
                      <a:pt x="1909" y="617"/>
                    </a:lnTo>
                    <a:lnTo>
                      <a:pt x="1913" y="609"/>
                    </a:lnTo>
                    <a:lnTo>
                      <a:pt x="1918" y="603"/>
                    </a:lnTo>
                    <a:lnTo>
                      <a:pt x="1923" y="597"/>
                    </a:lnTo>
                    <a:lnTo>
                      <a:pt x="1930" y="591"/>
                    </a:lnTo>
                    <a:lnTo>
                      <a:pt x="1936" y="585"/>
                    </a:lnTo>
                    <a:lnTo>
                      <a:pt x="1944" y="581"/>
                    </a:lnTo>
                    <a:lnTo>
                      <a:pt x="1951" y="576"/>
                    </a:lnTo>
                    <a:lnTo>
                      <a:pt x="1951" y="576"/>
                    </a:lnTo>
                    <a:lnTo>
                      <a:pt x="1943" y="576"/>
                    </a:lnTo>
                    <a:lnTo>
                      <a:pt x="1933" y="579"/>
                    </a:lnTo>
                    <a:lnTo>
                      <a:pt x="1911" y="584"/>
                    </a:lnTo>
                    <a:lnTo>
                      <a:pt x="1911" y="584"/>
                    </a:lnTo>
                    <a:lnTo>
                      <a:pt x="1899" y="587"/>
                    </a:lnTo>
                    <a:lnTo>
                      <a:pt x="1888" y="592"/>
                    </a:lnTo>
                    <a:lnTo>
                      <a:pt x="1878" y="597"/>
                    </a:lnTo>
                    <a:lnTo>
                      <a:pt x="1870" y="604"/>
                    </a:lnTo>
                    <a:lnTo>
                      <a:pt x="1862" y="610"/>
                    </a:lnTo>
                    <a:lnTo>
                      <a:pt x="1856" y="618"/>
                    </a:lnTo>
                    <a:lnTo>
                      <a:pt x="1850" y="626"/>
                    </a:lnTo>
                    <a:lnTo>
                      <a:pt x="1845" y="634"/>
                    </a:lnTo>
                    <a:lnTo>
                      <a:pt x="1835" y="652"/>
                    </a:lnTo>
                    <a:lnTo>
                      <a:pt x="1825" y="671"/>
                    </a:lnTo>
                    <a:lnTo>
                      <a:pt x="1813" y="691"/>
                    </a:lnTo>
                    <a:lnTo>
                      <a:pt x="1807" y="702"/>
                    </a:lnTo>
                    <a:lnTo>
                      <a:pt x="1799" y="712"/>
                    </a:lnTo>
                    <a:lnTo>
                      <a:pt x="1799" y="712"/>
                    </a:lnTo>
                    <a:lnTo>
                      <a:pt x="1807" y="697"/>
                    </a:lnTo>
                    <a:lnTo>
                      <a:pt x="1812" y="683"/>
                    </a:lnTo>
                    <a:lnTo>
                      <a:pt x="1822" y="658"/>
                    </a:lnTo>
                    <a:lnTo>
                      <a:pt x="1829" y="635"/>
                    </a:lnTo>
                    <a:lnTo>
                      <a:pt x="1837" y="615"/>
                    </a:lnTo>
                    <a:lnTo>
                      <a:pt x="1841" y="606"/>
                    </a:lnTo>
                    <a:lnTo>
                      <a:pt x="1847" y="597"/>
                    </a:lnTo>
                    <a:lnTo>
                      <a:pt x="1853" y="590"/>
                    </a:lnTo>
                    <a:lnTo>
                      <a:pt x="1861" y="582"/>
                    </a:lnTo>
                    <a:lnTo>
                      <a:pt x="1871" y="575"/>
                    </a:lnTo>
                    <a:lnTo>
                      <a:pt x="1883" y="570"/>
                    </a:lnTo>
                    <a:lnTo>
                      <a:pt x="1896" y="565"/>
                    </a:lnTo>
                    <a:lnTo>
                      <a:pt x="1912" y="560"/>
                    </a:lnTo>
                    <a:lnTo>
                      <a:pt x="1912" y="560"/>
                    </a:lnTo>
                    <a:lnTo>
                      <a:pt x="1932" y="557"/>
                    </a:lnTo>
                    <a:lnTo>
                      <a:pt x="1942" y="556"/>
                    </a:lnTo>
                    <a:lnTo>
                      <a:pt x="1950" y="555"/>
                    </a:lnTo>
                    <a:lnTo>
                      <a:pt x="1958" y="556"/>
                    </a:lnTo>
                    <a:lnTo>
                      <a:pt x="1966" y="557"/>
                    </a:lnTo>
                    <a:lnTo>
                      <a:pt x="1973" y="560"/>
                    </a:lnTo>
                    <a:lnTo>
                      <a:pt x="1981" y="563"/>
                    </a:lnTo>
                    <a:lnTo>
                      <a:pt x="1981" y="563"/>
                    </a:lnTo>
                    <a:lnTo>
                      <a:pt x="1984" y="567"/>
                    </a:lnTo>
                    <a:lnTo>
                      <a:pt x="1984" y="567"/>
                    </a:lnTo>
                    <a:lnTo>
                      <a:pt x="1986" y="567"/>
                    </a:lnTo>
                    <a:lnTo>
                      <a:pt x="1986" y="567"/>
                    </a:lnTo>
                    <a:lnTo>
                      <a:pt x="2001" y="566"/>
                    </a:lnTo>
                    <a:lnTo>
                      <a:pt x="2001" y="566"/>
                    </a:lnTo>
                    <a:lnTo>
                      <a:pt x="1993" y="524"/>
                    </a:lnTo>
                    <a:lnTo>
                      <a:pt x="1993" y="524"/>
                    </a:lnTo>
                    <a:lnTo>
                      <a:pt x="1970" y="521"/>
                    </a:lnTo>
                    <a:lnTo>
                      <a:pt x="1947" y="520"/>
                    </a:lnTo>
                    <a:lnTo>
                      <a:pt x="1923" y="521"/>
                    </a:lnTo>
                    <a:lnTo>
                      <a:pt x="1900" y="522"/>
                    </a:lnTo>
                    <a:lnTo>
                      <a:pt x="1900" y="522"/>
                    </a:lnTo>
                    <a:lnTo>
                      <a:pt x="1869" y="526"/>
                    </a:lnTo>
                    <a:lnTo>
                      <a:pt x="1869" y="526"/>
                    </a:lnTo>
                    <a:lnTo>
                      <a:pt x="1880" y="521"/>
                    </a:lnTo>
                    <a:lnTo>
                      <a:pt x="1880" y="521"/>
                    </a:lnTo>
                    <a:lnTo>
                      <a:pt x="1896" y="514"/>
                    </a:lnTo>
                    <a:lnTo>
                      <a:pt x="1896" y="514"/>
                    </a:lnTo>
                    <a:lnTo>
                      <a:pt x="1917" y="508"/>
                    </a:lnTo>
                    <a:lnTo>
                      <a:pt x="1936" y="503"/>
                    </a:lnTo>
                    <a:lnTo>
                      <a:pt x="1936" y="503"/>
                    </a:lnTo>
                    <a:lnTo>
                      <a:pt x="1938" y="499"/>
                    </a:lnTo>
                    <a:lnTo>
                      <a:pt x="1939" y="495"/>
                    </a:lnTo>
                    <a:lnTo>
                      <a:pt x="1939" y="495"/>
                    </a:lnTo>
                    <a:lnTo>
                      <a:pt x="1939" y="489"/>
                    </a:lnTo>
                    <a:lnTo>
                      <a:pt x="1938" y="484"/>
                    </a:lnTo>
                    <a:lnTo>
                      <a:pt x="1936" y="480"/>
                    </a:lnTo>
                    <a:lnTo>
                      <a:pt x="1933" y="475"/>
                    </a:lnTo>
                    <a:lnTo>
                      <a:pt x="1930" y="472"/>
                    </a:lnTo>
                    <a:lnTo>
                      <a:pt x="1925" y="469"/>
                    </a:lnTo>
                    <a:lnTo>
                      <a:pt x="1921" y="466"/>
                    </a:lnTo>
                    <a:lnTo>
                      <a:pt x="1915" y="465"/>
                    </a:lnTo>
                    <a:lnTo>
                      <a:pt x="1915" y="465"/>
                    </a:lnTo>
                    <a:lnTo>
                      <a:pt x="1910" y="465"/>
                    </a:lnTo>
                    <a:lnTo>
                      <a:pt x="1905" y="466"/>
                    </a:lnTo>
                    <a:lnTo>
                      <a:pt x="1900" y="469"/>
                    </a:lnTo>
                    <a:lnTo>
                      <a:pt x="1896" y="472"/>
                    </a:lnTo>
                    <a:lnTo>
                      <a:pt x="1893" y="475"/>
                    </a:lnTo>
                    <a:lnTo>
                      <a:pt x="1889" y="480"/>
                    </a:lnTo>
                    <a:lnTo>
                      <a:pt x="1888" y="485"/>
                    </a:lnTo>
                    <a:lnTo>
                      <a:pt x="1887" y="489"/>
                    </a:lnTo>
                    <a:lnTo>
                      <a:pt x="1887" y="489"/>
                    </a:lnTo>
                    <a:lnTo>
                      <a:pt x="1887" y="494"/>
                    </a:lnTo>
                    <a:lnTo>
                      <a:pt x="1887" y="498"/>
                    </a:lnTo>
                    <a:lnTo>
                      <a:pt x="1890" y="506"/>
                    </a:lnTo>
                    <a:lnTo>
                      <a:pt x="1890" y="506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6" y="496"/>
                    </a:lnTo>
                    <a:lnTo>
                      <a:pt x="1883" y="487"/>
                    </a:lnTo>
                    <a:lnTo>
                      <a:pt x="1882" y="477"/>
                    </a:lnTo>
                    <a:lnTo>
                      <a:pt x="1883" y="469"/>
                    </a:lnTo>
                    <a:lnTo>
                      <a:pt x="1883" y="469"/>
                    </a:lnTo>
                    <a:lnTo>
                      <a:pt x="1884" y="461"/>
                    </a:lnTo>
                    <a:lnTo>
                      <a:pt x="1885" y="454"/>
                    </a:lnTo>
                    <a:lnTo>
                      <a:pt x="1888" y="448"/>
                    </a:lnTo>
                    <a:lnTo>
                      <a:pt x="1891" y="441"/>
                    </a:lnTo>
                    <a:lnTo>
                      <a:pt x="1891" y="441"/>
                    </a:lnTo>
                    <a:lnTo>
                      <a:pt x="1887" y="442"/>
                    </a:lnTo>
                    <a:lnTo>
                      <a:pt x="1887" y="442"/>
                    </a:lnTo>
                    <a:lnTo>
                      <a:pt x="1883" y="445"/>
                    </a:lnTo>
                    <a:lnTo>
                      <a:pt x="1877" y="445"/>
                    </a:lnTo>
                    <a:lnTo>
                      <a:pt x="1865" y="446"/>
                    </a:lnTo>
                    <a:lnTo>
                      <a:pt x="1854" y="445"/>
                    </a:lnTo>
                    <a:lnTo>
                      <a:pt x="1845" y="442"/>
                    </a:lnTo>
                    <a:lnTo>
                      <a:pt x="1845" y="442"/>
                    </a:lnTo>
                    <a:lnTo>
                      <a:pt x="1847" y="442"/>
                    </a:lnTo>
                    <a:lnTo>
                      <a:pt x="1847" y="442"/>
                    </a:lnTo>
                    <a:lnTo>
                      <a:pt x="1862" y="438"/>
                    </a:lnTo>
                    <a:lnTo>
                      <a:pt x="1880" y="433"/>
                    </a:lnTo>
                    <a:lnTo>
                      <a:pt x="1897" y="426"/>
                    </a:lnTo>
                    <a:lnTo>
                      <a:pt x="1912" y="420"/>
                    </a:lnTo>
                    <a:lnTo>
                      <a:pt x="1912" y="420"/>
                    </a:lnTo>
                    <a:lnTo>
                      <a:pt x="1913" y="419"/>
                    </a:lnTo>
                    <a:lnTo>
                      <a:pt x="1913" y="419"/>
                    </a:lnTo>
                    <a:lnTo>
                      <a:pt x="1919" y="416"/>
                    </a:lnTo>
                    <a:lnTo>
                      <a:pt x="1925" y="413"/>
                    </a:lnTo>
                    <a:lnTo>
                      <a:pt x="1931" y="411"/>
                    </a:lnTo>
                    <a:lnTo>
                      <a:pt x="1937" y="410"/>
                    </a:lnTo>
                    <a:lnTo>
                      <a:pt x="1937" y="410"/>
                    </a:lnTo>
                    <a:lnTo>
                      <a:pt x="1945" y="410"/>
                    </a:lnTo>
                    <a:lnTo>
                      <a:pt x="1954" y="410"/>
                    </a:lnTo>
                    <a:lnTo>
                      <a:pt x="1954" y="410"/>
                    </a:lnTo>
                    <a:lnTo>
                      <a:pt x="1964" y="412"/>
                    </a:lnTo>
                    <a:lnTo>
                      <a:pt x="1974" y="415"/>
                    </a:lnTo>
                    <a:lnTo>
                      <a:pt x="1974" y="415"/>
                    </a:lnTo>
                    <a:lnTo>
                      <a:pt x="2004" y="425"/>
                    </a:lnTo>
                    <a:lnTo>
                      <a:pt x="2004" y="425"/>
                    </a:lnTo>
                    <a:lnTo>
                      <a:pt x="1991" y="398"/>
                    </a:lnTo>
                    <a:lnTo>
                      <a:pt x="1975" y="372"/>
                    </a:lnTo>
                    <a:lnTo>
                      <a:pt x="1959" y="347"/>
                    </a:lnTo>
                    <a:lnTo>
                      <a:pt x="1942" y="322"/>
                    </a:lnTo>
                    <a:lnTo>
                      <a:pt x="1942" y="322"/>
                    </a:lnTo>
                    <a:lnTo>
                      <a:pt x="1934" y="311"/>
                    </a:lnTo>
                    <a:lnTo>
                      <a:pt x="1925" y="301"/>
                    </a:lnTo>
                    <a:lnTo>
                      <a:pt x="1917" y="292"/>
                    </a:lnTo>
                    <a:lnTo>
                      <a:pt x="1908" y="286"/>
                    </a:lnTo>
                    <a:lnTo>
                      <a:pt x="1889" y="273"/>
                    </a:lnTo>
                    <a:lnTo>
                      <a:pt x="1866" y="258"/>
                    </a:lnTo>
                    <a:lnTo>
                      <a:pt x="1866" y="258"/>
                    </a:lnTo>
                    <a:lnTo>
                      <a:pt x="1845" y="245"/>
                    </a:lnTo>
                    <a:lnTo>
                      <a:pt x="1845" y="245"/>
                    </a:lnTo>
                    <a:lnTo>
                      <a:pt x="1826" y="242"/>
                    </a:lnTo>
                    <a:lnTo>
                      <a:pt x="1807" y="240"/>
                    </a:lnTo>
                    <a:lnTo>
                      <a:pt x="1787" y="239"/>
                    </a:lnTo>
                    <a:lnTo>
                      <a:pt x="1777" y="240"/>
                    </a:lnTo>
                    <a:lnTo>
                      <a:pt x="1768" y="241"/>
                    </a:lnTo>
                    <a:lnTo>
                      <a:pt x="1768" y="241"/>
                    </a:lnTo>
                    <a:lnTo>
                      <a:pt x="1781" y="236"/>
                    </a:lnTo>
                    <a:lnTo>
                      <a:pt x="1795" y="232"/>
                    </a:lnTo>
                    <a:lnTo>
                      <a:pt x="1808" y="230"/>
                    </a:lnTo>
                    <a:lnTo>
                      <a:pt x="1820" y="228"/>
                    </a:lnTo>
                    <a:lnTo>
                      <a:pt x="1820" y="228"/>
                    </a:lnTo>
                    <a:lnTo>
                      <a:pt x="1785" y="202"/>
                    </a:lnTo>
                    <a:lnTo>
                      <a:pt x="1752" y="174"/>
                    </a:lnTo>
                    <a:lnTo>
                      <a:pt x="1683" y="116"/>
                    </a:lnTo>
                    <a:lnTo>
                      <a:pt x="1683" y="116"/>
                    </a:lnTo>
                    <a:lnTo>
                      <a:pt x="1662" y="97"/>
                    </a:lnTo>
                    <a:lnTo>
                      <a:pt x="1639" y="81"/>
                    </a:lnTo>
                    <a:lnTo>
                      <a:pt x="1617" y="67"/>
                    </a:lnTo>
                    <a:lnTo>
                      <a:pt x="1595" y="52"/>
                    </a:lnTo>
                    <a:lnTo>
                      <a:pt x="1595" y="52"/>
                    </a:lnTo>
                    <a:lnTo>
                      <a:pt x="1568" y="38"/>
                    </a:lnTo>
                    <a:lnTo>
                      <a:pt x="1541" y="26"/>
                    </a:lnTo>
                    <a:lnTo>
                      <a:pt x="1514" y="17"/>
                    </a:lnTo>
                    <a:lnTo>
                      <a:pt x="1485" y="9"/>
                    </a:lnTo>
                    <a:lnTo>
                      <a:pt x="1458" y="3"/>
                    </a:lnTo>
                    <a:lnTo>
                      <a:pt x="1431" y="0"/>
                    </a:lnTo>
                    <a:lnTo>
                      <a:pt x="1403" y="0"/>
                    </a:lnTo>
                    <a:lnTo>
                      <a:pt x="1373" y="1"/>
                    </a:lnTo>
                    <a:lnTo>
                      <a:pt x="1373" y="1"/>
                    </a:lnTo>
                    <a:lnTo>
                      <a:pt x="1345" y="5"/>
                    </a:lnTo>
                    <a:lnTo>
                      <a:pt x="1316" y="9"/>
                    </a:lnTo>
                    <a:lnTo>
                      <a:pt x="1286" y="17"/>
                    </a:lnTo>
                    <a:lnTo>
                      <a:pt x="1255" y="24"/>
                    </a:lnTo>
                    <a:lnTo>
                      <a:pt x="1224" y="35"/>
                    </a:lnTo>
                    <a:lnTo>
                      <a:pt x="1191" y="46"/>
                    </a:lnTo>
                    <a:lnTo>
                      <a:pt x="1157" y="60"/>
                    </a:lnTo>
                    <a:lnTo>
                      <a:pt x="1123" y="74"/>
                    </a:lnTo>
                    <a:lnTo>
                      <a:pt x="1123" y="74"/>
                    </a:lnTo>
                    <a:lnTo>
                      <a:pt x="1090" y="90"/>
                    </a:lnTo>
                    <a:lnTo>
                      <a:pt x="1063" y="106"/>
                    </a:lnTo>
                    <a:lnTo>
                      <a:pt x="1050" y="113"/>
                    </a:lnTo>
                    <a:lnTo>
                      <a:pt x="1038" y="122"/>
                    </a:lnTo>
                    <a:lnTo>
                      <a:pt x="1017" y="140"/>
                    </a:lnTo>
                    <a:lnTo>
                      <a:pt x="996" y="159"/>
                    </a:lnTo>
                    <a:lnTo>
                      <a:pt x="978" y="181"/>
                    </a:lnTo>
                    <a:lnTo>
                      <a:pt x="958" y="204"/>
                    </a:lnTo>
                    <a:lnTo>
                      <a:pt x="937" y="230"/>
                    </a:lnTo>
                    <a:lnTo>
                      <a:pt x="937" y="230"/>
                    </a:lnTo>
                    <a:lnTo>
                      <a:pt x="940" y="230"/>
                    </a:lnTo>
                    <a:lnTo>
                      <a:pt x="940" y="230"/>
                    </a:lnTo>
                    <a:lnTo>
                      <a:pt x="1028" y="228"/>
                    </a:lnTo>
                    <a:lnTo>
                      <a:pt x="1071" y="225"/>
                    </a:lnTo>
                    <a:lnTo>
                      <a:pt x="1117" y="221"/>
                    </a:lnTo>
                    <a:lnTo>
                      <a:pt x="1117" y="221"/>
                    </a:lnTo>
                    <a:lnTo>
                      <a:pt x="1098" y="226"/>
                    </a:lnTo>
                    <a:lnTo>
                      <a:pt x="1098" y="226"/>
                    </a:lnTo>
                    <a:lnTo>
                      <a:pt x="1056" y="234"/>
                    </a:lnTo>
                    <a:lnTo>
                      <a:pt x="1015" y="243"/>
                    </a:lnTo>
                    <a:lnTo>
                      <a:pt x="975" y="251"/>
                    </a:lnTo>
                    <a:lnTo>
                      <a:pt x="933" y="257"/>
                    </a:lnTo>
                    <a:lnTo>
                      <a:pt x="933" y="257"/>
                    </a:lnTo>
                    <a:lnTo>
                      <a:pt x="898" y="262"/>
                    </a:lnTo>
                    <a:lnTo>
                      <a:pt x="883" y="265"/>
                    </a:lnTo>
                    <a:lnTo>
                      <a:pt x="870" y="267"/>
                    </a:lnTo>
                    <a:lnTo>
                      <a:pt x="870" y="267"/>
                    </a:lnTo>
                    <a:lnTo>
                      <a:pt x="861" y="270"/>
                    </a:lnTo>
                    <a:lnTo>
                      <a:pt x="851" y="274"/>
                    </a:lnTo>
                    <a:lnTo>
                      <a:pt x="843" y="277"/>
                    </a:lnTo>
                    <a:lnTo>
                      <a:pt x="834" y="282"/>
                    </a:lnTo>
                    <a:lnTo>
                      <a:pt x="824" y="289"/>
                    </a:lnTo>
                    <a:lnTo>
                      <a:pt x="814" y="295"/>
                    </a:lnTo>
                    <a:lnTo>
                      <a:pt x="794" y="315"/>
                    </a:lnTo>
                    <a:lnTo>
                      <a:pt x="794" y="315"/>
                    </a:lnTo>
                    <a:lnTo>
                      <a:pt x="759" y="350"/>
                    </a:lnTo>
                    <a:lnTo>
                      <a:pt x="725" y="386"/>
                    </a:lnTo>
                    <a:lnTo>
                      <a:pt x="692" y="422"/>
                    </a:lnTo>
                    <a:lnTo>
                      <a:pt x="661" y="459"/>
                    </a:lnTo>
                    <a:lnTo>
                      <a:pt x="598" y="532"/>
                    </a:lnTo>
                    <a:lnTo>
                      <a:pt x="566" y="568"/>
                    </a:lnTo>
                    <a:lnTo>
                      <a:pt x="535" y="604"/>
                    </a:lnTo>
                    <a:lnTo>
                      <a:pt x="535" y="604"/>
                    </a:lnTo>
                    <a:lnTo>
                      <a:pt x="516" y="623"/>
                    </a:lnTo>
                    <a:lnTo>
                      <a:pt x="501" y="644"/>
                    </a:lnTo>
                    <a:lnTo>
                      <a:pt x="487" y="665"/>
                    </a:lnTo>
                    <a:lnTo>
                      <a:pt x="475" y="685"/>
                    </a:lnTo>
                    <a:lnTo>
                      <a:pt x="463" y="706"/>
                    </a:lnTo>
                    <a:lnTo>
                      <a:pt x="452" y="728"/>
                    </a:lnTo>
                    <a:lnTo>
                      <a:pt x="430" y="773"/>
                    </a:lnTo>
                    <a:lnTo>
                      <a:pt x="430" y="773"/>
                    </a:lnTo>
                    <a:lnTo>
                      <a:pt x="421" y="794"/>
                    </a:lnTo>
                    <a:lnTo>
                      <a:pt x="415" y="813"/>
                    </a:lnTo>
                    <a:lnTo>
                      <a:pt x="413" y="821"/>
                    </a:lnTo>
                    <a:lnTo>
                      <a:pt x="411" y="829"/>
                    </a:lnTo>
                    <a:lnTo>
                      <a:pt x="411" y="837"/>
                    </a:lnTo>
                    <a:lnTo>
                      <a:pt x="411" y="844"/>
                    </a:lnTo>
                    <a:lnTo>
                      <a:pt x="413" y="852"/>
                    </a:lnTo>
                    <a:lnTo>
                      <a:pt x="415" y="860"/>
                    </a:lnTo>
                    <a:lnTo>
                      <a:pt x="418" y="867"/>
                    </a:lnTo>
                    <a:lnTo>
                      <a:pt x="421" y="875"/>
                    </a:lnTo>
                    <a:lnTo>
                      <a:pt x="431" y="891"/>
                    </a:lnTo>
                    <a:lnTo>
                      <a:pt x="444" y="910"/>
                    </a:lnTo>
                    <a:lnTo>
                      <a:pt x="444" y="910"/>
                    </a:lnTo>
                    <a:lnTo>
                      <a:pt x="463" y="934"/>
                    </a:lnTo>
                    <a:lnTo>
                      <a:pt x="463" y="934"/>
                    </a:lnTo>
                    <a:lnTo>
                      <a:pt x="482" y="960"/>
                    </a:lnTo>
                    <a:lnTo>
                      <a:pt x="500" y="984"/>
                    </a:lnTo>
                    <a:lnTo>
                      <a:pt x="506" y="996"/>
                    </a:lnTo>
                    <a:lnTo>
                      <a:pt x="513" y="1009"/>
                    </a:lnTo>
                    <a:lnTo>
                      <a:pt x="519" y="1022"/>
                    </a:lnTo>
                    <a:lnTo>
                      <a:pt x="525" y="1036"/>
                    </a:lnTo>
                    <a:lnTo>
                      <a:pt x="525" y="1036"/>
                    </a:lnTo>
                    <a:lnTo>
                      <a:pt x="542" y="1011"/>
                    </a:lnTo>
                    <a:lnTo>
                      <a:pt x="560" y="987"/>
                    </a:lnTo>
                    <a:lnTo>
                      <a:pt x="578" y="963"/>
                    </a:lnTo>
                    <a:lnTo>
                      <a:pt x="597" y="940"/>
                    </a:lnTo>
                    <a:lnTo>
                      <a:pt x="678" y="844"/>
                    </a:lnTo>
                    <a:lnTo>
                      <a:pt x="678" y="844"/>
                    </a:lnTo>
                    <a:lnTo>
                      <a:pt x="645" y="899"/>
                    </a:lnTo>
                    <a:lnTo>
                      <a:pt x="613" y="952"/>
                    </a:lnTo>
                    <a:lnTo>
                      <a:pt x="581" y="1006"/>
                    </a:lnTo>
                    <a:lnTo>
                      <a:pt x="553" y="1061"/>
                    </a:lnTo>
                    <a:lnTo>
                      <a:pt x="553" y="1061"/>
                    </a:lnTo>
                    <a:lnTo>
                      <a:pt x="538" y="1093"/>
                    </a:lnTo>
                    <a:lnTo>
                      <a:pt x="531" y="1106"/>
                    </a:lnTo>
                    <a:lnTo>
                      <a:pt x="527" y="1120"/>
                    </a:lnTo>
                    <a:lnTo>
                      <a:pt x="523" y="1133"/>
                    </a:lnTo>
                    <a:lnTo>
                      <a:pt x="520" y="1148"/>
                    </a:lnTo>
                    <a:lnTo>
                      <a:pt x="519" y="1164"/>
                    </a:lnTo>
                    <a:lnTo>
                      <a:pt x="518" y="1182"/>
                    </a:lnTo>
                    <a:lnTo>
                      <a:pt x="518" y="1182"/>
                    </a:lnTo>
                    <a:lnTo>
                      <a:pt x="549" y="1216"/>
                    </a:lnTo>
                    <a:lnTo>
                      <a:pt x="563" y="1230"/>
                    </a:lnTo>
                    <a:lnTo>
                      <a:pt x="576" y="1242"/>
                    </a:lnTo>
                    <a:lnTo>
                      <a:pt x="589" y="1252"/>
                    </a:lnTo>
                    <a:lnTo>
                      <a:pt x="603" y="1260"/>
                    </a:lnTo>
                    <a:lnTo>
                      <a:pt x="616" y="1266"/>
                    </a:lnTo>
                    <a:lnTo>
                      <a:pt x="631" y="1272"/>
                    </a:lnTo>
                    <a:lnTo>
                      <a:pt x="631" y="1272"/>
                    </a:lnTo>
                    <a:lnTo>
                      <a:pt x="648" y="1276"/>
                    </a:lnTo>
                    <a:lnTo>
                      <a:pt x="664" y="1278"/>
                    </a:lnTo>
                    <a:lnTo>
                      <a:pt x="680" y="1279"/>
                    </a:lnTo>
                    <a:lnTo>
                      <a:pt x="696" y="1278"/>
                    </a:lnTo>
                    <a:lnTo>
                      <a:pt x="711" y="1277"/>
                    </a:lnTo>
                    <a:lnTo>
                      <a:pt x="726" y="1273"/>
                    </a:lnTo>
                    <a:lnTo>
                      <a:pt x="741" y="1268"/>
                    </a:lnTo>
                    <a:lnTo>
                      <a:pt x="757" y="1261"/>
                    </a:lnTo>
                    <a:lnTo>
                      <a:pt x="757" y="1261"/>
                    </a:lnTo>
                    <a:lnTo>
                      <a:pt x="794" y="1241"/>
                    </a:lnTo>
                    <a:lnTo>
                      <a:pt x="831" y="1220"/>
                    </a:lnTo>
                    <a:lnTo>
                      <a:pt x="868" y="1201"/>
                    </a:lnTo>
                    <a:lnTo>
                      <a:pt x="905" y="1181"/>
                    </a:lnTo>
                    <a:lnTo>
                      <a:pt x="923" y="1172"/>
                    </a:lnTo>
                    <a:lnTo>
                      <a:pt x="943" y="1165"/>
                    </a:lnTo>
                    <a:lnTo>
                      <a:pt x="961" y="1157"/>
                    </a:lnTo>
                    <a:lnTo>
                      <a:pt x="981" y="1151"/>
                    </a:lnTo>
                    <a:lnTo>
                      <a:pt x="1001" y="1144"/>
                    </a:lnTo>
                    <a:lnTo>
                      <a:pt x="1020" y="1140"/>
                    </a:lnTo>
                    <a:lnTo>
                      <a:pt x="1041" y="1136"/>
                    </a:lnTo>
                    <a:lnTo>
                      <a:pt x="1061" y="1134"/>
                    </a:lnTo>
                    <a:lnTo>
                      <a:pt x="1061" y="1134"/>
                    </a:lnTo>
                    <a:lnTo>
                      <a:pt x="1070" y="1115"/>
                    </a:lnTo>
                    <a:lnTo>
                      <a:pt x="1079" y="1095"/>
                    </a:lnTo>
                    <a:lnTo>
                      <a:pt x="1086" y="1074"/>
                    </a:lnTo>
                    <a:lnTo>
                      <a:pt x="1091" y="1054"/>
                    </a:lnTo>
                    <a:lnTo>
                      <a:pt x="1095" y="1033"/>
                    </a:lnTo>
                    <a:lnTo>
                      <a:pt x="1098" y="1011"/>
                    </a:lnTo>
                    <a:lnTo>
                      <a:pt x="1100" y="989"/>
                    </a:lnTo>
                    <a:lnTo>
                      <a:pt x="1100" y="968"/>
                    </a:lnTo>
                    <a:lnTo>
                      <a:pt x="1100" y="945"/>
                    </a:lnTo>
                    <a:lnTo>
                      <a:pt x="1099" y="923"/>
                    </a:lnTo>
                    <a:lnTo>
                      <a:pt x="1094" y="878"/>
                    </a:lnTo>
                    <a:lnTo>
                      <a:pt x="1089" y="834"/>
                    </a:lnTo>
                    <a:lnTo>
                      <a:pt x="1081" y="790"/>
                    </a:lnTo>
                    <a:lnTo>
                      <a:pt x="1081" y="790"/>
                    </a:lnTo>
                    <a:lnTo>
                      <a:pt x="1076" y="754"/>
                    </a:lnTo>
                    <a:lnTo>
                      <a:pt x="1073" y="719"/>
                    </a:lnTo>
                    <a:lnTo>
                      <a:pt x="1071" y="685"/>
                    </a:lnTo>
                    <a:lnTo>
                      <a:pt x="1071" y="652"/>
                    </a:lnTo>
                    <a:lnTo>
                      <a:pt x="1074" y="618"/>
                    </a:lnTo>
                    <a:lnTo>
                      <a:pt x="1078" y="583"/>
                    </a:lnTo>
                    <a:lnTo>
                      <a:pt x="1083" y="548"/>
                    </a:lnTo>
                    <a:lnTo>
                      <a:pt x="1092" y="513"/>
                    </a:lnTo>
                    <a:lnTo>
                      <a:pt x="1092" y="513"/>
                    </a:lnTo>
                    <a:lnTo>
                      <a:pt x="1093" y="539"/>
                    </a:lnTo>
                    <a:lnTo>
                      <a:pt x="1093" y="539"/>
                    </a:lnTo>
                    <a:lnTo>
                      <a:pt x="1098" y="602"/>
                    </a:lnTo>
                    <a:lnTo>
                      <a:pt x="1104" y="663"/>
                    </a:lnTo>
                    <a:lnTo>
                      <a:pt x="1113" y="724"/>
                    </a:lnTo>
                    <a:lnTo>
                      <a:pt x="1117" y="754"/>
                    </a:lnTo>
                    <a:lnTo>
                      <a:pt x="1124" y="785"/>
                    </a:lnTo>
                    <a:lnTo>
                      <a:pt x="1124" y="785"/>
                    </a:lnTo>
                    <a:lnTo>
                      <a:pt x="1132" y="835"/>
                    </a:lnTo>
                    <a:lnTo>
                      <a:pt x="1136" y="859"/>
                    </a:lnTo>
                    <a:lnTo>
                      <a:pt x="1139" y="883"/>
                    </a:lnTo>
                    <a:lnTo>
                      <a:pt x="1141" y="907"/>
                    </a:lnTo>
                    <a:lnTo>
                      <a:pt x="1142" y="931"/>
                    </a:lnTo>
                    <a:lnTo>
                      <a:pt x="1143" y="953"/>
                    </a:lnTo>
                    <a:lnTo>
                      <a:pt x="1142" y="977"/>
                    </a:lnTo>
                    <a:lnTo>
                      <a:pt x="1141" y="1001"/>
                    </a:lnTo>
                    <a:lnTo>
                      <a:pt x="1139" y="1025"/>
                    </a:lnTo>
                    <a:lnTo>
                      <a:pt x="1136" y="1049"/>
                    </a:lnTo>
                    <a:lnTo>
                      <a:pt x="1131" y="1073"/>
                    </a:lnTo>
                    <a:lnTo>
                      <a:pt x="1125" y="1097"/>
                    </a:lnTo>
                    <a:lnTo>
                      <a:pt x="1118" y="1122"/>
                    </a:lnTo>
                    <a:lnTo>
                      <a:pt x="1110" y="1147"/>
                    </a:lnTo>
                    <a:lnTo>
                      <a:pt x="1100" y="1173"/>
                    </a:lnTo>
                    <a:lnTo>
                      <a:pt x="1100" y="1173"/>
                    </a:lnTo>
                    <a:lnTo>
                      <a:pt x="1077" y="1175"/>
                    </a:lnTo>
                    <a:lnTo>
                      <a:pt x="1055" y="1178"/>
                    </a:lnTo>
                    <a:lnTo>
                      <a:pt x="1033" y="1182"/>
                    </a:lnTo>
                    <a:lnTo>
                      <a:pt x="1012" y="1187"/>
                    </a:lnTo>
                    <a:lnTo>
                      <a:pt x="991" y="1193"/>
                    </a:lnTo>
                    <a:lnTo>
                      <a:pt x="970" y="1201"/>
                    </a:lnTo>
                    <a:lnTo>
                      <a:pt x="949" y="1209"/>
                    </a:lnTo>
                    <a:lnTo>
                      <a:pt x="930" y="1218"/>
                    </a:lnTo>
                    <a:lnTo>
                      <a:pt x="890" y="1239"/>
                    </a:lnTo>
                    <a:lnTo>
                      <a:pt x="850" y="1260"/>
                    </a:lnTo>
                    <a:lnTo>
                      <a:pt x="810" y="1281"/>
                    </a:lnTo>
                    <a:lnTo>
                      <a:pt x="770" y="1303"/>
                    </a:lnTo>
                    <a:lnTo>
                      <a:pt x="770" y="1303"/>
                    </a:lnTo>
                    <a:lnTo>
                      <a:pt x="751" y="1311"/>
                    </a:lnTo>
                    <a:lnTo>
                      <a:pt x="734" y="1317"/>
                    </a:lnTo>
                    <a:lnTo>
                      <a:pt x="716" y="1322"/>
                    </a:lnTo>
                    <a:lnTo>
                      <a:pt x="698" y="1324"/>
                    </a:lnTo>
                    <a:lnTo>
                      <a:pt x="679" y="1325"/>
                    </a:lnTo>
                    <a:lnTo>
                      <a:pt x="661" y="1324"/>
                    </a:lnTo>
                    <a:lnTo>
                      <a:pt x="641" y="1322"/>
                    </a:lnTo>
                    <a:lnTo>
                      <a:pt x="622" y="1317"/>
                    </a:lnTo>
                    <a:lnTo>
                      <a:pt x="622" y="1317"/>
                    </a:lnTo>
                    <a:lnTo>
                      <a:pt x="606" y="1313"/>
                    </a:lnTo>
                    <a:lnTo>
                      <a:pt x="592" y="1307"/>
                    </a:lnTo>
                    <a:lnTo>
                      <a:pt x="579" y="1301"/>
                    </a:lnTo>
                    <a:lnTo>
                      <a:pt x="566" y="1292"/>
                    </a:lnTo>
                    <a:lnTo>
                      <a:pt x="566" y="1292"/>
                    </a:lnTo>
                    <a:lnTo>
                      <a:pt x="554" y="1284"/>
                    </a:lnTo>
                    <a:lnTo>
                      <a:pt x="542" y="1275"/>
                    </a:lnTo>
                    <a:lnTo>
                      <a:pt x="518" y="1253"/>
                    </a:lnTo>
                    <a:lnTo>
                      <a:pt x="493" y="1228"/>
                    </a:lnTo>
                    <a:lnTo>
                      <a:pt x="467" y="1199"/>
                    </a:lnTo>
                    <a:lnTo>
                      <a:pt x="467" y="1199"/>
                    </a:lnTo>
                    <a:lnTo>
                      <a:pt x="471" y="1166"/>
                    </a:lnTo>
                    <a:lnTo>
                      <a:pt x="477" y="1136"/>
                    </a:lnTo>
                    <a:lnTo>
                      <a:pt x="477" y="1136"/>
                    </a:lnTo>
                    <a:lnTo>
                      <a:pt x="480" y="1124"/>
                    </a:lnTo>
                    <a:lnTo>
                      <a:pt x="484" y="1112"/>
                    </a:lnTo>
                    <a:lnTo>
                      <a:pt x="490" y="1100"/>
                    </a:lnTo>
                    <a:lnTo>
                      <a:pt x="495" y="1087"/>
                    </a:lnTo>
                    <a:lnTo>
                      <a:pt x="495" y="1087"/>
                    </a:lnTo>
                    <a:lnTo>
                      <a:pt x="488" y="1066"/>
                    </a:lnTo>
                    <a:lnTo>
                      <a:pt x="479" y="1047"/>
                    </a:lnTo>
                    <a:lnTo>
                      <a:pt x="469" y="1030"/>
                    </a:lnTo>
                    <a:lnTo>
                      <a:pt x="459" y="1012"/>
                    </a:lnTo>
                    <a:lnTo>
                      <a:pt x="447" y="995"/>
                    </a:lnTo>
                    <a:lnTo>
                      <a:pt x="434" y="977"/>
                    </a:lnTo>
                    <a:lnTo>
                      <a:pt x="403" y="936"/>
                    </a:lnTo>
                    <a:lnTo>
                      <a:pt x="403" y="936"/>
                    </a:lnTo>
                    <a:lnTo>
                      <a:pt x="393" y="922"/>
                    </a:lnTo>
                    <a:lnTo>
                      <a:pt x="393" y="922"/>
                    </a:lnTo>
                    <a:lnTo>
                      <a:pt x="379" y="899"/>
                    </a:lnTo>
                    <a:lnTo>
                      <a:pt x="373" y="889"/>
                    </a:lnTo>
                    <a:lnTo>
                      <a:pt x="368" y="878"/>
                    </a:lnTo>
                    <a:lnTo>
                      <a:pt x="365" y="870"/>
                    </a:lnTo>
                    <a:lnTo>
                      <a:pt x="362" y="860"/>
                    </a:lnTo>
                    <a:lnTo>
                      <a:pt x="360" y="850"/>
                    </a:lnTo>
                    <a:lnTo>
                      <a:pt x="360" y="840"/>
                    </a:lnTo>
                    <a:lnTo>
                      <a:pt x="360" y="830"/>
                    </a:lnTo>
                    <a:lnTo>
                      <a:pt x="361" y="821"/>
                    </a:lnTo>
                    <a:lnTo>
                      <a:pt x="364" y="811"/>
                    </a:lnTo>
                    <a:lnTo>
                      <a:pt x="367" y="800"/>
                    </a:lnTo>
                    <a:lnTo>
                      <a:pt x="377" y="776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406" y="714"/>
                    </a:lnTo>
                    <a:lnTo>
                      <a:pt x="425" y="679"/>
                    </a:lnTo>
                    <a:lnTo>
                      <a:pt x="444" y="646"/>
                    </a:lnTo>
                    <a:lnTo>
                      <a:pt x="455" y="629"/>
                    </a:lnTo>
                    <a:lnTo>
                      <a:pt x="466" y="612"/>
                    </a:lnTo>
                    <a:lnTo>
                      <a:pt x="466" y="612"/>
                    </a:lnTo>
                    <a:lnTo>
                      <a:pt x="479" y="596"/>
                    </a:lnTo>
                    <a:lnTo>
                      <a:pt x="492" y="579"/>
                    </a:lnTo>
                    <a:lnTo>
                      <a:pt x="492" y="579"/>
                    </a:lnTo>
                    <a:lnTo>
                      <a:pt x="560" y="500"/>
                    </a:lnTo>
                    <a:lnTo>
                      <a:pt x="623" y="426"/>
                    </a:lnTo>
                    <a:lnTo>
                      <a:pt x="623" y="426"/>
                    </a:lnTo>
                    <a:lnTo>
                      <a:pt x="591" y="432"/>
                    </a:lnTo>
                    <a:lnTo>
                      <a:pt x="560" y="437"/>
                    </a:lnTo>
                    <a:lnTo>
                      <a:pt x="530" y="444"/>
                    </a:lnTo>
                    <a:lnTo>
                      <a:pt x="501" y="450"/>
                    </a:lnTo>
                    <a:lnTo>
                      <a:pt x="474" y="458"/>
                    </a:lnTo>
                    <a:lnTo>
                      <a:pt x="447" y="466"/>
                    </a:lnTo>
                    <a:lnTo>
                      <a:pt x="421" y="475"/>
                    </a:lnTo>
                    <a:lnTo>
                      <a:pt x="396" y="485"/>
                    </a:lnTo>
                    <a:lnTo>
                      <a:pt x="372" y="496"/>
                    </a:lnTo>
                    <a:lnTo>
                      <a:pt x="348" y="507"/>
                    </a:lnTo>
                    <a:lnTo>
                      <a:pt x="325" y="520"/>
                    </a:lnTo>
                    <a:lnTo>
                      <a:pt x="303" y="534"/>
                    </a:lnTo>
                    <a:lnTo>
                      <a:pt x="280" y="549"/>
                    </a:lnTo>
                    <a:lnTo>
                      <a:pt x="257" y="566"/>
                    </a:lnTo>
                    <a:lnTo>
                      <a:pt x="234" y="583"/>
                    </a:lnTo>
                    <a:lnTo>
                      <a:pt x="212" y="603"/>
                    </a:lnTo>
                    <a:lnTo>
                      <a:pt x="212" y="603"/>
                    </a:lnTo>
                    <a:lnTo>
                      <a:pt x="196" y="618"/>
                    </a:lnTo>
                    <a:lnTo>
                      <a:pt x="179" y="633"/>
                    </a:lnTo>
                    <a:lnTo>
                      <a:pt x="164" y="648"/>
                    </a:lnTo>
                    <a:lnTo>
                      <a:pt x="150" y="665"/>
                    </a:lnTo>
                    <a:lnTo>
                      <a:pt x="137" y="682"/>
                    </a:lnTo>
                    <a:lnTo>
                      <a:pt x="124" y="699"/>
                    </a:lnTo>
                    <a:lnTo>
                      <a:pt x="112" y="717"/>
                    </a:lnTo>
                    <a:lnTo>
                      <a:pt x="100" y="734"/>
                    </a:lnTo>
                    <a:lnTo>
                      <a:pt x="89" y="753"/>
                    </a:lnTo>
                    <a:lnTo>
                      <a:pt x="79" y="771"/>
                    </a:lnTo>
                    <a:lnTo>
                      <a:pt x="60" y="811"/>
                    </a:lnTo>
                    <a:lnTo>
                      <a:pt x="42" y="851"/>
                    </a:lnTo>
                    <a:lnTo>
                      <a:pt x="26" y="892"/>
                    </a:lnTo>
                    <a:lnTo>
                      <a:pt x="26" y="892"/>
                    </a:lnTo>
                    <a:lnTo>
                      <a:pt x="17" y="919"/>
                    </a:lnTo>
                    <a:lnTo>
                      <a:pt x="11" y="947"/>
                    </a:lnTo>
                    <a:lnTo>
                      <a:pt x="5" y="975"/>
                    </a:lnTo>
                    <a:lnTo>
                      <a:pt x="2" y="1005"/>
                    </a:lnTo>
                    <a:lnTo>
                      <a:pt x="0" y="1037"/>
                    </a:lnTo>
                    <a:lnTo>
                      <a:pt x="0" y="1072"/>
                    </a:lnTo>
                    <a:lnTo>
                      <a:pt x="2" y="1110"/>
                    </a:lnTo>
                    <a:lnTo>
                      <a:pt x="5" y="1152"/>
                    </a:lnTo>
                    <a:lnTo>
                      <a:pt x="5" y="1152"/>
                    </a:lnTo>
                    <a:lnTo>
                      <a:pt x="10" y="1179"/>
                    </a:lnTo>
                    <a:lnTo>
                      <a:pt x="14" y="1207"/>
                    </a:lnTo>
                    <a:lnTo>
                      <a:pt x="20" y="1236"/>
                    </a:lnTo>
                    <a:lnTo>
                      <a:pt x="27" y="1263"/>
                    </a:lnTo>
                    <a:lnTo>
                      <a:pt x="36" y="1291"/>
                    </a:lnTo>
                    <a:lnTo>
                      <a:pt x="44" y="1319"/>
                    </a:lnTo>
                    <a:lnTo>
                      <a:pt x="55" y="1348"/>
                    </a:lnTo>
                    <a:lnTo>
                      <a:pt x="66" y="1376"/>
                    </a:lnTo>
                    <a:lnTo>
                      <a:pt x="66" y="1376"/>
                    </a:lnTo>
                    <a:lnTo>
                      <a:pt x="79" y="1406"/>
                    </a:lnTo>
                    <a:lnTo>
                      <a:pt x="93" y="1435"/>
                    </a:lnTo>
                    <a:lnTo>
                      <a:pt x="108" y="1463"/>
                    </a:lnTo>
                    <a:lnTo>
                      <a:pt x="123" y="1492"/>
                    </a:lnTo>
                    <a:lnTo>
                      <a:pt x="138" y="1519"/>
                    </a:lnTo>
                    <a:lnTo>
                      <a:pt x="153" y="1545"/>
                    </a:lnTo>
                    <a:lnTo>
                      <a:pt x="170" y="1571"/>
                    </a:lnTo>
                    <a:lnTo>
                      <a:pt x="187" y="1595"/>
                    </a:lnTo>
                    <a:lnTo>
                      <a:pt x="187" y="1595"/>
                    </a:lnTo>
                    <a:lnTo>
                      <a:pt x="178" y="1650"/>
                    </a:lnTo>
                    <a:lnTo>
                      <a:pt x="173" y="1675"/>
                    </a:lnTo>
                    <a:lnTo>
                      <a:pt x="168" y="1699"/>
                    </a:lnTo>
                    <a:lnTo>
                      <a:pt x="162" y="1721"/>
                    </a:lnTo>
                    <a:lnTo>
                      <a:pt x="156" y="1743"/>
                    </a:lnTo>
                    <a:lnTo>
                      <a:pt x="149" y="1765"/>
                    </a:lnTo>
                    <a:lnTo>
                      <a:pt x="141" y="1786"/>
                    </a:lnTo>
                    <a:lnTo>
                      <a:pt x="141" y="1786"/>
                    </a:lnTo>
                    <a:lnTo>
                      <a:pt x="138" y="1793"/>
                    </a:lnTo>
                    <a:lnTo>
                      <a:pt x="137" y="1801"/>
                    </a:lnTo>
                    <a:lnTo>
                      <a:pt x="137" y="1808"/>
                    </a:lnTo>
                    <a:lnTo>
                      <a:pt x="138" y="1814"/>
                    </a:lnTo>
                    <a:lnTo>
                      <a:pt x="140" y="1821"/>
                    </a:lnTo>
                    <a:lnTo>
                      <a:pt x="144" y="1826"/>
                    </a:lnTo>
                    <a:lnTo>
                      <a:pt x="148" y="1831"/>
                    </a:lnTo>
                    <a:lnTo>
                      <a:pt x="152" y="1836"/>
                    </a:lnTo>
                    <a:lnTo>
                      <a:pt x="158" y="1841"/>
                    </a:lnTo>
                    <a:lnTo>
                      <a:pt x="164" y="1846"/>
                    </a:lnTo>
                    <a:lnTo>
                      <a:pt x="177" y="1853"/>
                    </a:lnTo>
                    <a:lnTo>
                      <a:pt x="193" y="1860"/>
                    </a:lnTo>
                    <a:lnTo>
                      <a:pt x="208" y="1865"/>
                    </a:lnTo>
                    <a:lnTo>
                      <a:pt x="208" y="1865"/>
                    </a:lnTo>
                    <a:lnTo>
                      <a:pt x="236" y="1873"/>
                    </a:lnTo>
                    <a:lnTo>
                      <a:pt x="260" y="1879"/>
                    </a:lnTo>
                    <a:lnTo>
                      <a:pt x="260" y="1879"/>
                    </a:lnTo>
                    <a:lnTo>
                      <a:pt x="280" y="1885"/>
                    </a:lnTo>
                    <a:lnTo>
                      <a:pt x="306" y="1891"/>
                    </a:lnTo>
                    <a:lnTo>
                      <a:pt x="335" y="1898"/>
                    </a:lnTo>
                    <a:lnTo>
                      <a:pt x="368" y="1902"/>
                    </a:lnTo>
                    <a:lnTo>
                      <a:pt x="383" y="1903"/>
                    </a:lnTo>
                    <a:lnTo>
                      <a:pt x="398" y="1904"/>
                    </a:lnTo>
                    <a:lnTo>
                      <a:pt x="413" y="1903"/>
                    </a:lnTo>
                    <a:lnTo>
                      <a:pt x="426" y="1902"/>
                    </a:lnTo>
                    <a:lnTo>
                      <a:pt x="437" y="1899"/>
                    </a:lnTo>
                    <a:lnTo>
                      <a:pt x="446" y="1894"/>
                    </a:lnTo>
                    <a:lnTo>
                      <a:pt x="450" y="1890"/>
                    </a:lnTo>
                    <a:lnTo>
                      <a:pt x="453" y="1887"/>
                    </a:lnTo>
                    <a:lnTo>
                      <a:pt x="455" y="1884"/>
                    </a:lnTo>
                    <a:lnTo>
                      <a:pt x="457" y="1878"/>
                    </a:lnTo>
                    <a:lnTo>
                      <a:pt x="457" y="1878"/>
                    </a:lnTo>
                    <a:lnTo>
                      <a:pt x="462" y="1858"/>
                    </a:lnTo>
                    <a:lnTo>
                      <a:pt x="465" y="1837"/>
                    </a:lnTo>
                    <a:lnTo>
                      <a:pt x="465" y="1817"/>
                    </a:lnTo>
                    <a:lnTo>
                      <a:pt x="464" y="1794"/>
                    </a:lnTo>
                    <a:lnTo>
                      <a:pt x="464" y="1794"/>
                    </a:lnTo>
                    <a:lnTo>
                      <a:pt x="480" y="1763"/>
                    </a:lnTo>
                    <a:lnTo>
                      <a:pt x="492" y="1742"/>
                    </a:lnTo>
                    <a:lnTo>
                      <a:pt x="516" y="1706"/>
                    </a:lnTo>
                    <a:lnTo>
                      <a:pt x="516" y="1706"/>
                    </a:lnTo>
                    <a:lnTo>
                      <a:pt x="523" y="1694"/>
                    </a:lnTo>
                    <a:lnTo>
                      <a:pt x="527" y="1684"/>
                    </a:lnTo>
                    <a:lnTo>
                      <a:pt x="531" y="1675"/>
                    </a:lnTo>
                    <a:lnTo>
                      <a:pt x="533" y="1666"/>
                    </a:lnTo>
                    <a:lnTo>
                      <a:pt x="536" y="1657"/>
                    </a:lnTo>
                    <a:lnTo>
                      <a:pt x="537" y="1646"/>
                    </a:lnTo>
                    <a:lnTo>
                      <a:pt x="537" y="1622"/>
                    </a:lnTo>
                    <a:lnTo>
                      <a:pt x="537" y="1622"/>
                    </a:lnTo>
                    <a:lnTo>
                      <a:pt x="537" y="1531"/>
                    </a:lnTo>
                    <a:lnTo>
                      <a:pt x="537" y="1486"/>
                    </a:lnTo>
                    <a:lnTo>
                      <a:pt x="538" y="1453"/>
                    </a:lnTo>
                    <a:lnTo>
                      <a:pt x="538" y="1453"/>
                    </a:lnTo>
                    <a:lnTo>
                      <a:pt x="538" y="1455"/>
                    </a:lnTo>
                    <a:lnTo>
                      <a:pt x="538" y="1455"/>
                    </a:lnTo>
                    <a:lnTo>
                      <a:pt x="548" y="1497"/>
                    </a:lnTo>
                    <a:lnTo>
                      <a:pt x="556" y="1547"/>
                    </a:lnTo>
                    <a:lnTo>
                      <a:pt x="556" y="1547"/>
                    </a:lnTo>
                    <a:lnTo>
                      <a:pt x="558" y="1559"/>
                    </a:lnTo>
                    <a:lnTo>
                      <a:pt x="558" y="1559"/>
                    </a:lnTo>
                    <a:lnTo>
                      <a:pt x="598" y="1565"/>
                    </a:lnTo>
                    <a:lnTo>
                      <a:pt x="636" y="1569"/>
                    </a:lnTo>
                    <a:lnTo>
                      <a:pt x="674" y="1571"/>
                    </a:lnTo>
                    <a:lnTo>
                      <a:pt x="712" y="1572"/>
                    </a:lnTo>
                    <a:lnTo>
                      <a:pt x="751" y="1570"/>
                    </a:lnTo>
                    <a:lnTo>
                      <a:pt x="789" y="1567"/>
                    </a:lnTo>
                    <a:lnTo>
                      <a:pt x="827" y="1562"/>
                    </a:lnTo>
                    <a:lnTo>
                      <a:pt x="866" y="1555"/>
                    </a:lnTo>
                    <a:lnTo>
                      <a:pt x="866" y="1555"/>
                    </a:lnTo>
                    <a:lnTo>
                      <a:pt x="869" y="1544"/>
                    </a:lnTo>
                    <a:lnTo>
                      <a:pt x="872" y="1531"/>
                    </a:lnTo>
                    <a:lnTo>
                      <a:pt x="872" y="1531"/>
                    </a:lnTo>
                    <a:lnTo>
                      <a:pt x="879" y="1512"/>
                    </a:lnTo>
                    <a:lnTo>
                      <a:pt x="886" y="1495"/>
                    </a:lnTo>
                    <a:lnTo>
                      <a:pt x="894" y="1476"/>
                    </a:lnTo>
                    <a:lnTo>
                      <a:pt x="899" y="1459"/>
                    </a:lnTo>
                    <a:lnTo>
                      <a:pt x="899" y="1459"/>
                    </a:lnTo>
                    <a:lnTo>
                      <a:pt x="899" y="1471"/>
                    </a:lnTo>
                    <a:lnTo>
                      <a:pt x="899" y="1471"/>
                    </a:lnTo>
                    <a:lnTo>
                      <a:pt x="894" y="1530"/>
                    </a:lnTo>
                    <a:lnTo>
                      <a:pt x="894" y="1530"/>
                    </a:lnTo>
                    <a:lnTo>
                      <a:pt x="893" y="1547"/>
                    </a:lnTo>
                    <a:lnTo>
                      <a:pt x="893" y="1564"/>
                    </a:lnTo>
                    <a:lnTo>
                      <a:pt x="894" y="1580"/>
                    </a:lnTo>
                    <a:lnTo>
                      <a:pt x="895" y="1597"/>
                    </a:lnTo>
                    <a:lnTo>
                      <a:pt x="895" y="1597"/>
                    </a:lnTo>
                    <a:lnTo>
                      <a:pt x="900" y="1638"/>
                    </a:lnTo>
                    <a:lnTo>
                      <a:pt x="900" y="1638"/>
                    </a:lnTo>
                    <a:lnTo>
                      <a:pt x="894" y="1629"/>
                    </a:lnTo>
                    <a:lnTo>
                      <a:pt x="887" y="1620"/>
                    </a:lnTo>
                    <a:lnTo>
                      <a:pt x="881" y="1610"/>
                    </a:lnTo>
                    <a:lnTo>
                      <a:pt x="874" y="1602"/>
                    </a:lnTo>
                    <a:lnTo>
                      <a:pt x="874" y="1602"/>
                    </a:lnTo>
                    <a:lnTo>
                      <a:pt x="817" y="1640"/>
                    </a:lnTo>
                    <a:lnTo>
                      <a:pt x="789" y="1655"/>
                    </a:lnTo>
                    <a:lnTo>
                      <a:pt x="759" y="1672"/>
                    </a:lnTo>
                    <a:lnTo>
                      <a:pt x="759" y="1672"/>
                    </a:lnTo>
                    <a:lnTo>
                      <a:pt x="752" y="1677"/>
                    </a:lnTo>
                    <a:lnTo>
                      <a:pt x="747" y="1682"/>
                    </a:lnTo>
                    <a:lnTo>
                      <a:pt x="744" y="1688"/>
                    </a:lnTo>
                    <a:lnTo>
                      <a:pt x="741" y="1695"/>
                    </a:lnTo>
                    <a:lnTo>
                      <a:pt x="740" y="1702"/>
                    </a:lnTo>
                    <a:lnTo>
                      <a:pt x="740" y="1711"/>
                    </a:lnTo>
                    <a:lnTo>
                      <a:pt x="740" y="1718"/>
                    </a:lnTo>
                    <a:lnTo>
                      <a:pt x="743" y="1727"/>
                    </a:lnTo>
                    <a:lnTo>
                      <a:pt x="748" y="1745"/>
                    </a:lnTo>
                    <a:lnTo>
                      <a:pt x="755" y="1763"/>
                    </a:lnTo>
                    <a:lnTo>
                      <a:pt x="763" y="1780"/>
                    </a:lnTo>
                    <a:lnTo>
                      <a:pt x="772" y="1797"/>
                    </a:lnTo>
                    <a:lnTo>
                      <a:pt x="772" y="1797"/>
                    </a:lnTo>
                    <a:lnTo>
                      <a:pt x="785" y="1818"/>
                    </a:lnTo>
                    <a:lnTo>
                      <a:pt x="785" y="1818"/>
                    </a:lnTo>
                    <a:lnTo>
                      <a:pt x="802" y="1845"/>
                    </a:lnTo>
                    <a:lnTo>
                      <a:pt x="820" y="1870"/>
                    </a:lnTo>
                    <a:lnTo>
                      <a:pt x="829" y="1882"/>
                    </a:lnTo>
                    <a:lnTo>
                      <a:pt x="838" y="1894"/>
                    </a:lnTo>
                    <a:lnTo>
                      <a:pt x="848" y="1903"/>
                    </a:lnTo>
                    <a:lnTo>
                      <a:pt x="859" y="1913"/>
                    </a:lnTo>
                    <a:lnTo>
                      <a:pt x="870" y="1922"/>
                    </a:lnTo>
                    <a:lnTo>
                      <a:pt x="881" y="1928"/>
                    </a:lnTo>
                    <a:lnTo>
                      <a:pt x="893" y="1933"/>
                    </a:lnTo>
                    <a:lnTo>
                      <a:pt x="905" y="1936"/>
                    </a:lnTo>
                    <a:lnTo>
                      <a:pt x="918" y="1937"/>
                    </a:lnTo>
                    <a:lnTo>
                      <a:pt x="931" y="1936"/>
                    </a:lnTo>
                    <a:lnTo>
                      <a:pt x="945" y="1932"/>
                    </a:lnTo>
                    <a:lnTo>
                      <a:pt x="959" y="1925"/>
                    </a:lnTo>
                    <a:lnTo>
                      <a:pt x="959" y="1925"/>
                    </a:lnTo>
                    <a:lnTo>
                      <a:pt x="969" y="1920"/>
                    </a:lnTo>
                    <a:lnTo>
                      <a:pt x="978" y="1912"/>
                    </a:lnTo>
                    <a:lnTo>
                      <a:pt x="985" y="1903"/>
                    </a:lnTo>
                    <a:lnTo>
                      <a:pt x="993" y="1895"/>
                    </a:lnTo>
                    <a:lnTo>
                      <a:pt x="1006" y="1875"/>
                    </a:lnTo>
                    <a:lnTo>
                      <a:pt x="1019" y="1857"/>
                    </a:lnTo>
                    <a:lnTo>
                      <a:pt x="1019" y="1857"/>
                    </a:lnTo>
                    <a:lnTo>
                      <a:pt x="1032" y="1847"/>
                    </a:lnTo>
                    <a:lnTo>
                      <a:pt x="1052" y="1831"/>
                    </a:lnTo>
                    <a:lnTo>
                      <a:pt x="1104" y="1790"/>
                    </a:lnTo>
                    <a:lnTo>
                      <a:pt x="1155" y="1750"/>
                    </a:lnTo>
                    <a:lnTo>
                      <a:pt x="1175" y="1735"/>
                    </a:lnTo>
                    <a:lnTo>
                      <a:pt x="1187" y="1726"/>
                    </a:lnTo>
                    <a:lnTo>
                      <a:pt x="1187" y="1726"/>
                    </a:lnTo>
                    <a:lnTo>
                      <a:pt x="1192" y="1721"/>
                    </a:lnTo>
                    <a:lnTo>
                      <a:pt x="1200" y="1714"/>
                    </a:lnTo>
                    <a:lnTo>
                      <a:pt x="1209" y="1703"/>
                    </a:lnTo>
                    <a:lnTo>
                      <a:pt x="1218" y="1691"/>
                    </a:lnTo>
                    <a:lnTo>
                      <a:pt x="1240" y="1659"/>
                    </a:lnTo>
                    <a:lnTo>
                      <a:pt x="1263" y="1625"/>
                    </a:lnTo>
                    <a:lnTo>
                      <a:pt x="1285" y="1589"/>
                    </a:lnTo>
                    <a:lnTo>
                      <a:pt x="1304" y="1554"/>
                    </a:lnTo>
                    <a:lnTo>
                      <a:pt x="1319" y="1524"/>
                    </a:lnTo>
                    <a:lnTo>
                      <a:pt x="1324" y="1513"/>
                    </a:lnTo>
                    <a:lnTo>
                      <a:pt x="1327" y="1504"/>
                    </a:lnTo>
                    <a:lnTo>
                      <a:pt x="1327" y="1504"/>
                    </a:lnTo>
                    <a:lnTo>
                      <a:pt x="1338" y="1471"/>
                    </a:lnTo>
                    <a:lnTo>
                      <a:pt x="1349" y="1439"/>
                    </a:lnTo>
                    <a:lnTo>
                      <a:pt x="1370" y="1378"/>
                    </a:lnTo>
                    <a:lnTo>
                      <a:pt x="1380" y="1348"/>
                    </a:lnTo>
                    <a:lnTo>
                      <a:pt x="1387" y="1316"/>
                    </a:lnTo>
                    <a:lnTo>
                      <a:pt x="1394" y="1284"/>
                    </a:lnTo>
                    <a:lnTo>
                      <a:pt x="1398" y="1249"/>
                    </a:lnTo>
                    <a:lnTo>
                      <a:pt x="1398" y="1249"/>
                    </a:lnTo>
                    <a:lnTo>
                      <a:pt x="1375" y="1239"/>
                    </a:lnTo>
                    <a:lnTo>
                      <a:pt x="1356" y="1228"/>
                    </a:lnTo>
                    <a:lnTo>
                      <a:pt x="1338" y="1216"/>
                    </a:lnTo>
                    <a:lnTo>
                      <a:pt x="1321" y="1204"/>
                    </a:lnTo>
                    <a:lnTo>
                      <a:pt x="1306" y="1190"/>
                    </a:lnTo>
                    <a:lnTo>
                      <a:pt x="1290" y="1175"/>
                    </a:lnTo>
                    <a:lnTo>
                      <a:pt x="1274" y="1158"/>
                    </a:lnTo>
                    <a:lnTo>
                      <a:pt x="1258" y="1140"/>
                    </a:lnTo>
                    <a:lnTo>
                      <a:pt x="1258" y="1140"/>
                    </a:lnTo>
                    <a:lnTo>
                      <a:pt x="1257" y="1138"/>
                    </a:lnTo>
                    <a:lnTo>
                      <a:pt x="1257" y="1138"/>
                    </a:lnTo>
                    <a:lnTo>
                      <a:pt x="1258" y="1139"/>
                    </a:lnTo>
                    <a:lnTo>
                      <a:pt x="1258" y="1139"/>
                    </a:lnTo>
                    <a:lnTo>
                      <a:pt x="1261" y="1141"/>
                    </a:lnTo>
                    <a:lnTo>
                      <a:pt x="1261" y="1141"/>
                    </a:lnTo>
                    <a:lnTo>
                      <a:pt x="1284" y="1157"/>
                    </a:lnTo>
                    <a:lnTo>
                      <a:pt x="1307" y="1171"/>
                    </a:lnTo>
                    <a:lnTo>
                      <a:pt x="1330" y="1184"/>
                    </a:lnTo>
                    <a:lnTo>
                      <a:pt x="1352" y="1196"/>
                    </a:lnTo>
                    <a:lnTo>
                      <a:pt x="1374" y="1207"/>
                    </a:lnTo>
                    <a:lnTo>
                      <a:pt x="1398" y="1216"/>
                    </a:lnTo>
                    <a:lnTo>
                      <a:pt x="1422" y="1225"/>
                    </a:lnTo>
                    <a:lnTo>
                      <a:pt x="1447" y="1233"/>
                    </a:lnTo>
                    <a:lnTo>
                      <a:pt x="1447" y="1233"/>
                    </a:lnTo>
                    <a:lnTo>
                      <a:pt x="1524" y="1302"/>
                    </a:lnTo>
                    <a:lnTo>
                      <a:pt x="1524" y="1302"/>
                    </a:lnTo>
                    <a:lnTo>
                      <a:pt x="1553" y="1327"/>
                    </a:lnTo>
                    <a:lnTo>
                      <a:pt x="1568" y="1339"/>
                    </a:lnTo>
                    <a:lnTo>
                      <a:pt x="1583" y="1350"/>
                    </a:lnTo>
                    <a:lnTo>
                      <a:pt x="1599" y="1359"/>
                    </a:lnTo>
                    <a:lnTo>
                      <a:pt x="1616" y="1366"/>
                    </a:lnTo>
                    <a:lnTo>
                      <a:pt x="1625" y="1368"/>
                    </a:lnTo>
                    <a:lnTo>
                      <a:pt x="1634" y="1371"/>
                    </a:lnTo>
                    <a:lnTo>
                      <a:pt x="1644" y="1372"/>
                    </a:lnTo>
                    <a:lnTo>
                      <a:pt x="1654" y="1373"/>
                    </a:lnTo>
                    <a:lnTo>
                      <a:pt x="1654" y="1373"/>
                    </a:lnTo>
                    <a:lnTo>
                      <a:pt x="1664" y="1372"/>
                    </a:lnTo>
                    <a:lnTo>
                      <a:pt x="1674" y="1371"/>
                    </a:lnTo>
                    <a:lnTo>
                      <a:pt x="1685" y="1370"/>
                    </a:lnTo>
                    <a:lnTo>
                      <a:pt x="1694" y="1366"/>
                    </a:lnTo>
                    <a:lnTo>
                      <a:pt x="1694" y="1366"/>
                    </a:lnTo>
                    <a:lnTo>
                      <a:pt x="1712" y="1361"/>
                    </a:lnTo>
                    <a:lnTo>
                      <a:pt x="1729" y="1352"/>
                    </a:lnTo>
                    <a:lnTo>
                      <a:pt x="1746" y="1342"/>
                    </a:lnTo>
                    <a:lnTo>
                      <a:pt x="1760" y="1330"/>
                    </a:lnTo>
                    <a:lnTo>
                      <a:pt x="1774" y="1316"/>
                    </a:lnTo>
                    <a:lnTo>
                      <a:pt x="1785" y="1302"/>
                    </a:lnTo>
                    <a:lnTo>
                      <a:pt x="1795" y="1287"/>
                    </a:lnTo>
                    <a:lnTo>
                      <a:pt x="1798" y="1278"/>
                    </a:lnTo>
                    <a:lnTo>
                      <a:pt x="1801" y="1270"/>
                    </a:lnTo>
                    <a:lnTo>
                      <a:pt x="1801" y="1270"/>
                    </a:lnTo>
                    <a:lnTo>
                      <a:pt x="1821" y="1204"/>
                    </a:lnTo>
                    <a:lnTo>
                      <a:pt x="1821" y="1204"/>
                    </a:lnTo>
                    <a:lnTo>
                      <a:pt x="1786" y="1194"/>
                    </a:lnTo>
                    <a:lnTo>
                      <a:pt x="1786" y="1194"/>
                    </a:lnTo>
                    <a:lnTo>
                      <a:pt x="1778" y="1214"/>
                    </a:lnTo>
                    <a:lnTo>
                      <a:pt x="1775" y="1229"/>
                    </a:lnTo>
                    <a:lnTo>
                      <a:pt x="1772" y="1243"/>
                    </a:lnTo>
                    <a:lnTo>
                      <a:pt x="1768" y="1258"/>
                    </a:lnTo>
                    <a:lnTo>
                      <a:pt x="1768" y="1258"/>
                    </a:lnTo>
                    <a:lnTo>
                      <a:pt x="1766" y="1265"/>
                    </a:lnTo>
                    <a:lnTo>
                      <a:pt x="1763" y="1272"/>
                    </a:lnTo>
                    <a:lnTo>
                      <a:pt x="1759" y="1278"/>
                    </a:lnTo>
                    <a:lnTo>
                      <a:pt x="1753" y="1284"/>
                    </a:lnTo>
                    <a:lnTo>
                      <a:pt x="1748" y="1289"/>
                    </a:lnTo>
                    <a:lnTo>
                      <a:pt x="1741" y="1294"/>
                    </a:lnTo>
                    <a:lnTo>
                      <a:pt x="1735" y="1299"/>
                    </a:lnTo>
                    <a:lnTo>
                      <a:pt x="1727" y="1303"/>
                    </a:lnTo>
                    <a:lnTo>
                      <a:pt x="1718" y="1306"/>
                    </a:lnTo>
                    <a:lnTo>
                      <a:pt x="1710" y="1309"/>
                    </a:lnTo>
                    <a:lnTo>
                      <a:pt x="1701" y="1311"/>
                    </a:lnTo>
                    <a:lnTo>
                      <a:pt x="1691" y="1312"/>
                    </a:lnTo>
                    <a:lnTo>
                      <a:pt x="1681" y="1313"/>
                    </a:lnTo>
                    <a:lnTo>
                      <a:pt x="1672" y="1312"/>
                    </a:lnTo>
                    <a:lnTo>
                      <a:pt x="1662" y="1311"/>
                    </a:lnTo>
                    <a:lnTo>
                      <a:pt x="1652" y="1310"/>
                    </a:lnTo>
                    <a:lnTo>
                      <a:pt x="1652" y="1310"/>
                    </a:lnTo>
                    <a:lnTo>
                      <a:pt x="1628" y="1303"/>
                    </a:lnTo>
                    <a:lnTo>
                      <a:pt x="1620" y="1300"/>
                    </a:lnTo>
                    <a:lnTo>
                      <a:pt x="1614" y="1297"/>
                    </a:lnTo>
                    <a:lnTo>
                      <a:pt x="1614" y="1297"/>
                    </a:lnTo>
                    <a:lnTo>
                      <a:pt x="1619" y="1307"/>
                    </a:lnTo>
                    <a:lnTo>
                      <a:pt x="1622" y="1312"/>
                    </a:lnTo>
                    <a:lnTo>
                      <a:pt x="1627" y="1316"/>
                    </a:lnTo>
                    <a:lnTo>
                      <a:pt x="1631" y="1321"/>
                    </a:lnTo>
                    <a:lnTo>
                      <a:pt x="1637" y="1324"/>
                    </a:lnTo>
                    <a:lnTo>
                      <a:pt x="1643" y="1326"/>
                    </a:lnTo>
                    <a:lnTo>
                      <a:pt x="1650" y="1328"/>
                    </a:lnTo>
                    <a:lnTo>
                      <a:pt x="1650" y="1328"/>
                    </a:lnTo>
                    <a:lnTo>
                      <a:pt x="1666" y="1330"/>
                    </a:lnTo>
                    <a:lnTo>
                      <a:pt x="1681" y="1331"/>
                    </a:lnTo>
                    <a:lnTo>
                      <a:pt x="1699" y="1330"/>
                    </a:lnTo>
                    <a:lnTo>
                      <a:pt x="1721" y="1327"/>
                    </a:lnTo>
                    <a:lnTo>
                      <a:pt x="1721" y="1327"/>
                    </a:lnTo>
                    <a:lnTo>
                      <a:pt x="1697" y="1338"/>
                    </a:lnTo>
                    <a:lnTo>
                      <a:pt x="1687" y="1341"/>
                    </a:lnTo>
                    <a:lnTo>
                      <a:pt x="1678" y="1343"/>
                    </a:lnTo>
                    <a:lnTo>
                      <a:pt x="1678" y="1343"/>
                    </a:lnTo>
                    <a:lnTo>
                      <a:pt x="1669" y="1345"/>
                    </a:lnTo>
                    <a:lnTo>
                      <a:pt x="1660" y="1345"/>
                    </a:lnTo>
                    <a:lnTo>
                      <a:pt x="1650" y="1343"/>
                    </a:lnTo>
                    <a:lnTo>
                      <a:pt x="1640" y="1341"/>
                    </a:lnTo>
                    <a:lnTo>
                      <a:pt x="1640" y="1341"/>
                    </a:lnTo>
                    <a:lnTo>
                      <a:pt x="1627" y="1338"/>
                    </a:lnTo>
                    <a:lnTo>
                      <a:pt x="1617" y="1333"/>
                    </a:lnTo>
                    <a:lnTo>
                      <a:pt x="1608" y="1326"/>
                    </a:lnTo>
                    <a:lnTo>
                      <a:pt x="1602" y="1317"/>
                    </a:lnTo>
                    <a:lnTo>
                      <a:pt x="1596" y="1309"/>
                    </a:lnTo>
                    <a:lnTo>
                      <a:pt x="1593" y="1299"/>
                    </a:lnTo>
                    <a:lnTo>
                      <a:pt x="1591" y="1288"/>
                    </a:lnTo>
                    <a:lnTo>
                      <a:pt x="1590" y="1276"/>
                    </a:lnTo>
                    <a:lnTo>
                      <a:pt x="1591" y="1264"/>
                    </a:lnTo>
                    <a:lnTo>
                      <a:pt x="1592" y="1252"/>
                    </a:lnTo>
                    <a:lnTo>
                      <a:pt x="1596" y="1228"/>
                    </a:lnTo>
                    <a:lnTo>
                      <a:pt x="1602" y="1204"/>
                    </a:lnTo>
                    <a:lnTo>
                      <a:pt x="1608" y="1182"/>
                    </a:lnTo>
                    <a:lnTo>
                      <a:pt x="1608" y="1182"/>
                    </a:lnTo>
                    <a:lnTo>
                      <a:pt x="1612" y="1169"/>
                    </a:lnTo>
                    <a:lnTo>
                      <a:pt x="1613" y="1156"/>
                    </a:lnTo>
                    <a:lnTo>
                      <a:pt x="1614" y="1143"/>
                    </a:lnTo>
                    <a:lnTo>
                      <a:pt x="1614" y="1130"/>
                    </a:lnTo>
                    <a:lnTo>
                      <a:pt x="1614" y="1117"/>
                    </a:lnTo>
                    <a:lnTo>
                      <a:pt x="1612" y="1104"/>
                    </a:lnTo>
                    <a:lnTo>
                      <a:pt x="1607" y="1078"/>
                    </a:lnTo>
                    <a:lnTo>
                      <a:pt x="1607" y="1078"/>
                    </a:lnTo>
                    <a:lnTo>
                      <a:pt x="1637" y="1096"/>
                    </a:lnTo>
                    <a:lnTo>
                      <a:pt x="1652" y="1105"/>
                    </a:lnTo>
                    <a:lnTo>
                      <a:pt x="1667" y="1112"/>
                    </a:lnTo>
                    <a:lnTo>
                      <a:pt x="1667" y="1112"/>
                    </a:lnTo>
                    <a:lnTo>
                      <a:pt x="1678" y="1117"/>
                    </a:lnTo>
                    <a:lnTo>
                      <a:pt x="1689" y="1121"/>
                    </a:lnTo>
                    <a:lnTo>
                      <a:pt x="1689" y="1121"/>
                    </a:lnTo>
                    <a:lnTo>
                      <a:pt x="1746" y="1140"/>
                    </a:lnTo>
                    <a:lnTo>
                      <a:pt x="1775" y="1148"/>
                    </a:lnTo>
                    <a:lnTo>
                      <a:pt x="1805" y="1157"/>
                    </a:lnTo>
                    <a:lnTo>
                      <a:pt x="1835" y="1165"/>
                    </a:lnTo>
                    <a:lnTo>
                      <a:pt x="1865" y="1171"/>
                    </a:lnTo>
                    <a:lnTo>
                      <a:pt x="1896" y="1177"/>
                    </a:lnTo>
                    <a:lnTo>
                      <a:pt x="1926" y="1180"/>
                    </a:lnTo>
                    <a:lnTo>
                      <a:pt x="1957" y="1182"/>
                    </a:lnTo>
                    <a:lnTo>
                      <a:pt x="1987" y="1183"/>
                    </a:lnTo>
                    <a:lnTo>
                      <a:pt x="2018" y="1182"/>
                    </a:lnTo>
                    <a:lnTo>
                      <a:pt x="2048" y="1179"/>
                    </a:lnTo>
                    <a:lnTo>
                      <a:pt x="2078" y="1172"/>
                    </a:lnTo>
                    <a:lnTo>
                      <a:pt x="2093" y="1169"/>
                    </a:lnTo>
                    <a:lnTo>
                      <a:pt x="2107" y="1165"/>
                    </a:lnTo>
                    <a:lnTo>
                      <a:pt x="2122" y="1159"/>
                    </a:lnTo>
                    <a:lnTo>
                      <a:pt x="2137" y="1153"/>
                    </a:lnTo>
                    <a:lnTo>
                      <a:pt x="2151" y="1146"/>
                    </a:lnTo>
                    <a:lnTo>
                      <a:pt x="2165" y="1139"/>
                    </a:lnTo>
                    <a:lnTo>
                      <a:pt x="2165" y="1139"/>
                    </a:lnTo>
                    <a:lnTo>
                      <a:pt x="2187" y="1126"/>
                    </a:lnTo>
                    <a:lnTo>
                      <a:pt x="2206" y="1110"/>
                    </a:lnTo>
                    <a:lnTo>
                      <a:pt x="2226" y="1094"/>
                    </a:lnTo>
                    <a:lnTo>
                      <a:pt x="2243" y="1077"/>
                    </a:lnTo>
                    <a:lnTo>
                      <a:pt x="2260" y="1057"/>
                    </a:lnTo>
                    <a:lnTo>
                      <a:pt x="2275" y="1036"/>
                    </a:lnTo>
                    <a:lnTo>
                      <a:pt x="2289" y="1014"/>
                    </a:lnTo>
                    <a:lnTo>
                      <a:pt x="2302" y="992"/>
                    </a:lnTo>
                    <a:lnTo>
                      <a:pt x="2313" y="969"/>
                    </a:lnTo>
                    <a:lnTo>
                      <a:pt x="2324" y="945"/>
                    </a:lnTo>
                    <a:lnTo>
                      <a:pt x="2333" y="920"/>
                    </a:lnTo>
                    <a:lnTo>
                      <a:pt x="2341" y="895"/>
                    </a:lnTo>
                    <a:lnTo>
                      <a:pt x="2348" y="870"/>
                    </a:lnTo>
                    <a:lnTo>
                      <a:pt x="2353" y="844"/>
                    </a:lnTo>
                    <a:lnTo>
                      <a:pt x="2358" y="819"/>
                    </a:lnTo>
                    <a:lnTo>
                      <a:pt x="2361" y="794"/>
                    </a:lnTo>
                    <a:lnTo>
                      <a:pt x="2361" y="794"/>
                    </a:lnTo>
                    <a:lnTo>
                      <a:pt x="2363" y="771"/>
                    </a:lnTo>
                    <a:lnTo>
                      <a:pt x="2364" y="746"/>
                    </a:lnTo>
                    <a:lnTo>
                      <a:pt x="2365" y="721"/>
                    </a:lnTo>
                    <a:lnTo>
                      <a:pt x="2364" y="694"/>
                    </a:lnTo>
                    <a:lnTo>
                      <a:pt x="2363" y="667"/>
                    </a:lnTo>
                    <a:lnTo>
                      <a:pt x="2361" y="640"/>
                    </a:lnTo>
                    <a:lnTo>
                      <a:pt x="2359" y="611"/>
                    </a:lnTo>
                    <a:lnTo>
                      <a:pt x="2355" y="583"/>
                    </a:lnTo>
                    <a:lnTo>
                      <a:pt x="2351" y="554"/>
                    </a:lnTo>
                    <a:lnTo>
                      <a:pt x="2347" y="526"/>
                    </a:lnTo>
                    <a:lnTo>
                      <a:pt x="2341" y="498"/>
                    </a:lnTo>
                    <a:lnTo>
                      <a:pt x="2335" y="471"/>
                    </a:lnTo>
                    <a:lnTo>
                      <a:pt x="2328" y="445"/>
                    </a:lnTo>
                    <a:lnTo>
                      <a:pt x="2321" y="419"/>
                    </a:lnTo>
                    <a:lnTo>
                      <a:pt x="2312" y="395"/>
                    </a:lnTo>
                    <a:lnTo>
                      <a:pt x="2303" y="372"/>
                    </a:lnTo>
                    <a:lnTo>
                      <a:pt x="2303" y="372"/>
                    </a:lnTo>
                    <a:close/>
                    <a:moveTo>
                      <a:pt x="1080" y="332"/>
                    </a:moveTo>
                    <a:lnTo>
                      <a:pt x="1080" y="332"/>
                    </a:lnTo>
                    <a:lnTo>
                      <a:pt x="1051" y="342"/>
                    </a:lnTo>
                    <a:lnTo>
                      <a:pt x="1022" y="352"/>
                    </a:lnTo>
                    <a:lnTo>
                      <a:pt x="994" y="361"/>
                    </a:lnTo>
                    <a:lnTo>
                      <a:pt x="965" y="368"/>
                    </a:lnTo>
                    <a:lnTo>
                      <a:pt x="965" y="368"/>
                    </a:lnTo>
                    <a:lnTo>
                      <a:pt x="937" y="404"/>
                    </a:lnTo>
                    <a:lnTo>
                      <a:pt x="927" y="421"/>
                    </a:lnTo>
                    <a:lnTo>
                      <a:pt x="917" y="437"/>
                    </a:lnTo>
                    <a:lnTo>
                      <a:pt x="908" y="454"/>
                    </a:lnTo>
                    <a:lnTo>
                      <a:pt x="900" y="473"/>
                    </a:lnTo>
                    <a:lnTo>
                      <a:pt x="895" y="495"/>
                    </a:lnTo>
                    <a:lnTo>
                      <a:pt x="891" y="520"/>
                    </a:lnTo>
                    <a:lnTo>
                      <a:pt x="891" y="520"/>
                    </a:lnTo>
                    <a:lnTo>
                      <a:pt x="885" y="476"/>
                    </a:lnTo>
                    <a:lnTo>
                      <a:pt x="884" y="460"/>
                    </a:lnTo>
                    <a:lnTo>
                      <a:pt x="884" y="446"/>
                    </a:lnTo>
                    <a:lnTo>
                      <a:pt x="886" y="432"/>
                    </a:lnTo>
                    <a:lnTo>
                      <a:pt x="892" y="419"/>
                    </a:lnTo>
                    <a:lnTo>
                      <a:pt x="898" y="402"/>
                    </a:lnTo>
                    <a:lnTo>
                      <a:pt x="909" y="385"/>
                    </a:lnTo>
                    <a:lnTo>
                      <a:pt x="909" y="385"/>
                    </a:lnTo>
                    <a:lnTo>
                      <a:pt x="895" y="393"/>
                    </a:lnTo>
                    <a:lnTo>
                      <a:pt x="880" y="405"/>
                    </a:lnTo>
                    <a:lnTo>
                      <a:pt x="880" y="405"/>
                    </a:lnTo>
                    <a:lnTo>
                      <a:pt x="871" y="414"/>
                    </a:lnTo>
                    <a:lnTo>
                      <a:pt x="862" y="424"/>
                    </a:lnTo>
                    <a:lnTo>
                      <a:pt x="854" y="437"/>
                    </a:lnTo>
                    <a:lnTo>
                      <a:pt x="845" y="451"/>
                    </a:lnTo>
                    <a:lnTo>
                      <a:pt x="827" y="483"/>
                    </a:lnTo>
                    <a:lnTo>
                      <a:pt x="810" y="518"/>
                    </a:lnTo>
                    <a:lnTo>
                      <a:pt x="795" y="554"/>
                    </a:lnTo>
                    <a:lnTo>
                      <a:pt x="780" y="587"/>
                    </a:lnTo>
                    <a:lnTo>
                      <a:pt x="757" y="641"/>
                    </a:lnTo>
                    <a:lnTo>
                      <a:pt x="757" y="641"/>
                    </a:lnTo>
                    <a:lnTo>
                      <a:pt x="759" y="633"/>
                    </a:lnTo>
                    <a:lnTo>
                      <a:pt x="759" y="633"/>
                    </a:lnTo>
                    <a:lnTo>
                      <a:pt x="766" y="605"/>
                    </a:lnTo>
                    <a:lnTo>
                      <a:pt x="775" y="571"/>
                    </a:lnTo>
                    <a:lnTo>
                      <a:pt x="787" y="534"/>
                    </a:lnTo>
                    <a:lnTo>
                      <a:pt x="800" y="496"/>
                    </a:lnTo>
                    <a:lnTo>
                      <a:pt x="814" y="459"/>
                    </a:lnTo>
                    <a:lnTo>
                      <a:pt x="822" y="441"/>
                    </a:lnTo>
                    <a:lnTo>
                      <a:pt x="830" y="425"/>
                    </a:lnTo>
                    <a:lnTo>
                      <a:pt x="837" y="410"/>
                    </a:lnTo>
                    <a:lnTo>
                      <a:pt x="846" y="397"/>
                    </a:lnTo>
                    <a:lnTo>
                      <a:pt x="855" y="385"/>
                    </a:lnTo>
                    <a:lnTo>
                      <a:pt x="862" y="376"/>
                    </a:lnTo>
                    <a:lnTo>
                      <a:pt x="862" y="376"/>
                    </a:lnTo>
                    <a:lnTo>
                      <a:pt x="873" y="366"/>
                    </a:lnTo>
                    <a:lnTo>
                      <a:pt x="882" y="359"/>
                    </a:lnTo>
                    <a:lnTo>
                      <a:pt x="890" y="353"/>
                    </a:lnTo>
                    <a:lnTo>
                      <a:pt x="898" y="349"/>
                    </a:lnTo>
                    <a:lnTo>
                      <a:pt x="907" y="347"/>
                    </a:lnTo>
                    <a:lnTo>
                      <a:pt x="917" y="344"/>
                    </a:lnTo>
                    <a:lnTo>
                      <a:pt x="943" y="342"/>
                    </a:lnTo>
                    <a:lnTo>
                      <a:pt x="943" y="342"/>
                    </a:lnTo>
                    <a:lnTo>
                      <a:pt x="1019" y="335"/>
                    </a:lnTo>
                    <a:lnTo>
                      <a:pt x="1095" y="326"/>
                    </a:lnTo>
                    <a:lnTo>
                      <a:pt x="1095" y="326"/>
                    </a:lnTo>
                    <a:lnTo>
                      <a:pt x="1080" y="332"/>
                    </a:lnTo>
                    <a:lnTo>
                      <a:pt x="1080" y="332"/>
                    </a:lnTo>
                    <a:close/>
                    <a:moveTo>
                      <a:pt x="1336" y="485"/>
                    </a:moveTo>
                    <a:lnTo>
                      <a:pt x="1336" y="485"/>
                    </a:lnTo>
                    <a:lnTo>
                      <a:pt x="1336" y="485"/>
                    </a:lnTo>
                    <a:lnTo>
                      <a:pt x="1336" y="485"/>
                    </a:lnTo>
                    <a:lnTo>
                      <a:pt x="1333" y="471"/>
                    </a:lnTo>
                    <a:lnTo>
                      <a:pt x="1332" y="456"/>
                    </a:lnTo>
                    <a:lnTo>
                      <a:pt x="1331" y="442"/>
                    </a:lnTo>
                    <a:lnTo>
                      <a:pt x="1332" y="429"/>
                    </a:lnTo>
                    <a:lnTo>
                      <a:pt x="1334" y="417"/>
                    </a:lnTo>
                    <a:lnTo>
                      <a:pt x="1337" y="405"/>
                    </a:lnTo>
                    <a:lnTo>
                      <a:pt x="1343" y="395"/>
                    </a:lnTo>
                    <a:lnTo>
                      <a:pt x="1349" y="384"/>
                    </a:lnTo>
                    <a:lnTo>
                      <a:pt x="1357" y="374"/>
                    </a:lnTo>
                    <a:lnTo>
                      <a:pt x="1368" y="364"/>
                    </a:lnTo>
                    <a:lnTo>
                      <a:pt x="1379" y="355"/>
                    </a:lnTo>
                    <a:lnTo>
                      <a:pt x="1393" y="348"/>
                    </a:lnTo>
                    <a:lnTo>
                      <a:pt x="1409" y="339"/>
                    </a:lnTo>
                    <a:lnTo>
                      <a:pt x="1426" y="332"/>
                    </a:lnTo>
                    <a:lnTo>
                      <a:pt x="1447" y="326"/>
                    </a:lnTo>
                    <a:lnTo>
                      <a:pt x="1469" y="319"/>
                    </a:lnTo>
                    <a:lnTo>
                      <a:pt x="1469" y="319"/>
                    </a:lnTo>
                    <a:lnTo>
                      <a:pt x="1455" y="327"/>
                    </a:lnTo>
                    <a:lnTo>
                      <a:pt x="1455" y="327"/>
                    </a:lnTo>
                    <a:lnTo>
                      <a:pt x="1440" y="336"/>
                    </a:lnTo>
                    <a:lnTo>
                      <a:pt x="1426" y="344"/>
                    </a:lnTo>
                    <a:lnTo>
                      <a:pt x="1414" y="353"/>
                    </a:lnTo>
                    <a:lnTo>
                      <a:pt x="1403" y="362"/>
                    </a:lnTo>
                    <a:lnTo>
                      <a:pt x="1393" y="372"/>
                    </a:lnTo>
                    <a:lnTo>
                      <a:pt x="1384" y="381"/>
                    </a:lnTo>
                    <a:lnTo>
                      <a:pt x="1376" y="391"/>
                    </a:lnTo>
                    <a:lnTo>
                      <a:pt x="1369" y="401"/>
                    </a:lnTo>
                    <a:lnTo>
                      <a:pt x="1362" y="411"/>
                    </a:lnTo>
                    <a:lnTo>
                      <a:pt x="1357" y="421"/>
                    </a:lnTo>
                    <a:lnTo>
                      <a:pt x="1348" y="442"/>
                    </a:lnTo>
                    <a:lnTo>
                      <a:pt x="1342" y="463"/>
                    </a:lnTo>
                    <a:lnTo>
                      <a:pt x="1336" y="485"/>
                    </a:lnTo>
                    <a:lnTo>
                      <a:pt x="1336" y="485"/>
                    </a:lnTo>
                    <a:close/>
                    <a:moveTo>
                      <a:pt x="1594" y="1048"/>
                    </a:moveTo>
                    <a:lnTo>
                      <a:pt x="1594" y="1048"/>
                    </a:lnTo>
                    <a:lnTo>
                      <a:pt x="1582" y="1056"/>
                    </a:lnTo>
                    <a:lnTo>
                      <a:pt x="1572" y="1062"/>
                    </a:lnTo>
                    <a:lnTo>
                      <a:pt x="1569" y="1066"/>
                    </a:lnTo>
                    <a:lnTo>
                      <a:pt x="1566" y="1070"/>
                    </a:lnTo>
                    <a:lnTo>
                      <a:pt x="1559" y="1083"/>
                    </a:lnTo>
                    <a:lnTo>
                      <a:pt x="1559" y="1083"/>
                    </a:lnTo>
                    <a:lnTo>
                      <a:pt x="1546" y="1112"/>
                    </a:lnTo>
                    <a:lnTo>
                      <a:pt x="1534" y="1143"/>
                    </a:lnTo>
                    <a:lnTo>
                      <a:pt x="1534" y="1143"/>
                    </a:lnTo>
                    <a:lnTo>
                      <a:pt x="1533" y="1147"/>
                    </a:lnTo>
                    <a:lnTo>
                      <a:pt x="1533" y="1147"/>
                    </a:lnTo>
                    <a:lnTo>
                      <a:pt x="1533" y="1145"/>
                    </a:lnTo>
                    <a:lnTo>
                      <a:pt x="1533" y="1145"/>
                    </a:lnTo>
                    <a:lnTo>
                      <a:pt x="1534" y="1141"/>
                    </a:lnTo>
                    <a:lnTo>
                      <a:pt x="1534" y="1141"/>
                    </a:lnTo>
                    <a:lnTo>
                      <a:pt x="1543" y="1087"/>
                    </a:lnTo>
                    <a:lnTo>
                      <a:pt x="1543" y="1087"/>
                    </a:lnTo>
                    <a:lnTo>
                      <a:pt x="1545" y="1074"/>
                    </a:lnTo>
                    <a:lnTo>
                      <a:pt x="1547" y="1063"/>
                    </a:lnTo>
                    <a:lnTo>
                      <a:pt x="1551" y="1055"/>
                    </a:lnTo>
                    <a:lnTo>
                      <a:pt x="1555" y="1048"/>
                    </a:lnTo>
                    <a:lnTo>
                      <a:pt x="1562" y="1043"/>
                    </a:lnTo>
                    <a:lnTo>
                      <a:pt x="1569" y="1038"/>
                    </a:lnTo>
                    <a:lnTo>
                      <a:pt x="1580" y="1035"/>
                    </a:lnTo>
                    <a:lnTo>
                      <a:pt x="1593" y="1033"/>
                    </a:lnTo>
                    <a:lnTo>
                      <a:pt x="1593" y="1033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22" y="1035"/>
                    </a:lnTo>
                    <a:lnTo>
                      <a:pt x="1594" y="1048"/>
                    </a:lnTo>
                    <a:lnTo>
                      <a:pt x="1594" y="1048"/>
                    </a:lnTo>
                    <a:close/>
                    <a:moveTo>
                      <a:pt x="1710" y="566"/>
                    </a:moveTo>
                    <a:lnTo>
                      <a:pt x="1710" y="566"/>
                    </a:lnTo>
                    <a:lnTo>
                      <a:pt x="1680" y="575"/>
                    </a:lnTo>
                    <a:lnTo>
                      <a:pt x="1650" y="587"/>
                    </a:lnTo>
                    <a:lnTo>
                      <a:pt x="1620" y="603"/>
                    </a:lnTo>
                    <a:lnTo>
                      <a:pt x="1591" y="620"/>
                    </a:lnTo>
                    <a:lnTo>
                      <a:pt x="1564" y="640"/>
                    </a:lnTo>
                    <a:lnTo>
                      <a:pt x="1536" y="660"/>
                    </a:lnTo>
                    <a:lnTo>
                      <a:pt x="1511" y="683"/>
                    </a:lnTo>
                    <a:lnTo>
                      <a:pt x="1499" y="695"/>
                    </a:lnTo>
                    <a:lnTo>
                      <a:pt x="1489" y="708"/>
                    </a:lnTo>
                    <a:lnTo>
                      <a:pt x="1489" y="708"/>
                    </a:lnTo>
                    <a:lnTo>
                      <a:pt x="1485" y="712"/>
                    </a:lnTo>
                    <a:lnTo>
                      <a:pt x="1485" y="712"/>
                    </a:lnTo>
                    <a:lnTo>
                      <a:pt x="1491" y="700"/>
                    </a:lnTo>
                    <a:lnTo>
                      <a:pt x="1496" y="688"/>
                    </a:lnTo>
                    <a:lnTo>
                      <a:pt x="1496" y="688"/>
                    </a:lnTo>
                    <a:lnTo>
                      <a:pt x="1504" y="675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23" y="649"/>
                    </a:lnTo>
                    <a:lnTo>
                      <a:pt x="1534" y="637"/>
                    </a:lnTo>
                    <a:lnTo>
                      <a:pt x="1546" y="627"/>
                    </a:lnTo>
                    <a:lnTo>
                      <a:pt x="1558" y="617"/>
                    </a:lnTo>
                    <a:lnTo>
                      <a:pt x="1558" y="617"/>
                    </a:lnTo>
                    <a:lnTo>
                      <a:pt x="1556" y="612"/>
                    </a:lnTo>
                    <a:lnTo>
                      <a:pt x="1556" y="612"/>
                    </a:lnTo>
                    <a:lnTo>
                      <a:pt x="1553" y="606"/>
                    </a:lnTo>
                    <a:lnTo>
                      <a:pt x="1547" y="600"/>
                    </a:lnTo>
                    <a:lnTo>
                      <a:pt x="1542" y="597"/>
                    </a:lnTo>
                    <a:lnTo>
                      <a:pt x="1536" y="594"/>
                    </a:lnTo>
                    <a:lnTo>
                      <a:pt x="1529" y="592"/>
                    </a:lnTo>
                    <a:lnTo>
                      <a:pt x="1522" y="592"/>
                    </a:lnTo>
                    <a:lnTo>
                      <a:pt x="1516" y="593"/>
                    </a:lnTo>
                    <a:lnTo>
                      <a:pt x="1509" y="595"/>
                    </a:lnTo>
                    <a:lnTo>
                      <a:pt x="1509" y="595"/>
                    </a:lnTo>
                    <a:lnTo>
                      <a:pt x="1503" y="599"/>
                    </a:lnTo>
                    <a:lnTo>
                      <a:pt x="1497" y="604"/>
                    </a:lnTo>
                    <a:lnTo>
                      <a:pt x="1494" y="609"/>
                    </a:lnTo>
                    <a:lnTo>
                      <a:pt x="1491" y="616"/>
                    </a:lnTo>
                    <a:lnTo>
                      <a:pt x="1489" y="622"/>
                    </a:lnTo>
                    <a:lnTo>
                      <a:pt x="1489" y="629"/>
                    </a:lnTo>
                    <a:lnTo>
                      <a:pt x="1490" y="635"/>
                    </a:lnTo>
                    <a:lnTo>
                      <a:pt x="1492" y="643"/>
                    </a:lnTo>
                    <a:lnTo>
                      <a:pt x="1492" y="643"/>
                    </a:lnTo>
                    <a:lnTo>
                      <a:pt x="1495" y="647"/>
                    </a:lnTo>
                    <a:lnTo>
                      <a:pt x="1498" y="652"/>
                    </a:lnTo>
                    <a:lnTo>
                      <a:pt x="1498" y="652"/>
                    </a:lnTo>
                    <a:lnTo>
                      <a:pt x="1492" y="646"/>
                    </a:lnTo>
                    <a:lnTo>
                      <a:pt x="1485" y="639"/>
                    </a:lnTo>
                    <a:lnTo>
                      <a:pt x="1480" y="631"/>
                    </a:lnTo>
                    <a:lnTo>
                      <a:pt x="1475" y="623"/>
                    </a:lnTo>
                    <a:lnTo>
                      <a:pt x="1475" y="623"/>
                    </a:lnTo>
                    <a:lnTo>
                      <a:pt x="1472" y="614"/>
                    </a:lnTo>
                    <a:lnTo>
                      <a:pt x="1469" y="605"/>
                    </a:lnTo>
                    <a:lnTo>
                      <a:pt x="1468" y="596"/>
                    </a:lnTo>
                    <a:lnTo>
                      <a:pt x="1468" y="587"/>
                    </a:lnTo>
                    <a:lnTo>
                      <a:pt x="1468" y="587"/>
                    </a:lnTo>
                    <a:lnTo>
                      <a:pt x="1452" y="599"/>
                    </a:lnTo>
                    <a:lnTo>
                      <a:pt x="1436" y="610"/>
                    </a:lnTo>
                    <a:lnTo>
                      <a:pt x="1419" y="620"/>
                    </a:lnTo>
                    <a:lnTo>
                      <a:pt x="1403" y="628"/>
                    </a:lnTo>
                    <a:lnTo>
                      <a:pt x="1403" y="628"/>
                    </a:lnTo>
                    <a:lnTo>
                      <a:pt x="1404" y="627"/>
                    </a:lnTo>
                    <a:lnTo>
                      <a:pt x="1404" y="627"/>
                    </a:lnTo>
                    <a:lnTo>
                      <a:pt x="1416" y="615"/>
                    </a:lnTo>
                    <a:lnTo>
                      <a:pt x="1429" y="599"/>
                    </a:lnTo>
                    <a:lnTo>
                      <a:pt x="1456" y="567"/>
                    </a:lnTo>
                    <a:lnTo>
                      <a:pt x="1469" y="549"/>
                    </a:lnTo>
                    <a:lnTo>
                      <a:pt x="1483" y="534"/>
                    </a:lnTo>
                    <a:lnTo>
                      <a:pt x="1496" y="522"/>
                    </a:lnTo>
                    <a:lnTo>
                      <a:pt x="1508" y="512"/>
                    </a:lnTo>
                    <a:lnTo>
                      <a:pt x="1508" y="512"/>
                    </a:lnTo>
                    <a:lnTo>
                      <a:pt x="1515" y="508"/>
                    </a:lnTo>
                    <a:lnTo>
                      <a:pt x="1521" y="505"/>
                    </a:lnTo>
                    <a:lnTo>
                      <a:pt x="1536" y="498"/>
                    </a:lnTo>
                    <a:lnTo>
                      <a:pt x="1552" y="494"/>
                    </a:lnTo>
                    <a:lnTo>
                      <a:pt x="1568" y="490"/>
                    </a:lnTo>
                    <a:lnTo>
                      <a:pt x="1600" y="484"/>
                    </a:lnTo>
                    <a:lnTo>
                      <a:pt x="1616" y="480"/>
                    </a:lnTo>
                    <a:lnTo>
                      <a:pt x="1632" y="474"/>
                    </a:lnTo>
                    <a:lnTo>
                      <a:pt x="1632" y="474"/>
                    </a:lnTo>
                    <a:lnTo>
                      <a:pt x="1630" y="475"/>
                    </a:lnTo>
                    <a:lnTo>
                      <a:pt x="1630" y="475"/>
                    </a:lnTo>
                    <a:lnTo>
                      <a:pt x="1619" y="484"/>
                    </a:lnTo>
                    <a:lnTo>
                      <a:pt x="1607" y="492"/>
                    </a:lnTo>
                    <a:lnTo>
                      <a:pt x="1581" y="507"/>
                    </a:lnTo>
                    <a:lnTo>
                      <a:pt x="1581" y="507"/>
                    </a:lnTo>
                    <a:lnTo>
                      <a:pt x="1589" y="510"/>
                    </a:lnTo>
                    <a:lnTo>
                      <a:pt x="1596" y="513"/>
                    </a:lnTo>
                    <a:lnTo>
                      <a:pt x="1603" y="518"/>
                    </a:lnTo>
                    <a:lnTo>
                      <a:pt x="1609" y="523"/>
                    </a:lnTo>
                    <a:lnTo>
                      <a:pt x="1615" y="529"/>
                    </a:lnTo>
                    <a:lnTo>
                      <a:pt x="1620" y="535"/>
                    </a:lnTo>
                    <a:lnTo>
                      <a:pt x="1625" y="542"/>
                    </a:lnTo>
                    <a:lnTo>
                      <a:pt x="1629" y="549"/>
                    </a:lnTo>
                    <a:lnTo>
                      <a:pt x="1629" y="549"/>
                    </a:lnTo>
                    <a:lnTo>
                      <a:pt x="1634" y="563"/>
                    </a:lnTo>
                    <a:lnTo>
                      <a:pt x="1637" y="576"/>
                    </a:lnTo>
                    <a:lnTo>
                      <a:pt x="1637" y="576"/>
                    </a:lnTo>
                    <a:lnTo>
                      <a:pt x="1650" y="573"/>
                    </a:lnTo>
                    <a:lnTo>
                      <a:pt x="1663" y="570"/>
                    </a:lnTo>
                    <a:lnTo>
                      <a:pt x="1663" y="570"/>
                    </a:lnTo>
                    <a:lnTo>
                      <a:pt x="1676" y="567"/>
                    </a:lnTo>
                    <a:lnTo>
                      <a:pt x="1689" y="566"/>
                    </a:lnTo>
                    <a:lnTo>
                      <a:pt x="1701" y="565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4" y="563"/>
                    </a:lnTo>
                    <a:lnTo>
                      <a:pt x="1714" y="563"/>
                    </a:lnTo>
                    <a:lnTo>
                      <a:pt x="1710" y="566"/>
                    </a:lnTo>
                    <a:lnTo>
                      <a:pt x="1710" y="566"/>
                    </a:lnTo>
                    <a:close/>
                    <a:moveTo>
                      <a:pt x="2265" y="336"/>
                    </a:moveTo>
                    <a:lnTo>
                      <a:pt x="2265" y="336"/>
                    </a:lnTo>
                    <a:lnTo>
                      <a:pt x="2265" y="336"/>
                    </a:lnTo>
                    <a:lnTo>
                      <a:pt x="2265" y="336"/>
                    </a:lnTo>
                    <a:lnTo>
                      <a:pt x="2257" y="361"/>
                    </a:lnTo>
                    <a:lnTo>
                      <a:pt x="2248" y="385"/>
                    </a:lnTo>
                    <a:lnTo>
                      <a:pt x="2242" y="397"/>
                    </a:lnTo>
                    <a:lnTo>
                      <a:pt x="2237" y="408"/>
                    </a:lnTo>
                    <a:lnTo>
                      <a:pt x="2229" y="419"/>
                    </a:lnTo>
                    <a:lnTo>
                      <a:pt x="2223" y="428"/>
                    </a:lnTo>
                    <a:lnTo>
                      <a:pt x="2214" y="438"/>
                    </a:lnTo>
                    <a:lnTo>
                      <a:pt x="2205" y="448"/>
                    </a:lnTo>
                    <a:lnTo>
                      <a:pt x="2196" y="457"/>
                    </a:lnTo>
                    <a:lnTo>
                      <a:pt x="2186" y="464"/>
                    </a:lnTo>
                    <a:lnTo>
                      <a:pt x="2175" y="472"/>
                    </a:lnTo>
                    <a:lnTo>
                      <a:pt x="2164" y="478"/>
                    </a:lnTo>
                    <a:lnTo>
                      <a:pt x="2151" y="484"/>
                    </a:lnTo>
                    <a:lnTo>
                      <a:pt x="2138" y="489"/>
                    </a:lnTo>
                    <a:lnTo>
                      <a:pt x="2138" y="489"/>
                    </a:lnTo>
                    <a:lnTo>
                      <a:pt x="2125" y="494"/>
                    </a:lnTo>
                    <a:lnTo>
                      <a:pt x="2113" y="495"/>
                    </a:lnTo>
                    <a:lnTo>
                      <a:pt x="2101" y="495"/>
                    </a:lnTo>
                    <a:lnTo>
                      <a:pt x="2089" y="493"/>
                    </a:lnTo>
                    <a:lnTo>
                      <a:pt x="2078" y="490"/>
                    </a:lnTo>
                    <a:lnTo>
                      <a:pt x="2066" y="486"/>
                    </a:lnTo>
                    <a:lnTo>
                      <a:pt x="2040" y="478"/>
                    </a:lnTo>
                    <a:lnTo>
                      <a:pt x="2040" y="478"/>
                    </a:lnTo>
                    <a:lnTo>
                      <a:pt x="2048" y="480"/>
                    </a:lnTo>
                    <a:lnTo>
                      <a:pt x="2048" y="480"/>
                    </a:lnTo>
                    <a:lnTo>
                      <a:pt x="2070" y="482"/>
                    </a:lnTo>
                    <a:lnTo>
                      <a:pt x="2080" y="482"/>
                    </a:lnTo>
                    <a:lnTo>
                      <a:pt x="2090" y="482"/>
                    </a:lnTo>
                    <a:lnTo>
                      <a:pt x="2099" y="482"/>
                    </a:lnTo>
                    <a:lnTo>
                      <a:pt x="2109" y="480"/>
                    </a:lnTo>
                    <a:lnTo>
                      <a:pt x="2119" y="476"/>
                    </a:lnTo>
                    <a:lnTo>
                      <a:pt x="2130" y="471"/>
                    </a:lnTo>
                    <a:lnTo>
                      <a:pt x="2130" y="471"/>
                    </a:lnTo>
                    <a:lnTo>
                      <a:pt x="2152" y="459"/>
                    </a:lnTo>
                    <a:lnTo>
                      <a:pt x="2172" y="446"/>
                    </a:lnTo>
                    <a:lnTo>
                      <a:pt x="2191" y="431"/>
                    </a:lnTo>
                    <a:lnTo>
                      <a:pt x="2208" y="414"/>
                    </a:lnTo>
                    <a:lnTo>
                      <a:pt x="2225" y="397"/>
                    </a:lnTo>
                    <a:lnTo>
                      <a:pt x="2239" y="377"/>
                    </a:lnTo>
                    <a:lnTo>
                      <a:pt x="2253" y="358"/>
                    </a:lnTo>
                    <a:lnTo>
                      <a:pt x="2264" y="336"/>
                    </a:lnTo>
                    <a:lnTo>
                      <a:pt x="2264" y="336"/>
                    </a:lnTo>
                    <a:lnTo>
                      <a:pt x="2266" y="332"/>
                    </a:lnTo>
                    <a:lnTo>
                      <a:pt x="2266" y="332"/>
                    </a:lnTo>
                    <a:lnTo>
                      <a:pt x="2265" y="336"/>
                    </a:lnTo>
                    <a:lnTo>
                      <a:pt x="2265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0"/>
              <p:cNvSpPr>
                <a:spLocks/>
              </p:cNvSpPr>
              <p:nvPr/>
            </p:nvSpPr>
            <p:spPr bwMode="auto">
              <a:xfrm>
                <a:off x="9534525" y="3376613"/>
                <a:ext cx="298450" cy="469900"/>
              </a:xfrm>
              <a:custGeom>
                <a:avLst/>
                <a:gdLst>
                  <a:gd name="T0" fmla="*/ 163 w 188"/>
                  <a:gd name="T1" fmla="*/ 280 h 296"/>
                  <a:gd name="T2" fmla="*/ 166 w 188"/>
                  <a:gd name="T3" fmla="*/ 270 h 296"/>
                  <a:gd name="T4" fmla="*/ 188 w 188"/>
                  <a:gd name="T5" fmla="*/ 207 h 296"/>
                  <a:gd name="T6" fmla="*/ 175 w 188"/>
                  <a:gd name="T7" fmla="*/ 218 h 296"/>
                  <a:gd name="T8" fmla="*/ 146 w 188"/>
                  <a:gd name="T9" fmla="*/ 236 h 296"/>
                  <a:gd name="T10" fmla="*/ 131 w 188"/>
                  <a:gd name="T11" fmla="*/ 243 h 296"/>
                  <a:gd name="T12" fmla="*/ 104 w 188"/>
                  <a:gd name="T13" fmla="*/ 251 h 296"/>
                  <a:gd name="T14" fmla="*/ 91 w 188"/>
                  <a:gd name="T15" fmla="*/ 252 h 296"/>
                  <a:gd name="T16" fmla="*/ 82 w 188"/>
                  <a:gd name="T17" fmla="*/ 250 h 296"/>
                  <a:gd name="T18" fmla="*/ 74 w 188"/>
                  <a:gd name="T19" fmla="*/ 244 h 296"/>
                  <a:gd name="T20" fmla="*/ 65 w 188"/>
                  <a:gd name="T21" fmla="*/ 227 h 296"/>
                  <a:gd name="T22" fmla="*/ 49 w 188"/>
                  <a:gd name="T23" fmla="*/ 196 h 296"/>
                  <a:gd name="T24" fmla="*/ 65 w 188"/>
                  <a:gd name="T25" fmla="*/ 182 h 296"/>
                  <a:gd name="T26" fmla="*/ 74 w 188"/>
                  <a:gd name="T27" fmla="*/ 166 h 296"/>
                  <a:gd name="T28" fmla="*/ 81 w 188"/>
                  <a:gd name="T29" fmla="*/ 151 h 296"/>
                  <a:gd name="T30" fmla="*/ 86 w 188"/>
                  <a:gd name="T31" fmla="*/ 117 h 296"/>
                  <a:gd name="T32" fmla="*/ 87 w 188"/>
                  <a:gd name="T33" fmla="*/ 83 h 296"/>
                  <a:gd name="T34" fmla="*/ 90 w 188"/>
                  <a:gd name="T35" fmla="*/ 64 h 296"/>
                  <a:gd name="T36" fmla="*/ 94 w 188"/>
                  <a:gd name="T37" fmla="*/ 44 h 296"/>
                  <a:gd name="T38" fmla="*/ 102 w 188"/>
                  <a:gd name="T39" fmla="*/ 24 h 296"/>
                  <a:gd name="T40" fmla="*/ 112 w 188"/>
                  <a:gd name="T41" fmla="*/ 0 h 296"/>
                  <a:gd name="T42" fmla="*/ 79 w 188"/>
                  <a:gd name="T43" fmla="*/ 24 h 296"/>
                  <a:gd name="T44" fmla="*/ 55 w 188"/>
                  <a:gd name="T45" fmla="*/ 44 h 296"/>
                  <a:gd name="T46" fmla="*/ 33 w 188"/>
                  <a:gd name="T47" fmla="*/ 68 h 296"/>
                  <a:gd name="T48" fmla="*/ 16 w 188"/>
                  <a:gd name="T49" fmla="*/ 94 h 296"/>
                  <a:gd name="T50" fmla="*/ 4 w 188"/>
                  <a:gd name="T51" fmla="*/ 122 h 296"/>
                  <a:gd name="T52" fmla="*/ 0 w 188"/>
                  <a:gd name="T53" fmla="*/ 142 h 296"/>
                  <a:gd name="T54" fmla="*/ 1 w 188"/>
                  <a:gd name="T55" fmla="*/ 157 h 296"/>
                  <a:gd name="T56" fmla="*/ 6 w 188"/>
                  <a:gd name="T57" fmla="*/ 171 h 296"/>
                  <a:gd name="T58" fmla="*/ 12 w 188"/>
                  <a:gd name="T59" fmla="*/ 184 h 296"/>
                  <a:gd name="T60" fmla="*/ 17 w 188"/>
                  <a:gd name="T61" fmla="*/ 190 h 296"/>
                  <a:gd name="T62" fmla="*/ 23 w 188"/>
                  <a:gd name="T63" fmla="*/ 197 h 296"/>
                  <a:gd name="T64" fmla="*/ 39 w 188"/>
                  <a:gd name="T65" fmla="*/ 249 h 296"/>
                  <a:gd name="T66" fmla="*/ 46 w 188"/>
                  <a:gd name="T67" fmla="*/ 266 h 296"/>
                  <a:gd name="T68" fmla="*/ 56 w 188"/>
                  <a:gd name="T69" fmla="*/ 280 h 296"/>
                  <a:gd name="T70" fmla="*/ 67 w 188"/>
                  <a:gd name="T71" fmla="*/ 288 h 296"/>
                  <a:gd name="T72" fmla="*/ 81 w 188"/>
                  <a:gd name="T73" fmla="*/ 294 h 296"/>
                  <a:gd name="T74" fmla="*/ 96 w 188"/>
                  <a:gd name="T75" fmla="*/ 296 h 296"/>
                  <a:gd name="T76" fmla="*/ 112 w 188"/>
                  <a:gd name="T77" fmla="*/ 295 h 296"/>
                  <a:gd name="T78" fmla="*/ 146 w 188"/>
                  <a:gd name="T79" fmla="*/ 286 h 296"/>
                  <a:gd name="T80" fmla="*/ 163 w 188"/>
                  <a:gd name="T81" fmla="*/ 28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96">
                    <a:moveTo>
                      <a:pt x="163" y="280"/>
                    </a:moveTo>
                    <a:lnTo>
                      <a:pt x="163" y="280"/>
                    </a:lnTo>
                    <a:lnTo>
                      <a:pt x="166" y="270"/>
                    </a:lnTo>
                    <a:lnTo>
                      <a:pt x="166" y="270"/>
                    </a:lnTo>
                    <a:lnTo>
                      <a:pt x="177" y="237"/>
                    </a:lnTo>
                    <a:lnTo>
                      <a:pt x="188" y="207"/>
                    </a:lnTo>
                    <a:lnTo>
                      <a:pt x="188" y="207"/>
                    </a:lnTo>
                    <a:lnTo>
                      <a:pt x="175" y="218"/>
                    </a:lnTo>
                    <a:lnTo>
                      <a:pt x="161" y="227"/>
                    </a:lnTo>
                    <a:lnTo>
                      <a:pt x="146" y="236"/>
                    </a:lnTo>
                    <a:lnTo>
                      <a:pt x="131" y="243"/>
                    </a:lnTo>
                    <a:lnTo>
                      <a:pt x="131" y="243"/>
                    </a:lnTo>
                    <a:lnTo>
                      <a:pt x="111" y="250"/>
                    </a:lnTo>
                    <a:lnTo>
                      <a:pt x="104" y="251"/>
                    </a:lnTo>
                    <a:lnTo>
                      <a:pt x="97" y="252"/>
                    </a:lnTo>
                    <a:lnTo>
                      <a:pt x="91" y="252"/>
                    </a:lnTo>
                    <a:lnTo>
                      <a:pt x="86" y="251"/>
                    </a:lnTo>
                    <a:lnTo>
                      <a:pt x="82" y="250"/>
                    </a:lnTo>
                    <a:lnTo>
                      <a:pt x="78" y="247"/>
                    </a:lnTo>
                    <a:lnTo>
                      <a:pt x="74" y="244"/>
                    </a:lnTo>
                    <a:lnTo>
                      <a:pt x="71" y="239"/>
                    </a:lnTo>
                    <a:lnTo>
                      <a:pt x="65" y="227"/>
                    </a:lnTo>
                    <a:lnTo>
                      <a:pt x="49" y="196"/>
                    </a:lnTo>
                    <a:lnTo>
                      <a:pt x="49" y="196"/>
                    </a:lnTo>
                    <a:lnTo>
                      <a:pt x="57" y="189"/>
                    </a:lnTo>
                    <a:lnTo>
                      <a:pt x="65" y="182"/>
                    </a:lnTo>
                    <a:lnTo>
                      <a:pt x="70" y="174"/>
                    </a:lnTo>
                    <a:lnTo>
                      <a:pt x="74" y="166"/>
                    </a:lnTo>
                    <a:lnTo>
                      <a:pt x="78" y="159"/>
                    </a:lnTo>
                    <a:lnTo>
                      <a:pt x="81" y="151"/>
                    </a:lnTo>
                    <a:lnTo>
                      <a:pt x="84" y="135"/>
                    </a:lnTo>
                    <a:lnTo>
                      <a:pt x="86" y="117"/>
                    </a:lnTo>
                    <a:lnTo>
                      <a:pt x="87" y="100"/>
                    </a:lnTo>
                    <a:lnTo>
                      <a:pt x="87" y="83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2" y="54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102" y="24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1" y="15"/>
                    </a:lnTo>
                    <a:lnTo>
                      <a:pt x="79" y="24"/>
                    </a:lnTo>
                    <a:lnTo>
                      <a:pt x="67" y="33"/>
                    </a:lnTo>
                    <a:lnTo>
                      <a:pt x="55" y="44"/>
                    </a:lnTo>
                    <a:lnTo>
                      <a:pt x="44" y="56"/>
                    </a:lnTo>
                    <a:lnTo>
                      <a:pt x="33" y="68"/>
                    </a:lnTo>
                    <a:lnTo>
                      <a:pt x="23" y="81"/>
                    </a:lnTo>
                    <a:lnTo>
                      <a:pt x="16" y="94"/>
                    </a:lnTo>
                    <a:lnTo>
                      <a:pt x="9" y="108"/>
                    </a:lnTo>
                    <a:lnTo>
                      <a:pt x="4" y="122"/>
                    </a:lnTo>
                    <a:lnTo>
                      <a:pt x="1" y="136"/>
                    </a:lnTo>
                    <a:lnTo>
                      <a:pt x="0" y="142"/>
                    </a:lnTo>
                    <a:lnTo>
                      <a:pt x="0" y="150"/>
                    </a:lnTo>
                    <a:lnTo>
                      <a:pt x="1" y="157"/>
                    </a:lnTo>
                    <a:lnTo>
                      <a:pt x="2" y="163"/>
                    </a:lnTo>
                    <a:lnTo>
                      <a:pt x="6" y="171"/>
                    </a:lnTo>
                    <a:lnTo>
                      <a:pt x="8" y="177"/>
                    </a:lnTo>
                    <a:lnTo>
                      <a:pt x="12" y="184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33" y="233"/>
                    </a:lnTo>
                    <a:lnTo>
                      <a:pt x="39" y="249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3"/>
                    </a:lnTo>
                    <a:lnTo>
                      <a:pt x="56" y="280"/>
                    </a:lnTo>
                    <a:lnTo>
                      <a:pt x="61" y="284"/>
                    </a:lnTo>
                    <a:lnTo>
                      <a:pt x="67" y="288"/>
                    </a:lnTo>
                    <a:lnTo>
                      <a:pt x="74" y="292"/>
                    </a:lnTo>
                    <a:lnTo>
                      <a:pt x="81" y="294"/>
                    </a:lnTo>
                    <a:lnTo>
                      <a:pt x="89" y="295"/>
                    </a:lnTo>
                    <a:lnTo>
                      <a:pt x="96" y="296"/>
                    </a:lnTo>
                    <a:lnTo>
                      <a:pt x="105" y="295"/>
                    </a:lnTo>
                    <a:lnTo>
                      <a:pt x="112" y="295"/>
                    </a:lnTo>
                    <a:lnTo>
                      <a:pt x="130" y="292"/>
                    </a:lnTo>
                    <a:lnTo>
                      <a:pt x="146" y="286"/>
                    </a:lnTo>
                    <a:lnTo>
                      <a:pt x="163" y="280"/>
                    </a:lnTo>
                    <a:lnTo>
                      <a:pt x="163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1"/>
              <p:cNvSpPr>
                <a:spLocks/>
              </p:cNvSpPr>
              <p:nvPr/>
            </p:nvSpPr>
            <p:spPr bwMode="auto">
              <a:xfrm>
                <a:off x="9620250" y="4457700"/>
                <a:ext cx="414338" cy="582613"/>
              </a:xfrm>
              <a:custGeom>
                <a:avLst/>
                <a:gdLst>
                  <a:gd name="T0" fmla="*/ 100 w 261"/>
                  <a:gd name="T1" fmla="*/ 46 h 367"/>
                  <a:gd name="T2" fmla="*/ 100 w 261"/>
                  <a:gd name="T3" fmla="*/ 46 h 367"/>
                  <a:gd name="T4" fmla="*/ 94 w 261"/>
                  <a:gd name="T5" fmla="*/ 52 h 367"/>
                  <a:gd name="T6" fmla="*/ 94 w 261"/>
                  <a:gd name="T7" fmla="*/ 52 h 367"/>
                  <a:gd name="T8" fmla="*/ 21 w 261"/>
                  <a:gd name="T9" fmla="*/ 127 h 367"/>
                  <a:gd name="T10" fmla="*/ 21 w 261"/>
                  <a:gd name="T11" fmla="*/ 127 h 367"/>
                  <a:gd name="T12" fmla="*/ 9 w 261"/>
                  <a:gd name="T13" fmla="*/ 139 h 367"/>
                  <a:gd name="T14" fmla="*/ 5 w 261"/>
                  <a:gd name="T15" fmla="*/ 143 h 367"/>
                  <a:gd name="T16" fmla="*/ 3 w 261"/>
                  <a:gd name="T17" fmla="*/ 148 h 367"/>
                  <a:gd name="T18" fmla="*/ 1 w 261"/>
                  <a:gd name="T19" fmla="*/ 153 h 367"/>
                  <a:gd name="T20" fmla="*/ 0 w 261"/>
                  <a:gd name="T21" fmla="*/ 159 h 367"/>
                  <a:gd name="T22" fmla="*/ 1 w 261"/>
                  <a:gd name="T23" fmla="*/ 166 h 367"/>
                  <a:gd name="T24" fmla="*/ 2 w 261"/>
                  <a:gd name="T25" fmla="*/ 175 h 367"/>
                  <a:gd name="T26" fmla="*/ 2 w 261"/>
                  <a:gd name="T27" fmla="*/ 175 h 367"/>
                  <a:gd name="T28" fmla="*/ 4 w 261"/>
                  <a:gd name="T29" fmla="*/ 189 h 367"/>
                  <a:gd name="T30" fmla="*/ 8 w 261"/>
                  <a:gd name="T31" fmla="*/ 203 h 367"/>
                  <a:gd name="T32" fmla="*/ 14 w 261"/>
                  <a:gd name="T33" fmla="*/ 219 h 367"/>
                  <a:gd name="T34" fmla="*/ 21 w 261"/>
                  <a:gd name="T35" fmla="*/ 233 h 367"/>
                  <a:gd name="T36" fmla="*/ 29 w 261"/>
                  <a:gd name="T37" fmla="*/ 247 h 367"/>
                  <a:gd name="T38" fmla="*/ 39 w 261"/>
                  <a:gd name="T39" fmla="*/ 261 h 367"/>
                  <a:gd name="T40" fmla="*/ 50 w 261"/>
                  <a:gd name="T41" fmla="*/ 274 h 367"/>
                  <a:gd name="T42" fmla="*/ 62 w 261"/>
                  <a:gd name="T43" fmla="*/ 287 h 367"/>
                  <a:gd name="T44" fmla="*/ 62 w 261"/>
                  <a:gd name="T45" fmla="*/ 287 h 367"/>
                  <a:gd name="T46" fmla="*/ 64 w 261"/>
                  <a:gd name="T47" fmla="*/ 289 h 367"/>
                  <a:gd name="T48" fmla="*/ 64 w 261"/>
                  <a:gd name="T49" fmla="*/ 289 h 367"/>
                  <a:gd name="T50" fmla="*/ 78 w 261"/>
                  <a:gd name="T51" fmla="*/ 304 h 367"/>
                  <a:gd name="T52" fmla="*/ 99 w 261"/>
                  <a:gd name="T53" fmla="*/ 320 h 367"/>
                  <a:gd name="T54" fmla="*/ 124 w 261"/>
                  <a:gd name="T55" fmla="*/ 337 h 367"/>
                  <a:gd name="T56" fmla="*/ 137 w 261"/>
                  <a:gd name="T57" fmla="*/ 345 h 367"/>
                  <a:gd name="T58" fmla="*/ 150 w 261"/>
                  <a:gd name="T59" fmla="*/ 351 h 367"/>
                  <a:gd name="T60" fmla="*/ 163 w 261"/>
                  <a:gd name="T61" fmla="*/ 358 h 367"/>
                  <a:gd name="T62" fmla="*/ 177 w 261"/>
                  <a:gd name="T63" fmla="*/ 362 h 367"/>
                  <a:gd name="T64" fmla="*/ 190 w 261"/>
                  <a:gd name="T65" fmla="*/ 366 h 367"/>
                  <a:gd name="T66" fmla="*/ 202 w 261"/>
                  <a:gd name="T67" fmla="*/ 367 h 367"/>
                  <a:gd name="T68" fmla="*/ 214 w 261"/>
                  <a:gd name="T69" fmla="*/ 366 h 367"/>
                  <a:gd name="T70" fmla="*/ 221 w 261"/>
                  <a:gd name="T71" fmla="*/ 365 h 367"/>
                  <a:gd name="T72" fmla="*/ 226 w 261"/>
                  <a:gd name="T73" fmla="*/ 362 h 367"/>
                  <a:gd name="T74" fmla="*/ 231 w 261"/>
                  <a:gd name="T75" fmla="*/ 360 h 367"/>
                  <a:gd name="T76" fmla="*/ 236 w 261"/>
                  <a:gd name="T77" fmla="*/ 357 h 367"/>
                  <a:gd name="T78" fmla="*/ 240 w 261"/>
                  <a:gd name="T79" fmla="*/ 353 h 367"/>
                  <a:gd name="T80" fmla="*/ 245 w 261"/>
                  <a:gd name="T81" fmla="*/ 348 h 367"/>
                  <a:gd name="T82" fmla="*/ 245 w 261"/>
                  <a:gd name="T83" fmla="*/ 348 h 367"/>
                  <a:gd name="T84" fmla="*/ 250 w 261"/>
                  <a:gd name="T85" fmla="*/ 338 h 367"/>
                  <a:gd name="T86" fmla="*/ 254 w 261"/>
                  <a:gd name="T87" fmla="*/ 328 h 367"/>
                  <a:gd name="T88" fmla="*/ 259 w 261"/>
                  <a:gd name="T89" fmla="*/ 317 h 367"/>
                  <a:gd name="T90" fmla="*/ 261 w 261"/>
                  <a:gd name="T91" fmla="*/ 306 h 367"/>
                  <a:gd name="T92" fmla="*/ 261 w 261"/>
                  <a:gd name="T93" fmla="*/ 306 h 367"/>
                  <a:gd name="T94" fmla="*/ 261 w 261"/>
                  <a:gd name="T95" fmla="*/ 304 h 367"/>
                  <a:gd name="T96" fmla="*/ 261 w 261"/>
                  <a:gd name="T97" fmla="*/ 304 h 367"/>
                  <a:gd name="T98" fmla="*/ 239 w 261"/>
                  <a:gd name="T99" fmla="*/ 270 h 367"/>
                  <a:gd name="T100" fmla="*/ 219 w 261"/>
                  <a:gd name="T101" fmla="*/ 234 h 367"/>
                  <a:gd name="T102" fmla="*/ 198 w 261"/>
                  <a:gd name="T103" fmla="*/ 197 h 367"/>
                  <a:gd name="T104" fmla="*/ 179 w 261"/>
                  <a:gd name="T105" fmla="*/ 159 h 367"/>
                  <a:gd name="T106" fmla="*/ 161 w 261"/>
                  <a:gd name="T107" fmla="*/ 121 h 367"/>
                  <a:gd name="T108" fmla="*/ 144 w 261"/>
                  <a:gd name="T109" fmla="*/ 80 h 367"/>
                  <a:gd name="T110" fmla="*/ 130 w 261"/>
                  <a:gd name="T111" fmla="*/ 40 h 367"/>
                  <a:gd name="T112" fmla="*/ 117 w 261"/>
                  <a:gd name="T113" fmla="*/ 0 h 367"/>
                  <a:gd name="T114" fmla="*/ 117 w 261"/>
                  <a:gd name="T115" fmla="*/ 0 h 367"/>
                  <a:gd name="T116" fmla="*/ 100 w 261"/>
                  <a:gd name="T117" fmla="*/ 46 h 367"/>
                  <a:gd name="T118" fmla="*/ 100 w 261"/>
                  <a:gd name="T119" fmla="*/ 4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1" h="367">
                    <a:moveTo>
                      <a:pt x="100" y="46"/>
                    </a:moveTo>
                    <a:lnTo>
                      <a:pt x="100" y="46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9" y="139"/>
                    </a:lnTo>
                    <a:lnTo>
                      <a:pt x="5" y="143"/>
                    </a:lnTo>
                    <a:lnTo>
                      <a:pt x="3" y="148"/>
                    </a:lnTo>
                    <a:lnTo>
                      <a:pt x="1" y="153"/>
                    </a:lnTo>
                    <a:lnTo>
                      <a:pt x="0" y="159"/>
                    </a:lnTo>
                    <a:lnTo>
                      <a:pt x="1" y="166"/>
                    </a:lnTo>
                    <a:lnTo>
                      <a:pt x="2" y="175"/>
                    </a:lnTo>
                    <a:lnTo>
                      <a:pt x="2" y="175"/>
                    </a:lnTo>
                    <a:lnTo>
                      <a:pt x="4" y="189"/>
                    </a:lnTo>
                    <a:lnTo>
                      <a:pt x="8" y="203"/>
                    </a:lnTo>
                    <a:lnTo>
                      <a:pt x="14" y="219"/>
                    </a:lnTo>
                    <a:lnTo>
                      <a:pt x="21" y="233"/>
                    </a:lnTo>
                    <a:lnTo>
                      <a:pt x="29" y="247"/>
                    </a:lnTo>
                    <a:lnTo>
                      <a:pt x="39" y="261"/>
                    </a:lnTo>
                    <a:lnTo>
                      <a:pt x="50" y="274"/>
                    </a:lnTo>
                    <a:lnTo>
                      <a:pt x="62" y="287"/>
                    </a:lnTo>
                    <a:lnTo>
                      <a:pt x="62" y="287"/>
                    </a:lnTo>
                    <a:lnTo>
                      <a:pt x="64" y="289"/>
                    </a:lnTo>
                    <a:lnTo>
                      <a:pt x="64" y="289"/>
                    </a:lnTo>
                    <a:lnTo>
                      <a:pt x="78" y="304"/>
                    </a:lnTo>
                    <a:lnTo>
                      <a:pt x="99" y="320"/>
                    </a:lnTo>
                    <a:lnTo>
                      <a:pt x="124" y="337"/>
                    </a:lnTo>
                    <a:lnTo>
                      <a:pt x="137" y="345"/>
                    </a:lnTo>
                    <a:lnTo>
                      <a:pt x="150" y="351"/>
                    </a:lnTo>
                    <a:lnTo>
                      <a:pt x="163" y="358"/>
                    </a:lnTo>
                    <a:lnTo>
                      <a:pt x="177" y="362"/>
                    </a:lnTo>
                    <a:lnTo>
                      <a:pt x="190" y="366"/>
                    </a:lnTo>
                    <a:lnTo>
                      <a:pt x="202" y="367"/>
                    </a:lnTo>
                    <a:lnTo>
                      <a:pt x="214" y="366"/>
                    </a:lnTo>
                    <a:lnTo>
                      <a:pt x="221" y="365"/>
                    </a:lnTo>
                    <a:lnTo>
                      <a:pt x="226" y="362"/>
                    </a:lnTo>
                    <a:lnTo>
                      <a:pt x="231" y="360"/>
                    </a:lnTo>
                    <a:lnTo>
                      <a:pt x="236" y="357"/>
                    </a:lnTo>
                    <a:lnTo>
                      <a:pt x="240" y="353"/>
                    </a:lnTo>
                    <a:lnTo>
                      <a:pt x="245" y="348"/>
                    </a:lnTo>
                    <a:lnTo>
                      <a:pt x="245" y="348"/>
                    </a:lnTo>
                    <a:lnTo>
                      <a:pt x="250" y="338"/>
                    </a:lnTo>
                    <a:lnTo>
                      <a:pt x="254" y="328"/>
                    </a:lnTo>
                    <a:lnTo>
                      <a:pt x="259" y="317"/>
                    </a:lnTo>
                    <a:lnTo>
                      <a:pt x="261" y="306"/>
                    </a:lnTo>
                    <a:lnTo>
                      <a:pt x="261" y="306"/>
                    </a:lnTo>
                    <a:lnTo>
                      <a:pt x="261" y="304"/>
                    </a:lnTo>
                    <a:lnTo>
                      <a:pt x="261" y="304"/>
                    </a:lnTo>
                    <a:lnTo>
                      <a:pt x="239" y="270"/>
                    </a:lnTo>
                    <a:lnTo>
                      <a:pt x="219" y="234"/>
                    </a:lnTo>
                    <a:lnTo>
                      <a:pt x="198" y="197"/>
                    </a:lnTo>
                    <a:lnTo>
                      <a:pt x="179" y="159"/>
                    </a:lnTo>
                    <a:lnTo>
                      <a:pt x="161" y="121"/>
                    </a:lnTo>
                    <a:lnTo>
                      <a:pt x="144" y="80"/>
                    </a:lnTo>
                    <a:lnTo>
                      <a:pt x="130" y="4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46"/>
                    </a:lnTo>
                    <a:lnTo>
                      <a:pt x="10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4"/>
              <p:cNvSpPr>
                <a:spLocks/>
              </p:cNvSpPr>
              <p:nvPr/>
            </p:nvSpPr>
            <p:spPr bwMode="auto">
              <a:xfrm>
                <a:off x="9723438" y="3425825"/>
                <a:ext cx="41275" cy="69850"/>
              </a:xfrm>
              <a:custGeom>
                <a:avLst/>
                <a:gdLst>
                  <a:gd name="T0" fmla="*/ 26 w 26"/>
                  <a:gd name="T1" fmla="*/ 44 h 44"/>
                  <a:gd name="T2" fmla="*/ 26 w 26"/>
                  <a:gd name="T3" fmla="*/ 44 h 44"/>
                  <a:gd name="T4" fmla="*/ 25 w 26"/>
                  <a:gd name="T5" fmla="*/ 30 h 44"/>
                  <a:gd name="T6" fmla="*/ 22 w 26"/>
                  <a:gd name="T7" fmla="*/ 18 h 44"/>
                  <a:gd name="T8" fmla="*/ 19 w 26"/>
                  <a:gd name="T9" fmla="*/ 12 h 44"/>
                  <a:gd name="T10" fmla="*/ 15 w 26"/>
                  <a:gd name="T11" fmla="*/ 8 h 44"/>
                  <a:gd name="T12" fmla="*/ 12 w 26"/>
                  <a:gd name="T13" fmla="*/ 5 h 44"/>
                  <a:gd name="T14" fmla="*/ 7 w 26"/>
                  <a:gd name="T15" fmla="*/ 0 h 44"/>
                  <a:gd name="T16" fmla="*/ 7 w 26"/>
                  <a:gd name="T17" fmla="*/ 0 h 44"/>
                  <a:gd name="T18" fmla="*/ 4 w 26"/>
                  <a:gd name="T19" fmla="*/ 10 h 44"/>
                  <a:gd name="T20" fmla="*/ 4 w 26"/>
                  <a:gd name="T21" fmla="*/ 10 h 44"/>
                  <a:gd name="T22" fmla="*/ 2 w 26"/>
                  <a:gd name="T23" fmla="*/ 21 h 44"/>
                  <a:gd name="T24" fmla="*/ 0 w 26"/>
                  <a:gd name="T25" fmla="*/ 31 h 44"/>
                  <a:gd name="T26" fmla="*/ 0 w 26"/>
                  <a:gd name="T27" fmla="*/ 31 h 44"/>
                  <a:gd name="T28" fmla="*/ 8 w 26"/>
                  <a:gd name="T29" fmla="*/ 31 h 44"/>
                  <a:gd name="T30" fmla="*/ 14 w 26"/>
                  <a:gd name="T31" fmla="*/ 34 h 44"/>
                  <a:gd name="T32" fmla="*/ 21 w 26"/>
                  <a:gd name="T33" fmla="*/ 38 h 44"/>
                  <a:gd name="T34" fmla="*/ 26 w 26"/>
                  <a:gd name="T35" fmla="*/ 44 h 44"/>
                  <a:gd name="T36" fmla="*/ 26 w 26"/>
                  <a:gd name="T3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4">
                    <a:moveTo>
                      <a:pt x="26" y="44"/>
                    </a:moveTo>
                    <a:lnTo>
                      <a:pt x="26" y="44"/>
                    </a:lnTo>
                    <a:lnTo>
                      <a:pt x="25" y="30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15" y="8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14" y="34"/>
                    </a:lnTo>
                    <a:lnTo>
                      <a:pt x="21" y="38"/>
                    </a:lnTo>
                    <a:lnTo>
                      <a:pt x="26" y="44"/>
                    </a:lnTo>
                    <a:lnTo>
                      <a:pt x="26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5"/>
              <p:cNvSpPr>
                <a:spLocks/>
              </p:cNvSpPr>
              <p:nvPr/>
            </p:nvSpPr>
            <p:spPr bwMode="auto">
              <a:xfrm>
                <a:off x="9721850" y="3716338"/>
                <a:ext cx="1588" cy="476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7"/>
              <p:cNvSpPr>
                <a:spLocks/>
              </p:cNvSpPr>
              <p:nvPr/>
            </p:nvSpPr>
            <p:spPr bwMode="auto">
              <a:xfrm>
                <a:off x="11744325" y="4568825"/>
                <a:ext cx="417513" cy="642938"/>
              </a:xfrm>
              <a:custGeom>
                <a:avLst/>
                <a:gdLst>
                  <a:gd name="T0" fmla="*/ 245 w 263"/>
                  <a:gd name="T1" fmla="*/ 165 h 405"/>
                  <a:gd name="T2" fmla="*/ 245 w 263"/>
                  <a:gd name="T3" fmla="*/ 165 h 405"/>
                  <a:gd name="T4" fmla="*/ 244 w 263"/>
                  <a:gd name="T5" fmla="*/ 151 h 405"/>
                  <a:gd name="T6" fmla="*/ 243 w 263"/>
                  <a:gd name="T7" fmla="*/ 138 h 405"/>
                  <a:gd name="T8" fmla="*/ 241 w 263"/>
                  <a:gd name="T9" fmla="*/ 126 h 405"/>
                  <a:gd name="T10" fmla="*/ 239 w 263"/>
                  <a:gd name="T11" fmla="*/ 114 h 405"/>
                  <a:gd name="T12" fmla="*/ 231 w 263"/>
                  <a:gd name="T13" fmla="*/ 91 h 405"/>
                  <a:gd name="T14" fmla="*/ 220 w 263"/>
                  <a:gd name="T15" fmla="*/ 65 h 405"/>
                  <a:gd name="T16" fmla="*/ 220 w 263"/>
                  <a:gd name="T17" fmla="*/ 65 h 405"/>
                  <a:gd name="T18" fmla="*/ 215 w 263"/>
                  <a:gd name="T19" fmla="*/ 48 h 405"/>
                  <a:gd name="T20" fmla="*/ 209 w 263"/>
                  <a:gd name="T21" fmla="*/ 32 h 405"/>
                  <a:gd name="T22" fmla="*/ 199 w 263"/>
                  <a:gd name="T23" fmla="*/ 0 h 405"/>
                  <a:gd name="T24" fmla="*/ 199 w 263"/>
                  <a:gd name="T25" fmla="*/ 0 h 405"/>
                  <a:gd name="T26" fmla="*/ 189 w 263"/>
                  <a:gd name="T27" fmla="*/ 37 h 405"/>
                  <a:gd name="T28" fmla="*/ 175 w 263"/>
                  <a:gd name="T29" fmla="*/ 74 h 405"/>
                  <a:gd name="T30" fmla="*/ 162 w 263"/>
                  <a:gd name="T31" fmla="*/ 113 h 405"/>
                  <a:gd name="T32" fmla="*/ 149 w 263"/>
                  <a:gd name="T33" fmla="*/ 153 h 405"/>
                  <a:gd name="T34" fmla="*/ 149 w 263"/>
                  <a:gd name="T35" fmla="*/ 153 h 405"/>
                  <a:gd name="T36" fmla="*/ 141 w 263"/>
                  <a:gd name="T37" fmla="*/ 176 h 405"/>
                  <a:gd name="T38" fmla="*/ 126 w 263"/>
                  <a:gd name="T39" fmla="*/ 206 h 405"/>
                  <a:gd name="T40" fmla="*/ 108 w 263"/>
                  <a:gd name="T41" fmla="*/ 240 h 405"/>
                  <a:gd name="T42" fmla="*/ 87 w 263"/>
                  <a:gd name="T43" fmla="*/ 277 h 405"/>
                  <a:gd name="T44" fmla="*/ 64 w 263"/>
                  <a:gd name="T45" fmla="*/ 312 h 405"/>
                  <a:gd name="T46" fmla="*/ 41 w 263"/>
                  <a:gd name="T47" fmla="*/ 345 h 405"/>
                  <a:gd name="T48" fmla="*/ 31 w 263"/>
                  <a:gd name="T49" fmla="*/ 359 h 405"/>
                  <a:gd name="T50" fmla="*/ 20 w 263"/>
                  <a:gd name="T51" fmla="*/ 371 h 405"/>
                  <a:gd name="T52" fmla="*/ 10 w 263"/>
                  <a:gd name="T53" fmla="*/ 382 h 405"/>
                  <a:gd name="T54" fmla="*/ 0 w 263"/>
                  <a:gd name="T55" fmla="*/ 389 h 405"/>
                  <a:gd name="T56" fmla="*/ 0 w 263"/>
                  <a:gd name="T57" fmla="*/ 389 h 405"/>
                  <a:gd name="T58" fmla="*/ 4 w 263"/>
                  <a:gd name="T59" fmla="*/ 392 h 405"/>
                  <a:gd name="T60" fmla="*/ 9 w 263"/>
                  <a:gd name="T61" fmla="*/ 394 h 405"/>
                  <a:gd name="T62" fmla="*/ 21 w 263"/>
                  <a:gd name="T63" fmla="*/ 397 h 405"/>
                  <a:gd name="T64" fmla="*/ 38 w 263"/>
                  <a:gd name="T65" fmla="*/ 400 h 405"/>
                  <a:gd name="T66" fmla="*/ 59 w 263"/>
                  <a:gd name="T67" fmla="*/ 402 h 405"/>
                  <a:gd name="T68" fmla="*/ 59 w 263"/>
                  <a:gd name="T69" fmla="*/ 402 h 405"/>
                  <a:gd name="T70" fmla="*/ 85 w 263"/>
                  <a:gd name="T71" fmla="*/ 403 h 405"/>
                  <a:gd name="T72" fmla="*/ 124 w 263"/>
                  <a:gd name="T73" fmla="*/ 403 h 405"/>
                  <a:gd name="T74" fmla="*/ 191 w 263"/>
                  <a:gd name="T75" fmla="*/ 405 h 405"/>
                  <a:gd name="T76" fmla="*/ 191 w 263"/>
                  <a:gd name="T77" fmla="*/ 405 h 405"/>
                  <a:gd name="T78" fmla="*/ 207 w 263"/>
                  <a:gd name="T79" fmla="*/ 405 h 405"/>
                  <a:gd name="T80" fmla="*/ 221 w 263"/>
                  <a:gd name="T81" fmla="*/ 403 h 405"/>
                  <a:gd name="T82" fmla="*/ 233 w 263"/>
                  <a:gd name="T83" fmla="*/ 401 h 405"/>
                  <a:gd name="T84" fmla="*/ 238 w 263"/>
                  <a:gd name="T85" fmla="*/ 399 h 405"/>
                  <a:gd name="T86" fmla="*/ 242 w 263"/>
                  <a:gd name="T87" fmla="*/ 397 h 405"/>
                  <a:gd name="T88" fmla="*/ 246 w 263"/>
                  <a:gd name="T89" fmla="*/ 394 h 405"/>
                  <a:gd name="T90" fmla="*/ 249 w 263"/>
                  <a:gd name="T91" fmla="*/ 389 h 405"/>
                  <a:gd name="T92" fmla="*/ 253 w 263"/>
                  <a:gd name="T93" fmla="*/ 385 h 405"/>
                  <a:gd name="T94" fmla="*/ 255 w 263"/>
                  <a:gd name="T95" fmla="*/ 380 h 405"/>
                  <a:gd name="T96" fmla="*/ 259 w 263"/>
                  <a:gd name="T97" fmla="*/ 365 h 405"/>
                  <a:gd name="T98" fmla="*/ 261 w 263"/>
                  <a:gd name="T99" fmla="*/ 347 h 405"/>
                  <a:gd name="T100" fmla="*/ 261 w 263"/>
                  <a:gd name="T101" fmla="*/ 347 h 405"/>
                  <a:gd name="T102" fmla="*/ 263 w 263"/>
                  <a:gd name="T103" fmla="*/ 330 h 405"/>
                  <a:gd name="T104" fmla="*/ 263 w 263"/>
                  <a:gd name="T105" fmla="*/ 324 h 405"/>
                  <a:gd name="T106" fmla="*/ 261 w 263"/>
                  <a:gd name="T107" fmla="*/ 317 h 405"/>
                  <a:gd name="T108" fmla="*/ 259 w 263"/>
                  <a:gd name="T109" fmla="*/ 312 h 405"/>
                  <a:gd name="T110" fmla="*/ 257 w 263"/>
                  <a:gd name="T111" fmla="*/ 307 h 405"/>
                  <a:gd name="T112" fmla="*/ 248 w 263"/>
                  <a:gd name="T113" fmla="*/ 291 h 405"/>
                  <a:gd name="T114" fmla="*/ 248 w 263"/>
                  <a:gd name="T115" fmla="*/ 291 h 405"/>
                  <a:gd name="T116" fmla="*/ 245 w 263"/>
                  <a:gd name="T117" fmla="*/ 165 h 405"/>
                  <a:gd name="T118" fmla="*/ 245 w 263"/>
                  <a:gd name="T119" fmla="*/ 16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3" h="405">
                    <a:moveTo>
                      <a:pt x="245" y="165"/>
                    </a:moveTo>
                    <a:lnTo>
                      <a:pt x="245" y="165"/>
                    </a:lnTo>
                    <a:lnTo>
                      <a:pt x="244" y="151"/>
                    </a:lnTo>
                    <a:lnTo>
                      <a:pt x="243" y="138"/>
                    </a:lnTo>
                    <a:lnTo>
                      <a:pt x="241" y="126"/>
                    </a:lnTo>
                    <a:lnTo>
                      <a:pt x="239" y="114"/>
                    </a:lnTo>
                    <a:lnTo>
                      <a:pt x="231" y="91"/>
                    </a:lnTo>
                    <a:lnTo>
                      <a:pt x="220" y="65"/>
                    </a:lnTo>
                    <a:lnTo>
                      <a:pt x="220" y="65"/>
                    </a:lnTo>
                    <a:lnTo>
                      <a:pt x="215" y="48"/>
                    </a:lnTo>
                    <a:lnTo>
                      <a:pt x="209" y="3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89" y="37"/>
                    </a:lnTo>
                    <a:lnTo>
                      <a:pt x="175" y="74"/>
                    </a:lnTo>
                    <a:lnTo>
                      <a:pt x="162" y="113"/>
                    </a:lnTo>
                    <a:lnTo>
                      <a:pt x="149" y="153"/>
                    </a:lnTo>
                    <a:lnTo>
                      <a:pt x="149" y="153"/>
                    </a:lnTo>
                    <a:lnTo>
                      <a:pt x="141" y="176"/>
                    </a:lnTo>
                    <a:lnTo>
                      <a:pt x="126" y="206"/>
                    </a:lnTo>
                    <a:lnTo>
                      <a:pt x="108" y="240"/>
                    </a:lnTo>
                    <a:lnTo>
                      <a:pt x="87" y="277"/>
                    </a:lnTo>
                    <a:lnTo>
                      <a:pt x="64" y="312"/>
                    </a:lnTo>
                    <a:lnTo>
                      <a:pt x="41" y="345"/>
                    </a:lnTo>
                    <a:lnTo>
                      <a:pt x="31" y="359"/>
                    </a:lnTo>
                    <a:lnTo>
                      <a:pt x="20" y="371"/>
                    </a:lnTo>
                    <a:lnTo>
                      <a:pt x="10" y="382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4" y="392"/>
                    </a:lnTo>
                    <a:lnTo>
                      <a:pt x="9" y="394"/>
                    </a:lnTo>
                    <a:lnTo>
                      <a:pt x="21" y="397"/>
                    </a:lnTo>
                    <a:lnTo>
                      <a:pt x="38" y="400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85" y="403"/>
                    </a:lnTo>
                    <a:lnTo>
                      <a:pt x="124" y="403"/>
                    </a:lnTo>
                    <a:lnTo>
                      <a:pt x="191" y="405"/>
                    </a:lnTo>
                    <a:lnTo>
                      <a:pt x="191" y="405"/>
                    </a:lnTo>
                    <a:lnTo>
                      <a:pt x="207" y="405"/>
                    </a:lnTo>
                    <a:lnTo>
                      <a:pt x="221" y="403"/>
                    </a:lnTo>
                    <a:lnTo>
                      <a:pt x="233" y="401"/>
                    </a:lnTo>
                    <a:lnTo>
                      <a:pt x="238" y="399"/>
                    </a:lnTo>
                    <a:lnTo>
                      <a:pt x="242" y="397"/>
                    </a:lnTo>
                    <a:lnTo>
                      <a:pt x="246" y="394"/>
                    </a:lnTo>
                    <a:lnTo>
                      <a:pt x="249" y="389"/>
                    </a:lnTo>
                    <a:lnTo>
                      <a:pt x="253" y="385"/>
                    </a:lnTo>
                    <a:lnTo>
                      <a:pt x="255" y="380"/>
                    </a:lnTo>
                    <a:lnTo>
                      <a:pt x="259" y="365"/>
                    </a:lnTo>
                    <a:lnTo>
                      <a:pt x="261" y="347"/>
                    </a:lnTo>
                    <a:lnTo>
                      <a:pt x="261" y="347"/>
                    </a:lnTo>
                    <a:lnTo>
                      <a:pt x="263" y="330"/>
                    </a:lnTo>
                    <a:lnTo>
                      <a:pt x="263" y="324"/>
                    </a:lnTo>
                    <a:lnTo>
                      <a:pt x="261" y="317"/>
                    </a:lnTo>
                    <a:lnTo>
                      <a:pt x="259" y="312"/>
                    </a:lnTo>
                    <a:lnTo>
                      <a:pt x="257" y="307"/>
                    </a:lnTo>
                    <a:lnTo>
                      <a:pt x="248" y="291"/>
                    </a:lnTo>
                    <a:lnTo>
                      <a:pt x="248" y="291"/>
                    </a:lnTo>
                    <a:lnTo>
                      <a:pt x="245" y="165"/>
                    </a:lnTo>
                    <a:lnTo>
                      <a:pt x="24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50956" y="4923654"/>
              <a:ext cx="1690937" cy="1267433"/>
              <a:chOff x="9296400" y="2298700"/>
              <a:chExt cx="4360863" cy="326866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7" name="Freeform 69"/>
              <p:cNvSpPr>
                <a:spLocks/>
              </p:cNvSpPr>
              <p:nvPr/>
            </p:nvSpPr>
            <p:spPr bwMode="auto">
              <a:xfrm>
                <a:off x="12980988" y="3076575"/>
                <a:ext cx="30163" cy="34925"/>
              </a:xfrm>
              <a:custGeom>
                <a:avLst/>
                <a:gdLst>
                  <a:gd name="T0" fmla="*/ 14 w 19"/>
                  <a:gd name="T1" fmla="*/ 22 h 22"/>
                  <a:gd name="T2" fmla="*/ 14 w 19"/>
                  <a:gd name="T3" fmla="*/ 22 h 22"/>
                  <a:gd name="T4" fmla="*/ 19 w 19"/>
                  <a:gd name="T5" fmla="*/ 18 h 22"/>
                  <a:gd name="T6" fmla="*/ 19 w 19"/>
                  <a:gd name="T7" fmla="*/ 18 h 22"/>
                  <a:gd name="T8" fmla="*/ 12 w 19"/>
                  <a:gd name="T9" fmla="*/ 0 h 22"/>
                  <a:gd name="T10" fmla="*/ 12 w 19"/>
                  <a:gd name="T11" fmla="*/ 0 h 22"/>
                  <a:gd name="T12" fmla="*/ 0 w 19"/>
                  <a:gd name="T13" fmla="*/ 1 h 22"/>
                  <a:gd name="T14" fmla="*/ 0 w 19"/>
                  <a:gd name="T15" fmla="*/ 1 h 22"/>
                  <a:gd name="T16" fmla="*/ 7 w 19"/>
                  <a:gd name="T17" fmla="*/ 11 h 22"/>
                  <a:gd name="T18" fmla="*/ 14 w 19"/>
                  <a:gd name="T19" fmla="*/ 22 h 22"/>
                  <a:gd name="T20" fmla="*/ 14 w 19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1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2"/>
              <p:cNvSpPr>
                <a:spLocks/>
              </p:cNvSpPr>
              <p:nvPr/>
            </p:nvSpPr>
            <p:spPr bwMode="auto">
              <a:xfrm>
                <a:off x="12201525" y="5019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3"/>
              <p:cNvSpPr>
                <a:spLocks/>
              </p:cNvSpPr>
              <p:nvPr/>
            </p:nvSpPr>
            <p:spPr bwMode="auto">
              <a:xfrm>
                <a:off x="11687175" y="52276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6"/>
              <p:cNvSpPr>
                <a:spLocks noChangeArrowheads="1"/>
              </p:cNvSpPr>
              <p:nvPr/>
            </p:nvSpPr>
            <p:spPr bwMode="auto">
              <a:xfrm>
                <a:off x="12084050" y="44783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8"/>
              <p:cNvSpPr>
                <a:spLocks noEditPoints="1"/>
              </p:cNvSpPr>
              <p:nvPr/>
            </p:nvSpPr>
            <p:spPr bwMode="auto">
              <a:xfrm>
                <a:off x="9463088" y="2312988"/>
                <a:ext cx="4194175" cy="3254375"/>
              </a:xfrm>
              <a:custGeom>
                <a:avLst/>
                <a:gdLst>
                  <a:gd name="T0" fmla="*/ 2415 w 2642"/>
                  <a:gd name="T1" fmla="*/ 334 h 2050"/>
                  <a:gd name="T2" fmla="*/ 2160 w 2642"/>
                  <a:gd name="T3" fmla="*/ 303 h 2050"/>
                  <a:gd name="T4" fmla="*/ 1648 w 2642"/>
                  <a:gd name="T5" fmla="*/ 0 h 2050"/>
                  <a:gd name="T6" fmla="*/ 1057 w 2642"/>
                  <a:gd name="T7" fmla="*/ 280 h 2050"/>
                  <a:gd name="T8" fmla="*/ 392 w 2642"/>
                  <a:gd name="T9" fmla="*/ 617 h 2050"/>
                  <a:gd name="T10" fmla="*/ 167 w 2642"/>
                  <a:gd name="T11" fmla="*/ 829 h 2050"/>
                  <a:gd name="T12" fmla="*/ 198 w 2642"/>
                  <a:gd name="T13" fmla="*/ 609 h 2050"/>
                  <a:gd name="T14" fmla="*/ 42 w 2642"/>
                  <a:gd name="T15" fmla="*/ 918 h 2050"/>
                  <a:gd name="T16" fmla="*/ 180 w 2642"/>
                  <a:gd name="T17" fmla="*/ 1246 h 2050"/>
                  <a:gd name="T18" fmla="*/ 119 w 2642"/>
                  <a:gd name="T19" fmla="*/ 1683 h 2050"/>
                  <a:gd name="T20" fmla="*/ 297 w 2642"/>
                  <a:gd name="T21" fmla="*/ 1897 h 2050"/>
                  <a:gd name="T22" fmla="*/ 705 w 2642"/>
                  <a:gd name="T23" fmla="*/ 1999 h 2050"/>
                  <a:gd name="T24" fmla="*/ 805 w 2642"/>
                  <a:gd name="T25" fmla="*/ 1680 h 2050"/>
                  <a:gd name="T26" fmla="*/ 906 w 2642"/>
                  <a:gd name="T27" fmla="*/ 1798 h 2050"/>
                  <a:gd name="T28" fmla="*/ 1220 w 2642"/>
                  <a:gd name="T29" fmla="*/ 2025 h 2050"/>
                  <a:gd name="T30" fmla="*/ 1623 w 2642"/>
                  <a:gd name="T31" fmla="*/ 1877 h 2050"/>
                  <a:gd name="T32" fmla="*/ 1734 w 2642"/>
                  <a:gd name="T33" fmla="*/ 1585 h 2050"/>
                  <a:gd name="T34" fmla="*/ 1807 w 2642"/>
                  <a:gd name="T35" fmla="*/ 1465 h 2050"/>
                  <a:gd name="T36" fmla="*/ 2085 w 2642"/>
                  <a:gd name="T37" fmla="*/ 1280 h 2050"/>
                  <a:gd name="T38" fmla="*/ 2581 w 2642"/>
                  <a:gd name="T39" fmla="*/ 1063 h 2050"/>
                  <a:gd name="T40" fmla="*/ 2216 w 2642"/>
                  <a:gd name="T41" fmla="*/ 482 h 2050"/>
                  <a:gd name="T42" fmla="*/ 168 w 2642"/>
                  <a:gd name="T43" fmla="*/ 711 h 2050"/>
                  <a:gd name="T44" fmla="*/ 147 w 2642"/>
                  <a:gd name="T45" fmla="*/ 694 h 2050"/>
                  <a:gd name="T46" fmla="*/ 176 w 2642"/>
                  <a:gd name="T47" fmla="*/ 913 h 2050"/>
                  <a:gd name="T48" fmla="*/ 349 w 2642"/>
                  <a:gd name="T49" fmla="*/ 1689 h 2050"/>
                  <a:gd name="T50" fmla="*/ 101 w 2642"/>
                  <a:gd name="T51" fmla="*/ 1526 h 2050"/>
                  <a:gd name="T52" fmla="*/ 1401 w 2642"/>
                  <a:gd name="T53" fmla="*/ 1836 h 2050"/>
                  <a:gd name="T54" fmla="*/ 1496 w 2642"/>
                  <a:gd name="T55" fmla="*/ 1823 h 2050"/>
                  <a:gd name="T56" fmla="*/ 1676 w 2642"/>
                  <a:gd name="T57" fmla="*/ 1535 h 2050"/>
                  <a:gd name="T58" fmla="*/ 2388 w 2642"/>
                  <a:gd name="T59" fmla="*/ 1193 h 2050"/>
                  <a:gd name="T60" fmla="*/ 1837 w 2642"/>
                  <a:gd name="T61" fmla="*/ 1171 h 2050"/>
                  <a:gd name="T62" fmla="*/ 1944 w 2642"/>
                  <a:gd name="T63" fmla="*/ 1381 h 2050"/>
                  <a:gd name="T64" fmla="*/ 1976 w 2642"/>
                  <a:gd name="T65" fmla="*/ 1338 h 2050"/>
                  <a:gd name="T66" fmla="*/ 1877 w 2642"/>
                  <a:gd name="T67" fmla="*/ 1427 h 2050"/>
                  <a:gd name="T68" fmla="*/ 1513 w 2642"/>
                  <a:gd name="T69" fmla="*/ 1229 h 2050"/>
                  <a:gd name="T70" fmla="*/ 1378 w 2642"/>
                  <a:gd name="T71" fmla="*/ 1804 h 2050"/>
                  <a:gd name="T72" fmla="*/ 995 w 2642"/>
                  <a:gd name="T73" fmla="*/ 1851 h 2050"/>
                  <a:gd name="T74" fmla="*/ 1117 w 2642"/>
                  <a:gd name="T75" fmla="*/ 1584 h 2050"/>
                  <a:gd name="T76" fmla="*/ 760 w 2642"/>
                  <a:gd name="T77" fmla="*/ 1540 h 2050"/>
                  <a:gd name="T78" fmla="*/ 606 w 2642"/>
                  <a:gd name="T79" fmla="*/ 1957 h 2050"/>
                  <a:gd name="T80" fmla="*/ 401 w 2642"/>
                  <a:gd name="T81" fmla="*/ 1704 h 2050"/>
                  <a:gd name="T82" fmla="*/ 249 w 2642"/>
                  <a:gd name="T83" fmla="*/ 946 h 2050"/>
                  <a:gd name="T84" fmla="*/ 814 w 2642"/>
                  <a:gd name="T85" fmla="*/ 486 h 2050"/>
                  <a:gd name="T86" fmla="*/ 626 w 2642"/>
                  <a:gd name="T87" fmla="*/ 990 h 2050"/>
                  <a:gd name="T88" fmla="*/ 864 w 2642"/>
                  <a:gd name="T89" fmla="*/ 1376 h 2050"/>
                  <a:gd name="T90" fmla="*/ 1365 w 2642"/>
                  <a:gd name="T91" fmla="*/ 1031 h 2050"/>
                  <a:gd name="T92" fmla="*/ 1323 w 2642"/>
                  <a:gd name="T93" fmla="*/ 999 h 2050"/>
                  <a:gd name="T94" fmla="*/ 887 w 2642"/>
                  <a:gd name="T95" fmla="*/ 1332 h 2050"/>
                  <a:gd name="T96" fmla="*/ 748 w 2642"/>
                  <a:gd name="T97" fmla="*/ 1090 h 2050"/>
                  <a:gd name="T98" fmla="*/ 739 w 2642"/>
                  <a:gd name="T99" fmla="*/ 677 h 2050"/>
                  <a:gd name="T100" fmla="*/ 1340 w 2642"/>
                  <a:gd name="T101" fmla="*/ 275 h 2050"/>
                  <a:gd name="T102" fmla="*/ 1708 w 2642"/>
                  <a:gd name="T103" fmla="*/ 63 h 2050"/>
                  <a:gd name="T104" fmla="*/ 2131 w 2642"/>
                  <a:gd name="T105" fmla="*/ 340 h 2050"/>
                  <a:gd name="T106" fmla="*/ 2070 w 2642"/>
                  <a:gd name="T107" fmla="*/ 496 h 2050"/>
                  <a:gd name="T108" fmla="*/ 2110 w 2642"/>
                  <a:gd name="T109" fmla="*/ 543 h 2050"/>
                  <a:gd name="T110" fmla="*/ 2123 w 2642"/>
                  <a:gd name="T111" fmla="*/ 576 h 2050"/>
                  <a:gd name="T112" fmla="*/ 2064 w 2642"/>
                  <a:gd name="T113" fmla="*/ 660 h 2050"/>
                  <a:gd name="T114" fmla="*/ 2146 w 2642"/>
                  <a:gd name="T115" fmla="*/ 651 h 2050"/>
                  <a:gd name="T116" fmla="*/ 2196 w 2642"/>
                  <a:gd name="T117" fmla="*/ 650 h 2050"/>
                  <a:gd name="T118" fmla="*/ 2263 w 2642"/>
                  <a:gd name="T119" fmla="*/ 612 h 2050"/>
                  <a:gd name="T120" fmla="*/ 2467 w 2642"/>
                  <a:gd name="T121" fmla="*/ 377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2" h="2050">
                    <a:moveTo>
                      <a:pt x="2627" y="599"/>
                    </a:moveTo>
                    <a:lnTo>
                      <a:pt x="2627" y="599"/>
                    </a:lnTo>
                    <a:lnTo>
                      <a:pt x="2622" y="568"/>
                    </a:lnTo>
                    <a:lnTo>
                      <a:pt x="2615" y="539"/>
                    </a:lnTo>
                    <a:lnTo>
                      <a:pt x="2609" y="511"/>
                    </a:lnTo>
                    <a:lnTo>
                      <a:pt x="2601" y="482"/>
                    </a:lnTo>
                    <a:lnTo>
                      <a:pt x="2594" y="456"/>
                    </a:lnTo>
                    <a:lnTo>
                      <a:pt x="2585" y="430"/>
                    </a:lnTo>
                    <a:lnTo>
                      <a:pt x="2574" y="406"/>
                    </a:lnTo>
                    <a:lnTo>
                      <a:pt x="2564" y="384"/>
                    </a:lnTo>
                    <a:lnTo>
                      <a:pt x="2564" y="384"/>
                    </a:lnTo>
                    <a:lnTo>
                      <a:pt x="2558" y="374"/>
                    </a:lnTo>
                    <a:lnTo>
                      <a:pt x="2548" y="365"/>
                    </a:lnTo>
                    <a:lnTo>
                      <a:pt x="2548" y="365"/>
                    </a:lnTo>
                    <a:lnTo>
                      <a:pt x="2536" y="354"/>
                    </a:lnTo>
                    <a:lnTo>
                      <a:pt x="2522" y="344"/>
                    </a:lnTo>
                    <a:lnTo>
                      <a:pt x="2507" y="335"/>
                    </a:lnTo>
                    <a:lnTo>
                      <a:pt x="2490" y="329"/>
                    </a:lnTo>
                    <a:lnTo>
                      <a:pt x="2490" y="329"/>
                    </a:lnTo>
                    <a:lnTo>
                      <a:pt x="2482" y="325"/>
                    </a:lnTo>
                    <a:lnTo>
                      <a:pt x="2473" y="324"/>
                    </a:lnTo>
                    <a:lnTo>
                      <a:pt x="2463" y="322"/>
                    </a:lnTo>
                    <a:lnTo>
                      <a:pt x="2454" y="322"/>
                    </a:lnTo>
                    <a:lnTo>
                      <a:pt x="2446" y="322"/>
                    </a:lnTo>
                    <a:lnTo>
                      <a:pt x="2438" y="323"/>
                    </a:lnTo>
                    <a:lnTo>
                      <a:pt x="2429" y="325"/>
                    </a:lnTo>
                    <a:lnTo>
                      <a:pt x="2422" y="329"/>
                    </a:lnTo>
                    <a:lnTo>
                      <a:pt x="2422" y="329"/>
                    </a:lnTo>
                    <a:lnTo>
                      <a:pt x="2415" y="334"/>
                    </a:lnTo>
                    <a:lnTo>
                      <a:pt x="2407" y="340"/>
                    </a:lnTo>
                    <a:lnTo>
                      <a:pt x="2407" y="340"/>
                    </a:lnTo>
                    <a:lnTo>
                      <a:pt x="2399" y="349"/>
                    </a:lnTo>
                    <a:lnTo>
                      <a:pt x="2390" y="360"/>
                    </a:lnTo>
                    <a:lnTo>
                      <a:pt x="2374" y="384"/>
                    </a:lnTo>
                    <a:lnTo>
                      <a:pt x="2374" y="384"/>
                    </a:lnTo>
                    <a:lnTo>
                      <a:pt x="2355" y="409"/>
                    </a:lnTo>
                    <a:lnTo>
                      <a:pt x="2345" y="421"/>
                    </a:lnTo>
                    <a:lnTo>
                      <a:pt x="2336" y="431"/>
                    </a:lnTo>
                    <a:lnTo>
                      <a:pt x="2336" y="431"/>
                    </a:lnTo>
                    <a:lnTo>
                      <a:pt x="2321" y="441"/>
                    </a:lnTo>
                    <a:lnTo>
                      <a:pt x="2307" y="450"/>
                    </a:lnTo>
                    <a:lnTo>
                      <a:pt x="2293" y="456"/>
                    </a:lnTo>
                    <a:lnTo>
                      <a:pt x="2278" y="463"/>
                    </a:lnTo>
                    <a:lnTo>
                      <a:pt x="2278" y="463"/>
                    </a:lnTo>
                    <a:lnTo>
                      <a:pt x="2271" y="447"/>
                    </a:lnTo>
                    <a:lnTo>
                      <a:pt x="2264" y="432"/>
                    </a:lnTo>
                    <a:lnTo>
                      <a:pt x="2256" y="418"/>
                    </a:lnTo>
                    <a:lnTo>
                      <a:pt x="2247" y="404"/>
                    </a:lnTo>
                    <a:lnTo>
                      <a:pt x="2247" y="404"/>
                    </a:lnTo>
                    <a:lnTo>
                      <a:pt x="2238" y="389"/>
                    </a:lnTo>
                    <a:lnTo>
                      <a:pt x="2227" y="373"/>
                    </a:lnTo>
                    <a:lnTo>
                      <a:pt x="2202" y="343"/>
                    </a:lnTo>
                    <a:lnTo>
                      <a:pt x="2202" y="343"/>
                    </a:lnTo>
                    <a:lnTo>
                      <a:pt x="2192" y="331"/>
                    </a:lnTo>
                    <a:lnTo>
                      <a:pt x="2181" y="320"/>
                    </a:lnTo>
                    <a:lnTo>
                      <a:pt x="2171" y="311"/>
                    </a:lnTo>
                    <a:lnTo>
                      <a:pt x="2160" y="303"/>
                    </a:lnTo>
                    <a:lnTo>
                      <a:pt x="2160" y="303"/>
                    </a:lnTo>
                    <a:lnTo>
                      <a:pt x="2137" y="287"/>
                    </a:lnTo>
                    <a:lnTo>
                      <a:pt x="2113" y="271"/>
                    </a:lnTo>
                    <a:lnTo>
                      <a:pt x="2113" y="271"/>
                    </a:lnTo>
                    <a:lnTo>
                      <a:pt x="2096" y="260"/>
                    </a:lnTo>
                    <a:lnTo>
                      <a:pt x="2080" y="248"/>
                    </a:lnTo>
                    <a:lnTo>
                      <a:pt x="2048" y="224"/>
                    </a:lnTo>
                    <a:lnTo>
                      <a:pt x="2016" y="198"/>
                    </a:lnTo>
                    <a:lnTo>
                      <a:pt x="1986" y="172"/>
                    </a:lnTo>
                    <a:lnTo>
                      <a:pt x="1986" y="172"/>
                    </a:lnTo>
                    <a:lnTo>
                      <a:pt x="1959" y="148"/>
                    </a:lnTo>
                    <a:lnTo>
                      <a:pt x="1932" y="124"/>
                    </a:lnTo>
                    <a:lnTo>
                      <a:pt x="1932" y="124"/>
                    </a:lnTo>
                    <a:lnTo>
                      <a:pt x="1913" y="110"/>
                    </a:lnTo>
                    <a:lnTo>
                      <a:pt x="1896" y="97"/>
                    </a:lnTo>
                    <a:lnTo>
                      <a:pt x="1878" y="84"/>
                    </a:lnTo>
                    <a:lnTo>
                      <a:pt x="1860" y="72"/>
                    </a:lnTo>
                    <a:lnTo>
                      <a:pt x="1842" y="62"/>
                    </a:lnTo>
                    <a:lnTo>
                      <a:pt x="1825" y="52"/>
                    </a:lnTo>
                    <a:lnTo>
                      <a:pt x="1807" y="42"/>
                    </a:lnTo>
                    <a:lnTo>
                      <a:pt x="1790" y="35"/>
                    </a:lnTo>
                    <a:lnTo>
                      <a:pt x="1773" y="27"/>
                    </a:lnTo>
                    <a:lnTo>
                      <a:pt x="1755" y="22"/>
                    </a:lnTo>
                    <a:lnTo>
                      <a:pt x="1738" y="15"/>
                    </a:lnTo>
                    <a:lnTo>
                      <a:pt x="1720" y="11"/>
                    </a:lnTo>
                    <a:lnTo>
                      <a:pt x="1703" y="7"/>
                    </a:lnTo>
                    <a:lnTo>
                      <a:pt x="1684" y="4"/>
                    </a:lnTo>
                    <a:lnTo>
                      <a:pt x="1667" y="2"/>
                    </a:lnTo>
                    <a:lnTo>
                      <a:pt x="1648" y="0"/>
                    </a:lnTo>
                    <a:lnTo>
                      <a:pt x="1648" y="0"/>
                    </a:lnTo>
                    <a:lnTo>
                      <a:pt x="1631" y="0"/>
                    </a:lnTo>
                    <a:lnTo>
                      <a:pt x="1612" y="0"/>
                    </a:lnTo>
                    <a:lnTo>
                      <a:pt x="1595" y="0"/>
                    </a:lnTo>
                    <a:lnTo>
                      <a:pt x="1576" y="2"/>
                    </a:lnTo>
                    <a:lnTo>
                      <a:pt x="1557" y="4"/>
                    </a:lnTo>
                    <a:lnTo>
                      <a:pt x="1538" y="6"/>
                    </a:lnTo>
                    <a:lnTo>
                      <a:pt x="1500" y="14"/>
                    </a:lnTo>
                    <a:lnTo>
                      <a:pt x="1460" y="25"/>
                    </a:lnTo>
                    <a:lnTo>
                      <a:pt x="1420" y="38"/>
                    </a:lnTo>
                    <a:lnTo>
                      <a:pt x="1377" y="53"/>
                    </a:lnTo>
                    <a:lnTo>
                      <a:pt x="1334" y="71"/>
                    </a:lnTo>
                    <a:lnTo>
                      <a:pt x="1334" y="71"/>
                    </a:lnTo>
                    <a:lnTo>
                      <a:pt x="1313" y="79"/>
                    </a:lnTo>
                    <a:lnTo>
                      <a:pt x="1293" y="89"/>
                    </a:lnTo>
                    <a:lnTo>
                      <a:pt x="1275" y="100"/>
                    </a:lnTo>
                    <a:lnTo>
                      <a:pt x="1257" y="110"/>
                    </a:lnTo>
                    <a:lnTo>
                      <a:pt x="1241" y="122"/>
                    </a:lnTo>
                    <a:lnTo>
                      <a:pt x="1225" y="133"/>
                    </a:lnTo>
                    <a:lnTo>
                      <a:pt x="1211" y="145"/>
                    </a:lnTo>
                    <a:lnTo>
                      <a:pt x="1196" y="158"/>
                    </a:lnTo>
                    <a:lnTo>
                      <a:pt x="1196" y="158"/>
                    </a:lnTo>
                    <a:lnTo>
                      <a:pt x="1170" y="183"/>
                    </a:lnTo>
                    <a:lnTo>
                      <a:pt x="1146" y="211"/>
                    </a:lnTo>
                    <a:lnTo>
                      <a:pt x="1121" y="240"/>
                    </a:lnTo>
                    <a:lnTo>
                      <a:pt x="1097" y="272"/>
                    </a:lnTo>
                    <a:lnTo>
                      <a:pt x="1097" y="272"/>
                    </a:lnTo>
                    <a:lnTo>
                      <a:pt x="1083" y="274"/>
                    </a:lnTo>
                    <a:lnTo>
                      <a:pt x="1070" y="276"/>
                    </a:lnTo>
                    <a:lnTo>
                      <a:pt x="1057" y="280"/>
                    </a:lnTo>
                    <a:lnTo>
                      <a:pt x="1044" y="284"/>
                    </a:lnTo>
                    <a:lnTo>
                      <a:pt x="1044" y="284"/>
                    </a:lnTo>
                    <a:lnTo>
                      <a:pt x="1029" y="291"/>
                    </a:lnTo>
                    <a:lnTo>
                      <a:pt x="1015" y="299"/>
                    </a:lnTo>
                    <a:lnTo>
                      <a:pt x="998" y="310"/>
                    </a:lnTo>
                    <a:lnTo>
                      <a:pt x="982" y="324"/>
                    </a:lnTo>
                    <a:lnTo>
                      <a:pt x="982" y="324"/>
                    </a:lnTo>
                    <a:lnTo>
                      <a:pt x="958" y="346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893" y="410"/>
                    </a:lnTo>
                    <a:lnTo>
                      <a:pt x="893" y="410"/>
                    </a:lnTo>
                    <a:lnTo>
                      <a:pt x="815" y="423"/>
                    </a:lnTo>
                    <a:lnTo>
                      <a:pt x="778" y="431"/>
                    </a:lnTo>
                    <a:lnTo>
                      <a:pt x="743" y="439"/>
                    </a:lnTo>
                    <a:lnTo>
                      <a:pt x="710" y="447"/>
                    </a:lnTo>
                    <a:lnTo>
                      <a:pt x="678" y="456"/>
                    </a:lnTo>
                    <a:lnTo>
                      <a:pt x="646" y="466"/>
                    </a:lnTo>
                    <a:lnTo>
                      <a:pt x="617" y="478"/>
                    </a:lnTo>
                    <a:lnTo>
                      <a:pt x="617" y="478"/>
                    </a:lnTo>
                    <a:lnTo>
                      <a:pt x="587" y="490"/>
                    </a:lnTo>
                    <a:lnTo>
                      <a:pt x="557" y="503"/>
                    </a:lnTo>
                    <a:lnTo>
                      <a:pt x="529" y="518"/>
                    </a:lnTo>
                    <a:lnTo>
                      <a:pt x="502" y="535"/>
                    </a:lnTo>
                    <a:lnTo>
                      <a:pt x="473" y="552"/>
                    </a:lnTo>
                    <a:lnTo>
                      <a:pt x="446" y="572"/>
                    </a:lnTo>
                    <a:lnTo>
                      <a:pt x="419" y="593"/>
                    </a:lnTo>
                    <a:lnTo>
                      <a:pt x="392" y="617"/>
                    </a:lnTo>
                    <a:lnTo>
                      <a:pt x="392" y="617"/>
                    </a:lnTo>
                    <a:lnTo>
                      <a:pt x="370" y="637"/>
                    </a:lnTo>
                    <a:lnTo>
                      <a:pt x="349" y="658"/>
                    </a:lnTo>
                    <a:lnTo>
                      <a:pt x="331" y="680"/>
                    </a:lnTo>
                    <a:lnTo>
                      <a:pt x="313" y="701"/>
                    </a:lnTo>
                    <a:lnTo>
                      <a:pt x="313" y="701"/>
                    </a:lnTo>
                    <a:lnTo>
                      <a:pt x="297" y="723"/>
                    </a:lnTo>
                    <a:lnTo>
                      <a:pt x="282" y="746"/>
                    </a:lnTo>
                    <a:lnTo>
                      <a:pt x="267" y="770"/>
                    </a:lnTo>
                    <a:lnTo>
                      <a:pt x="254" y="794"/>
                    </a:lnTo>
                    <a:lnTo>
                      <a:pt x="254" y="794"/>
                    </a:lnTo>
                    <a:lnTo>
                      <a:pt x="233" y="818"/>
                    </a:lnTo>
                    <a:lnTo>
                      <a:pt x="221" y="829"/>
                    </a:lnTo>
                    <a:lnTo>
                      <a:pt x="210" y="841"/>
                    </a:lnTo>
                    <a:lnTo>
                      <a:pt x="210" y="841"/>
                    </a:lnTo>
                    <a:lnTo>
                      <a:pt x="198" y="851"/>
                    </a:lnTo>
                    <a:lnTo>
                      <a:pt x="186" y="859"/>
                    </a:lnTo>
                    <a:lnTo>
                      <a:pt x="173" y="867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43" y="880"/>
                    </a:lnTo>
                    <a:lnTo>
                      <a:pt x="143" y="880"/>
                    </a:lnTo>
                    <a:lnTo>
                      <a:pt x="142" y="875"/>
                    </a:lnTo>
                    <a:lnTo>
                      <a:pt x="142" y="875"/>
                    </a:lnTo>
                    <a:lnTo>
                      <a:pt x="151" y="865"/>
                    </a:lnTo>
                    <a:lnTo>
                      <a:pt x="157" y="854"/>
                    </a:lnTo>
                    <a:lnTo>
                      <a:pt x="163" y="842"/>
                    </a:lnTo>
                    <a:lnTo>
                      <a:pt x="167" y="829"/>
                    </a:lnTo>
                    <a:lnTo>
                      <a:pt x="171" y="816"/>
                    </a:lnTo>
                    <a:lnTo>
                      <a:pt x="173" y="803"/>
                    </a:lnTo>
                    <a:lnTo>
                      <a:pt x="175" y="775"/>
                    </a:lnTo>
                    <a:lnTo>
                      <a:pt x="175" y="775"/>
                    </a:lnTo>
                    <a:lnTo>
                      <a:pt x="185" y="788"/>
                    </a:lnTo>
                    <a:lnTo>
                      <a:pt x="185" y="788"/>
                    </a:lnTo>
                    <a:lnTo>
                      <a:pt x="190" y="797"/>
                    </a:lnTo>
                    <a:lnTo>
                      <a:pt x="196" y="805"/>
                    </a:lnTo>
                    <a:lnTo>
                      <a:pt x="214" y="828"/>
                    </a:lnTo>
                    <a:lnTo>
                      <a:pt x="221" y="799"/>
                    </a:lnTo>
                    <a:lnTo>
                      <a:pt x="221" y="799"/>
                    </a:lnTo>
                    <a:lnTo>
                      <a:pt x="224" y="780"/>
                    </a:lnTo>
                    <a:lnTo>
                      <a:pt x="226" y="759"/>
                    </a:lnTo>
                    <a:lnTo>
                      <a:pt x="226" y="748"/>
                    </a:lnTo>
                    <a:lnTo>
                      <a:pt x="226" y="737"/>
                    </a:lnTo>
                    <a:lnTo>
                      <a:pt x="225" y="726"/>
                    </a:lnTo>
                    <a:lnTo>
                      <a:pt x="223" y="717"/>
                    </a:lnTo>
                    <a:lnTo>
                      <a:pt x="223" y="717"/>
                    </a:lnTo>
                    <a:lnTo>
                      <a:pt x="220" y="703"/>
                    </a:lnTo>
                    <a:lnTo>
                      <a:pt x="214" y="691"/>
                    </a:lnTo>
                    <a:lnTo>
                      <a:pt x="206" y="681"/>
                    </a:lnTo>
                    <a:lnTo>
                      <a:pt x="202" y="676"/>
                    </a:lnTo>
                    <a:lnTo>
                      <a:pt x="197" y="672"/>
                    </a:lnTo>
                    <a:lnTo>
                      <a:pt x="197" y="672"/>
                    </a:lnTo>
                    <a:lnTo>
                      <a:pt x="200" y="661"/>
                    </a:lnTo>
                    <a:lnTo>
                      <a:pt x="200" y="661"/>
                    </a:lnTo>
                    <a:lnTo>
                      <a:pt x="214" y="626"/>
                    </a:lnTo>
                    <a:lnTo>
                      <a:pt x="222" y="604"/>
                    </a:lnTo>
                    <a:lnTo>
                      <a:pt x="198" y="609"/>
                    </a:lnTo>
                    <a:lnTo>
                      <a:pt x="198" y="609"/>
                    </a:lnTo>
                    <a:lnTo>
                      <a:pt x="185" y="612"/>
                    </a:lnTo>
                    <a:lnTo>
                      <a:pt x="169" y="617"/>
                    </a:lnTo>
                    <a:lnTo>
                      <a:pt x="151" y="626"/>
                    </a:lnTo>
                    <a:lnTo>
                      <a:pt x="132" y="637"/>
                    </a:lnTo>
                    <a:lnTo>
                      <a:pt x="112" y="650"/>
                    </a:lnTo>
                    <a:lnTo>
                      <a:pt x="92" y="665"/>
                    </a:lnTo>
                    <a:lnTo>
                      <a:pt x="73" y="682"/>
                    </a:lnTo>
                    <a:lnTo>
                      <a:pt x="54" y="699"/>
                    </a:lnTo>
                    <a:lnTo>
                      <a:pt x="54" y="699"/>
                    </a:lnTo>
                    <a:lnTo>
                      <a:pt x="41" y="712"/>
                    </a:lnTo>
                    <a:lnTo>
                      <a:pt x="30" y="727"/>
                    </a:lnTo>
                    <a:lnTo>
                      <a:pt x="20" y="743"/>
                    </a:lnTo>
                    <a:lnTo>
                      <a:pt x="12" y="758"/>
                    </a:lnTo>
                    <a:lnTo>
                      <a:pt x="12" y="758"/>
                    </a:lnTo>
                    <a:lnTo>
                      <a:pt x="5" y="774"/>
                    </a:lnTo>
                    <a:lnTo>
                      <a:pt x="1" y="791"/>
                    </a:lnTo>
                    <a:lnTo>
                      <a:pt x="0" y="799"/>
                    </a:lnTo>
                    <a:lnTo>
                      <a:pt x="0" y="808"/>
                    </a:lnTo>
                    <a:lnTo>
                      <a:pt x="0" y="817"/>
                    </a:lnTo>
                    <a:lnTo>
                      <a:pt x="1" y="825"/>
                    </a:lnTo>
                    <a:lnTo>
                      <a:pt x="1" y="825"/>
                    </a:lnTo>
                    <a:lnTo>
                      <a:pt x="5" y="840"/>
                    </a:lnTo>
                    <a:lnTo>
                      <a:pt x="12" y="855"/>
                    </a:lnTo>
                    <a:lnTo>
                      <a:pt x="20" y="869"/>
                    </a:lnTo>
                    <a:lnTo>
                      <a:pt x="32" y="883"/>
                    </a:lnTo>
                    <a:lnTo>
                      <a:pt x="32" y="883"/>
                    </a:lnTo>
                    <a:lnTo>
                      <a:pt x="42" y="918"/>
                    </a:lnTo>
                    <a:lnTo>
                      <a:pt x="42" y="918"/>
                    </a:lnTo>
                    <a:lnTo>
                      <a:pt x="47" y="936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61" y="962"/>
                    </a:lnTo>
                    <a:lnTo>
                      <a:pt x="66" y="970"/>
                    </a:lnTo>
                    <a:lnTo>
                      <a:pt x="74" y="979"/>
                    </a:lnTo>
                    <a:lnTo>
                      <a:pt x="81" y="986"/>
                    </a:lnTo>
                    <a:lnTo>
                      <a:pt x="89" y="992"/>
                    </a:lnTo>
                    <a:lnTo>
                      <a:pt x="98" y="998"/>
                    </a:lnTo>
                    <a:lnTo>
                      <a:pt x="106" y="1002"/>
                    </a:lnTo>
                    <a:lnTo>
                      <a:pt x="115" y="1005"/>
                    </a:lnTo>
                    <a:lnTo>
                      <a:pt x="115" y="1005"/>
                    </a:lnTo>
                    <a:lnTo>
                      <a:pt x="131" y="1009"/>
                    </a:lnTo>
                    <a:lnTo>
                      <a:pt x="147" y="1011"/>
                    </a:lnTo>
                    <a:lnTo>
                      <a:pt x="163" y="1010"/>
                    </a:lnTo>
                    <a:lnTo>
                      <a:pt x="180" y="1007"/>
                    </a:lnTo>
                    <a:lnTo>
                      <a:pt x="180" y="1007"/>
                    </a:lnTo>
                    <a:lnTo>
                      <a:pt x="177" y="1026"/>
                    </a:lnTo>
                    <a:lnTo>
                      <a:pt x="175" y="1046"/>
                    </a:lnTo>
                    <a:lnTo>
                      <a:pt x="173" y="1065"/>
                    </a:lnTo>
                    <a:lnTo>
                      <a:pt x="172" y="1086"/>
                    </a:lnTo>
                    <a:lnTo>
                      <a:pt x="172" y="1086"/>
                    </a:lnTo>
                    <a:lnTo>
                      <a:pt x="172" y="1115"/>
                    </a:lnTo>
                    <a:lnTo>
                      <a:pt x="172" y="1145"/>
                    </a:lnTo>
                    <a:lnTo>
                      <a:pt x="174" y="1177"/>
                    </a:lnTo>
                    <a:lnTo>
                      <a:pt x="176" y="1212"/>
                    </a:lnTo>
                    <a:lnTo>
                      <a:pt x="176" y="1212"/>
                    </a:lnTo>
                    <a:lnTo>
                      <a:pt x="180" y="1246"/>
                    </a:lnTo>
                    <a:lnTo>
                      <a:pt x="180" y="1246"/>
                    </a:lnTo>
                    <a:lnTo>
                      <a:pt x="185" y="1278"/>
                    </a:lnTo>
                    <a:lnTo>
                      <a:pt x="185" y="1278"/>
                    </a:lnTo>
                    <a:lnTo>
                      <a:pt x="173" y="1311"/>
                    </a:lnTo>
                    <a:lnTo>
                      <a:pt x="173" y="1311"/>
                    </a:lnTo>
                    <a:lnTo>
                      <a:pt x="153" y="1364"/>
                    </a:lnTo>
                    <a:lnTo>
                      <a:pt x="153" y="1364"/>
                    </a:lnTo>
                    <a:lnTo>
                      <a:pt x="112" y="1405"/>
                    </a:lnTo>
                    <a:lnTo>
                      <a:pt x="112" y="1405"/>
                    </a:lnTo>
                    <a:lnTo>
                      <a:pt x="73" y="1444"/>
                    </a:lnTo>
                    <a:lnTo>
                      <a:pt x="73" y="1444"/>
                    </a:lnTo>
                    <a:lnTo>
                      <a:pt x="63" y="1453"/>
                    </a:lnTo>
                    <a:lnTo>
                      <a:pt x="63" y="1453"/>
                    </a:lnTo>
                    <a:lnTo>
                      <a:pt x="46" y="1469"/>
                    </a:lnTo>
                    <a:lnTo>
                      <a:pt x="41" y="1476"/>
                    </a:lnTo>
                    <a:lnTo>
                      <a:pt x="38" y="1484"/>
                    </a:lnTo>
                    <a:lnTo>
                      <a:pt x="35" y="1492"/>
                    </a:lnTo>
                    <a:lnTo>
                      <a:pt x="35" y="1501"/>
                    </a:lnTo>
                    <a:lnTo>
                      <a:pt x="37" y="1514"/>
                    </a:lnTo>
                    <a:lnTo>
                      <a:pt x="39" y="1528"/>
                    </a:lnTo>
                    <a:lnTo>
                      <a:pt x="39" y="1528"/>
                    </a:lnTo>
                    <a:lnTo>
                      <a:pt x="43" y="1549"/>
                    </a:lnTo>
                    <a:lnTo>
                      <a:pt x="49" y="1570"/>
                    </a:lnTo>
                    <a:lnTo>
                      <a:pt x="56" y="1590"/>
                    </a:lnTo>
                    <a:lnTo>
                      <a:pt x="66" y="1611"/>
                    </a:lnTo>
                    <a:lnTo>
                      <a:pt x="66" y="1611"/>
                    </a:lnTo>
                    <a:lnTo>
                      <a:pt x="77" y="1629"/>
                    </a:lnTo>
                    <a:lnTo>
                      <a:pt x="89" y="1648"/>
                    </a:lnTo>
                    <a:lnTo>
                      <a:pt x="103" y="1665"/>
                    </a:lnTo>
                    <a:lnTo>
                      <a:pt x="119" y="1683"/>
                    </a:lnTo>
                    <a:lnTo>
                      <a:pt x="119" y="1683"/>
                    </a:lnTo>
                    <a:lnTo>
                      <a:pt x="130" y="1694"/>
                    </a:lnTo>
                    <a:lnTo>
                      <a:pt x="143" y="1705"/>
                    </a:lnTo>
                    <a:lnTo>
                      <a:pt x="157" y="1716"/>
                    </a:lnTo>
                    <a:lnTo>
                      <a:pt x="173" y="1726"/>
                    </a:lnTo>
                    <a:lnTo>
                      <a:pt x="189" y="1737"/>
                    </a:lnTo>
                    <a:lnTo>
                      <a:pt x="205" y="1747"/>
                    </a:lnTo>
                    <a:lnTo>
                      <a:pt x="223" y="1756"/>
                    </a:lnTo>
                    <a:lnTo>
                      <a:pt x="241" y="1763"/>
                    </a:lnTo>
                    <a:lnTo>
                      <a:pt x="241" y="1763"/>
                    </a:lnTo>
                    <a:lnTo>
                      <a:pt x="262" y="1771"/>
                    </a:lnTo>
                    <a:lnTo>
                      <a:pt x="283" y="1775"/>
                    </a:lnTo>
                    <a:lnTo>
                      <a:pt x="293" y="1777"/>
                    </a:lnTo>
                    <a:lnTo>
                      <a:pt x="303" y="1777"/>
                    </a:lnTo>
                    <a:lnTo>
                      <a:pt x="313" y="1777"/>
                    </a:lnTo>
                    <a:lnTo>
                      <a:pt x="323" y="1775"/>
                    </a:lnTo>
                    <a:lnTo>
                      <a:pt x="323" y="1775"/>
                    </a:lnTo>
                    <a:lnTo>
                      <a:pt x="320" y="1787"/>
                    </a:lnTo>
                    <a:lnTo>
                      <a:pt x="320" y="1787"/>
                    </a:lnTo>
                    <a:lnTo>
                      <a:pt x="313" y="1805"/>
                    </a:lnTo>
                    <a:lnTo>
                      <a:pt x="306" y="1822"/>
                    </a:lnTo>
                    <a:lnTo>
                      <a:pt x="306" y="1822"/>
                    </a:lnTo>
                    <a:lnTo>
                      <a:pt x="300" y="1835"/>
                    </a:lnTo>
                    <a:lnTo>
                      <a:pt x="296" y="1847"/>
                    </a:lnTo>
                    <a:lnTo>
                      <a:pt x="294" y="1858"/>
                    </a:lnTo>
                    <a:lnTo>
                      <a:pt x="293" y="1869"/>
                    </a:lnTo>
                    <a:lnTo>
                      <a:pt x="293" y="1880"/>
                    </a:lnTo>
                    <a:lnTo>
                      <a:pt x="294" y="1889"/>
                    </a:lnTo>
                    <a:lnTo>
                      <a:pt x="297" y="1897"/>
                    </a:lnTo>
                    <a:lnTo>
                      <a:pt x="300" y="1906"/>
                    </a:lnTo>
                    <a:lnTo>
                      <a:pt x="304" y="1914"/>
                    </a:lnTo>
                    <a:lnTo>
                      <a:pt x="310" y="1921"/>
                    </a:lnTo>
                    <a:lnTo>
                      <a:pt x="316" y="1928"/>
                    </a:lnTo>
                    <a:lnTo>
                      <a:pt x="323" y="1933"/>
                    </a:lnTo>
                    <a:lnTo>
                      <a:pt x="332" y="1940"/>
                    </a:lnTo>
                    <a:lnTo>
                      <a:pt x="339" y="1945"/>
                    </a:lnTo>
                    <a:lnTo>
                      <a:pt x="358" y="1954"/>
                    </a:lnTo>
                    <a:lnTo>
                      <a:pt x="358" y="1954"/>
                    </a:lnTo>
                    <a:lnTo>
                      <a:pt x="379" y="1963"/>
                    </a:lnTo>
                    <a:lnTo>
                      <a:pt x="400" y="1969"/>
                    </a:lnTo>
                    <a:lnTo>
                      <a:pt x="444" y="1981"/>
                    </a:lnTo>
                    <a:lnTo>
                      <a:pt x="444" y="1981"/>
                    </a:lnTo>
                    <a:lnTo>
                      <a:pt x="463" y="1987"/>
                    </a:lnTo>
                    <a:lnTo>
                      <a:pt x="463" y="1987"/>
                    </a:lnTo>
                    <a:lnTo>
                      <a:pt x="493" y="1994"/>
                    </a:lnTo>
                    <a:lnTo>
                      <a:pt x="529" y="2004"/>
                    </a:lnTo>
                    <a:lnTo>
                      <a:pt x="548" y="2009"/>
                    </a:lnTo>
                    <a:lnTo>
                      <a:pt x="569" y="2012"/>
                    </a:lnTo>
                    <a:lnTo>
                      <a:pt x="590" y="2015"/>
                    </a:lnTo>
                    <a:lnTo>
                      <a:pt x="609" y="2016"/>
                    </a:lnTo>
                    <a:lnTo>
                      <a:pt x="609" y="2016"/>
                    </a:lnTo>
                    <a:lnTo>
                      <a:pt x="631" y="2017"/>
                    </a:lnTo>
                    <a:lnTo>
                      <a:pt x="652" y="2016"/>
                    </a:lnTo>
                    <a:lnTo>
                      <a:pt x="671" y="2013"/>
                    </a:lnTo>
                    <a:lnTo>
                      <a:pt x="680" y="2010"/>
                    </a:lnTo>
                    <a:lnTo>
                      <a:pt x="689" y="2008"/>
                    </a:lnTo>
                    <a:lnTo>
                      <a:pt x="698" y="2003"/>
                    </a:lnTo>
                    <a:lnTo>
                      <a:pt x="705" y="1999"/>
                    </a:lnTo>
                    <a:lnTo>
                      <a:pt x="712" y="1993"/>
                    </a:lnTo>
                    <a:lnTo>
                      <a:pt x="718" y="1988"/>
                    </a:lnTo>
                    <a:lnTo>
                      <a:pt x="724" y="1981"/>
                    </a:lnTo>
                    <a:lnTo>
                      <a:pt x="728" y="1974"/>
                    </a:lnTo>
                    <a:lnTo>
                      <a:pt x="732" y="1965"/>
                    </a:lnTo>
                    <a:lnTo>
                      <a:pt x="736" y="1955"/>
                    </a:lnTo>
                    <a:lnTo>
                      <a:pt x="736" y="1955"/>
                    </a:lnTo>
                    <a:lnTo>
                      <a:pt x="742" y="1927"/>
                    </a:lnTo>
                    <a:lnTo>
                      <a:pt x="744" y="1915"/>
                    </a:lnTo>
                    <a:lnTo>
                      <a:pt x="746" y="1903"/>
                    </a:lnTo>
                    <a:lnTo>
                      <a:pt x="746" y="1903"/>
                    </a:lnTo>
                    <a:lnTo>
                      <a:pt x="747" y="1880"/>
                    </a:lnTo>
                    <a:lnTo>
                      <a:pt x="744" y="1855"/>
                    </a:lnTo>
                    <a:lnTo>
                      <a:pt x="744" y="1855"/>
                    </a:lnTo>
                    <a:lnTo>
                      <a:pt x="755" y="1832"/>
                    </a:lnTo>
                    <a:lnTo>
                      <a:pt x="764" y="1816"/>
                    </a:lnTo>
                    <a:lnTo>
                      <a:pt x="773" y="1803"/>
                    </a:lnTo>
                    <a:lnTo>
                      <a:pt x="780" y="1790"/>
                    </a:lnTo>
                    <a:lnTo>
                      <a:pt x="780" y="1790"/>
                    </a:lnTo>
                    <a:lnTo>
                      <a:pt x="787" y="1781"/>
                    </a:lnTo>
                    <a:lnTo>
                      <a:pt x="787" y="1781"/>
                    </a:lnTo>
                    <a:lnTo>
                      <a:pt x="796" y="1768"/>
                    </a:lnTo>
                    <a:lnTo>
                      <a:pt x="802" y="1755"/>
                    </a:lnTo>
                    <a:lnTo>
                      <a:pt x="805" y="1744"/>
                    </a:lnTo>
                    <a:lnTo>
                      <a:pt x="809" y="1732"/>
                    </a:lnTo>
                    <a:lnTo>
                      <a:pt x="809" y="1732"/>
                    </a:lnTo>
                    <a:lnTo>
                      <a:pt x="809" y="1721"/>
                    </a:lnTo>
                    <a:lnTo>
                      <a:pt x="809" y="1709"/>
                    </a:lnTo>
                    <a:lnTo>
                      <a:pt x="805" y="1680"/>
                    </a:lnTo>
                    <a:lnTo>
                      <a:pt x="805" y="1680"/>
                    </a:lnTo>
                    <a:lnTo>
                      <a:pt x="804" y="1670"/>
                    </a:lnTo>
                    <a:lnTo>
                      <a:pt x="804" y="1670"/>
                    </a:lnTo>
                    <a:lnTo>
                      <a:pt x="830" y="1673"/>
                    </a:lnTo>
                    <a:lnTo>
                      <a:pt x="856" y="1675"/>
                    </a:lnTo>
                    <a:lnTo>
                      <a:pt x="882" y="1676"/>
                    </a:lnTo>
                    <a:lnTo>
                      <a:pt x="907" y="1677"/>
                    </a:lnTo>
                    <a:lnTo>
                      <a:pt x="907" y="1677"/>
                    </a:lnTo>
                    <a:lnTo>
                      <a:pt x="932" y="1676"/>
                    </a:lnTo>
                    <a:lnTo>
                      <a:pt x="958" y="1676"/>
                    </a:lnTo>
                    <a:lnTo>
                      <a:pt x="958" y="1676"/>
                    </a:lnTo>
                    <a:lnTo>
                      <a:pt x="945" y="1683"/>
                    </a:lnTo>
                    <a:lnTo>
                      <a:pt x="945" y="1683"/>
                    </a:lnTo>
                    <a:lnTo>
                      <a:pt x="938" y="1686"/>
                    </a:lnTo>
                    <a:lnTo>
                      <a:pt x="938" y="1686"/>
                    </a:lnTo>
                    <a:lnTo>
                      <a:pt x="930" y="1690"/>
                    </a:lnTo>
                    <a:lnTo>
                      <a:pt x="923" y="1696"/>
                    </a:lnTo>
                    <a:lnTo>
                      <a:pt x="917" y="1701"/>
                    </a:lnTo>
                    <a:lnTo>
                      <a:pt x="912" y="1707"/>
                    </a:lnTo>
                    <a:lnTo>
                      <a:pt x="908" y="1713"/>
                    </a:lnTo>
                    <a:lnTo>
                      <a:pt x="905" y="1720"/>
                    </a:lnTo>
                    <a:lnTo>
                      <a:pt x="901" y="1726"/>
                    </a:lnTo>
                    <a:lnTo>
                      <a:pt x="899" y="1734"/>
                    </a:lnTo>
                    <a:lnTo>
                      <a:pt x="898" y="1742"/>
                    </a:lnTo>
                    <a:lnTo>
                      <a:pt x="897" y="1749"/>
                    </a:lnTo>
                    <a:lnTo>
                      <a:pt x="898" y="1766"/>
                    </a:lnTo>
                    <a:lnTo>
                      <a:pt x="900" y="1782"/>
                    </a:lnTo>
                    <a:lnTo>
                      <a:pt x="906" y="1798"/>
                    </a:lnTo>
                    <a:lnTo>
                      <a:pt x="906" y="1798"/>
                    </a:lnTo>
                    <a:lnTo>
                      <a:pt x="910" y="1814"/>
                    </a:lnTo>
                    <a:lnTo>
                      <a:pt x="917" y="1829"/>
                    </a:lnTo>
                    <a:lnTo>
                      <a:pt x="924" y="1844"/>
                    </a:lnTo>
                    <a:lnTo>
                      <a:pt x="932" y="1858"/>
                    </a:lnTo>
                    <a:lnTo>
                      <a:pt x="947" y="1885"/>
                    </a:lnTo>
                    <a:lnTo>
                      <a:pt x="961" y="1907"/>
                    </a:lnTo>
                    <a:lnTo>
                      <a:pt x="961" y="1907"/>
                    </a:lnTo>
                    <a:lnTo>
                      <a:pt x="986" y="1945"/>
                    </a:lnTo>
                    <a:lnTo>
                      <a:pt x="999" y="1963"/>
                    </a:lnTo>
                    <a:lnTo>
                      <a:pt x="1012" y="1979"/>
                    </a:lnTo>
                    <a:lnTo>
                      <a:pt x="1027" y="1994"/>
                    </a:lnTo>
                    <a:lnTo>
                      <a:pt x="1040" y="2009"/>
                    </a:lnTo>
                    <a:lnTo>
                      <a:pt x="1054" y="2019"/>
                    </a:lnTo>
                    <a:lnTo>
                      <a:pt x="1069" y="2030"/>
                    </a:lnTo>
                    <a:lnTo>
                      <a:pt x="1069" y="2030"/>
                    </a:lnTo>
                    <a:lnTo>
                      <a:pt x="1084" y="2039"/>
                    </a:lnTo>
                    <a:lnTo>
                      <a:pt x="1102" y="2045"/>
                    </a:lnTo>
                    <a:lnTo>
                      <a:pt x="1110" y="2048"/>
                    </a:lnTo>
                    <a:lnTo>
                      <a:pt x="1119" y="2049"/>
                    </a:lnTo>
                    <a:lnTo>
                      <a:pt x="1128" y="2050"/>
                    </a:lnTo>
                    <a:lnTo>
                      <a:pt x="1138" y="2050"/>
                    </a:lnTo>
                    <a:lnTo>
                      <a:pt x="1146" y="2050"/>
                    </a:lnTo>
                    <a:lnTo>
                      <a:pt x="1156" y="2049"/>
                    </a:lnTo>
                    <a:lnTo>
                      <a:pt x="1167" y="2047"/>
                    </a:lnTo>
                    <a:lnTo>
                      <a:pt x="1177" y="2043"/>
                    </a:lnTo>
                    <a:lnTo>
                      <a:pt x="1188" y="2040"/>
                    </a:lnTo>
                    <a:lnTo>
                      <a:pt x="1199" y="2036"/>
                    </a:lnTo>
                    <a:lnTo>
                      <a:pt x="1220" y="2025"/>
                    </a:lnTo>
                    <a:lnTo>
                      <a:pt x="1220" y="2025"/>
                    </a:lnTo>
                    <a:lnTo>
                      <a:pt x="1231" y="2019"/>
                    </a:lnTo>
                    <a:lnTo>
                      <a:pt x="1241" y="2013"/>
                    </a:lnTo>
                    <a:lnTo>
                      <a:pt x="1249" y="2005"/>
                    </a:lnTo>
                    <a:lnTo>
                      <a:pt x="1255" y="1999"/>
                    </a:lnTo>
                    <a:lnTo>
                      <a:pt x="1261" y="1991"/>
                    </a:lnTo>
                    <a:lnTo>
                      <a:pt x="1266" y="1984"/>
                    </a:lnTo>
                    <a:lnTo>
                      <a:pt x="1276" y="1967"/>
                    </a:lnTo>
                    <a:lnTo>
                      <a:pt x="1276" y="1967"/>
                    </a:lnTo>
                    <a:lnTo>
                      <a:pt x="1289" y="1944"/>
                    </a:lnTo>
                    <a:lnTo>
                      <a:pt x="1289" y="1944"/>
                    </a:lnTo>
                    <a:lnTo>
                      <a:pt x="1302" y="1936"/>
                    </a:lnTo>
                    <a:lnTo>
                      <a:pt x="1321" y="1920"/>
                    </a:lnTo>
                    <a:lnTo>
                      <a:pt x="1366" y="1883"/>
                    </a:lnTo>
                    <a:lnTo>
                      <a:pt x="1366" y="1883"/>
                    </a:lnTo>
                    <a:lnTo>
                      <a:pt x="1400" y="1855"/>
                    </a:lnTo>
                    <a:lnTo>
                      <a:pt x="1400" y="1855"/>
                    </a:lnTo>
                    <a:lnTo>
                      <a:pt x="1408" y="1859"/>
                    </a:lnTo>
                    <a:lnTo>
                      <a:pt x="1414" y="1863"/>
                    </a:lnTo>
                    <a:lnTo>
                      <a:pt x="1423" y="1866"/>
                    </a:lnTo>
                    <a:lnTo>
                      <a:pt x="1432" y="1868"/>
                    </a:lnTo>
                    <a:lnTo>
                      <a:pt x="1432" y="1868"/>
                    </a:lnTo>
                    <a:lnTo>
                      <a:pt x="1444" y="1871"/>
                    </a:lnTo>
                    <a:lnTo>
                      <a:pt x="1458" y="1872"/>
                    </a:lnTo>
                    <a:lnTo>
                      <a:pt x="1489" y="1876"/>
                    </a:lnTo>
                    <a:lnTo>
                      <a:pt x="1489" y="1876"/>
                    </a:lnTo>
                    <a:lnTo>
                      <a:pt x="1536" y="1877"/>
                    </a:lnTo>
                    <a:lnTo>
                      <a:pt x="1598" y="1877"/>
                    </a:lnTo>
                    <a:lnTo>
                      <a:pt x="1598" y="1877"/>
                    </a:lnTo>
                    <a:lnTo>
                      <a:pt x="1623" y="1877"/>
                    </a:lnTo>
                    <a:lnTo>
                      <a:pt x="1623" y="1877"/>
                    </a:lnTo>
                    <a:lnTo>
                      <a:pt x="1651" y="1877"/>
                    </a:lnTo>
                    <a:lnTo>
                      <a:pt x="1673" y="1875"/>
                    </a:lnTo>
                    <a:lnTo>
                      <a:pt x="1684" y="1872"/>
                    </a:lnTo>
                    <a:lnTo>
                      <a:pt x="1695" y="1870"/>
                    </a:lnTo>
                    <a:lnTo>
                      <a:pt x="1705" y="1867"/>
                    </a:lnTo>
                    <a:lnTo>
                      <a:pt x="1714" y="1863"/>
                    </a:lnTo>
                    <a:lnTo>
                      <a:pt x="1714" y="1863"/>
                    </a:lnTo>
                    <a:lnTo>
                      <a:pt x="1722" y="1857"/>
                    </a:lnTo>
                    <a:lnTo>
                      <a:pt x="1730" y="1850"/>
                    </a:lnTo>
                    <a:lnTo>
                      <a:pt x="1737" y="1842"/>
                    </a:lnTo>
                    <a:lnTo>
                      <a:pt x="1742" y="1833"/>
                    </a:lnTo>
                    <a:lnTo>
                      <a:pt x="1746" y="1822"/>
                    </a:lnTo>
                    <a:lnTo>
                      <a:pt x="1751" y="1810"/>
                    </a:lnTo>
                    <a:lnTo>
                      <a:pt x="1753" y="1796"/>
                    </a:lnTo>
                    <a:lnTo>
                      <a:pt x="1755" y="1781"/>
                    </a:lnTo>
                    <a:lnTo>
                      <a:pt x="1755" y="1781"/>
                    </a:lnTo>
                    <a:lnTo>
                      <a:pt x="1756" y="1757"/>
                    </a:lnTo>
                    <a:lnTo>
                      <a:pt x="1755" y="1747"/>
                    </a:lnTo>
                    <a:lnTo>
                      <a:pt x="1754" y="1737"/>
                    </a:lnTo>
                    <a:lnTo>
                      <a:pt x="1754" y="1737"/>
                    </a:lnTo>
                    <a:lnTo>
                      <a:pt x="1752" y="1730"/>
                    </a:lnTo>
                    <a:lnTo>
                      <a:pt x="1749" y="1721"/>
                    </a:lnTo>
                    <a:lnTo>
                      <a:pt x="1738" y="1701"/>
                    </a:lnTo>
                    <a:lnTo>
                      <a:pt x="1738" y="1701"/>
                    </a:lnTo>
                    <a:lnTo>
                      <a:pt x="1737" y="1645"/>
                    </a:lnTo>
                    <a:lnTo>
                      <a:pt x="1737" y="1645"/>
                    </a:lnTo>
                    <a:lnTo>
                      <a:pt x="1734" y="1585"/>
                    </a:lnTo>
                    <a:lnTo>
                      <a:pt x="1734" y="1585"/>
                    </a:lnTo>
                    <a:lnTo>
                      <a:pt x="1734" y="1568"/>
                    </a:lnTo>
                    <a:lnTo>
                      <a:pt x="1732" y="1552"/>
                    </a:lnTo>
                    <a:lnTo>
                      <a:pt x="1730" y="1538"/>
                    </a:lnTo>
                    <a:lnTo>
                      <a:pt x="1727" y="1524"/>
                    </a:lnTo>
                    <a:lnTo>
                      <a:pt x="1727" y="1524"/>
                    </a:lnTo>
                    <a:lnTo>
                      <a:pt x="1724" y="1510"/>
                    </a:lnTo>
                    <a:lnTo>
                      <a:pt x="1718" y="1495"/>
                    </a:lnTo>
                    <a:lnTo>
                      <a:pt x="1706" y="1466"/>
                    </a:lnTo>
                    <a:lnTo>
                      <a:pt x="1706" y="1466"/>
                    </a:lnTo>
                    <a:lnTo>
                      <a:pt x="1698" y="1444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79" y="1393"/>
                    </a:lnTo>
                    <a:lnTo>
                      <a:pt x="1672" y="1378"/>
                    </a:lnTo>
                    <a:lnTo>
                      <a:pt x="1665" y="1361"/>
                    </a:lnTo>
                    <a:lnTo>
                      <a:pt x="1665" y="1361"/>
                    </a:lnTo>
                    <a:lnTo>
                      <a:pt x="1667" y="1348"/>
                    </a:lnTo>
                    <a:lnTo>
                      <a:pt x="1667" y="1348"/>
                    </a:lnTo>
                    <a:lnTo>
                      <a:pt x="1688" y="1368"/>
                    </a:lnTo>
                    <a:lnTo>
                      <a:pt x="1718" y="1397"/>
                    </a:lnTo>
                    <a:lnTo>
                      <a:pt x="1718" y="1397"/>
                    </a:lnTo>
                    <a:lnTo>
                      <a:pt x="1734" y="1414"/>
                    </a:lnTo>
                    <a:lnTo>
                      <a:pt x="1752" y="1429"/>
                    </a:lnTo>
                    <a:lnTo>
                      <a:pt x="1769" y="1443"/>
                    </a:lnTo>
                    <a:lnTo>
                      <a:pt x="1787" y="1455"/>
                    </a:lnTo>
                    <a:lnTo>
                      <a:pt x="1787" y="1455"/>
                    </a:lnTo>
                    <a:lnTo>
                      <a:pt x="1796" y="1461"/>
                    </a:lnTo>
                    <a:lnTo>
                      <a:pt x="1807" y="1465"/>
                    </a:lnTo>
                    <a:lnTo>
                      <a:pt x="1818" y="1469"/>
                    </a:lnTo>
                    <a:lnTo>
                      <a:pt x="1829" y="1473"/>
                    </a:lnTo>
                    <a:lnTo>
                      <a:pt x="1841" y="1475"/>
                    </a:lnTo>
                    <a:lnTo>
                      <a:pt x="1853" y="1476"/>
                    </a:lnTo>
                    <a:lnTo>
                      <a:pt x="1866" y="1477"/>
                    </a:lnTo>
                    <a:lnTo>
                      <a:pt x="1879" y="1477"/>
                    </a:lnTo>
                    <a:lnTo>
                      <a:pt x="1879" y="1477"/>
                    </a:lnTo>
                    <a:lnTo>
                      <a:pt x="1895" y="1476"/>
                    </a:lnTo>
                    <a:lnTo>
                      <a:pt x="1910" y="1473"/>
                    </a:lnTo>
                    <a:lnTo>
                      <a:pt x="1925" y="1469"/>
                    </a:lnTo>
                    <a:lnTo>
                      <a:pt x="1939" y="1464"/>
                    </a:lnTo>
                    <a:lnTo>
                      <a:pt x="1954" y="1457"/>
                    </a:lnTo>
                    <a:lnTo>
                      <a:pt x="1969" y="1451"/>
                    </a:lnTo>
                    <a:lnTo>
                      <a:pt x="1983" y="1442"/>
                    </a:lnTo>
                    <a:lnTo>
                      <a:pt x="1996" y="1433"/>
                    </a:lnTo>
                    <a:lnTo>
                      <a:pt x="1996" y="1433"/>
                    </a:lnTo>
                    <a:lnTo>
                      <a:pt x="2008" y="1424"/>
                    </a:lnTo>
                    <a:lnTo>
                      <a:pt x="2020" y="1413"/>
                    </a:lnTo>
                    <a:lnTo>
                      <a:pt x="2031" y="1402"/>
                    </a:lnTo>
                    <a:lnTo>
                      <a:pt x="2040" y="1390"/>
                    </a:lnTo>
                    <a:lnTo>
                      <a:pt x="2049" y="1378"/>
                    </a:lnTo>
                    <a:lnTo>
                      <a:pt x="2057" y="1365"/>
                    </a:lnTo>
                    <a:lnTo>
                      <a:pt x="2062" y="1352"/>
                    </a:lnTo>
                    <a:lnTo>
                      <a:pt x="2068" y="1338"/>
                    </a:lnTo>
                    <a:lnTo>
                      <a:pt x="2068" y="1338"/>
                    </a:lnTo>
                    <a:lnTo>
                      <a:pt x="2077" y="1306"/>
                    </a:lnTo>
                    <a:lnTo>
                      <a:pt x="2077" y="1306"/>
                    </a:lnTo>
                    <a:lnTo>
                      <a:pt x="2085" y="1280"/>
                    </a:lnTo>
                    <a:lnTo>
                      <a:pt x="2085" y="1280"/>
                    </a:lnTo>
                    <a:lnTo>
                      <a:pt x="2106" y="1283"/>
                    </a:lnTo>
                    <a:lnTo>
                      <a:pt x="2128" y="1286"/>
                    </a:lnTo>
                    <a:lnTo>
                      <a:pt x="2148" y="1287"/>
                    </a:lnTo>
                    <a:lnTo>
                      <a:pt x="2170" y="1290"/>
                    </a:lnTo>
                    <a:lnTo>
                      <a:pt x="2192" y="1290"/>
                    </a:lnTo>
                    <a:lnTo>
                      <a:pt x="2214" y="1290"/>
                    </a:lnTo>
                    <a:lnTo>
                      <a:pt x="2235" y="1288"/>
                    </a:lnTo>
                    <a:lnTo>
                      <a:pt x="2257" y="1286"/>
                    </a:lnTo>
                    <a:lnTo>
                      <a:pt x="2257" y="1286"/>
                    </a:lnTo>
                    <a:lnTo>
                      <a:pt x="2277" y="1284"/>
                    </a:lnTo>
                    <a:lnTo>
                      <a:pt x="2297" y="1281"/>
                    </a:lnTo>
                    <a:lnTo>
                      <a:pt x="2318" y="1277"/>
                    </a:lnTo>
                    <a:lnTo>
                      <a:pt x="2338" y="1271"/>
                    </a:lnTo>
                    <a:lnTo>
                      <a:pt x="2356" y="1266"/>
                    </a:lnTo>
                    <a:lnTo>
                      <a:pt x="2376" y="1259"/>
                    </a:lnTo>
                    <a:lnTo>
                      <a:pt x="2393" y="1250"/>
                    </a:lnTo>
                    <a:lnTo>
                      <a:pt x="2411" y="1242"/>
                    </a:lnTo>
                    <a:lnTo>
                      <a:pt x="2411" y="1242"/>
                    </a:lnTo>
                    <a:lnTo>
                      <a:pt x="2436" y="1227"/>
                    </a:lnTo>
                    <a:lnTo>
                      <a:pt x="2459" y="1212"/>
                    </a:lnTo>
                    <a:lnTo>
                      <a:pt x="2480" y="1195"/>
                    </a:lnTo>
                    <a:lnTo>
                      <a:pt x="2500" y="1176"/>
                    </a:lnTo>
                    <a:lnTo>
                      <a:pt x="2519" y="1157"/>
                    </a:lnTo>
                    <a:lnTo>
                      <a:pt x="2536" y="1135"/>
                    </a:lnTo>
                    <a:lnTo>
                      <a:pt x="2551" y="1113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81" y="1063"/>
                    </a:lnTo>
                    <a:lnTo>
                      <a:pt x="2594" y="1035"/>
                    </a:lnTo>
                    <a:lnTo>
                      <a:pt x="2605" y="1005"/>
                    </a:lnTo>
                    <a:lnTo>
                      <a:pt x="2614" y="976"/>
                    </a:lnTo>
                    <a:lnTo>
                      <a:pt x="2622" y="945"/>
                    </a:lnTo>
                    <a:lnTo>
                      <a:pt x="2629" y="914"/>
                    </a:lnTo>
                    <a:lnTo>
                      <a:pt x="2634" y="882"/>
                    </a:lnTo>
                    <a:lnTo>
                      <a:pt x="2638" y="851"/>
                    </a:lnTo>
                    <a:lnTo>
                      <a:pt x="2638" y="851"/>
                    </a:lnTo>
                    <a:lnTo>
                      <a:pt x="2641" y="823"/>
                    </a:lnTo>
                    <a:lnTo>
                      <a:pt x="2642" y="795"/>
                    </a:lnTo>
                    <a:lnTo>
                      <a:pt x="2642" y="764"/>
                    </a:lnTo>
                    <a:lnTo>
                      <a:pt x="2641" y="733"/>
                    </a:lnTo>
                    <a:lnTo>
                      <a:pt x="2638" y="700"/>
                    </a:lnTo>
                    <a:lnTo>
                      <a:pt x="2636" y="666"/>
                    </a:lnTo>
                    <a:lnTo>
                      <a:pt x="2632" y="633"/>
                    </a:lnTo>
                    <a:lnTo>
                      <a:pt x="2627" y="599"/>
                    </a:lnTo>
                    <a:lnTo>
                      <a:pt x="2627" y="599"/>
                    </a:lnTo>
                    <a:close/>
                    <a:moveTo>
                      <a:pt x="1725" y="1705"/>
                    </a:move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close/>
                    <a:moveTo>
                      <a:pt x="2235" y="499"/>
                    </a:moveTo>
                    <a:lnTo>
                      <a:pt x="2235" y="499"/>
                    </a:lnTo>
                    <a:lnTo>
                      <a:pt x="2230" y="503"/>
                    </a:lnTo>
                    <a:lnTo>
                      <a:pt x="2230" y="503"/>
                    </a:lnTo>
                    <a:lnTo>
                      <a:pt x="2223" y="492"/>
                    </a:lnTo>
                    <a:lnTo>
                      <a:pt x="2216" y="482"/>
                    </a:lnTo>
                    <a:lnTo>
                      <a:pt x="2216" y="482"/>
                    </a:lnTo>
                    <a:lnTo>
                      <a:pt x="2228" y="481"/>
                    </a:lnTo>
                    <a:lnTo>
                      <a:pt x="2228" y="481"/>
                    </a:lnTo>
                    <a:lnTo>
                      <a:pt x="2235" y="499"/>
                    </a:lnTo>
                    <a:lnTo>
                      <a:pt x="2235" y="499"/>
                    </a:lnTo>
                    <a:close/>
                    <a:moveTo>
                      <a:pt x="164" y="887"/>
                    </a:moveTo>
                    <a:lnTo>
                      <a:pt x="164" y="887"/>
                    </a:lnTo>
                    <a:lnTo>
                      <a:pt x="164" y="887"/>
                    </a:lnTo>
                    <a:lnTo>
                      <a:pt x="163" y="884"/>
                    </a:lnTo>
                    <a:lnTo>
                      <a:pt x="164" y="887"/>
                    </a:lnTo>
                    <a:close/>
                    <a:moveTo>
                      <a:pt x="168" y="711"/>
                    </a:moveTo>
                    <a:lnTo>
                      <a:pt x="168" y="711"/>
                    </a:lnTo>
                    <a:lnTo>
                      <a:pt x="171" y="701"/>
                    </a:lnTo>
                    <a:lnTo>
                      <a:pt x="171" y="701"/>
                    </a:lnTo>
                    <a:lnTo>
                      <a:pt x="176" y="706"/>
                    </a:lnTo>
                    <a:lnTo>
                      <a:pt x="179" y="709"/>
                    </a:lnTo>
                    <a:lnTo>
                      <a:pt x="183" y="713"/>
                    </a:lnTo>
                    <a:lnTo>
                      <a:pt x="186" y="719"/>
                    </a:lnTo>
                    <a:lnTo>
                      <a:pt x="189" y="731"/>
                    </a:lnTo>
                    <a:lnTo>
                      <a:pt x="190" y="745"/>
                    </a:lnTo>
                    <a:lnTo>
                      <a:pt x="190" y="745"/>
                    </a:lnTo>
                    <a:lnTo>
                      <a:pt x="185" y="739"/>
                    </a:lnTo>
                    <a:lnTo>
                      <a:pt x="178" y="735"/>
                    </a:lnTo>
                    <a:lnTo>
                      <a:pt x="172" y="732"/>
                    </a:lnTo>
                    <a:lnTo>
                      <a:pt x="164" y="732"/>
                    </a:lnTo>
                    <a:lnTo>
                      <a:pt x="164" y="732"/>
                    </a:lnTo>
                    <a:lnTo>
                      <a:pt x="166" y="722"/>
                    </a:lnTo>
                    <a:lnTo>
                      <a:pt x="168" y="711"/>
                    </a:lnTo>
                    <a:lnTo>
                      <a:pt x="168" y="711"/>
                    </a:lnTo>
                    <a:close/>
                    <a:moveTo>
                      <a:pt x="91" y="936"/>
                    </a:moveTo>
                    <a:lnTo>
                      <a:pt x="91" y="936"/>
                    </a:lnTo>
                    <a:lnTo>
                      <a:pt x="84" y="919"/>
                    </a:lnTo>
                    <a:lnTo>
                      <a:pt x="78" y="903"/>
                    </a:lnTo>
                    <a:lnTo>
                      <a:pt x="68" y="867"/>
                    </a:lnTo>
                    <a:lnTo>
                      <a:pt x="68" y="867"/>
                    </a:lnTo>
                    <a:lnTo>
                      <a:pt x="62" y="860"/>
                    </a:lnTo>
                    <a:lnTo>
                      <a:pt x="62" y="860"/>
                    </a:lnTo>
                    <a:lnTo>
                      <a:pt x="57" y="854"/>
                    </a:lnTo>
                    <a:lnTo>
                      <a:pt x="53" y="847"/>
                    </a:lnTo>
                    <a:lnTo>
                      <a:pt x="51" y="841"/>
                    </a:lnTo>
                    <a:lnTo>
                      <a:pt x="47" y="833"/>
                    </a:lnTo>
                    <a:lnTo>
                      <a:pt x="46" y="827"/>
                    </a:lnTo>
                    <a:lnTo>
                      <a:pt x="45" y="820"/>
                    </a:lnTo>
                    <a:lnTo>
                      <a:pt x="45" y="812"/>
                    </a:lnTo>
                    <a:lnTo>
                      <a:pt x="46" y="806"/>
                    </a:lnTo>
                    <a:lnTo>
                      <a:pt x="49" y="792"/>
                    </a:lnTo>
                    <a:lnTo>
                      <a:pt x="54" y="778"/>
                    </a:lnTo>
                    <a:lnTo>
                      <a:pt x="61" y="764"/>
                    </a:lnTo>
                    <a:lnTo>
                      <a:pt x="68" y="751"/>
                    </a:lnTo>
                    <a:lnTo>
                      <a:pt x="78" y="738"/>
                    </a:lnTo>
                    <a:lnTo>
                      <a:pt x="89" y="726"/>
                    </a:lnTo>
                    <a:lnTo>
                      <a:pt x="100" y="714"/>
                    </a:lnTo>
                    <a:lnTo>
                      <a:pt x="112" y="703"/>
                    </a:lnTo>
                    <a:lnTo>
                      <a:pt x="124" y="694"/>
                    </a:lnTo>
                    <a:lnTo>
                      <a:pt x="136" y="685"/>
                    </a:lnTo>
                    <a:lnTo>
                      <a:pt x="157" y="670"/>
                    </a:lnTo>
                    <a:lnTo>
                      <a:pt x="157" y="670"/>
                    </a:lnTo>
                    <a:lnTo>
                      <a:pt x="147" y="694"/>
                    </a:lnTo>
                    <a:lnTo>
                      <a:pt x="139" y="714"/>
                    </a:lnTo>
                    <a:lnTo>
                      <a:pt x="139" y="714"/>
                    </a:lnTo>
                    <a:lnTo>
                      <a:pt x="137" y="724"/>
                    </a:lnTo>
                    <a:lnTo>
                      <a:pt x="135" y="734"/>
                    </a:lnTo>
                    <a:lnTo>
                      <a:pt x="135" y="734"/>
                    </a:lnTo>
                    <a:lnTo>
                      <a:pt x="132" y="753"/>
                    </a:lnTo>
                    <a:lnTo>
                      <a:pt x="132" y="770"/>
                    </a:lnTo>
                    <a:lnTo>
                      <a:pt x="131" y="787"/>
                    </a:lnTo>
                    <a:lnTo>
                      <a:pt x="129" y="805"/>
                    </a:lnTo>
                    <a:lnTo>
                      <a:pt x="126" y="821"/>
                    </a:lnTo>
                    <a:lnTo>
                      <a:pt x="123" y="829"/>
                    </a:lnTo>
                    <a:lnTo>
                      <a:pt x="119" y="836"/>
                    </a:lnTo>
                    <a:lnTo>
                      <a:pt x="115" y="844"/>
                    </a:lnTo>
                    <a:lnTo>
                      <a:pt x="110" y="852"/>
                    </a:lnTo>
                    <a:lnTo>
                      <a:pt x="102" y="859"/>
                    </a:lnTo>
                    <a:lnTo>
                      <a:pt x="94" y="866"/>
                    </a:lnTo>
                    <a:lnTo>
                      <a:pt x="94" y="866"/>
                    </a:lnTo>
                    <a:lnTo>
                      <a:pt x="110" y="897"/>
                    </a:lnTo>
                    <a:lnTo>
                      <a:pt x="116" y="909"/>
                    </a:lnTo>
                    <a:lnTo>
                      <a:pt x="119" y="914"/>
                    </a:lnTo>
                    <a:lnTo>
                      <a:pt x="123" y="917"/>
                    </a:lnTo>
                    <a:lnTo>
                      <a:pt x="127" y="920"/>
                    </a:lnTo>
                    <a:lnTo>
                      <a:pt x="131" y="921"/>
                    </a:lnTo>
                    <a:lnTo>
                      <a:pt x="136" y="922"/>
                    </a:lnTo>
                    <a:lnTo>
                      <a:pt x="142" y="922"/>
                    </a:lnTo>
                    <a:lnTo>
                      <a:pt x="149" y="921"/>
                    </a:lnTo>
                    <a:lnTo>
                      <a:pt x="156" y="920"/>
                    </a:lnTo>
                    <a:lnTo>
                      <a:pt x="176" y="913"/>
                    </a:lnTo>
                    <a:lnTo>
                      <a:pt x="176" y="913"/>
                    </a:lnTo>
                    <a:lnTo>
                      <a:pt x="191" y="906"/>
                    </a:lnTo>
                    <a:lnTo>
                      <a:pt x="206" y="897"/>
                    </a:lnTo>
                    <a:lnTo>
                      <a:pt x="220" y="888"/>
                    </a:lnTo>
                    <a:lnTo>
                      <a:pt x="233" y="877"/>
                    </a:lnTo>
                    <a:lnTo>
                      <a:pt x="233" y="877"/>
                    </a:lnTo>
                    <a:lnTo>
                      <a:pt x="222" y="907"/>
                    </a:lnTo>
                    <a:lnTo>
                      <a:pt x="211" y="940"/>
                    </a:lnTo>
                    <a:lnTo>
                      <a:pt x="211" y="940"/>
                    </a:lnTo>
                    <a:lnTo>
                      <a:pt x="208" y="950"/>
                    </a:lnTo>
                    <a:lnTo>
                      <a:pt x="208" y="950"/>
                    </a:lnTo>
                    <a:lnTo>
                      <a:pt x="191" y="956"/>
                    </a:lnTo>
                    <a:lnTo>
                      <a:pt x="175" y="962"/>
                    </a:lnTo>
                    <a:lnTo>
                      <a:pt x="157" y="965"/>
                    </a:lnTo>
                    <a:lnTo>
                      <a:pt x="150" y="965"/>
                    </a:lnTo>
                    <a:lnTo>
                      <a:pt x="141" y="966"/>
                    </a:lnTo>
                    <a:lnTo>
                      <a:pt x="134" y="965"/>
                    </a:lnTo>
                    <a:lnTo>
                      <a:pt x="126" y="964"/>
                    </a:lnTo>
                    <a:lnTo>
                      <a:pt x="119" y="962"/>
                    </a:lnTo>
                    <a:lnTo>
                      <a:pt x="112" y="958"/>
                    </a:lnTo>
                    <a:lnTo>
                      <a:pt x="106" y="954"/>
                    </a:lnTo>
                    <a:lnTo>
                      <a:pt x="101" y="950"/>
                    </a:lnTo>
                    <a:lnTo>
                      <a:pt x="95" y="943"/>
                    </a:lnTo>
                    <a:lnTo>
                      <a:pt x="91" y="936"/>
                    </a:lnTo>
                    <a:lnTo>
                      <a:pt x="91" y="936"/>
                    </a:lnTo>
                    <a:close/>
                    <a:moveTo>
                      <a:pt x="360" y="1657"/>
                    </a:moveTo>
                    <a:lnTo>
                      <a:pt x="360" y="1657"/>
                    </a:lnTo>
                    <a:lnTo>
                      <a:pt x="358" y="1668"/>
                    </a:lnTo>
                    <a:lnTo>
                      <a:pt x="353" y="1679"/>
                    </a:lnTo>
                    <a:lnTo>
                      <a:pt x="349" y="1689"/>
                    </a:lnTo>
                    <a:lnTo>
                      <a:pt x="344" y="1699"/>
                    </a:lnTo>
                    <a:lnTo>
                      <a:pt x="344" y="1699"/>
                    </a:lnTo>
                    <a:lnTo>
                      <a:pt x="339" y="1704"/>
                    </a:lnTo>
                    <a:lnTo>
                      <a:pt x="335" y="1708"/>
                    </a:lnTo>
                    <a:lnTo>
                      <a:pt x="330" y="1711"/>
                    </a:lnTo>
                    <a:lnTo>
                      <a:pt x="325" y="1713"/>
                    </a:lnTo>
                    <a:lnTo>
                      <a:pt x="320" y="1716"/>
                    </a:lnTo>
                    <a:lnTo>
                      <a:pt x="313" y="1717"/>
                    </a:lnTo>
                    <a:lnTo>
                      <a:pt x="301" y="1718"/>
                    </a:lnTo>
                    <a:lnTo>
                      <a:pt x="289" y="1717"/>
                    </a:lnTo>
                    <a:lnTo>
                      <a:pt x="276" y="1713"/>
                    </a:lnTo>
                    <a:lnTo>
                      <a:pt x="262" y="1709"/>
                    </a:lnTo>
                    <a:lnTo>
                      <a:pt x="249" y="1702"/>
                    </a:lnTo>
                    <a:lnTo>
                      <a:pt x="236" y="1696"/>
                    </a:lnTo>
                    <a:lnTo>
                      <a:pt x="223" y="1688"/>
                    </a:lnTo>
                    <a:lnTo>
                      <a:pt x="198" y="1671"/>
                    </a:lnTo>
                    <a:lnTo>
                      <a:pt x="177" y="1655"/>
                    </a:lnTo>
                    <a:lnTo>
                      <a:pt x="163" y="1640"/>
                    </a:lnTo>
                    <a:lnTo>
                      <a:pt x="163" y="1640"/>
                    </a:lnTo>
                    <a:lnTo>
                      <a:pt x="161" y="1638"/>
                    </a:lnTo>
                    <a:lnTo>
                      <a:pt x="161" y="1638"/>
                    </a:lnTo>
                    <a:lnTo>
                      <a:pt x="149" y="1625"/>
                    </a:lnTo>
                    <a:lnTo>
                      <a:pt x="138" y="1612"/>
                    </a:lnTo>
                    <a:lnTo>
                      <a:pt x="128" y="1598"/>
                    </a:lnTo>
                    <a:lnTo>
                      <a:pt x="120" y="1584"/>
                    </a:lnTo>
                    <a:lnTo>
                      <a:pt x="113" y="1570"/>
                    </a:lnTo>
                    <a:lnTo>
                      <a:pt x="107" y="1554"/>
                    </a:lnTo>
                    <a:lnTo>
                      <a:pt x="103" y="1540"/>
                    </a:lnTo>
                    <a:lnTo>
                      <a:pt x="101" y="1526"/>
                    </a:lnTo>
                    <a:lnTo>
                      <a:pt x="101" y="1526"/>
                    </a:lnTo>
                    <a:lnTo>
                      <a:pt x="100" y="1517"/>
                    </a:lnTo>
                    <a:lnTo>
                      <a:pt x="99" y="1510"/>
                    </a:lnTo>
                    <a:lnTo>
                      <a:pt x="100" y="1504"/>
                    </a:lnTo>
                    <a:lnTo>
                      <a:pt x="102" y="1499"/>
                    </a:lnTo>
                    <a:lnTo>
                      <a:pt x="104" y="1494"/>
                    </a:lnTo>
                    <a:lnTo>
                      <a:pt x="108" y="1490"/>
                    </a:lnTo>
                    <a:lnTo>
                      <a:pt x="120" y="1478"/>
                    </a:lnTo>
                    <a:lnTo>
                      <a:pt x="120" y="1478"/>
                    </a:lnTo>
                    <a:lnTo>
                      <a:pt x="193" y="1403"/>
                    </a:lnTo>
                    <a:lnTo>
                      <a:pt x="193" y="1403"/>
                    </a:lnTo>
                    <a:lnTo>
                      <a:pt x="199" y="1397"/>
                    </a:lnTo>
                    <a:lnTo>
                      <a:pt x="199" y="1397"/>
                    </a:lnTo>
                    <a:lnTo>
                      <a:pt x="216" y="1351"/>
                    </a:lnTo>
                    <a:lnTo>
                      <a:pt x="216" y="1351"/>
                    </a:lnTo>
                    <a:lnTo>
                      <a:pt x="229" y="1391"/>
                    </a:lnTo>
                    <a:lnTo>
                      <a:pt x="243" y="1431"/>
                    </a:lnTo>
                    <a:lnTo>
                      <a:pt x="260" y="1472"/>
                    </a:lnTo>
                    <a:lnTo>
                      <a:pt x="278" y="1510"/>
                    </a:lnTo>
                    <a:lnTo>
                      <a:pt x="297" y="1548"/>
                    </a:lnTo>
                    <a:lnTo>
                      <a:pt x="318" y="1585"/>
                    </a:lnTo>
                    <a:lnTo>
                      <a:pt x="338" y="1621"/>
                    </a:lnTo>
                    <a:lnTo>
                      <a:pt x="360" y="1655"/>
                    </a:lnTo>
                    <a:lnTo>
                      <a:pt x="360" y="1655"/>
                    </a:lnTo>
                    <a:lnTo>
                      <a:pt x="360" y="1657"/>
                    </a:lnTo>
                    <a:lnTo>
                      <a:pt x="360" y="1657"/>
                    </a:lnTo>
                    <a:close/>
                    <a:moveTo>
                      <a:pt x="1401" y="1836"/>
                    </a:move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close/>
                    <a:moveTo>
                      <a:pt x="1682" y="1586"/>
                    </a:moveTo>
                    <a:lnTo>
                      <a:pt x="1682" y="1586"/>
                    </a:lnTo>
                    <a:lnTo>
                      <a:pt x="1685" y="1712"/>
                    </a:lnTo>
                    <a:lnTo>
                      <a:pt x="1685" y="1712"/>
                    </a:lnTo>
                    <a:lnTo>
                      <a:pt x="1694" y="1728"/>
                    </a:lnTo>
                    <a:lnTo>
                      <a:pt x="1696" y="1733"/>
                    </a:lnTo>
                    <a:lnTo>
                      <a:pt x="1698" y="1738"/>
                    </a:lnTo>
                    <a:lnTo>
                      <a:pt x="1700" y="1745"/>
                    </a:lnTo>
                    <a:lnTo>
                      <a:pt x="1700" y="1751"/>
                    </a:lnTo>
                    <a:lnTo>
                      <a:pt x="1698" y="1768"/>
                    </a:lnTo>
                    <a:lnTo>
                      <a:pt x="1698" y="1768"/>
                    </a:lnTo>
                    <a:lnTo>
                      <a:pt x="1696" y="1786"/>
                    </a:lnTo>
                    <a:lnTo>
                      <a:pt x="1692" y="1801"/>
                    </a:lnTo>
                    <a:lnTo>
                      <a:pt x="1690" y="1806"/>
                    </a:lnTo>
                    <a:lnTo>
                      <a:pt x="1686" y="1810"/>
                    </a:lnTo>
                    <a:lnTo>
                      <a:pt x="1683" y="1815"/>
                    </a:lnTo>
                    <a:lnTo>
                      <a:pt x="1679" y="1818"/>
                    </a:lnTo>
                    <a:lnTo>
                      <a:pt x="1675" y="1820"/>
                    </a:lnTo>
                    <a:lnTo>
                      <a:pt x="1670" y="1822"/>
                    </a:lnTo>
                    <a:lnTo>
                      <a:pt x="1658" y="1824"/>
                    </a:lnTo>
                    <a:lnTo>
                      <a:pt x="1644" y="1826"/>
                    </a:lnTo>
                    <a:lnTo>
                      <a:pt x="1628" y="1826"/>
                    </a:lnTo>
                    <a:lnTo>
                      <a:pt x="1628" y="1826"/>
                    </a:lnTo>
                    <a:lnTo>
                      <a:pt x="1561" y="1824"/>
                    </a:lnTo>
                    <a:lnTo>
                      <a:pt x="1522" y="1824"/>
                    </a:lnTo>
                    <a:lnTo>
                      <a:pt x="1496" y="1823"/>
                    </a:lnTo>
                    <a:lnTo>
                      <a:pt x="1496" y="1823"/>
                    </a:lnTo>
                    <a:lnTo>
                      <a:pt x="1475" y="1821"/>
                    </a:lnTo>
                    <a:lnTo>
                      <a:pt x="1458" y="1818"/>
                    </a:lnTo>
                    <a:lnTo>
                      <a:pt x="1446" y="1815"/>
                    </a:lnTo>
                    <a:lnTo>
                      <a:pt x="1441" y="1813"/>
                    </a:lnTo>
                    <a:lnTo>
                      <a:pt x="1437" y="1810"/>
                    </a:lnTo>
                    <a:lnTo>
                      <a:pt x="1437" y="1810"/>
                    </a:lnTo>
                    <a:lnTo>
                      <a:pt x="1447" y="1803"/>
                    </a:lnTo>
                    <a:lnTo>
                      <a:pt x="1457" y="1792"/>
                    </a:lnTo>
                    <a:lnTo>
                      <a:pt x="1468" y="1780"/>
                    </a:lnTo>
                    <a:lnTo>
                      <a:pt x="1478" y="1766"/>
                    </a:lnTo>
                    <a:lnTo>
                      <a:pt x="1501" y="1733"/>
                    </a:lnTo>
                    <a:lnTo>
                      <a:pt x="1524" y="1698"/>
                    </a:lnTo>
                    <a:lnTo>
                      <a:pt x="1545" y="1661"/>
                    </a:lnTo>
                    <a:lnTo>
                      <a:pt x="1563" y="1627"/>
                    </a:lnTo>
                    <a:lnTo>
                      <a:pt x="1578" y="1597"/>
                    </a:lnTo>
                    <a:lnTo>
                      <a:pt x="1586" y="1574"/>
                    </a:lnTo>
                    <a:lnTo>
                      <a:pt x="1586" y="1574"/>
                    </a:lnTo>
                    <a:lnTo>
                      <a:pt x="1599" y="1534"/>
                    </a:lnTo>
                    <a:lnTo>
                      <a:pt x="1612" y="1495"/>
                    </a:lnTo>
                    <a:lnTo>
                      <a:pt x="1626" y="1458"/>
                    </a:lnTo>
                    <a:lnTo>
                      <a:pt x="1636" y="1421"/>
                    </a:lnTo>
                    <a:lnTo>
                      <a:pt x="1636" y="1421"/>
                    </a:lnTo>
                    <a:lnTo>
                      <a:pt x="1646" y="1453"/>
                    </a:lnTo>
                    <a:lnTo>
                      <a:pt x="1652" y="1469"/>
                    </a:lnTo>
                    <a:lnTo>
                      <a:pt x="1657" y="1486"/>
                    </a:lnTo>
                    <a:lnTo>
                      <a:pt x="1657" y="1486"/>
                    </a:lnTo>
                    <a:lnTo>
                      <a:pt x="1668" y="1512"/>
                    </a:lnTo>
                    <a:lnTo>
                      <a:pt x="1676" y="1535"/>
                    </a:lnTo>
                    <a:lnTo>
                      <a:pt x="1678" y="1547"/>
                    </a:lnTo>
                    <a:lnTo>
                      <a:pt x="1680" y="1559"/>
                    </a:lnTo>
                    <a:lnTo>
                      <a:pt x="1681" y="1572"/>
                    </a:lnTo>
                    <a:lnTo>
                      <a:pt x="1682" y="1586"/>
                    </a:lnTo>
                    <a:lnTo>
                      <a:pt x="1682" y="1586"/>
                    </a:lnTo>
                    <a:close/>
                    <a:moveTo>
                      <a:pt x="1651" y="1364"/>
                    </a:move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close/>
                    <a:moveTo>
                      <a:pt x="2584" y="848"/>
                    </a:moveTo>
                    <a:lnTo>
                      <a:pt x="2584" y="848"/>
                    </a:lnTo>
                    <a:lnTo>
                      <a:pt x="2581" y="873"/>
                    </a:lnTo>
                    <a:lnTo>
                      <a:pt x="2576" y="898"/>
                    </a:lnTo>
                    <a:lnTo>
                      <a:pt x="2571" y="924"/>
                    </a:lnTo>
                    <a:lnTo>
                      <a:pt x="2564" y="949"/>
                    </a:lnTo>
                    <a:lnTo>
                      <a:pt x="2556" y="974"/>
                    </a:lnTo>
                    <a:lnTo>
                      <a:pt x="2547" y="999"/>
                    </a:lnTo>
                    <a:lnTo>
                      <a:pt x="2536" y="1023"/>
                    </a:lnTo>
                    <a:lnTo>
                      <a:pt x="2525" y="1046"/>
                    </a:lnTo>
                    <a:lnTo>
                      <a:pt x="2512" y="1068"/>
                    </a:lnTo>
                    <a:lnTo>
                      <a:pt x="2498" y="1090"/>
                    </a:lnTo>
                    <a:lnTo>
                      <a:pt x="2483" y="1111"/>
                    </a:lnTo>
                    <a:lnTo>
                      <a:pt x="2466" y="1131"/>
                    </a:lnTo>
                    <a:lnTo>
                      <a:pt x="2449" y="1148"/>
                    </a:lnTo>
                    <a:lnTo>
                      <a:pt x="2429" y="1164"/>
                    </a:lnTo>
                    <a:lnTo>
                      <a:pt x="2410" y="1180"/>
                    </a:lnTo>
                    <a:lnTo>
                      <a:pt x="2388" y="1193"/>
                    </a:lnTo>
                    <a:lnTo>
                      <a:pt x="2388" y="1193"/>
                    </a:lnTo>
                    <a:lnTo>
                      <a:pt x="2374" y="1200"/>
                    </a:lnTo>
                    <a:lnTo>
                      <a:pt x="2360" y="1207"/>
                    </a:lnTo>
                    <a:lnTo>
                      <a:pt x="2345" y="1213"/>
                    </a:lnTo>
                    <a:lnTo>
                      <a:pt x="2330" y="1219"/>
                    </a:lnTo>
                    <a:lnTo>
                      <a:pt x="2316" y="1223"/>
                    </a:lnTo>
                    <a:lnTo>
                      <a:pt x="2301" y="1226"/>
                    </a:lnTo>
                    <a:lnTo>
                      <a:pt x="2271" y="1233"/>
                    </a:lnTo>
                    <a:lnTo>
                      <a:pt x="2241" y="1236"/>
                    </a:lnTo>
                    <a:lnTo>
                      <a:pt x="2210" y="1237"/>
                    </a:lnTo>
                    <a:lnTo>
                      <a:pt x="2180" y="1236"/>
                    </a:lnTo>
                    <a:lnTo>
                      <a:pt x="2149" y="1234"/>
                    </a:lnTo>
                    <a:lnTo>
                      <a:pt x="2119" y="1231"/>
                    </a:lnTo>
                    <a:lnTo>
                      <a:pt x="2088" y="1225"/>
                    </a:lnTo>
                    <a:lnTo>
                      <a:pt x="2058" y="1219"/>
                    </a:lnTo>
                    <a:lnTo>
                      <a:pt x="2028" y="1211"/>
                    </a:lnTo>
                    <a:lnTo>
                      <a:pt x="1998" y="1202"/>
                    </a:lnTo>
                    <a:lnTo>
                      <a:pt x="1969" y="1194"/>
                    </a:lnTo>
                    <a:lnTo>
                      <a:pt x="1912" y="1175"/>
                    </a:lnTo>
                    <a:lnTo>
                      <a:pt x="1912" y="1175"/>
                    </a:lnTo>
                    <a:lnTo>
                      <a:pt x="1901" y="1171"/>
                    </a:lnTo>
                    <a:lnTo>
                      <a:pt x="1890" y="1166"/>
                    </a:lnTo>
                    <a:lnTo>
                      <a:pt x="1890" y="1166"/>
                    </a:lnTo>
                    <a:lnTo>
                      <a:pt x="1875" y="1159"/>
                    </a:lnTo>
                    <a:lnTo>
                      <a:pt x="1860" y="1150"/>
                    </a:lnTo>
                    <a:lnTo>
                      <a:pt x="1830" y="1132"/>
                    </a:lnTo>
                    <a:lnTo>
                      <a:pt x="1830" y="1132"/>
                    </a:lnTo>
                    <a:lnTo>
                      <a:pt x="1835" y="1158"/>
                    </a:lnTo>
                    <a:lnTo>
                      <a:pt x="1837" y="1171"/>
                    </a:lnTo>
                    <a:lnTo>
                      <a:pt x="1837" y="1184"/>
                    </a:lnTo>
                    <a:lnTo>
                      <a:pt x="1837" y="1197"/>
                    </a:lnTo>
                    <a:lnTo>
                      <a:pt x="1836" y="1210"/>
                    </a:lnTo>
                    <a:lnTo>
                      <a:pt x="1835" y="1223"/>
                    </a:lnTo>
                    <a:lnTo>
                      <a:pt x="1831" y="1236"/>
                    </a:lnTo>
                    <a:lnTo>
                      <a:pt x="1831" y="1236"/>
                    </a:lnTo>
                    <a:lnTo>
                      <a:pt x="1825" y="1258"/>
                    </a:lnTo>
                    <a:lnTo>
                      <a:pt x="1819" y="1282"/>
                    </a:lnTo>
                    <a:lnTo>
                      <a:pt x="1815" y="1306"/>
                    </a:lnTo>
                    <a:lnTo>
                      <a:pt x="1814" y="1318"/>
                    </a:lnTo>
                    <a:lnTo>
                      <a:pt x="1813" y="1330"/>
                    </a:lnTo>
                    <a:lnTo>
                      <a:pt x="1814" y="1342"/>
                    </a:lnTo>
                    <a:lnTo>
                      <a:pt x="1816" y="1353"/>
                    </a:lnTo>
                    <a:lnTo>
                      <a:pt x="1819" y="1363"/>
                    </a:lnTo>
                    <a:lnTo>
                      <a:pt x="1825" y="1371"/>
                    </a:lnTo>
                    <a:lnTo>
                      <a:pt x="1831" y="1380"/>
                    </a:lnTo>
                    <a:lnTo>
                      <a:pt x="1840" y="1387"/>
                    </a:lnTo>
                    <a:lnTo>
                      <a:pt x="1850" y="1392"/>
                    </a:lnTo>
                    <a:lnTo>
                      <a:pt x="1863" y="1395"/>
                    </a:lnTo>
                    <a:lnTo>
                      <a:pt x="1863" y="1395"/>
                    </a:lnTo>
                    <a:lnTo>
                      <a:pt x="1873" y="1397"/>
                    </a:lnTo>
                    <a:lnTo>
                      <a:pt x="1883" y="1399"/>
                    </a:lnTo>
                    <a:lnTo>
                      <a:pt x="1892" y="1399"/>
                    </a:lnTo>
                    <a:lnTo>
                      <a:pt x="1901" y="1397"/>
                    </a:lnTo>
                    <a:lnTo>
                      <a:pt x="1901" y="1397"/>
                    </a:lnTo>
                    <a:lnTo>
                      <a:pt x="1910" y="1395"/>
                    </a:lnTo>
                    <a:lnTo>
                      <a:pt x="1920" y="1392"/>
                    </a:lnTo>
                    <a:lnTo>
                      <a:pt x="1944" y="1381"/>
                    </a:lnTo>
                    <a:lnTo>
                      <a:pt x="1944" y="1381"/>
                    </a:lnTo>
                    <a:lnTo>
                      <a:pt x="1922" y="1384"/>
                    </a:lnTo>
                    <a:lnTo>
                      <a:pt x="1904" y="1385"/>
                    </a:lnTo>
                    <a:lnTo>
                      <a:pt x="1889" y="1384"/>
                    </a:lnTo>
                    <a:lnTo>
                      <a:pt x="1873" y="1382"/>
                    </a:lnTo>
                    <a:lnTo>
                      <a:pt x="1873" y="1382"/>
                    </a:lnTo>
                    <a:lnTo>
                      <a:pt x="1866" y="1380"/>
                    </a:lnTo>
                    <a:lnTo>
                      <a:pt x="1860" y="1378"/>
                    </a:lnTo>
                    <a:lnTo>
                      <a:pt x="1854" y="1375"/>
                    </a:lnTo>
                    <a:lnTo>
                      <a:pt x="1850" y="1370"/>
                    </a:lnTo>
                    <a:lnTo>
                      <a:pt x="1845" y="1366"/>
                    </a:lnTo>
                    <a:lnTo>
                      <a:pt x="1842" y="1361"/>
                    </a:lnTo>
                    <a:lnTo>
                      <a:pt x="1837" y="1351"/>
                    </a:lnTo>
                    <a:lnTo>
                      <a:pt x="1837" y="1351"/>
                    </a:lnTo>
                    <a:lnTo>
                      <a:pt x="1843" y="1354"/>
                    </a:lnTo>
                    <a:lnTo>
                      <a:pt x="1851" y="1357"/>
                    </a:lnTo>
                    <a:lnTo>
                      <a:pt x="1875" y="1364"/>
                    </a:lnTo>
                    <a:lnTo>
                      <a:pt x="1875" y="1364"/>
                    </a:lnTo>
                    <a:lnTo>
                      <a:pt x="1885" y="1365"/>
                    </a:lnTo>
                    <a:lnTo>
                      <a:pt x="1895" y="1366"/>
                    </a:lnTo>
                    <a:lnTo>
                      <a:pt x="1904" y="1367"/>
                    </a:lnTo>
                    <a:lnTo>
                      <a:pt x="1914" y="1366"/>
                    </a:lnTo>
                    <a:lnTo>
                      <a:pt x="1924" y="1365"/>
                    </a:lnTo>
                    <a:lnTo>
                      <a:pt x="1933" y="1363"/>
                    </a:lnTo>
                    <a:lnTo>
                      <a:pt x="1941" y="1360"/>
                    </a:lnTo>
                    <a:lnTo>
                      <a:pt x="1950" y="1357"/>
                    </a:lnTo>
                    <a:lnTo>
                      <a:pt x="1958" y="1353"/>
                    </a:lnTo>
                    <a:lnTo>
                      <a:pt x="1964" y="1348"/>
                    </a:lnTo>
                    <a:lnTo>
                      <a:pt x="1971" y="1343"/>
                    </a:lnTo>
                    <a:lnTo>
                      <a:pt x="1976" y="1338"/>
                    </a:lnTo>
                    <a:lnTo>
                      <a:pt x="1982" y="1332"/>
                    </a:lnTo>
                    <a:lnTo>
                      <a:pt x="1986" y="1326"/>
                    </a:lnTo>
                    <a:lnTo>
                      <a:pt x="1989" y="1319"/>
                    </a:lnTo>
                    <a:lnTo>
                      <a:pt x="1991" y="1312"/>
                    </a:lnTo>
                    <a:lnTo>
                      <a:pt x="1991" y="1312"/>
                    </a:lnTo>
                    <a:lnTo>
                      <a:pt x="1995" y="1297"/>
                    </a:lnTo>
                    <a:lnTo>
                      <a:pt x="1998" y="1283"/>
                    </a:lnTo>
                    <a:lnTo>
                      <a:pt x="2001" y="1268"/>
                    </a:lnTo>
                    <a:lnTo>
                      <a:pt x="2009" y="1248"/>
                    </a:lnTo>
                    <a:lnTo>
                      <a:pt x="2009" y="1248"/>
                    </a:lnTo>
                    <a:lnTo>
                      <a:pt x="2044" y="1258"/>
                    </a:lnTo>
                    <a:lnTo>
                      <a:pt x="2044" y="1258"/>
                    </a:lnTo>
                    <a:lnTo>
                      <a:pt x="2024" y="1324"/>
                    </a:lnTo>
                    <a:lnTo>
                      <a:pt x="2024" y="1324"/>
                    </a:lnTo>
                    <a:lnTo>
                      <a:pt x="2021" y="1332"/>
                    </a:lnTo>
                    <a:lnTo>
                      <a:pt x="2018" y="1341"/>
                    </a:lnTo>
                    <a:lnTo>
                      <a:pt x="2008" y="1356"/>
                    </a:lnTo>
                    <a:lnTo>
                      <a:pt x="1997" y="1370"/>
                    </a:lnTo>
                    <a:lnTo>
                      <a:pt x="1983" y="1384"/>
                    </a:lnTo>
                    <a:lnTo>
                      <a:pt x="1969" y="1396"/>
                    </a:lnTo>
                    <a:lnTo>
                      <a:pt x="1952" y="1406"/>
                    </a:lnTo>
                    <a:lnTo>
                      <a:pt x="1935" y="1415"/>
                    </a:lnTo>
                    <a:lnTo>
                      <a:pt x="1917" y="1420"/>
                    </a:lnTo>
                    <a:lnTo>
                      <a:pt x="1917" y="1420"/>
                    </a:lnTo>
                    <a:lnTo>
                      <a:pt x="1908" y="1424"/>
                    </a:lnTo>
                    <a:lnTo>
                      <a:pt x="1897" y="1425"/>
                    </a:lnTo>
                    <a:lnTo>
                      <a:pt x="1887" y="1426"/>
                    </a:lnTo>
                    <a:lnTo>
                      <a:pt x="1877" y="1427"/>
                    </a:lnTo>
                    <a:lnTo>
                      <a:pt x="1877" y="1427"/>
                    </a:lnTo>
                    <a:lnTo>
                      <a:pt x="1867" y="1426"/>
                    </a:lnTo>
                    <a:lnTo>
                      <a:pt x="1857" y="1425"/>
                    </a:lnTo>
                    <a:lnTo>
                      <a:pt x="1848" y="1422"/>
                    </a:lnTo>
                    <a:lnTo>
                      <a:pt x="1839" y="1420"/>
                    </a:lnTo>
                    <a:lnTo>
                      <a:pt x="1822" y="1413"/>
                    </a:lnTo>
                    <a:lnTo>
                      <a:pt x="1806" y="1404"/>
                    </a:lnTo>
                    <a:lnTo>
                      <a:pt x="1791" y="1393"/>
                    </a:lnTo>
                    <a:lnTo>
                      <a:pt x="1776" y="1381"/>
                    </a:lnTo>
                    <a:lnTo>
                      <a:pt x="1747" y="1356"/>
                    </a:lnTo>
                    <a:lnTo>
                      <a:pt x="1747" y="1356"/>
                    </a:lnTo>
                    <a:lnTo>
                      <a:pt x="1670" y="1287"/>
                    </a:lnTo>
                    <a:lnTo>
                      <a:pt x="1670" y="1287"/>
                    </a:lnTo>
                    <a:lnTo>
                      <a:pt x="1645" y="1279"/>
                    </a:lnTo>
                    <a:lnTo>
                      <a:pt x="1621" y="1270"/>
                    </a:lnTo>
                    <a:lnTo>
                      <a:pt x="1597" y="1261"/>
                    </a:lnTo>
                    <a:lnTo>
                      <a:pt x="1575" y="1250"/>
                    </a:lnTo>
                    <a:lnTo>
                      <a:pt x="1553" y="1238"/>
                    </a:lnTo>
                    <a:lnTo>
                      <a:pt x="1530" y="1225"/>
                    </a:lnTo>
                    <a:lnTo>
                      <a:pt x="1507" y="1211"/>
                    </a:lnTo>
                    <a:lnTo>
                      <a:pt x="1484" y="1195"/>
                    </a:lnTo>
                    <a:lnTo>
                      <a:pt x="1484" y="1195"/>
                    </a:lnTo>
                    <a:lnTo>
                      <a:pt x="1481" y="1193"/>
                    </a:lnTo>
                    <a:lnTo>
                      <a:pt x="1481" y="1193"/>
                    </a:lnTo>
                    <a:lnTo>
                      <a:pt x="1480" y="1192"/>
                    </a:lnTo>
                    <a:lnTo>
                      <a:pt x="1480" y="1192"/>
                    </a:lnTo>
                    <a:lnTo>
                      <a:pt x="1481" y="1194"/>
                    </a:lnTo>
                    <a:lnTo>
                      <a:pt x="1481" y="1194"/>
                    </a:lnTo>
                    <a:lnTo>
                      <a:pt x="1497" y="1212"/>
                    </a:lnTo>
                    <a:lnTo>
                      <a:pt x="1513" y="1229"/>
                    </a:lnTo>
                    <a:lnTo>
                      <a:pt x="1529" y="1244"/>
                    </a:lnTo>
                    <a:lnTo>
                      <a:pt x="1544" y="1258"/>
                    </a:lnTo>
                    <a:lnTo>
                      <a:pt x="1561" y="1270"/>
                    </a:lnTo>
                    <a:lnTo>
                      <a:pt x="1579" y="1282"/>
                    </a:lnTo>
                    <a:lnTo>
                      <a:pt x="1598" y="1293"/>
                    </a:lnTo>
                    <a:lnTo>
                      <a:pt x="1621" y="1303"/>
                    </a:lnTo>
                    <a:lnTo>
                      <a:pt x="1621" y="1303"/>
                    </a:lnTo>
                    <a:lnTo>
                      <a:pt x="1617" y="1338"/>
                    </a:lnTo>
                    <a:lnTo>
                      <a:pt x="1610" y="1370"/>
                    </a:lnTo>
                    <a:lnTo>
                      <a:pt x="1603" y="1402"/>
                    </a:lnTo>
                    <a:lnTo>
                      <a:pt x="1593" y="1432"/>
                    </a:lnTo>
                    <a:lnTo>
                      <a:pt x="1572" y="1493"/>
                    </a:lnTo>
                    <a:lnTo>
                      <a:pt x="1561" y="1525"/>
                    </a:lnTo>
                    <a:lnTo>
                      <a:pt x="1550" y="1558"/>
                    </a:lnTo>
                    <a:lnTo>
                      <a:pt x="1550" y="1558"/>
                    </a:lnTo>
                    <a:lnTo>
                      <a:pt x="1547" y="1567"/>
                    </a:lnTo>
                    <a:lnTo>
                      <a:pt x="1542" y="1578"/>
                    </a:lnTo>
                    <a:lnTo>
                      <a:pt x="1527" y="1608"/>
                    </a:lnTo>
                    <a:lnTo>
                      <a:pt x="1508" y="1643"/>
                    </a:lnTo>
                    <a:lnTo>
                      <a:pt x="1486" y="1679"/>
                    </a:lnTo>
                    <a:lnTo>
                      <a:pt x="1463" y="1713"/>
                    </a:lnTo>
                    <a:lnTo>
                      <a:pt x="1441" y="1745"/>
                    </a:lnTo>
                    <a:lnTo>
                      <a:pt x="1432" y="1757"/>
                    </a:lnTo>
                    <a:lnTo>
                      <a:pt x="1423" y="1768"/>
                    </a:lnTo>
                    <a:lnTo>
                      <a:pt x="1415" y="1775"/>
                    </a:lnTo>
                    <a:lnTo>
                      <a:pt x="1410" y="1780"/>
                    </a:lnTo>
                    <a:lnTo>
                      <a:pt x="1410" y="1780"/>
                    </a:lnTo>
                    <a:lnTo>
                      <a:pt x="1398" y="1789"/>
                    </a:lnTo>
                    <a:lnTo>
                      <a:pt x="1378" y="1804"/>
                    </a:lnTo>
                    <a:lnTo>
                      <a:pt x="1327" y="1844"/>
                    </a:lnTo>
                    <a:lnTo>
                      <a:pt x="1275" y="1885"/>
                    </a:lnTo>
                    <a:lnTo>
                      <a:pt x="1255" y="1901"/>
                    </a:lnTo>
                    <a:lnTo>
                      <a:pt x="1242" y="1911"/>
                    </a:lnTo>
                    <a:lnTo>
                      <a:pt x="1242" y="1911"/>
                    </a:lnTo>
                    <a:lnTo>
                      <a:pt x="1229" y="1929"/>
                    </a:lnTo>
                    <a:lnTo>
                      <a:pt x="1216" y="1949"/>
                    </a:lnTo>
                    <a:lnTo>
                      <a:pt x="1208" y="1957"/>
                    </a:lnTo>
                    <a:lnTo>
                      <a:pt x="1201" y="1966"/>
                    </a:lnTo>
                    <a:lnTo>
                      <a:pt x="1192" y="1974"/>
                    </a:lnTo>
                    <a:lnTo>
                      <a:pt x="1182" y="1979"/>
                    </a:lnTo>
                    <a:lnTo>
                      <a:pt x="1182" y="1979"/>
                    </a:lnTo>
                    <a:lnTo>
                      <a:pt x="1168" y="1986"/>
                    </a:lnTo>
                    <a:lnTo>
                      <a:pt x="1154" y="1990"/>
                    </a:lnTo>
                    <a:lnTo>
                      <a:pt x="1141" y="1991"/>
                    </a:lnTo>
                    <a:lnTo>
                      <a:pt x="1128" y="1990"/>
                    </a:lnTo>
                    <a:lnTo>
                      <a:pt x="1116" y="1987"/>
                    </a:lnTo>
                    <a:lnTo>
                      <a:pt x="1104" y="1982"/>
                    </a:lnTo>
                    <a:lnTo>
                      <a:pt x="1093" y="1976"/>
                    </a:lnTo>
                    <a:lnTo>
                      <a:pt x="1082" y="1967"/>
                    </a:lnTo>
                    <a:lnTo>
                      <a:pt x="1071" y="1957"/>
                    </a:lnTo>
                    <a:lnTo>
                      <a:pt x="1061" y="1948"/>
                    </a:lnTo>
                    <a:lnTo>
                      <a:pt x="1052" y="1936"/>
                    </a:lnTo>
                    <a:lnTo>
                      <a:pt x="1043" y="1924"/>
                    </a:lnTo>
                    <a:lnTo>
                      <a:pt x="1025" y="1899"/>
                    </a:lnTo>
                    <a:lnTo>
                      <a:pt x="1008" y="1872"/>
                    </a:lnTo>
                    <a:lnTo>
                      <a:pt x="1008" y="1872"/>
                    </a:lnTo>
                    <a:lnTo>
                      <a:pt x="995" y="1851"/>
                    </a:lnTo>
                    <a:lnTo>
                      <a:pt x="995" y="1851"/>
                    </a:lnTo>
                    <a:lnTo>
                      <a:pt x="986" y="1834"/>
                    </a:lnTo>
                    <a:lnTo>
                      <a:pt x="978" y="1817"/>
                    </a:lnTo>
                    <a:lnTo>
                      <a:pt x="971" y="1799"/>
                    </a:lnTo>
                    <a:lnTo>
                      <a:pt x="966" y="1781"/>
                    </a:lnTo>
                    <a:lnTo>
                      <a:pt x="963" y="1772"/>
                    </a:lnTo>
                    <a:lnTo>
                      <a:pt x="963" y="1765"/>
                    </a:lnTo>
                    <a:lnTo>
                      <a:pt x="963" y="1756"/>
                    </a:lnTo>
                    <a:lnTo>
                      <a:pt x="964" y="1749"/>
                    </a:lnTo>
                    <a:lnTo>
                      <a:pt x="967" y="1742"/>
                    </a:lnTo>
                    <a:lnTo>
                      <a:pt x="970" y="1736"/>
                    </a:lnTo>
                    <a:lnTo>
                      <a:pt x="975" y="1731"/>
                    </a:lnTo>
                    <a:lnTo>
                      <a:pt x="982" y="1726"/>
                    </a:lnTo>
                    <a:lnTo>
                      <a:pt x="982" y="1726"/>
                    </a:lnTo>
                    <a:lnTo>
                      <a:pt x="1012" y="1709"/>
                    </a:lnTo>
                    <a:lnTo>
                      <a:pt x="1040" y="1694"/>
                    </a:lnTo>
                    <a:lnTo>
                      <a:pt x="1097" y="1656"/>
                    </a:lnTo>
                    <a:lnTo>
                      <a:pt x="1097" y="1656"/>
                    </a:lnTo>
                    <a:lnTo>
                      <a:pt x="1104" y="1664"/>
                    </a:lnTo>
                    <a:lnTo>
                      <a:pt x="1110" y="1674"/>
                    </a:lnTo>
                    <a:lnTo>
                      <a:pt x="1117" y="1683"/>
                    </a:lnTo>
                    <a:lnTo>
                      <a:pt x="1123" y="1692"/>
                    </a:lnTo>
                    <a:lnTo>
                      <a:pt x="1123" y="1692"/>
                    </a:lnTo>
                    <a:lnTo>
                      <a:pt x="1118" y="1651"/>
                    </a:lnTo>
                    <a:lnTo>
                      <a:pt x="1118" y="1651"/>
                    </a:lnTo>
                    <a:lnTo>
                      <a:pt x="1117" y="1634"/>
                    </a:lnTo>
                    <a:lnTo>
                      <a:pt x="1116" y="1618"/>
                    </a:lnTo>
                    <a:lnTo>
                      <a:pt x="1116" y="1601"/>
                    </a:lnTo>
                    <a:lnTo>
                      <a:pt x="1117" y="1584"/>
                    </a:lnTo>
                    <a:lnTo>
                      <a:pt x="1117" y="1584"/>
                    </a:lnTo>
                    <a:lnTo>
                      <a:pt x="1122" y="1525"/>
                    </a:lnTo>
                    <a:lnTo>
                      <a:pt x="1122" y="1525"/>
                    </a:lnTo>
                    <a:lnTo>
                      <a:pt x="1122" y="1513"/>
                    </a:lnTo>
                    <a:lnTo>
                      <a:pt x="1122" y="1513"/>
                    </a:lnTo>
                    <a:lnTo>
                      <a:pt x="1117" y="1530"/>
                    </a:lnTo>
                    <a:lnTo>
                      <a:pt x="1109" y="1549"/>
                    </a:lnTo>
                    <a:lnTo>
                      <a:pt x="1102" y="1566"/>
                    </a:lnTo>
                    <a:lnTo>
                      <a:pt x="1095" y="1585"/>
                    </a:lnTo>
                    <a:lnTo>
                      <a:pt x="1095" y="1585"/>
                    </a:lnTo>
                    <a:lnTo>
                      <a:pt x="1092" y="1598"/>
                    </a:lnTo>
                    <a:lnTo>
                      <a:pt x="1089" y="1609"/>
                    </a:lnTo>
                    <a:lnTo>
                      <a:pt x="1089" y="1609"/>
                    </a:lnTo>
                    <a:lnTo>
                      <a:pt x="1050" y="1616"/>
                    </a:lnTo>
                    <a:lnTo>
                      <a:pt x="1012" y="1621"/>
                    </a:lnTo>
                    <a:lnTo>
                      <a:pt x="974" y="1624"/>
                    </a:lnTo>
                    <a:lnTo>
                      <a:pt x="935" y="1626"/>
                    </a:lnTo>
                    <a:lnTo>
                      <a:pt x="897" y="1625"/>
                    </a:lnTo>
                    <a:lnTo>
                      <a:pt x="859" y="1623"/>
                    </a:lnTo>
                    <a:lnTo>
                      <a:pt x="821" y="1619"/>
                    </a:lnTo>
                    <a:lnTo>
                      <a:pt x="781" y="1613"/>
                    </a:lnTo>
                    <a:lnTo>
                      <a:pt x="781" y="1613"/>
                    </a:lnTo>
                    <a:lnTo>
                      <a:pt x="779" y="1601"/>
                    </a:lnTo>
                    <a:lnTo>
                      <a:pt x="779" y="1601"/>
                    </a:lnTo>
                    <a:lnTo>
                      <a:pt x="771" y="1551"/>
                    </a:lnTo>
                    <a:lnTo>
                      <a:pt x="761" y="1509"/>
                    </a:lnTo>
                    <a:lnTo>
                      <a:pt x="761" y="1509"/>
                    </a:lnTo>
                    <a:lnTo>
                      <a:pt x="761" y="1507"/>
                    </a:lnTo>
                    <a:lnTo>
                      <a:pt x="761" y="1507"/>
                    </a:lnTo>
                    <a:lnTo>
                      <a:pt x="760" y="1540"/>
                    </a:lnTo>
                    <a:lnTo>
                      <a:pt x="760" y="1585"/>
                    </a:lnTo>
                    <a:lnTo>
                      <a:pt x="760" y="1676"/>
                    </a:lnTo>
                    <a:lnTo>
                      <a:pt x="760" y="1676"/>
                    </a:lnTo>
                    <a:lnTo>
                      <a:pt x="760" y="1700"/>
                    </a:lnTo>
                    <a:lnTo>
                      <a:pt x="759" y="1711"/>
                    </a:lnTo>
                    <a:lnTo>
                      <a:pt x="756" y="1720"/>
                    </a:lnTo>
                    <a:lnTo>
                      <a:pt x="754" y="1729"/>
                    </a:lnTo>
                    <a:lnTo>
                      <a:pt x="750" y="1738"/>
                    </a:lnTo>
                    <a:lnTo>
                      <a:pt x="746" y="1748"/>
                    </a:lnTo>
                    <a:lnTo>
                      <a:pt x="739" y="1760"/>
                    </a:lnTo>
                    <a:lnTo>
                      <a:pt x="739" y="1760"/>
                    </a:lnTo>
                    <a:lnTo>
                      <a:pt x="715" y="1796"/>
                    </a:lnTo>
                    <a:lnTo>
                      <a:pt x="703" y="1817"/>
                    </a:lnTo>
                    <a:lnTo>
                      <a:pt x="687" y="1848"/>
                    </a:lnTo>
                    <a:lnTo>
                      <a:pt x="687" y="1848"/>
                    </a:lnTo>
                    <a:lnTo>
                      <a:pt x="688" y="1871"/>
                    </a:lnTo>
                    <a:lnTo>
                      <a:pt x="688" y="1891"/>
                    </a:lnTo>
                    <a:lnTo>
                      <a:pt x="685" y="1912"/>
                    </a:lnTo>
                    <a:lnTo>
                      <a:pt x="680" y="1932"/>
                    </a:lnTo>
                    <a:lnTo>
                      <a:pt x="680" y="1932"/>
                    </a:lnTo>
                    <a:lnTo>
                      <a:pt x="678" y="1938"/>
                    </a:lnTo>
                    <a:lnTo>
                      <a:pt x="676" y="1941"/>
                    </a:lnTo>
                    <a:lnTo>
                      <a:pt x="673" y="1944"/>
                    </a:lnTo>
                    <a:lnTo>
                      <a:pt x="669" y="1948"/>
                    </a:lnTo>
                    <a:lnTo>
                      <a:pt x="660" y="1953"/>
                    </a:lnTo>
                    <a:lnTo>
                      <a:pt x="649" y="1956"/>
                    </a:lnTo>
                    <a:lnTo>
                      <a:pt x="636" y="1957"/>
                    </a:lnTo>
                    <a:lnTo>
                      <a:pt x="621" y="1958"/>
                    </a:lnTo>
                    <a:lnTo>
                      <a:pt x="606" y="1957"/>
                    </a:lnTo>
                    <a:lnTo>
                      <a:pt x="591" y="1956"/>
                    </a:lnTo>
                    <a:lnTo>
                      <a:pt x="558" y="1952"/>
                    </a:lnTo>
                    <a:lnTo>
                      <a:pt x="529" y="1945"/>
                    </a:lnTo>
                    <a:lnTo>
                      <a:pt x="503" y="1939"/>
                    </a:lnTo>
                    <a:lnTo>
                      <a:pt x="483" y="1933"/>
                    </a:lnTo>
                    <a:lnTo>
                      <a:pt x="483" y="1933"/>
                    </a:lnTo>
                    <a:lnTo>
                      <a:pt x="459" y="1927"/>
                    </a:lnTo>
                    <a:lnTo>
                      <a:pt x="431" y="1919"/>
                    </a:lnTo>
                    <a:lnTo>
                      <a:pt x="431" y="1919"/>
                    </a:lnTo>
                    <a:lnTo>
                      <a:pt x="416" y="1914"/>
                    </a:lnTo>
                    <a:lnTo>
                      <a:pt x="400" y="1907"/>
                    </a:lnTo>
                    <a:lnTo>
                      <a:pt x="387" y="1900"/>
                    </a:lnTo>
                    <a:lnTo>
                      <a:pt x="381" y="1895"/>
                    </a:lnTo>
                    <a:lnTo>
                      <a:pt x="375" y="1890"/>
                    </a:lnTo>
                    <a:lnTo>
                      <a:pt x="371" y="1885"/>
                    </a:lnTo>
                    <a:lnTo>
                      <a:pt x="367" y="1880"/>
                    </a:lnTo>
                    <a:lnTo>
                      <a:pt x="363" y="1875"/>
                    </a:lnTo>
                    <a:lnTo>
                      <a:pt x="361" y="1868"/>
                    </a:lnTo>
                    <a:lnTo>
                      <a:pt x="360" y="1862"/>
                    </a:lnTo>
                    <a:lnTo>
                      <a:pt x="360" y="1855"/>
                    </a:lnTo>
                    <a:lnTo>
                      <a:pt x="361" y="1847"/>
                    </a:lnTo>
                    <a:lnTo>
                      <a:pt x="364" y="1840"/>
                    </a:lnTo>
                    <a:lnTo>
                      <a:pt x="364" y="1840"/>
                    </a:lnTo>
                    <a:lnTo>
                      <a:pt x="372" y="1819"/>
                    </a:lnTo>
                    <a:lnTo>
                      <a:pt x="379" y="1797"/>
                    </a:lnTo>
                    <a:lnTo>
                      <a:pt x="385" y="1775"/>
                    </a:lnTo>
                    <a:lnTo>
                      <a:pt x="391" y="1753"/>
                    </a:lnTo>
                    <a:lnTo>
                      <a:pt x="396" y="1729"/>
                    </a:lnTo>
                    <a:lnTo>
                      <a:pt x="401" y="1704"/>
                    </a:lnTo>
                    <a:lnTo>
                      <a:pt x="410" y="1649"/>
                    </a:lnTo>
                    <a:lnTo>
                      <a:pt x="410" y="1649"/>
                    </a:lnTo>
                    <a:lnTo>
                      <a:pt x="393" y="1625"/>
                    </a:lnTo>
                    <a:lnTo>
                      <a:pt x="376" y="1599"/>
                    </a:lnTo>
                    <a:lnTo>
                      <a:pt x="361" y="1573"/>
                    </a:lnTo>
                    <a:lnTo>
                      <a:pt x="346" y="1546"/>
                    </a:lnTo>
                    <a:lnTo>
                      <a:pt x="331" y="1517"/>
                    </a:lnTo>
                    <a:lnTo>
                      <a:pt x="316" y="1489"/>
                    </a:lnTo>
                    <a:lnTo>
                      <a:pt x="302" y="1460"/>
                    </a:lnTo>
                    <a:lnTo>
                      <a:pt x="289" y="1430"/>
                    </a:lnTo>
                    <a:lnTo>
                      <a:pt x="289" y="1430"/>
                    </a:lnTo>
                    <a:lnTo>
                      <a:pt x="278" y="1402"/>
                    </a:lnTo>
                    <a:lnTo>
                      <a:pt x="267" y="1373"/>
                    </a:lnTo>
                    <a:lnTo>
                      <a:pt x="259" y="1345"/>
                    </a:lnTo>
                    <a:lnTo>
                      <a:pt x="250" y="1317"/>
                    </a:lnTo>
                    <a:lnTo>
                      <a:pt x="243" y="1290"/>
                    </a:lnTo>
                    <a:lnTo>
                      <a:pt x="237" y="1261"/>
                    </a:lnTo>
                    <a:lnTo>
                      <a:pt x="233" y="1233"/>
                    </a:lnTo>
                    <a:lnTo>
                      <a:pt x="228" y="1206"/>
                    </a:lnTo>
                    <a:lnTo>
                      <a:pt x="228" y="1206"/>
                    </a:lnTo>
                    <a:lnTo>
                      <a:pt x="225" y="1164"/>
                    </a:lnTo>
                    <a:lnTo>
                      <a:pt x="223" y="1126"/>
                    </a:lnTo>
                    <a:lnTo>
                      <a:pt x="223" y="1091"/>
                    </a:lnTo>
                    <a:lnTo>
                      <a:pt x="225" y="1059"/>
                    </a:lnTo>
                    <a:lnTo>
                      <a:pt x="228" y="1029"/>
                    </a:lnTo>
                    <a:lnTo>
                      <a:pt x="234" y="1001"/>
                    </a:lnTo>
                    <a:lnTo>
                      <a:pt x="240" y="973"/>
                    </a:lnTo>
                    <a:lnTo>
                      <a:pt x="249" y="946"/>
                    </a:lnTo>
                    <a:lnTo>
                      <a:pt x="249" y="946"/>
                    </a:lnTo>
                    <a:lnTo>
                      <a:pt x="265" y="905"/>
                    </a:lnTo>
                    <a:lnTo>
                      <a:pt x="283" y="865"/>
                    </a:lnTo>
                    <a:lnTo>
                      <a:pt x="302" y="825"/>
                    </a:lnTo>
                    <a:lnTo>
                      <a:pt x="312" y="807"/>
                    </a:lnTo>
                    <a:lnTo>
                      <a:pt x="323" y="788"/>
                    </a:lnTo>
                    <a:lnTo>
                      <a:pt x="335" y="771"/>
                    </a:lnTo>
                    <a:lnTo>
                      <a:pt x="347" y="753"/>
                    </a:lnTo>
                    <a:lnTo>
                      <a:pt x="360" y="736"/>
                    </a:lnTo>
                    <a:lnTo>
                      <a:pt x="373" y="719"/>
                    </a:lnTo>
                    <a:lnTo>
                      <a:pt x="387" y="702"/>
                    </a:lnTo>
                    <a:lnTo>
                      <a:pt x="402" y="687"/>
                    </a:lnTo>
                    <a:lnTo>
                      <a:pt x="419" y="672"/>
                    </a:lnTo>
                    <a:lnTo>
                      <a:pt x="435" y="657"/>
                    </a:lnTo>
                    <a:lnTo>
                      <a:pt x="435" y="657"/>
                    </a:lnTo>
                    <a:lnTo>
                      <a:pt x="457" y="637"/>
                    </a:lnTo>
                    <a:lnTo>
                      <a:pt x="480" y="620"/>
                    </a:lnTo>
                    <a:lnTo>
                      <a:pt x="503" y="603"/>
                    </a:lnTo>
                    <a:lnTo>
                      <a:pt x="526" y="588"/>
                    </a:lnTo>
                    <a:lnTo>
                      <a:pt x="548" y="574"/>
                    </a:lnTo>
                    <a:lnTo>
                      <a:pt x="571" y="561"/>
                    </a:lnTo>
                    <a:lnTo>
                      <a:pt x="595" y="550"/>
                    </a:lnTo>
                    <a:lnTo>
                      <a:pt x="619" y="539"/>
                    </a:lnTo>
                    <a:lnTo>
                      <a:pt x="644" y="529"/>
                    </a:lnTo>
                    <a:lnTo>
                      <a:pt x="670" y="520"/>
                    </a:lnTo>
                    <a:lnTo>
                      <a:pt x="697" y="512"/>
                    </a:lnTo>
                    <a:lnTo>
                      <a:pt x="724" y="504"/>
                    </a:lnTo>
                    <a:lnTo>
                      <a:pt x="753" y="498"/>
                    </a:lnTo>
                    <a:lnTo>
                      <a:pt x="783" y="491"/>
                    </a:lnTo>
                    <a:lnTo>
                      <a:pt x="814" y="486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783" y="554"/>
                    </a:lnTo>
                    <a:lnTo>
                      <a:pt x="715" y="633"/>
                    </a:lnTo>
                    <a:lnTo>
                      <a:pt x="715" y="633"/>
                    </a:lnTo>
                    <a:lnTo>
                      <a:pt x="702" y="650"/>
                    </a:lnTo>
                    <a:lnTo>
                      <a:pt x="689" y="666"/>
                    </a:lnTo>
                    <a:lnTo>
                      <a:pt x="689" y="666"/>
                    </a:lnTo>
                    <a:lnTo>
                      <a:pt x="678" y="683"/>
                    </a:lnTo>
                    <a:lnTo>
                      <a:pt x="667" y="700"/>
                    </a:lnTo>
                    <a:lnTo>
                      <a:pt x="648" y="733"/>
                    </a:lnTo>
                    <a:lnTo>
                      <a:pt x="629" y="768"/>
                    </a:lnTo>
                    <a:lnTo>
                      <a:pt x="612" y="803"/>
                    </a:lnTo>
                    <a:lnTo>
                      <a:pt x="612" y="803"/>
                    </a:lnTo>
                    <a:lnTo>
                      <a:pt x="600" y="830"/>
                    </a:lnTo>
                    <a:lnTo>
                      <a:pt x="590" y="854"/>
                    </a:lnTo>
                    <a:lnTo>
                      <a:pt x="587" y="865"/>
                    </a:lnTo>
                    <a:lnTo>
                      <a:pt x="584" y="875"/>
                    </a:lnTo>
                    <a:lnTo>
                      <a:pt x="583" y="884"/>
                    </a:lnTo>
                    <a:lnTo>
                      <a:pt x="583" y="894"/>
                    </a:lnTo>
                    <a:lnTo>
                      <a:pt x="583" y="904"/>
                    </a:lnTo>
                    <a:lnTo>
                      <a:pt x="585" y="914"/>
                    </a:lnTo>
                    <a:lnTo>
                      <a:pt x="588" y="924"/>
                    </a:lnTo>
                    <a:lnTo>
                      <a:pt x="591" y="932"/>
                    </a:lnTo>
                    <a:lnTo>
                      <a:pt x="596" y="943"/>
                    </a:lnTo>
                    <a:lnTo>
                      <a:pt x="602" y="953"/>
                    </a:lnTo>
                    <a:lnTo>
                      <a:pt x="616" y="976"/>
                    </a:lnTo>
                    <a:lnTo>
                      <a:pt x="616" y="976"/>
                    </a:lnTo>
                    <a:lnTo>
                      <a:pt x="626" y="990"/>
                    </a:lnTo>
                    <a:lnTo>
                      <a:pt x="626" y="990"/>
                    </a:lnTo>
                    <a:lnTo>
                      <a:pt x="657" y="1031"/>
                    </a:lnTo>
                    <a:lnTo>
                      <a:pt x="670" y="1049"/>
                    </a:lnTo>
                    <a:lnTo>
                      <a:pt x="682" y="1066"/>
                    </a:lnTo>
                    <a:lnTo>
                      <a:pt x="692" y="1084"/>
                    </a:lnTo>
                    <a:lnTo>
                      <a:pt x="702" y="1101"/>
                    </a:lnTo>
                    <a:lnTo>
                      <a:pt x="711" y="1120"/>
                    </a:lnTo>
                    <a:lnTo>
                      <a:pt x="718" y="1141"/>
                    </a:lnTo>
                    <a:lnTo>
                      <a:pt x="718" y="1141"/>
                    </a:lnTo>
                    <a:lnTo>
                      <a:pt x="713" y="1154"/>
                    </a:lnTo>
                    <a:lnTo>
                      <a:pt x="707" y="1166"/>
                    </a:lnTo>
                    <a:lnTo>
                      <a:pt x="703" y="1178"/>
                    </a:lnTo>
                    <a:lnTo>
                      <a:pt x="700" y="1190"/>
                    </a:lnTo>
                    <a:lnTo>
                      <a:pt x="700" y="1190"/>
                    </a:lnTo>
                    <a:lnTo>
                      <a:pt x="694" y="1220"/>
                    </a:lnTo>
                    <a:lnTo>
                      <a:pt x="690" y="1253"/>
                    </a:lnTo>
                    <a:lnTo>
                      <a:pt x="690" y="1253"/>
                    </a:lnTo>
                    <a:lnTo>
                      <a:pt x="716" y="1282"/>
                    </a:lnTo>
                    <a:lnTo>
                      <a:pt x="741" y="1307"/>
                    </a:lnTo>
                    <a:lnTo>
                      <a:pt x="765" y="1329"/>
                    </a:lnTo>
                    <a:lnTo>
                      <a:pt x="777" y="1338"/>
                    </a:lnTo>
                    <a:lnTo>
                      <a:pt x="789" y="1346"/>
                    </a:lnTo>
                    <a:lnTo>
                      <a:pt x="789" y="1346"/>
                    </a:lnTo>
                    <a:lnTo>
                      <a:pt x="802" y="1355"/>
                    </a:lnTo>
                    <a:lnTo>
                      <a:pt x="815" y="1361"/>
                    </a:lnTo>
                    <a:lnTo>
                      <a:pt x="829" y="1367"/>
                    </a:lnTo>
                    <a:lnTo>
                      <a:pt x="845" y="1371"/>
                    </a:lnTo>
                    <a:lnTo>
                      <a:pt x="845" y="1371"/>
                    </a:lnTo>
                    <a:lnTo>
                      <a:pt x="864" y="1376"/>
                    </a:lnTo>
                    <a:lnTo>
                      <a:pt x="884" y="1378"/>
                    </a:lnTo>
                    <a:lnTo>
                      <a:pt x="902" y="1379"/>
                    </a:lnTo>
                    <a:lnTo>
                      <a:pt x="921" y="1378"/>
                    </a:lnTo>
                    <a:lnTo>
                      <a:pt x="939" y="1376"/>
                    </a:lnTo>
                    <a:lnTo>
                      <a:pt x="957" y="1371"/>
                    </a:lnTo>
                    <a:lnTo>
                      <a:pt x="974" y="1365"/>
                    </a:lnTo>
                    <a:lnTo>
                      <a:pt x="993" y="1357"/>
                    </a:lnTo>
                    <a:lnTo>
                      <a:pt x="993" y="1357"/>
                    </a:lnTo>
                    <a:lnTo>
                      <a:pt x="1033" y="1335"/>
                    </a:lnTo>
                    <a:lnTo>
                      <a:pt x="1073" y="1314"/>
                    </a:lnTo>
                    <a:lnTo>
                      <a:pt x="1113" y="1293"/>
                    </a:lnTo>
                    <a:lnTo>
                      <a:pt x="1153" y="1272"/>
                    </a:lnTo>
                    <a:lnTo>
                      <a:pt x="1172" y="1263"/>
                    </a:lnTo>
                    <a:lnTo>
                      <a:pt x="1193" y="1255"/>
                    </a:lnTo>
                    <a:lnTo>
                      <a:pt x="1214" y="1247"/>
                    </a:lnTo>
                    <a:lnTo>
                      <a:pt x="1235" y="1241"/>
                    </a:lnTo>
                    <a:lnTo>
                      <a:pt x="1256" y="1236"/>
                    </a:lnTo>
                    <a:lnTo>
                      <a:pt x="1278" y="1232"/>
                    </a:lnTo>
                    <a:lnTo>
                      <a:pt x="1300" y="1229"/>
                    </a:lnTo>
                    <a:lnTo>
                      <a:pt x="1323" y="1227"/>
                    </a:lnTo>
                    <a:lnTo>
                      <a:pt x="1323" y="1227"/>
                    </a:lnTo>
                    <a:lnTo>
                      <a:pt x="1333" y="1201"/>
                    </a:lnTo>
                    <a:lnTo>
                      <a:pt x="1341" y="1176"/>
                    </a:lnTo>
                    <a:lnTo>
                      <a:pt x="1348" y="1151"/>
                    </a:lnTo>
                    <a:lnTo>
                      <a:pt x="1354" y="1127"/>
                    </a:lnTo>
                    <a:lnTo>
                      <a:pt x="1359" y="1103"/>
                    </a:lnTo>
                    <a:lnTo>
                      <a:pt x="1362" y="1079"/>
                    </a:lnTo>
                    <a:lnTo>
                      <a:pt x="1364" y="1055"/>
                    </a:lnTo>
                    <a:lnTo>
                      <a:pt x="1365" y="1031"/>
                    </a:lnTo>
                    <a:lnTo>
                      <a:pt x="1366" y="1007"/>
                    </a:lnTo>
                    <a:lnTo>
                      <a:pt x="1365" y="985"/>
                    </a:lnTo>
                    <a:lnTo>
                      <a:pt x="1364" y="961"/>
                    </a:lnTo>
                    <a:lnTo>
                      <a:pt x="1362" y="937"/>
                    </a:lnTo>
                    <a:lnTo>
                      <a:pt x="1359" y="913"/>
                    </a:lnTo>
                    <a:lnTo>
                      <a:pt x="1355" y="889"/>
                    </a:lnTo>
                    <a:lnTo>
                      <a:pt x="1347" y="839"/>
                    </a:lnTo>
                    <a:lnTo>
                      <a:pt x="1347" y="839"/>
                    </a:lnTo>
                    <a:lnTo>
                      <a:pt x="1340" y="808"/>
                    </a:lnTo>
                    <a:lnTo>
                      <a:pt x="1336" y="778"/>
                    </a:lnTo>
                    <a:lnTo>
                      <a:pt x="1327" y="717"/>
                    </a:lnTo>
                    <a:lnTo>
                      <a:pt x="1321" y="656"/>
                    </a:lnTo>
                    <a:lnTo>
                      <a:pt x="1316" y="593"/>
                    </a:lnTo>
                    <a:lnTo>
                      <a:pt x="1316" y="593"/>
                    </a:lnTo>
                    <a:lnTo>
                      <a:pt x="1315" y="567"/>
                    </a:lnTo>
                    <a:lnTo>
                      <a:pt x="1315" y="567"/>
                    </a:lnTo>
                    <a:lnTo>
                      <a:pt x="1306" y="602"/>
                    </a:lnTo>
                    <a:lnTo>
                      <a:pt x="1301" y="637"/>
                    </a:lnTo>
                    <a:lnTo>
                      <a:pt x="1297" y="672"/>
                    </a:lnTo>
                    <a:lnTo>
                      <a:pt x="1294" y="706"/>
                    </a:lnTo>
                    <a:lnTo>
                      <a:pt x="1294" y="739"/>
                    </a:lnTo>
                    <a:lnTo>
                      <a:pt x="1296" y="773"/>
                    </a:lnTo>
                    <a:lnTo>
                      <a:pt x="1299" y="808"/>
                    </a:lnTo>
                    <a:lnTo>
                      <a:pt x="1304" y="844"/>
                    </a:lnTo>
                    <a:lnTo>
                      <a:pt x="1304" y="844"/>
                    </a:lnTo>
                    <a:lnTo>
                      <a:pt x="1312" y="888"/>
                    </a:lnTo>
                    <a:lnTo>
                      <a:pt x="1317" y="932"/>
                    </a:lnTo>
                    <a:lnTo>
                      <a:pt x="1322" y="977"/>
                    </a:lnTo>
                    <a:lnTo>
                      <a:pt x="1323" y="999"/>
                    </a:lnTo>
                    <a:lnTo>
                      <a:pt x="1323" y="1022"/>
                    </a:lnTo>
                    <a:lnTo>
                      <a:pt x="1323" y="1043"/>
                    </a:lnTo>
                    <a:lnTo>
                      <a:pt x="1321" y="1065"/>
                    </a:lnTo>
                    <a:lnTo>
                      <a:pt x="1318" y="1087"/>
                    </a:lnTo>
                    <a:lnTo>
                      <a:pt x="1314" y="1108"/>
                    </a:lnTo>
                    <a:lnTo>
                      <a:pt x="1309" y="1128"/>
                    </a:lnTo>
                    <a:lnTo>
                      <a:pt x="1302" y="1149"/>
                    </a:lnTo>
                    <a:lnTo>
                      <a:pt x="1293" y="1169"/>
                    </a:lnTo>
                    <a:lnTo>
                      <a:pt x="1284" y="1188"/>
                    </a:lnTo>
                    <a:lnTo>
                      <a:pt x="1284" y="1188"/>
                    </a:lnTo>
                    <a:lnTo>
                      <a:pt x="1264" y="1190"/>
                    </a:lnTo>
                    <a:lnTo>
                      <a:pt x="1243" y="1194"/>
                    </a:lnTo>
                    <a:lnTo>
                      <a:pt x="1224" y="1198"/>
                    </a:lnTo>
                    <a:lnTo>
                      <a:pt x="1204" y="1205"/>
                    </a:lnTo>
                    <a:lnTo>
                      <a:pt x="1184" y="1211"/>
                    </a:lnTo>
                    <a:lnTo>
                      <a:pt x="1166" y="1219"/>
                    </a:lnTo>
                    <a:lnTo>
                      <a:pt x="1146" y="1226"/>
                    </a:lnTo>
                    <a:lnTo>
                      <a:pt x="1128" y="1235"/>
                    </a:lnTo>
                    <a:lnTo>
                      <a:pt x="1091" y="1255"/>
                    </a:lnTo>
                    <a:lnTo>
                      <a:pt x="1054" y="1274"/>
                    </a:lnTo>
                    <a:lnTo>
                      <a:pt x="1017" y="1295"/>
                    </a:lnTo>
                    <a:lnTo>
                      <a:pt x="980" y="1315"/>
                    </a:lnTo>
                    <a:lnTo>
                      <a:pt x="980" y="1315"/>
                    </a:lnTo>
                    <a:lnTo>
                      <a:pt x="964" y="1322"/>
                    </a:lnTo>
                    <a:lnTo>
                      <a:pt x="949" y="1327"/>
                    </a:lnTo>
                    <a:lnTo>
                      <a:pt x="934" y="1331"/>
                    </a:lnTo>
                    <a:lnTo>
                      <a:pt x="919" y="1332"/>
                    </a:lnTo>
                    <a:lnTo>
                      <a:pt x="903" y="1333"/>
                    </a:lnTo>
                    <a:lnTo>
                      <a:pt x="887" y="1332"/>
                    </a:lnTo>
                    <a:lnTo>
                      <a:pt x="871" y="1330"/>
                    </a:lnTo>
                    <a:lnTo>
                      <a:pt x="854" y="1326"/>
                    </a:lnTo>
                    <a:lnTo>
                      <a:pt x="854" y="1326"/>
                    </a:lnTo>
                    <a:lnTo>
                      <a:pt x="839" y="1320"/>
                    </a:lnTo>
                    <a:lnTo>
                      <a:pt x="826" y="1314"/>
                    </a:lnTo>
                    <a:lnTo>
                      <a:pt x="812" y="1306"/>
                    </a:lnTo>
                    <a:lnTo>
                      <a:pt x="799" y="1296"/>
                    </a:lnTo>
                    <a:lnTo>
                      <a:pt x="786" y="1284"/>
                    </a:lnTo>
                    <a:lnTo>
                      <a:pt x="772" y="1270"/>
                    </a:lnTo>
                    <a:lnTo>
                      <a:pt x="741" y="1236"/>
                    </a:lnTo>
                    <a:lnTo>
                      <a:pt x="741" y="1236"/>
                    </a:lnTo>
                    <a:lnTo>
                      <a:pt x="742" y="1218"/>
                    </a:lnTo>
                    <a:lnTo>
                      <a:pt x="743" y="1202"/>
                    </a:lnTo>
                    <a:lnTo>
                      <a:pt x="746" y="1187"/>
                    </a:lnTo>
                    <a:lnTo>
                      <a:pt x="750" y="1174"/>
                    </a:lnTo>
                    <a:lnTo>
                      <a:pt x="754" y="1160"/>
                    </a:lnTo>
                    <a:lnTo>
                      <a:pt x="761" y="1147"/>
                    </a:lnTo>
                    <a:lnTo>
                      <a:pt x="776" y="1115"/>
                    </a:lnTo>
                    <a:lnTo>
                      <a:pt x="776" y="1115"/>
                    </a:lnTo>
                    <a:lnTo>
                      <a:pt x="804" y="1060"/>
                    </a:lnTo>
                    <a:lnTo>
                      <a:pt x="836" y="1006"/>
                    </a:lnTo>
                    <a:lnTo>
                      <a:pt x="868" y="953"/>
                    </a:lnTo>
                    <a:lnTo>
                      <a:pt x="901" y="898"/>
                    </a:lnTo>
                    <a:lnTo>
                      <a:pt x="901" y="898"/>
                    </a:lnTo>
                    <a:lnTo>
                      <a:pt x="820" y="994"/>
                    </a:lnTo>
                    <a:lnTo>
                      <a:pt x="801" y="1017"/>
                    </a:lnTo>
                    <a:lnTo>
                      <a:pt x="783" y="1041"/>
                    </a:lnTo>
                    <a:lnTo>
                      <a:pt x="765" y="1065"/>
                    </a:lnTo>
                    <a:lnTo>
                      <a:pt x="748" y="1090"/>
                    </a:lnTo>
                    <a:lnTo>
                      <a:pt x="748" y="1090"/>
                    </a:lnTo>
                    <a:lnTo>
                      <a:pt x="742" y="1076"/>
                    </a:lnTo>
                    <a:lnTo>
                      <a:pt x="736" y="1063"/>
                    </a:lnTo>
                    <a:lnTo>
                      <a:pt x="729" y="1050"/>
                    </a:lnTo>
                    <a:lnTo>
                      <a:pt x="723" y="1038"/>
                    </a:lnTo>
                    <a:lnTo>
                      <a:pt x="705" y="1014"/>
                    </a:lnTo>
                    <a:lnTo>
                      <a:pt x="686" y="988"/>
                    </a:lnTo>
                    <a:lnTo>
                      <a:pt x="686" y="988"/>
                    </a:lnTo>
                    <a:lnTo>
                      <a:pt x="667" y="964"/>
                    </a:lnTo>
                    <a:lnTo>
                      <a:pt x="667" y="964"/>
                    </a:lnTo>
                    <a:lnTo>
                      <a:pt x="654" y="945"/>
                    </a:lnTo>
                    <a:lnTo>
                      <a:pt x="644" y="929"/>
                    </a:lnTo>
                    <a:lnTo>
                      <a:pt x="641" y="921"/>
                    </a:lnTo>
                    <a:lnTo>
                      <a:pt x="638" y="914"/>
                    </a:lnTo>
                    <a:lnTo>
                      <a:pt x="636" y="906"/>
                    </a:lnTo>
                    <a:lnTo>
                      <a:pt x="634" y="898"/>
                    </a:lnTo>
                    <a:lnTo>
                      <a:pt x="634" y="891"/>
                    </a:lnTo>
                    <a:lnTo>
                      <a:pt x="634" y="883"/>
                    </a:lnTo>
                    <a:lnTo>
                      <a:pt x="636" y="875"/>
                    </a:lnTo>
                    <a:lnTo>
                      <a:pt x="638" y="867"/>
                    </a:lnTo>
                    <a:lnTo>
                      <a:pt x="644" y="848"/>
                    </a:lnTo>
                    <a:lnTo>
                      <a:pt x="653" y="827"/>
                    </a:lnTo>
                    <a:lnTo>
                      <a:pt x="653" y="827"/>
                    </a:lnTo>
                    <a:lnTo>
                      <a:pt x="675" y="782"/>
                    </a:lnTo>
                    <a:lnTo>
                      <a:pt x="686" y="760"/>
                    </a:lnTo>
                    <a:lnTo>
                      <a:pt x="698" y="739"/>
                    </a:lnTo>
                    <a:lnTo>
                      <a:pt x="710" y="719"/>
                    </a:lnTo>
                    <a:lnTo>
                      <a:pt x="724" y="698"/>
                    </a:lnTo>
                    <a:lnTo>
                      <a:pt x="739" y="677"/>
                    </a:lnTo>
                    <a:lnTo>
                      <a:pt x="758" y="658"/>
                    </a:lnTo>
                    <a:lnTo>
                      <a:pt x="758" y="658"/>
                    </a:lnTo>
                    <a:lnTo>
                      <a:pt x="789" y="622"/>
                    </a:lnTo>
                    <a:lnTo>
                      <a:pt x="821" y="586"/>
                    </a:lnTo>
                    <a:lnTo>
                      <a:pt x="884" y="513"/>
                    </a:lnTo>
                    <a:lnTo>
                      <a:pt x="915" y="476"/>
                    </a:lnTo>
                    <a:lnTo>
                      <a:pt x="948" y="440"/>
                    </a:lnTo>
                    <a:lnTo>
                      <a:pt x="982" y="404"/>
                    </a:lnTo>
                    <a:lnTo>
                      <a:pt x="1017" y="369"/>
                    </a:lnTo>
                    <a:lnTo>
                      <a:pt x="1017" y="369"/>
                    </a:lnTo>
                    <a:lnTo>
                      <a:pt x="1037" y="349"/>
                    </a:lnTo>
                    <a:lnTo>
                      <a:pt x="1047" y="343"/>
                    </a:lnTo>
                    <a:lnTo>
                      <a:pt x="1057" y="336"/>
                    </a:lnTo>
                    <a:lnTo>
                      <a:pt x="1066" y="331"/>
                    </a:lnTo>
                    <a:lnTo>
                      <a:pt x="1074" y="328"/>
                    </a:lnTo>
                    <a:lnTo>
                      <a:pt x="1084" y="324"/>
                    </a:lnTo>
                    <a:lnTo>
                      <a:pt x="1093" y="321"/>
                    </a:lnTo>
                    <a:lnTo>
                      <a:pt x="1093" y="321"/>
                    </a:lnTo>
                    <a:lnTo>
                      <a:pt x="1106" y="319"/>
                    </a:lnTo>
                    <a:lnTo>
                      <a:pt x="1121" y="316"/>
                    </a:lnTo>
                    <a:lnTo>
                      <a:pt x="1156" y="311"/>
                    </a:lnTo>
                    <a:lnTo>
                      <a:pt x="1156" y="311"/>
                    </a:lnTo>
                    <a:lnTo>
                      <a:pt x="1198" y="305"/>
                    </a:lnTo>
                    <a:lnTo>
                      <a:pt x="1238" y="297"/>
                    </a:lnTo>
                    <a:lnTo>
                      <a:pt x="1279" y="288"/>
                    </a:lnTo>
                    <a:lnTo>
                      <a:pt x="1321" y="280"/>
                    </a:lnTo>
                    <a:lnTo>
                      <a:pt x="1321" y="280"/>
                    </a:lnTo>
                    <a:lnTo>
                      <a:pt x="1340" y="275"/>
                    </a:lnTo>
                    <a:lnTo>
                      <a:pt x="1340" y="275"/>
                    </a:lnTo>
                    <a:lnTo>
                      <a:pt x="1294" y="279"/>
                    </a:lnTo>
                    <a:lnTo>
                      <a:pt x="1251" y="282"/>
                    </a:lnTo>
                    <a:lnTo>
                      <a:pt x="1163" y="284"/>
                    </a:lnTo>
                    <a:lnTo>
                      <a:pt x="1163" y="284"/>
                    </a:lnTo>
                    <a:lnTo>
                      <a:pt x="1160" y="284"/>
                    </a:lnTo>
                    <a:lnTo>
                      <a:pt x="1160" y="284"/>
                    </a:lnTo>
                    <a:lnTo>
                      <a:pt x="1181" y="258"/>
                    </a:lnTo>
                    <a:lnTo>
                      <a:pt x="1201" y="235"/>
                    </a:lnTo>
                    <a:lnTo>
                      <a:pt x="1219" y="213"/>
                    </a:lnTo>
                    <a:lnTo>
                      <a:pt x="1240" y="194"/>
                    </a:lnTo>
                    <a:lnTo>
                      <a:pt x="1261" y="176"/>
                    </a:lnTo>
                    <a:lnTo>
                      <a:pt x="1273" y="167"/>
                    </a:lnTo>
                    <a:lnTo>
                      <a:pt x="1286" y="160"/>
                    </a:lnTo>
                    <a:lnTo>
                      <a:pt x="1313" y="144"/>
                    </a:lnTo>
                    <a:lnTo>
                      <a:pt x="1346" y="128"/>
                    </a:lnTo>
                    <a:lnTo>
                      <a:pt x="1346" y="128"/>
                    </a:lnTo>
                    <a:lnTo>
                      <a:pt x="1380" y="114"/>
                    </a:lnTo>
                    <a:lnTo>
                      <a:pt x="1414" y="100"/>
                    </a:lnTo>
                    <a:lnTo>
                      <a:pt x="1447" y="89"/>
                    </a:lnTo>
                    <a:lnTo>
                      <a:pt x="1478" y="78"/>
                    </a:lnTo>
                    <a:lnTo>
                      <a:pt x="1509" y="71"/>
                    </a:lnTo>
                    <a:lnTo>
                      <a:pt x="1539" y="63"/>
                    </a:lnTo>
                    <a:lnTo>
                      <a:pt x="1568" y="59"/>
                    </a:lnTo>
                    <a:lnTo>
                      <a:pt x="1596" y="55"/>
                    </a:lnTo>
                    <a:lnTo>
                      <a:pt x="1596" y="55"/>
                    </a:lnTo>
                    <a:lnTo>
                      <a:pt x="1626" y="54"/>
                    </a:lnTo>
                    <a:lnTo>
                      <a:pt x="1654" y="54"/>
                    </a:lnTo>
                    <a:lnTo>
                      <a:pt x="1681" y="57"/>
                    </a:lnTo>
                    <a:lnTo>
                      <a:pt x="1708" y="63"/>
                    </a:lnTo>
                    <a:lnTo>
                      <a:pt x="1737" y="71"/>
                    </a:lnTo>
                    <a:lnTo>
                      <a:pt x="1764" y="80"/>
                    </a:lnTo>
                    <a:lnTo>
                      <a:pt x="1791" y="92"/>
                    </a:lnTo>
                    <a:lnTo>
                      <a:pt x="1818" y="106"/>
                    </a:lnTo>
                    <a:lnTo>
                      <a:pt x="1818" y="106"/>
                    </a:lnTo>
                    <a:lnTo>
                      <a:pt x="1840" y="121"/>
                    </a:lnTo>
                    <a:lnTo>
                      <a:pt x="1862" y="135"/>
                    </a:lnTo>
                    <a:lnTo>
                      <a:pt x="1885" y="151"/>
                    </a:lnTo>
                    <a:lnTo>
                      <a:pt x="1906" y="170"/>
                    </a:lnTo>
                    <a:lnTo>
                      <a:pt x="1906" y="170"/>
                    </a:lnTo>
                    <a:lnTo>
                      <a:pt x="1975" y="228"/>
                    </a:lnTo>
                    <a:lnTo>
                      <a:pt x="2008" y="256"/>
                    </a:lnTo>
                    <a:lnTo>
                      <a:pt x="2043" y="282"/>
                    </a:lnTo>
                    <a:lnTo>
                      <a:pt x="2043" y="282"/>
                    </a:lnTo>
                    <a:lnTo>
                      <a:pt x="2031" y="284"/>
                    </a:lnTo>
                    <a:lnTo>
                      <a:pt x="2018" y="286"/>
                    </a:lnTo>
                    <a:lnTo>
                      <a:pt x="2004" y="290"/>
                    </a:lnTo>
                    <a:lnTo>
                      <a:pt x="1991" y="295"/>
                    </a:lnTo>
                    <a:lnTo>
                      <a:pt x="1991" y="295"/>
                    </a:lnTo>
                    <a:lnTo>
                      <a:pt x="2000" y="294"/>
                    </a:lnTo>
                    <a:lnTo>
                      <a:pt x="2010" y="293"/>
                    </a:lnTo>
                    <a:lnTo>
                      <a:pt x="2030" y="294"/>
                    </a:lnTo>
                    <a:lnTo>
                      <a:pt x="2049" y="296"/>
                    </a:lnTo>
                    <a:lnTo>
                      <a:pt x="2068" y="299"/>
                    </a:lnTo>
                    <a:lnTo>
                      <a:pt x="2068" y="299"/>
                    </a:lnTo>
                    <a:lnTo>
                      <a:pt x="2089" y="312"/>
                    </a:lnTo>
                    <a:lnTo>
                      <a:pt x="2089" y="312"/>
                    </a:lnTo>
                    <a:lnTo>
                      <a:pt x="2112" y="327"/>
                    </a:lnTo>
                    <a:lnTo>
                      <a:pt x="2131" y="340"/>
                    </a:lnTo>
                    <a:lnTo>
                      <a:pt x="2140" y="346"/>
                    </a:lnTo>
                    <a:lnTo>
                      <a:pt x="2148" y="355"/>
                    </a:lnTo>
                    <a:lnTo>
                      <a:pt x="2157" y="365"/>
                    </a:lnTo>
                    <a:lnTo>
                      <a:pt x="2165" y="376"/>
                    </a:lnTo>
                    <a:lnTo>
                      <a:pt x="2165" y="376"/>
                    </a:lnTo>
                    <a:lnTo>
                      <a:pt x="2182" y="401"/>
                    </a:lnTo>
                    <a:lnTo>
                      <a:pt x="2198" y="426"/>
                    </a:lnTo>
                    <a:lnTo>
                      <a:pt x="2214" y="452"/>
                    </a:lnTo>
                    <a:lnTo>
                      <a:pt x="2227" y="479"/>
                    </a:lnTo>
                    <a:lnTo>
                      <a:pt x="2227" y="479"/>
                    </a:lnTo>
                    <a:lnTo>
                      <a:pt x="2197" y="469"/>
                    </a:lnTo>
                    <a:lnTo>
                      <a:pt x="2197" y="469"/>
                    </a:lnTo>
                    <a:lnTo>
                      <a:pt x="2187" y="466"/>
                    </a:lnTo>
                    <a:lnTo>
                      <a:pt x="2177" y="464"/>
                    </a:lnTo>
                    <a:lnTo>
                      <a:pt x="2177" y="464"/>
                    </a:lnTo>
                    <a:lnTo>
                      <a:pt x="2168" y="464"/>
                    </a:lnTo>
                    <a:lnTo>
                      <a:pt x="2160" y="464"/>
                    </a:lnTo>
                    <a:lnTo>
                      <a:pt x="2160" y="464"/>
                    </a:lnTo>
                    <a:lnTo>
                      <a:pt x="2154" y="465"/>
                    </a:lnTo>
                    <a:lnTo>
                      <a:pt x="2148" y="467"/>
                    </a:lnTo>
                    <a:lnTo>
                      <a:pt x="2142" y="470"/>
                    </a:lnTo>
                    <a:lnTo>
                      <a:pt x="2136" y="473"/>
                    </a:lnTo>
                    <a:lnTo>
                      <a:pt x="2136" y="473"/>
                    </a:lnTo>
                    <a:lnTo>
                      <a:pt x="2135" y="474"/>
                    </a:lnTo>
                    <a:lnTo>
                      <a:pt x="2135" y="474"/>
                    </a:lnTo>
                    <a:lnTo>
                      <a:pt x="2120" y="480"/>
                    </a:lnTo>
                    <a:lnTo>
                      <a:pt x="2103" y="487"/>
                    </a:lnTo>
                    <a:lnTo>
                      <a:pt x="2085" y="492"/>
                    </a:lnTo>
                    <a:lnTo>
                      <a:pt x="2070" y="496"/>
                    </a:lnTo>
                    <a:lnTo>
                      <a:pt x="2070" y="496"/>
                    </a:lnTo>
                    <a:lnTo>
                      <a:pt x="2068" y="496"/>
                    </a:lnTo>
                    <a:lnTo>
                      <a:pt x="2068" y="496"/>
                    </a:lnTo>
                    <a:lnTo>
                      <a:pt x="2077" y="499"/>
                    </a:lnTo>
                    <a:lnTo>
                      <a:pt x="2088" y="500"/>
                    </a:lnTo>
                    <a:lnTo>
                      <a:pt x="2100" y="499"/>
                    </a:lnTo>
                    <a:lnTo>
                      <a:pt x="2106" y="499"/>
                    </a:lnTo>
                    <a:lnTo>
                      <a:pt x="2110" y="496"/>
                    </a:lnTo>
                    <a:lnTo>
                      <a:pt x="2110" y="496"/>
                    </a:lnTo>
                    <a:lnTo>
                      <a:pt x="2114" y="495"/>
                    </a:lnTo>
                    <a:lnTo>
                      <a:pt x="2114" y="495"/>
                    </a:lnTo>
                    <a:lnTo>
                      <a:pt x="2111" y="502"/>
                    </a:lnTo>
                    <a:lnTo>
                      <a:pt x="2108" y="508"/>
                    </a:lnTo>
                    <a:lnTo>
                      <a:pt x="2107" y="515"/>
                    </a:lnTo>
                    <a:lnTo>
                      <a:pt x="2106" y="523"/>
                    </a:lnTo>
                    <a:lnTo>
                      <a:pt x="2106" y="523"/>
                    </a:lnTo>
                    <a:lnTo>
                      <a:pt x="2105" y="531"/>
                    </a:lnTo>
                    <a:lnTo>
                      <a:pt x="2106" y="541"/>
                    </a:lnTo>
                    <a:lnTo>
                      <a:pt x="2109" y="550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3" y="560"/>
                    </a:lnTo>
                    <a:lnTo>
                      <a:pt x="2113" y="560"/>
                    </a:lnTo>
                    <a:lnTo>
                      <a:pt x="2110" y="552"/>
                    </a:lnTo>
                    <a:lnTo>
                      <a:pt x="2110" y="548"/>
                    </a:lnTo>
                    <a:lnTo>
                      <a:pt x="2110" y="543"/>
                    </a:lnTo>
                    <a:lnTo>
                      <a:pt x="2110" y="543"/>
                    </a:lnTo>
                    <a:lnTo>
                      <a:pt x="2111" y="539"/>
                    </a:lnTo>
                    <a:lnTo>
                      <a:pt x="2112" y="534"/>
                    </a:lnTo>
                    <a:lnTo>
                      <a:pt x="2116" y="529"/>
                    </a:lnTo>
                    <a:lnTo>
                      <a:pt x="2119" y="526"/>
                    </a:lnTo>
                    <a:lnTo>
                      <a:pt x="2123" y="523"/>
                    </a:lnTo>
                    <a:lnTo>
                      <a:pt x="2128" y="520"/>
                    </a:lnTo>
                    <a:lnTo>
                      <a:pt x="2133" y="519"/>
                    </a:lnTo>
                    <a:lnTo>
                      <a:pt x="2138" y="519"/>
                    </a:lnTo>
                    <a:lnTo>
                      <a:pt x="2138" y="519"/>
                    </a:lnTo>
                    <a:lnTo>
                      <a:pt x="2144" y="520"/>
                    </a:lnTo>
                    <a:lnTo>
                      <a:pt x="2148" y="523"/>
                    </a:lnTo>
                    <a:lnTo>
                      <a:pt x="2153" y="526"/>
                    </a:lnTo>
                    <a:lnTo>
                      <a:pt x="2156" y="529"/>
                    </a:lnTo>
                    <a:lnTo>
                      <a:pt x="2159" y="534"/>
                    </a:lnTo>
                    <a:lnTo>
                      <a:pt x="2161" y="538"/>
                    </a:lnTo>
                    <a:lnTo>
                      <a:pt x="2162" y="543"/>
                    </a:lnTo>
                    <a:lnTo>
                      <a:pt x="2162" y="549"/>
                    </a:lnTo>
                    <a:lnTo>
                      <a:pt x="2162" y="549"/>
                    </a:lnTo>
                    <a:lnTo>
                      <a:pt x="2161" y="553"/>
                    </a:lnTo>
                    <a:lnTo>
                      <a:pt x="2159" y="557"/>
                    </a:lnTo>
                    <a:lnTo>
                      <a:pt x="2159" y="557"/>
                    </a:lnTo>
                    <a:lnTo>
                      <a:pt x="2140" y="562"/>
                    </a:lnTo>
                    <a:lnTo>
                      <a:pt x="2119" y="568"/>
                    </a:lnTo>
                    <a:lnTo>
                      <a:pt x="2119" y="568"/>
                    </a:lnTo>
                    <a:lnTo>
                      <a:pt x="2103" y="575"/>
                    </a:lnTo>
                    <a:lnTo>
                      <a:pt x="2103" y="575"/>
                    </a:lnTo>
                    <a:lnTo>
                      <a:pt x="2092" y="580"/>
                    </a:lnTo>
                    <a:lnTo>
                      <a:pt x="2092" y="580"/>
                    </a:lnTo>
                    <a:lnTo>
                      <a:pt x="2123" y="576"/>
                    </a:lnTo>
                    <a:lnTo>
                      <a:pt x="2123" y="576"/>
                    </a:lnTo>
                    <a:lnTo>
                      <a:pt x="2146" y="575"/>
                    </a:lnTo>
                    <a:lnTo>
                      <a:pt x="2170" y="574"/>
                    </a:lnTo>
                    <a:lnTo>
                      <a:pt x="2193" y="575"/>
                    </a:lnTo>
                    <a:lnTo>
                      <a:pt x="2216" y="578"/>
                    </a:lnTo>
                    <a:lnTo>
                      <a:pt x="2216" y="578"/>
                    </a:lnTo>
                    <a:lnTo>
                      <a:pt x="2224" y="620"/>
                    </a:lnTo>
                    <a:lnTo>
                      <a:pt x="2224" y="620"/>
                    </a:lnTo>
                    <a:lnTo>
                      <a:pt x="2209" y="621"/>
                    </a:lnTo>
                    <a:lnTo>
                      <a:pt x="2209" y="621"/>
                    </a:lnTo>
                    <a:lnTo>
                      <a:pt x="2207" y="621"/>
                    </a:lnTo>
                    <a:lnTo>
                      <a:pt x="2207" y="621"/>
                    </a:lnTo>
                    <a:lnTo>
                      <a:pt x="2204" y="617"/>
                    </a:lnTo>
                    <a:lnTo>
                      <a:pt x="2204" y="617"/>
                    </a:lnTo>
                    <a:lnTo>
                      <a:pt x="2196" y="614"/>
                    </a:lnTo>
                    <a:lnTo>
                      <a:pt x="2189" y="611"/>
                    </a:lnTo>
                    <a:lnTo>
                      <a:pt x="2181" y="610"/>
                    </a:lnTo>
                    <a:lnTo>
                      <a:pt x="2173" y="609"/>
                    </a:lnTo>
                    <a:lnTo>
                      <a:pt x="2165" y="610"/>
                    </a:lnTo>
                    <a:lnTo>
                      <a:pt x="2155" y="611"/>
                    </a:lnTo>
                    <a:lnTo>
                      <a:pt x="2135" y="614"/>
                    </a:lnTo>
                    <a:lnTo>
                      <a:pt x="2135" y="614"/>
                    </a:lnTo>
                    <a:lnTo>
                      <a:pt x="2119" y="619"/>
                    </a:lnTo>
                    <a:lnTo>
                      <a:pt x="2106" y="624"/>
                    </a:lnTo>
                    <a:lnTo>
                      <a:pt x="2094" y="629"/>
                    </a:lnTo>
                    <a:lnTo>
                      <a:pt x="2084" y="636"/>
                    </a:lnTo>
                    <a:lnTo>
                      <a:pt x="2076" y="644"/>
                    </a:lnTo>
                    <a:lnTo>
                      <a:pt x="2070" y="651"/>
                    </a:lnTo>
                    <a:lnTo>
                      <a:pt x="2064" y="660"/>
                    </a:lnTo>
                    <a:lnTo>
                      <a:pt x="2060" y="669"/>
                    </a:lnTo>
                    <a:lnTo>
                      <a:pt x="2052" y="689"/>
                    </a:lnTo>
                    <a:lnTo>
                      <a:pt x="2045" y="712"/>
                    </a:lnTo>
                    <a:lnTo>
                      <a:pt x="2035" y="737"/>
                    </a:lnTo>
                    <a:lnTo>
                      <a:pt x="2030" y="751"/>
                    </a:lnTo>
                    <a:lnTo>
                      <a:pt x="2022" y="766"/>
                    </a:lnTo>
                    <a:lnTo>
                      <a:pt x="2022" y="766"/>
                    </a:lnTo>
                    <a:lnTo>
                      <a:pt x="2030" y="756"/>
                    </a:lnTo>
                    <a:lnTo>
                      <a:pt x="2036" y="745"/>
                    </a:lnTo>
                    <a:lnTo>
                      <a:pt x="2048" y="725"/>
                    </a:lnTo>
                    <a:lnTo>
                      <a:pt x="2058" y="706"/>
                    </a:lnTo>
                    <a:lnTo>
                      <a:pt x="2068" y="688"/>
                    </a:lnTo>
                    <a:lnTo>
                      <a:pt x="2073" y="680"/>
                    </a:lnTo>
                    <a:lnTo>
                      <a:pt x="2079" y="672"/>
                    </a:lnTo>
                    <a:lnTo>
                      <a:pt x="2085" y="664"/>
                    </a:lnTo>
                    <a:lnTo>
                      <a:pt x="2093" y="658"/>
                    </a:lnTo>
                    <a:lnTo>
                      <a:pt x="2101" y="651"/>
                    </a:lnTo>
                    <a:lnTo>
                      <a:pt x="2111" y="646"/>
                    </a:lnTo>
                    <a:lnTo>
                      <a:pt x="2122" y="641"/>
                    </a:lnTo>
                    <a:lnTo>
                      <a:pt x="2134" y="638"/>
                    </a:lnTo>
                    <a:lnTo>
                      <a:pt x="2134" y="638"/>
                    </a:lnTo>
                    <a:lnTo>
                      <a:pt x="2156" y="633"/>
                    </a:lnTo>
                    <a:lnTo>
                      <a:pt x="2166" y="630"/>
                    </a:lnTo>
                    <a:lnTo>
                      <a:pt x="2174" y="630"/>
                    </a:lnTo>
                    <a:lnTo>
                      <a:pt x="2174" y="630"/>
                    </a:lnTo>
                    <a:lnTo>
                      <a:pt x="2167" y="635"/>
                    </a:lnTo>
                    <a:lnTo>
                      <a:pt x="2159" y="639"/>
                    </a:lnTo>
                    <a:lnTo>
                      <a:pt x="2153" y="645"/>
                    </a:lnTo>
                    <a:lnTo>
                      <a:pt x="2146" y="651"/>
                    </a:lnTo>
                    <a:lnTo>
                      <a:pt x="2141" y="657"/>
                    </a:lnTo>
                    <a:lnTo>
                      <a:pt x="2136" y="663"/>
                    </a:lnTo>
                    <a:lnTo>
                      <a:pt x="2132" y="671"/>
                    </a:lnTo>
                    <a:lnTo>
                      <a:pt x="2129" y="677"/>
                    </a:lnTo>
                    <a:lnTo>
                      <a:pt x="2129" y="677"/>
                    </a:lnTo>
                    <a:lnTo>
                      <a:pt x="2123" y="698"/>
                    </a:lnTo>
                    <a:lnTo>
                      <a:pt x="2119" y="719"/>
                    </a:lnTo>
                    <a:lnTo>
                      <a:pt x="2117" y="737"/>
                    </a:lnTo>
                    <a:lnTo>
                      <a:pt x="2116" y="757"/>
                    </a:lnTo>
                    <a:lnTo>
                      <a:pt x="2113" y="775"/>
                    </a:lnTo>
                    <a:lnTo>
                      <a:pt x="2111" y="794"/>
                    </a:lnTo>
                    <a:lnTo>
                      <a:pt x="2107" y="814"/>
                    </a:lnTo>
                    <a:lnTo>
                      <a:pt x="2104" y="823"/>
                    </a:lnTo>
                    <a:lnTo>
                      <a:pt x="2100" y="832"/>
                    </a:lnTo>
                    <a:lnTo>
                      <a:pt x="2100" y="832"/>
                    </a:lnTo>
                    <a:lnTo>
                      <a:pt x="2109" y="815"/>
                    </a:lnTo>
                    <a:lnTo>
                      <a:pt x="2116" y="798"/>
                    </a:lnTo>
                    <a:lnTo>
                      <a:pt x="2122" y="781"/>
                    </a:lnTo>
                    <a:lnTo>
                      <a:pt x="2128" y="763"/>
                    </a:lnTo>
                    <a:lnTo>
                      <a:pt x="2137" y="727"/>
                    </a:lnTo>
                    <a:lnTo>
                      <a:pt x="2144" y="710"/>
                    </a:lnTo>
                    <a:lnTo>
                      <a:pt x="2153" y="691"/>
                    </a:lnTo>
                    <a:lnTo>
                      <a:pt x="2153" y="691"/>
                    </a:lnTo>
                    <a:lnTo>
                      <a:pt x="2157" y="685"/>
                    </a:lnTo>
                    <a:lnTo>
                      <a:pt x="2162" y="677"/>
                    </a:lnTo>
                    <a:lnTo>
                      <a:pt x="2170" y="670"/>
                    </a:lnTo>
                    <a:lnTo>
                      <a:pt x="2179" y="662"/>
                    </a:lnTo>
                    <a:lnTo>
                      <a:pt x="2187" y="656"/>
                    </a:lnTo>
                    <a:lnTo>
                      <a:pt x="2196" y="650"/>
                    </a:lnTo>
                    <a:lnTo>
                      <a:pt x="2205" y="647"/>
                    </a:lnTo>
                    <a:lnTo>
                      <a:pt x="2213" y="646"/>
                    </a:lnTo>
                    <a:lnTo>
                      <a:pt x="2213" y="646"/>
                    </a:lnTo>
                    <a:lnTo>
                      <a:pt x="2229" y="645"/>
                    </a:lnTo>
                    <a:lnTo>
                      <a:pt x="2229" y="645"/>
                    </a:lnTo>
                    <a:lnTo>
                      <a:pt x="2232" y="669"/>
                    </a:lnTo>
                    <a:lnTo>
                      <a:pt x="2234" y="690"/>
                    </a:lnTo>
                    <a:lnTo>
                      <a:pt x="2235" y="712"/>
                    </a:lnTo>
                    <a:lnTo>
                      <a:pt x="2234" y="733"/>
                    </a:lnTo>
                    <a:lnTo>
                      <a:pt x="2234" y="733"/>
                    </a:lnTo>
                    <a:lnTo>
                      <a:pt x="2231" y="770"/>
                    </a:lnTo>
                    <a:lnTo>
                      <a:pt x="2224" y="811"/>
                    </a:lnTo>
                    <a:lnTo>
                      <a:pt x="2218" y="847"/>
                    </a:lnTo>
                    <a:lnTo>
                      <a:pt x="2211" y="875"/>
                    </a:lnTo>
                    <a:lnTo>
                      <a:pt x="2211" y="875"/>
                    </a:lnTo>
                    <a:lnTo>
                      <a:pt x="2216" y="868"/>
                    </a:lnTo>
                    <a:lnTo>
                      <a:pt x="2220" y="861"/>
                    </a:lnTo>
                    <a:lnTo>
                      <a:pt x="2228" y="845"/>
                    </a:lnTo>
                    <a:lnTo>
                      <a:pt x="2234" y="828"/>
                    </a:lnTo>
                    <a:lnTo>
                      <a:pt x="2240" y="808"/>
                    </a:lnTo>
                    <a:lnTo>
                      <a:pt x="2250" y="768"/>
                    </a:lnTo>
                    <a:lnTo>
                      <a:pt x="2258" y="731"/>
                    </a:lnTo>
                    <a:lnTo>
                      <a:pt x="2258" y="731"/>
                    </a:lnTo>
                    <a:lnTo>
                      <a:pt x="2262" y="712"/>
                    </a:lnTo>
                    <a:lnTo>
                      <a:pt x="2264" y="693"/>
                    </a:lnTo>
                    <a:lnTo>
                      <a:pt x="2265" y="673"/>
                    </a:lnTo>
                    <a:lnTo>
                      <a:pt x="2265" y="652"/>
                    </a:lnTo>
                    <a:lnTo>
                      <a:pt x="2264" y="632"/>
                    </a:lnTo>
                    <a:lnTo>
                      <a:pt x="2263" y="612"/>
                    </a:lnTo>
                    <a:lnTo>
                      <a:pt x="2259" y="591"/>
                    </a:lnTo>
                    <a:lnTo>
                      <a:pt x="2256" y="572"/>
                    </a:lnTo>
                    <a:lnTo>
                      <a:pt x="2256" y="572"/>
                    </a:lnTo>
                    <a:lnTo>
                      <a:pt x="2255" y="559"/>
                    </a:lnTo>
                    <a:lnTo>
                      <a:pt x="2255" y="549"/>
                    </a:lnTo>
                    <a:lnTo>
                      <a:pt x="2257" y="539"/>
                    </a:lnTo>
                    <a:lnTo>
                      <a:pt x="2260" y="531"/>
                    </a:lnTo>
                    <a:lnTo>
                      <a:pt x="2266" y="525"/>
                    </a:lnTo>
                    <a:lnTo>
                      <a:pt x="2272" y="519"/>
                    </a:lnTo>
                    <a:lnTo>
                      <a:pt x="2279" y="515"/>
                    </a:lnTo>
                    <a:lnTo>
                      <a:pt x="2287" y="511"/>
                    </a:lnTo>
                    <a:lnTo>
                      <a:pt x="2305" y="503"/>
                    </a:lnTo>
                    <a:lnTo>
                      <a:pt x="2324" y="496"/>
                    </a:lnTo>
                    <a:lnTo>
                      <a:pt x="2342" y="489"/>
                    </a:lnTo>
                    <a:lnTo>
                      <a:pt x="2351" y="483"/>
                    </a:lnTo>
                    <a:lnTo>
                      <a:pt x="2360" y="478"/>
                    </a:lnTo>
                    <a:lnTo>
                      <a:pt x="2360" y="478"/>
                    </a:lnTo>
                    <a:lnTo>
                      <a:pt x="2370" y="468"/>
                    </a:lnTo>
                    <a:lnTo>
                      <a:pt x="2381" y="457"/>
                    </a:lnTo>
                    <a:lnTo>
                      <a:pt x="2391" y="445"/>
                    </a:lnTo>
                    <a:lnTo>
                      <a:pt x="2401" y="433"/>
                    </a:lnTo>
                    <a:lnTo>
                      <a:pt x="2421" y="408"/>
                    </a:lnTo>
                    <a:lnTo>
                      <a:pt x="2431" y="396"/>
                    </a:lnTo>
                    <a:lnTo>
                      <a:pt x="2441" y="385"/>
                    </a:lnTo>
                    <a:lnTo>
                      <a:pt x="2441" y="385"/>
                    </a:lnTo>
                    <a:lnTo>
                      <a:pt x="2448" y="381"/>
                    </a:lnTo>
                    <a:lnTo>
                      <a:pt x="2453" y="378"/>
                    </a:lnTo>
                    <a:lnTo>
                      <a:pt x="2461" y="377"/>
                    </a:lnTo>
                    <a:lnTo>
                      <a:pt x="2467" y="377"/>
                    </a:lnTo>
                    <a:lnTo>
                      <a:pt x="2474" y="378"/>
                    </a:lnTo>
                    <a:lnTo>
                      <a:pt x="2480" y="380"/>
                    </a:lnTo>
                    <a:lnTo>
                      <a:pt x="2487" y="383"/>
                    </a:lnTo>
                    <a:lnTo>
                      <a:pt x="2495" y="388"/>
                    </a:lnTo>
                    <a:lnTo>
                      <a:pt x="2495" y="388"/>
                    </a:lnTo>
                    <a:lnTo>
                      <a:pt x="2504" y="396"/>
                    </a:lnTo>
                    <a:lnTo>
                      <a:pt x="2514" y="406"/>
                    </a:lnTo>
                    <a:lnTo>
                      <a:pt x="2521" y="416"/>
                    </a:lnTo>
                    <a:lnTo>
                      <a:pt x="2526" y="426"/>
                    </a:lnTo>
                    <a:lnTo>
                      <a:pt x="2526" y="426"/>
                    </a:lnTo>
                    <a:lnTo>
                      <a:pt x="2535" y="449"/>
                    </a:lnTo>
                    <a:lnTo>
                      <a:pt x="2544" y="473"/>
                    </a:lnTo>
                    <a:lnTo>
                      <a:pt x="2551" y="499"/>
                    </a:lnTo>
                    <a:lnTo>
                      <a:pt x="2558" y="525"/>
                    </a:lnTo>
                    <a:lnTo>
                      <a:pt x="2564" y="552"/>
                    </a:lnTo>
                    <a:lnTo>
                      <a:pt x="2570" y="580"/>
                    </a:lnTo>
                    <a:lnTo>
                      <a:pt x="2574" y="608"/>
                    </a:lnTo>
                    <a:lnTo>
                      <a:pt x="2578" y="637"/>
                    </a:lnTo>
                    <a:lnTo>
                      <a:pt x="2582" y="665"/>
                    </a:lnTo>
                    <a:lnTo>
                      <a:pt x="2584" y="694"/>
                    </a:lnTo>
                    <a:lnTo>
                      <a:pt x="2586" y="721"/>
                    </a:lnTo>
                    <a:lnTo>
                      <a:pt x="2587" y="748"/>
                    </a:lnTo>
                    <a:lnTo>
                      <a:pt x="2588" y="775"/>
                    </a:lnTo>
                    <a:lnTo>
                      <a:pt x="2587" y="800"/>
                    </a:lnTo>
                    <a:lnTo>
                      <a:pt x="2586" y="825"/>
                    </a:lnTo>
                    <a:lnTo>
                      <a:pt x="2584" y="848"/>
                    </a:lnTo>
                    <a:lnTo>
                      <a:pt x="2584" y="8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9"/>
              <p:cNvSpPr>
                <a:spLocks/>
              </p:cNvSpPr>
              <p:nvPr/>
            </p:nvSpPr>
            <p:spPr bwMode="auto">
              <a:xfrm>
                <a:off x="11176000" y="2314575"/>
                <a:ext cx="153988" cy="144463"/>
              </a:xfrm>
              <a:custGeom>
                <a:avLst/>
                <a:gdLst>
                  <a:gd name="T0" fmla="*/ 97 w 97"/>
                  <a:gd name="T1" fmla="*/ 0 h 91"/>
                  <a:gd name="T2" fmla="*/ 97 w 97"/>
                  <a:gd name="T3" fmla="*/ 0 h 91"/>
                  <a:gd name="T4" fmla="*/ 75 w 97"/>
                  <a:gd name="T5" fmla="*/ 5 h 91"/>
                  <a:gd name="T6" fmla="*/ 58 w 97"/>
                  <a:gd name="T7" fmla="*/ 12 h 91"/>
                  <a:gd name="T8" fmla="*/ 50 w 97"/>
                  <a:gd name="T9" fmla="*/ 15 h 91"/>
                  <a:gd name="T10" fmla="*/ 43 w 97"/>
                  <a:gd name="T11" fmla="*/ 18 h 91"/>
                  <a:gd name="T12" fmla="*/ 37 w 97"/>
                  <a:gd name="T13" fmla="*/ 23 h 91"/>
                  <a:gd name="T14" fmla="*/ 31 w 97"/>
                  <a:gd name="T15" fmla="*/ 27 h 91"/>
                  <a:gd name="T16" fmla="*/ 27 w 97"/>
                  <a:gd name="T17" fmla="*/ 32 h 91"/>
                  <a:gd name="T18" fmla="*/ 22 w 97"/>
                  <a:gd name="T19" fmla="*/ 39 h 91"/>
                  <a:gd name="T20" fmla="*/ 14 w 97"/>
                  <a:gd name="T21" fmla="*/ 52 h 91"/>
                  <a:gd name="T22" fmla="*/ 7 w 97"/>
                  <a:gd name="T23" fmla="*/ 70 h 91"/>
                  <a:gd name="T24" fmla="*/ 0 w 97"/>
                  <a:gd name="T25" fmla="*/ 91 h 91"/>
                  <a:gd name="T26" fmla="*/ 0 w 97"/>
                  <a:gd name="T27" fmla="*/ 91 h 91"/>
                  <a:gd name="T28" fmla="*/ 11 w 97"/>
                  <a:gd name="T29" fmla="*/ 75 h 91"/>
                  <a:gd name="T30" fmla="*/ 22 w 97"/>
                  <a:gd name="T31" fmla="*/ 62 h 91"/>
                  <a:gd name="T32" fmla="*/ 31 w 97"/>
                  <a:gd name="T33" fmla="*/ 50 h 91"/>
                  <a:gd name="T34" fmla="*/ 42 w 97"/>
                  <a:gd name="T35" fmla="*/ 39 h 91"/>
                  <a:gd name="T36" fmla="*/ 53 w 97"/>
                  <a:gd name="T37" fmla="*/ 29 h 91"/>
                  <a:gd name="T38" fmla="*/ 66 w 97"/>
                  <a:gd name="T39" fmla="*/ 19 h 91"/>
                  <a:gd name="T40" fmla="*/ 97 w 97"/>
                  <a:gd name="T41" fmla="*/ 0 h 91"/>
                  <a:gd name="T42" fmla="*/ 97 w 97"/>
                  <a:gd name="T4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91">
                    <a:moveTo>
                      <a:pt x="97" y="0"/>
                    </a:moveTo>
                    <a:lnTo>
                      <a:pt x="97" y="0"/>
                    </a:lnTo>
                    <a:lnTo>
                      <a:pt x="75" y="5"/>
                    </a:lnTo>
                    <a:lnTo>
                      <a:pt x="58" y="12"/>
                    </a:lnTo>
                    <a:lnTo>
                      <a:pt x="50" y="15"/>
                    </a:lnTo>
                    <a:lnTo>
                      <a:pt x="43" y="18"/>
                    </a:lnTo>
                    <a:lnTo>
                      <a:pt x="37" y="23"/>
                    </a:lnTo>
                    <a:lnTo>
                      <a:pt x="31" y="27"/>
                    </a:lnTo>
                    <a:lnTo>
                      <a:pt x="27" y="32"/>
                    </a:lnTo>
                    <a:lnTo>
                      <a:pt x="22" y="39"/>
                    </a:lnTo>
                    <a:lnTo>
                      <a:pt x="14" y="52"/>
                    </a:lnTo>
                    <a:lnTo>
                      <a:pt x="7" y="7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1" y="75"/>
                    </a:lnTo>
                    <a:lnTo>
                      <a:pt x="22" y="62"/>
                    </a:lnTo>
                    <a:lnTo>
                      <a:pt x="31" y="50"/>
                    </a:lnTo>
                    <a:lnTo>
                      <a:pt x="42" y="39"/>
                    </a:lnTo>
                    <a:lnTo>
                      <a:pt x="53" y="29"/>
                    </a:lnTo>
                    <a:lnTo>
                      <a:pt x="66" y="1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0"/>
              <p:cNvSpPr>
                <a:spLocks/>
              </p:cNvSpPr>
              <p:nvPr/>
            </p:nvSpPr>
            <p:spPr bwMode="auto">
              <a:xfrm>
                <a:off x="11160125" y="2298700"/>
                <a:ext cx="333375" cy="325438"/>
              </a:xfrm>
              <a:custGeom>
                <a:avLst/>
                <a:gdLst>
                  <a:gd name="T0" fmla="*/ 210 w 210"/>
                  <a:gd name="T1" fmla="*/ 0 h 205"/>
                  <a:gd name="T2" fmla="*/ 210 w 210"/>
                  <a:gd name="T3" fmla="*/ 0 h 205"/>
                  <a:gd name="T4" fmla="*/ 166 w 210"/>
                  <a:gd name="T5" fmla="*/ 12 h 205"/>
                  <a:gd name="T6" fmla="*/ 146 w 210"/>
                  <a:gd name="T7" fmla="*/ 19 h 205"/>
                  <a:gd name="T8" fmla="*/ 129 w 210"/>
                  <a:gd name="T9" fmla="*/ 25 h 205"/>
                  <a:gd name="T10" fmla="*/ 112 w 210"/>
                  <a:gd name="T11" fmla="*/ 32 h 205"/>
                  <a:gd name="T12" fmla="*/ 98 w 210"/>
                  <a:gd name="T13" fmla="*/ 39 h 205"/>
                  <a:gd name="T14" fmla="*/ 85 w 210"/>
                  <a:gd name="T15" fmla="*/ 48 h 205"/>
                  <a:gd name="T16" fmla="*/ 73 w 210"/>
                  <a:gd name="T17" fmla="*/ 58 h 205"/>
                  <a:gd name="T18" fmla="*/ 61 w 210"/>
                  <a:gd name="T19" fmla="*/ 70 h 205"/>
                  <a:gd name="T20" fmla="*/ 51 w 210"/>
                  <a:gd name="T21" fmla="*/ 83 h 205"/>
                  <a:gd name="T22" fmla="*/ 41 w 210"/>
                  <a:gd name="T23" fmla="*/ 97 h 205"/>
                  <a:gd name="T24" fmla="*/ 33 w 210"/>
                  <a:gd name="T25" fmla="*/ 114 h 205"/>
                  <a:gd name="T26" fmla="*/ 24 w 210"/>
                  <a:gd name="T27" fmla="*/ 133 h 205"/>
                  <a:gd name="T28" fmla="*/ 15 w 210"/>
                  <a:gd name="T29" fmla="*/ 155 h 205"/>
                  <a:gd name="T30" fmla="*/ 8 w 210"/>
                  <a:gd name="T31" fmla="*/ 179 h 205"/>
                  <a:gd name="T32" fmla="*/ 0 w 210"/>
                  <a:gd name="T33" fmla="*/ 205 h 205"/>
                  <a:gd name="T34" fmla="*/ 0 w 210"/>
                  <a:gd name="T35" fmla="*/ 205 h 205"/>
                  <a:gd name="T36" fmla="*/ 20 w 210"/>
                  <a:gd name="T37" fmla="*/ 167 h 205"/>
                  <a:gd name="T38" fmla="*/ 29 w 210"/>
                  <a:gd name="T39" fmla="*/ 150 h 205"/>
                  <a:gd name="T40" fmla="*/ 39 w 210"/>
                  <a:gd name="T41" fmla="*/ 134 h 205"/>
                  <a:gd name="T42" fmla="*/ 50 w 210"/>
                  <a:gd name="T43" fmla="*/ 120 h 205"/>
                  <a:gd name="T44" fmla="*/ 60 w 210"/>
                  <a:gd name="T45" fmla="*/ 106 h 205"/>
                  <a:gd name="T46" fmla="*/ 71 w 210"/>
                  <a:gd name="T47" fmla="*/ 94 h 205"/>
                  <a:gd name="T48" fmla="*/ 83 w 210"/>
                  <a:gd name="T49" fmla="*/ 82 h 205"/>
                  <a:gd name="T50" fmla="*/ 95 w 210"/>
                  <a:gd name="T51" fmla="*/ 71 h 205"/>
                  <a:gd name="T52" fmla="*/ 108 w 210"/>
                  <a:gd name="T53" fmla="*/ 60 h 205"/>
                  <a:gd name="T54" fmla="*/ 122 w 210"/>
                  <a:gd name="T55" fmla="*/ 50 h 205"/>
                  <a:gd name="T56" fmla="*/ 137 w 210"/>
                  <a:gd name="T57" fmla="*/ 39 h 205"/>
                  <a:gd name="T58" fmla="*/ 154 w 210"/>
                  <a:gd name="T59" fmla="*/ 29 h 205"/>
                  <a:gd name="T60" fmla="*/ 171 w 210"/>
                  <a:gd name="T61" fmla="*/ 20 h 205"/>
                  <a:gd name="T62" fmla="*/ 210 w 210"/>
                  <a:gd name="T63" fmla="*/ 0 h 205"/>
                  <a:gd name="T64" fmla="*/ 210 w 210"/>
                  <a:gd name="T6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0" h="205">
                    <a:moveTo>
                      <a:pt x="210" y="0"/>
                    </a:moveTo>
                    <a:lnTo>
                      <a:pt x="210" y="0"/>
                    </a:lnTo>
                    <a:lnTo>
                      <a:pt x="166" y="12"/>
                    </a:lnTo>
                    <a:lnTo>
                      <a:pt x="146" y="19"/>
                    </a:lnTo>
                    <a:lnTo>
                      <a:pt x="129" y="25"/>
                    </a:lnTo>
                    <a:lnTo>
                      <a:pt x="112" y="32"/>
                    </a:lnTo>
                    <a:lnTo>
                      <a:pt x="98" y="39"/>
                    </a:lnTo>
                    <a:lnTo>
                      <a:pt x="85" y="48"/>
                    </a:lnTo>
                    <a:lnTo>
                      <a:pt x="73" y="58"/>
                    </a:lnTo>
                    <a:lnTo>
                      <a:pt x="61" y="70"/>
                    </a:lnTo>
                    <a:lnTo>
                      <a:pt x="51" y="83"/>
                    </a:lnTo>
                    <a:lnTo>
                      <a:pt x="41" y="97"/>
                    </a:lnTo>
                    <a:lnTo>
                      <a:pt x="33" y="114"/>
                    </a:lnTo>
                    <a:lnTo>
                      <a:pt x="24" y="133"/>
                    </a:lnTo>
                    <a:lnTo>
                      <a:pt x="15" y="155"/>
                    </a:lnTo>
                    <a:lnTo>
                      <a:pt x="8" y="179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0" y="167"/>
                    </a:lnTo>
                    <a:lnTo>
                      <a:pt x="29" y="150"/>
                    </a:lnTo>
                    <a:lnTo>
                      <a:pt x="39" y="134"/>
                    </a:lnTo>
                    <a:lnTo>
                      <a:pt x="50" y="120"/>
                    </a:lnTo>
                    <a:lnTo>
                      <a:pt x="60" y="106"/>
                    </a:lnTo>
                    <a:lnTo>
                      <a:pt x="71" y="94"/>
                    </a:lnTo>
                    <a:lnTo>
                      <a:pt x="83" y="82"/>
                    </a:lnTo>
                    <a:lnTo>
                      <a:pt x="95" y="71"/>
                    </a:lnTo>
                    <a:lnTo>
                      <a:pt x="108" y="60"/>
                    </a:lnTo>
                    <a:lnTo>
                      <a:pt x="122" y="50"/>
                    </a:lnTo>
                    <a:lnTo>
                      <a:pt x="137" y="39"/>
                    </a:lnTo>
                    <a:lnTo>
                      <a:pt x="154" y="29"/>
                    </a:lnTo>
                    <a:lnTo>
                      <a:pt x="171" y="2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1"/>
              <p:cNvSpPr>
                <a:spLocks/>
              </p:cNvSpPr>
              <p:nvPr/>
            </p:nvSpPr>
            <p:spPr bwMode="auto">
              <a:xfrm>
                <a:off x="9296400" y="3341688"/>
                <a:ext cx="92075" cy="192088"/>
              </a:xfrm>
              <a:custGeom>
                <a:avLst/>
                <a:gdLst>
                  <a:gd name="T0" fmla="*/ 1 w 58"/>
                  <a:gd name="T1" fmla="*/ 121 h 121"/>
                  <a:gd name="T2" fmla="*/ 1 w 58"/>
                  <a:gd name="T3" fmla="*/ 121 h 121"/>
                  <a:gd name="T4" fmla="*/ 5 w 58"/>
                  <a:gd name="T5" fmla="*/ 102 h 121"/>
                  <a:gd name="T6" fmla="*/ 10 w 58"/>
                  <a:gd name="T7" fmla="*/ 85 h 121"/>
                  <a:gd name="T8" fmla="*/ 15 w 58"/>
                  <a:gd name="T9" fmla="*/ 71 h 121"/>
                  <a:gd name="T10" fmla="*/ 22 w 58"/>
                  <a:gd name="T11" fmla="*/ 57 h 121"/>
                  <a:gd name="T12" fmla="*/ 28 w 58"/>
                  <a:gd name="T13" fmla="*/ 43 h 121"/>
                  <a:gd name="T14" fmla="*/ 37 w 58"/>
                  <a:gd name="T15" fmla="*/ 30 h 121"/>
                  <a:gd name="T16" fmla="*/ 58 w 58"/>
                  <a:gd name="T17" fmla="*/ 0 h 121"/>
                  <a:gd name="T18" fmla="*/ 58 w 58"/>
                  <a:gd name="T19" fmla="*/ 0 h 121"/>
                  <a:gd name="T20" fmla="*/ 39 w 58"/>
                  <a:gd name="T21" fmla="*/ 13 h 121"/>
                  <a:gd name="T22" fmla="*/ 25 w 58"/>
                  <a:gd name="T23" fmla="*/ 26 h 121"/>
                  <a:gd name="T24" fmla="*/ 20 w 58"/>
                  <a:gd name="T25" fmla="*/ 32 h 121"/>
                  <a:gd name="T26" fmla="*/ 14 w 58"/>
                  <a:gd name="T27" fmla="*/ 38 h 121"/>
                  <a:gd name="T28" fmla="*/ 11 w 58"/>
                  <a:gd name="T29" fmla="*/ 43 h 121"/>
                  <a:gd name="T30" fmla="*/ 7 w 58"/>
                  <a:gd name="T31" fmla="*/ 50 h 121"/>
                  <a:gd name="T32" fmla="*/ 4 w 58"/>
                  <a:gd name="T33" fmla="*/ 57 h 121"/>
                  <a:gd name="T34" fmla="*/ 2 w 58"/>
                  <a:gd name="T35" fmla="*/ 63 h 121"/>
                  <a:gd name="T36" fmla="*/ 0 w 58"/>
                  <a:gd name="T37" fmla="*/ 79 h 121"/>
                  <a:gd name="T38" fmla="*/ 0 w 58"/>
                  <a:gd name="T39" fmla="*/ 98 h 121"/>
                  <a:gd name="T40" fmla="*/ 1 w 58"/>
                  <a:gd name="T41" fmla="*/ 121 h 121"/>
                  <a:gd name="T42" fmla="*/ 1 w 58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21">
                    <a:moveTo>
                      <a:pt x="1" y="121"/>
                    </a:moveTo>
                    <a:lnTo>
                      <a:pt x="1" y="121"/>
                    </a:lnTo>
                    <a:lnTo>
                      <a:pt x="5" y="102"/>
                    </a:lnTo>
                    <a:lnTo>
                      <a:pt x="10" y="85"/>
                    </a:lnTo>
                    <a:lnTo>
                      <a:pt x="15" y="71"/>
                    </a:lnTo>
                    <a:lnTo>
                      <a:pt x="22" y="57"/>
                    </a:lnTo>
                    <a:lnTo>
                      <a:pt x="28" y="43"/>
                    </a:lnTo>
                    <a:lnTo>
                      <a:pt x="37" y="3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13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4" y="38"/>
                    </a:lnTo>
                    <a:lnTo>
                      <a:pt x="11" y="43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1" y="121"/>
                    </a:lnTo>
                    <a:lnTo>
                      <a:pt x="1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92"/>
              <p:cNvSpPr>
                <a:spLocks/>
              </p:cNvSpPr>
              <p:nvPr/>
            </p:nvSpPr>
            <p:spPr bwMode="auto">
              <a:xfrm>
                <a:off x="9336088" y="3268663"/>
                <a:ext cx="198438" cy="423863"/>
              </a:xfrm>
              <a:custGeom>
                <a:avLst/>
                <a:gdLst>
                  <a:gd name="T0" fmla="*/ 4 w 125"/>
                  <a:gd name="T1" fmla="*/ 267 h 267"/>
                  <a:gd name="T2" fmla="*/ 4 w 125"/>
                  <a:gd name="T3" fmla="*/ 267 h 267"/>
                  <a:gd name="T4" fmla="*/ 9 w 125"/>
                  <a:gd name="T5" fmla="*/ 225 h 267"/>
                  <a:gd name="T6" fmla="*/ 12 w 125"/>
                  <a:gd name="T7" fmla="*/ 205 h 267"/>
                  <a:gd name="T8" fmla="*/ 15 w 125"/>
                  <a:gd name="T9" fmla="*/ 186 h 267"/>
                  <a:gd name="T10" fmla="*/ 20 w 125"/>
                  <a:gd name="T11" fmla="*/ 169 h 267"/>
                  <a:gd name="T12" fmla="*/ 24 w 125"/>
                  <a:gd name="T13" fmla="*/ 153 h 267"/>
                  <a:gd name="T14" fmla="*/ 31 w 125"/>
                  <a:gd name="T15" fmla="*/ 137 h 267"/>
                  <a:gd name="T16" fmla="*/ 36 w 125"/>
                  <a:gd name="T17" fmla="*/ 122 h 267"/>
                  <a:gd name="T18" fmla="*/ 44 w 125"/>
                  <a:gd name="T19" fmla="*/ 107 h 267"/>
                  <a:gd name="T20" fmla="*/ 52 w 125"/>
                  <a:gd name="T21" fmla="*/ 93 h 267"/>
                  <a:gd name="T22" fmla="*/ 61 w 125"/>
                  <a:gd name="T23" fmla="*/ 78 h 267"/>
                  <a:gd name="T24" fmla="*/ 72 w 125"/>
                  <a:gd name="T25" fmla="*/ 63 h 267"/>
                  <a:gd name="T26" fmla="*/ 83 w 125"/>
                  <a:gd name="T27" fmla="*/ 48 h 267"/>
                  <a:gd name="T28" fmla="*/ 96 w 125"/>
                  <a:gd name="T29" fmla="*/ 33 h 267"/>
                  <a:gd name="T30" fmla="*/ 125 w 125"/>
                  <a:gd name="T31" fmla="*/ 0 h 267"/>
                  <a:gd name="T32" fmla="*/ 125 w 125"/>
                  <a:gd name="T33" fmla="*/ 0 h 267"/>
                  <a:gd name="T34" fmla="*/ 88 w 125"/>
                  <a:gd name="T35" fmla="*/ 26 h 267"/>
                  <a:gd name="T36" fmla="*/ 73 w 125"/>
                  <a:gd name="T37" fmla="*/ 39 h 267"/>
                  <a:gd name="T38" fmla="*/ 59 w 125"/>
                  <a:gd name="T39" fmla="*/ 52 h 267"/>
                  <a:gd name="T40" fmla="*/ 46 w 125"/>
                  <a:gd name="T41" fmla="*/ 64 h 267"/>
                  <a:gd name="T42" fmla="*/ 36 w 125"/>
                  <a:gd name="T43" fmla="*/ 78 h 267"/>
                  <a:gd name="T44" fmla="*/ 26 w 125"/>
                  <a:gd name="T45" fmla="*/ 91 h 267"/>
                  <a:gd name="T46" fmla="*/ 19 w 125"/>
                  <a:gd name="T47" fmla="*/ 104 h 267"/>
                  <a:gd name="T48" fmla="*/ 12 w 125"/>
                  <a:gd name="T49" fmla="*/ 119 h 267"/>
                  <a:gd name="T50" fmla="*/ 8 w 125"/>
                  <a:gd name="T51" fmla="*/ 134 h 267"/>
                  <a:gd name="T52" fmla="*/ 3 w 125"/>
                  <a:gd name="T53" fmla="*/ 152 h 267"/>
                  <a:gd name="T54" fmla="*/ 1 w 125"/>
                  <a:gd name="T55" fmla="*/ 170 h 267"/>
                  <a:gd name="T56" fmla="*/ 0 w 125"/>
                  <a:gd name="T57" fmla="*/ 191 h 267"/>
                  <a:gd name="T58" fmla="*/ 1 w 125"/>
                  <a:gd name="T59" fmla="*/ 214 h 267"/>
                  <a:gd name="T60" fmla="*/ 2 w 125"/>
                  <a:gd name="T61" fmla="*/ 240 h 267"/>
                  <a:gd name="T62" fmla="*/ 4 w 125"/>
                  <a:gd name="T63" fmla="*/ 267 h 267"/>
                  <a:gd name="T64" fmla="*/ 4 w 125"/>
                  <a:gd name="T65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267">
                    <a:moveTo>
                      <a:pt x="4" y="267"/>
                    </a:moveTo>
                    <a:lnTo>
                      <a:pt x="4" y="267"/>
                    </a:lnTo>
                    <a:lnTo>
                      <a:pt x="9" y="225"/>
                    </a:lnTo>
                    <a:lnTo>
                      <a:pt x="12" y="205"/>
                    </a:lnTo>
                    <a:lnTo>
                      <a:pt x="15" y="186"/>
                    </a:lnTo>
                    <a:lnTo>
                      <a:pt x="20" y="169"/>
                    </a:lnTo>
                    <a:lnTo>
                      <a:pt x="24" y="153"/>
                    </a:lnTo>
                    <a:lnTo>
                      <a:pt x="31" y="137"/>
                    </a:lnTo>
                    <a:lnTo>
                      <a:pt x="36" y="122"/>
                    </a:lnTo>
                    <a:lnTo>
                      <a:pt x="44" y="107"/>
                    </a:lnTo>
                    <a:lnTo>
                      <a:pt x="52" y="93"/>
                    </a:lnTo>
                    <a:lnTo>
                      <a:pt x="61" y="78"/>
                    </a:lnTo>
                    <a:lnTo>
                      <a:pt x="72" y="63"/>
                    </a:lnTo>
                    <a:lnTo>
                      <a:pt x="83" y="48"/>
                    </a:lnTo>
                    <a:lnTo>
                      <a:pt x="96" y="33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88" y="26"/>
                    </a:lnTo>
                    <a:lnTo>
                      <a:pt x="73" y="39"/>
                    </a:lnTo>
                    <a:lnTo>
                      <a:pt x="59" y="52"/>
                    </a:lnTo>
                    <a:lnTo>
                      <a:pt x="46" y="64"/>
                    </a:lnTo>
                    <a:lnTo>
                      <a:pt x="36" y="78"/>
                    </a:lnTo>
                    <a:lnTo>
                      <a:pt x="26" y="91"/>
                    </a:lnTo>
                    <a:lnTo>
                      <a:pt x="19" y="104"/>
                    </a:lnTo>
                    <a:lnTo>
                      <a:pt x="12" y="119"/>
                    </a:lnTo>
                    <a:lnTo>
                      <a:pt x="8" y="134"/>
                    </a:lnTo>
                    <a:lnTo>
                      <a:pt x="3" y="152"/>
                    </a:lnTo>
                    <a:lnTo>
                      <a:pt x="1" y="170"/>
                    </a:lnTo>
                    <a:lnTo>
                      <a:pt x="0" y="191"/>
                    </a:lnTo>
                    <a:lnTo>
                      <a:pt x="1" y="214"/>
                    </a:lnTo>
                    <a:lnTo>
                      <a:pt x="2" y="240"/>
                    </a:lnTo>
                    <a:lnTo>
                      <a:pt x="4" y="267"/>
                    </a:lnTo>
                    <a:lnTo>
                      <a:pt x="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3"/>
              <p:cNvSpPr>
                <a:spLocks/>
              </p:cNvSpPr>
              <p:nvPr/>
            </p:nvSpPr>
            <p:spPr bwMode="auto">
              <a:xfrm>
                <a:off x="12044363" y="3151188"/>
                <a:ext cx="493713" cy="377825"/>
              </a:xfrm>
              <a:custGeom>
                <a:avLst/>
                <a:gdLst>
                  <a:gd name="T0" fmla="*/ 310 w 311"/>
                  <a:gd name="T1" fmla="*/ 89 h 238"/>
                  <a:gd name="T2" fmla="*/ 286 w 311"/>
                  <a:gd name="T3" fmla="*/ 92 h 238"/>
                  <a:gd name="T4" fmla="*/ 260 w 311"/>
                  <a:gd name="T5" fmla="*/ 96 h 238"/>
                  <a:gd name="T6" fmla="*/ 247 w 311"/>
                  <a:gd name="T7" fmla="*/ 99 h 238"/>
                  <a:gd name="T8" fmla="*/ 234 w 311"/>
                  <a:gd name="T9" fmla="*/ 102 h 238"/>
                  <a:gd name="T10" fmla="*/ 226 w 311"/>
                  <a:gd name="T11" fmla="*/ 75 h 238"/>
                  <a:gd name="T12" fmla="*/ 222 w 311"/>
                  <a:gd name="T13" fmla="*/ 68 h 238"/>
                  <a:gd name="T14" fmla="*/ 212 w 311"/>
                  <a:gd name="T15" fmla="*/ 55 h 238"/>
                  <a:gd name="T16" fmla="*/ 200 w 311"/>
                  <a:gd name="T17" fmla="*/ 44 h 238"/>
                  <a:gd name="T18" fmla="*/ 186 w 311"/>
                  <a:gd name="T19" fmla="*/ 36 h 238"/>
                  <a:gd name="T20" fmla="*/ 178 w 311"/>
                  <a:gd name="T21" fmla="*/ 33 h 238"/>
                  <a:gd name="T22" fmla="*/ 216 w 311"/>
                  <a:gd name="T23" fmla="*/ 10 h 238"/>
                  <a:gd name="T24" fmla="*/ 227 w 311"/>
                  <a:gd name="T25" fmla="*/ 1 h 238"/>
                  <a:gd name="T26" fmla="*/ 229 w 311"/>
                  <a:gd name="T27" fmla="*/ 0 h 238"/>
                  <a:gd name="T28" fmla="*/ 197 w 311"/>
                  <a:gd name="T29" fmla="*/ 10 h 238"/>
                  <a:gd name="T30" fmla="*/ 149 w 311"/>
                  <a:gd name="T31" fmla="*/ 20 h 238"/>
                  <a:gd name="T32" fmla="*/ 118 w 311"/>
                  <a:gd name="T33" fmla="*/ 31 h 238"/>
                  <a:gd name="T34" fmla="*/ 105 w 311"/>
                  <a:gd name="T35" fmla="*/ 38 h 238"/>
                  <a:gd name="T36" fmla="*/ 93 w 311"/>
                  <a:gd name="T37" fmla="*/ 48 h 238"/>
                  <a:gd name="T38" fmla="*/ 66 w 311"/>
                  <a:gd name="T39" fmla="*/ 75 h 238"/>
                  <a:gd name="T40" fmla="*/ 26 w 311"/>
                  <a:gd name="T41" fmla="*/ 125 h 238"/>
                  <a:gd name="T42" fmla="*/ 1 w 311"/>
                  <a:gd name="T43" fmla="*/ 153 h 238"/>
                  <a:gd name="T44" fmla="*/ 0 w 311"/>
                  <a:gd name="T45" fmla="*/ 154 h 238"/>
                  <a:gd name="T46" fmla="*/ 16 w 311"/>
                  <a:gd name="T47" fmla="*/ 146 h 238"/>
                  <a:gd name="T48" fmla="*/ 49 w 311"/>
                  <a:gd name="T49" fmla="*/ 125 h 238"/>
                  <a:gd name="T50" fmla="*/ 65 w 311"/>
                  <a:gd name="T51" fmla="*/ 113 h 238"/>
                  <a:gd name="T52" fmla="*/ 66 w 311"/>
                  <a:gd name="T53" fmla="*/ 131 h 238"/>
                  <a:gd name="T54" fmla="*/ 72 w 311"/>
                  <a:gd name="T55" fmla="*/ 149 h 238"/>
                  <a:gd name="T56" fmla="*/ 77 w 311"/>
                  <a:gd name="T57" fmla="*/ 157 h 238"/>
                  <a:gd name="T58" fmla="*/ 89 w 311"/>
                  <a:gd name="T59" fmla="*/ 172 h 238"/>
                  <a:gd name="T60" fmla="*/ 95 w 311"/>
                  <a:gd name="T61" fmla="*/ 178 h 238"/>
                  <a:gd name="T62" fmla="*/ 89 w 311"/>
                  <a:gd name="T63" fmla="*/ 169 h 238"/>
                  <a:gd name="T64" fmla="*/ 87 w 311"/>
                  <a:gd name="T65" fmla="*/ 161 h 238"/>
                  <a:gd name="T66" fmla="*/ 86 w 311"/>
                  <a:gd name="T67" fmla="*/ 148 h 238"/>
                  <a:gd name="T68" fmla="*/ 91 w 311"/>
                  <a:gd name="T69" fmla="*/ 135 h 238"/>
                  <a:gd name="T70" fmla="*/ 100 w 311"/>
                  <a:gd name="T71" fmla="*/ 125 h 238"/>
                  <a:gd name="T72" fmla="*/ 106 w 311"/>
                  <a:gd name="T73" fmla="*/ 121 h 238"/>
                  <a:gd name="T74" fmla="*/ 119 w 311"/>
                  <a:gd name="T75" fmla="*/ 118 h 238"/>
                  <a:gd name="T76" fmla="*/ 133 w 311"/>
                  <a:gd name="T77" fmla="*/ 120 h 238"/>
                  <a:gd name="T78" fmla="*/ 144 w 311"/>
                  <a:gd name="T79" fmla="*/ 126 h 238"/>
                  <a:gd name="T80" fmla="*/ 153 w 311"/>
                  <a:gd name="T81" fmla="*/ 138 h 238"/>
                  <a:gd name="T82" fmla="*/ 155 w 311"/>
                  <a:gd name="T83" fmla="*/ 143 h 238"/>
                  <a:gd name="T84" fmla="*/ 143 w 311"/>
                  <a:gd name="T85" fmla="*/ 153 h 238"/>
                  <a:gd name="T86" fmla="*/ 120 w 311"/>
                  <a:gd name="T87" fmla="*/ 175 h 238"/>
                  <a:gd name="T88" fmla="*/ 109 w 311"/>
                  <a:gd name="T89" fmla="*/ 187 h 238"/>
                  <a:gd name="T90" fmla="*/ 109 w 311"/>
                  <a:gd name="T91" fmla="*/ 187 h 238"/>
                  <a:gd name="T92" fmla="*/ 93 w 311"/>
                  <a:gd name="T93" fmla="*/ 214 h 238"/>
                  <a:gd name="T94" fmla="*/ 88 w 311"/>
                  <a:gd name="T95" fmla="*/ 226 h 238"/>
                  <a:gd name="T96" fmla="*/ 82 w 311"/>
                  <a:gd name="T97" fmla="*/ 238 h 238"/>
                  <a:gd name="T98" fmla="*/ 86 w 311"/>
                  <a:gd name="T99" fmla="*/ 234 h 238"/>
                  <a:gd name="T100" fmla="*/ 108 w 311"/>
                  <a:gd name="T101" fmla="*/ 209 h 238"/>
                  <a:gd name="T102" fmla="*/ 161 w 311"/>
                  <a:gd name="T103" fmla="*/ 166 h 238"/>
                  <a:gd name="T104" fmla="*/ 217 w 311"/>
                  <a:gd name="T105" fmla="*/ 129 h 238"/>
                  <a:gd name="T106" fmla="*/ 277 w 311"/>
                  <a:gd name="T107" fmla="*/ 101 h 238"/>
                  <a:gd name="T108" fmla="*/ 307 w 311"/>
                  <a:gd name="T109" fmla="*/ 92 h 238"/>
                  <a:gd name="T110" fmla="*/ 311 w 311"/>
                  <a:gd name="T111" fmla="*/ 89 h 238"/>
                  <a:gd name="T112" fmla="*/ 310 w 311"/>
                  <a:gd name="T113" fmla="*/ 89 h 238"/>
                  <a:gd name="T114" fmla="*/ 310 w 311"/>
                  <a:gd name="T115" fmla="*/ 8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238">
                    <a:moveTo>
                      <a:pt x="310" y="89"/>
                    </a:moveTo>
                    <a:lnTo>
                      <a:pt x="310" y="89"/>
                    </a:lnTo>
                    <a:lnTo>
                      <a:pt x="298" y="91"/>
                    </a:lnTo>
                    <a:lnTo>
                      <a:pt x="286" y="92"/>
                    </a:lnTo>
                    <a:lnTo>
                      <a:pt x="273" y="93"/>
                    </a:lnTo>
                    <a:lnTo>
                      <a:pt x="260" y="96"/>
                    </a:lnTo>
                    <a:lnTo>
                      <a:pt x="260" y="96"/>
                    </a:lnTo>
                    <a:lnTo>
                      <a:pt x="247" y="99"/>
                    </a:lnTo>
                    <a:lnTo>
                      <a:pt x="234" y="102"/>
                    </a:lnTo>
                    <a:lnTo>
                      <a:pt x="234" y="102"/>
                    </a:lnTo>
                    <a:lnTo>
                      <a:pt x="231" y="89"/>
                    </a:lnTo>
                    <a:lnTo>
                      <a:pt x="226" y="75"/>
                    </a:lnTo>
                    <a:lnTo>
                      <a:pt x="226" y="75"/>
                    </a:lnTo>
                    <a:lnTo>
                      <a:pt x="222" y="68"/>
                    </a:lnTo>
                    <a:lnTo>
                      <a:pt x="217" y="61"/>
                    </a:lnTo>
                    <a:lnTo>
                      <a:pt x="212" y="55"/>
                    </a:lnTo>
                    <a:lnTo>
                      <a:pt x="206" y="49"/>
                    </a:lnTo>
                    <a:lnTo>
                      <a:pt x="200" y="44"/>
                    </a:lnTo>
                    <a:lnTo>
                      <a:pt x="193" y="39"/>
                    </a:lnTo>
                    <a:lnTo>
                      <a:pt x="186" y="36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204" y="18"/>
                    </a:lnTo>
                    <a:lnTo>
                      <a:pt x="216" y="10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13" y="6"/>
                    </a:lnTo>
                    <a:lnTo>
                      <a:pt x="197" y="10"/>
                    </a:lnTo>
                    <a:lnTo>
                      <a:pt x="165" y="16"/>
                    </a:lnTo>
                    <a:lnTo>
                      <a:pt x="149" y="20"/>
                    </a:lnTo>
                    <a:lnTo>
                      <a:pt x="133" y="24"/>
                    </a:lnTo>
                    <a:lnTo>
                      <a:pt x="118" y="31"/>
                    </a:lnTo>
                    <a:lnTo>
                      <a:pt x="112" y="34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93" y="48"/>
                    </a:lnTo>
                    <a:lnTo>
                      <a:pt x="80" y="60"/>
                    </a:lnTo>
                    <a:lnTo>
                      <a:pt x="66" y="75"/>
                    </a:lnTo>
                    <a:lnTo>
                      <a:pt x="53" y="93"/>
                    </a:lnTo>
                    <a:lnTo>
                      <a:pt x="26" y="125"/>
                    </a:lnTo>
                    <a:lnTo>
                      <a:pt x="13" y="141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6" y="146"/>
                    </a:lnTo>
                    <a:lnTo>
                      <a:pt x="33" y="136"/>
                    </a:lnTo>
                    <a:lnTo>
                      <a:pt x="49" y="125"/>
                    </a:lnTo>
                    <a:lnTo>
                      <a:pt x="65" y="113"/>
                    </a:lnTo>
                    <a:lnTo>
                      <a:pt x="65" y="113"/>
                    </a:lnTo>
                    <a:lnTo>
                      <a:pt x="65" y="122"/>
                    </a:lnTo>
                    <a:lnTo>
                      <a:pt x="66" y="131"/>
                    </a:lnTo>
                    <a:lnTo>
                      <a:pt x="69" y="140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7" y="157"/>
                    </a:lnTo>
                    <a:lnTo>
                      <a:pt x="82" y="165"/>
                    </a:lnTo>
                    <a:lnTo>
                      <a:pt x="89" y="172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2" y="173"/>
                    </a:lnTo>
                    <a:lnTo>
                      <a:pt x="89" y="169"/>
                    </a:lnTo>
                    <a:lnTo>
                      <a:pt x="89" y="169"/>
                    </a:lnTo>
                    <a:lnTo>
                      <a:pt x="87" y="161"/>
                    </a:lnTo>
                    <a:lnTo>
                      <a:pt x="86" y="155"/>
                    </a:lnTo>
                    <a:lnTo>
                      <a:pt x="86" y="148"/>
                    </a:lnTo>
                    <a:lnTo>
                      <a:pt x="88" y="142"/>
                    </a:lnTo>
                    <a:lnTo>
                      <a:pt x="91" y="135"/>
                    </a:lnTo>
                    <a:lnTo>
                      <a:pt x="94" y="130"/>
                    </a:lnTo>
                    <a:lnTo>
                      <a:pt x="100" y="125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13" y="119"/>
                    </a:lnTo>
                    <a:lnTo>
                      <a:pt x="119" y="118"/>
                    </a:lnTo>
                    <a:lnTo>
                      <a:pt x="126" y="118"/>
                    </a:lnTo>
                    <a:lnTo>
                      <a:pt x="133" y="120"/>
                    </a:lnTo>
                    <a:lnTo>
                      <a:pt x="139" y="123"/>
                    </a:lnTo>
                    <a:lnTo>
                      <a:pt x="144" y="126"/>
                    </a:lnTo>
                    <a:lnTo>
                      <a:pt x="150" y="132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5" y="143"/>
                    </a:lnTo>
                    <a:lnTo>
                      <a:pt x="155" y="143"/>
                    </a:lnTo>
                    <a:lnTo>
                      <a:pt x="143" y="153"/>
                    </a:lnTo>
                    <a:lnTo>
                      <a:pt x="131" y="163"/>
                    </a:lnTo>
                    <a:lnTo>
                      <a:pt x="120" y="175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1" y="201"/>
                    </a:lnTo>
                    <a:lnTo>
                      <a:pt x="93" y="214"/>
                    </a:lnTo>
                    <a:lnTo>
                      <a:pt x="93" y="214"/>
                    </a:lnTo>
                    <a:lnTo>
                      <a:pt x="88" y="226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96" y="221"/>
                    </a:lnTo>
                    <a:lnTo>
                      <a:pt x="108" y="209"/>
                    </a:lnTo>
                    <a:lnTo>
                      <a:pt x="133" y="186"/>
                    </a:lnTo>
                    <a:lnTo>
                      <a:pt x="161" y="166"/>
                    </a:lnTo>
                    <a:lnTo>
                      <a:pt x="188" y="146"/>
                    </a:lnTo>
                    <a:lnTo>
                      <a:pt x="217" y="129"/>
                    </a:lnTo>
                    <a:lnTo>
                      <a:pt x="247" y="113"/>
                    </a:lnTo>
                    <a:lnTo>
                      <a:pt x="277" y="101"/>
                    </a:lnTo>
                    <a:lnTo>
                      <a:pt x="307" y="92"/>
                    </a:lnTo>
                    <a:lnTo>
                      <a:pt x="307" y="92"/>
                    </a:lnTo>
                    <a:lnTo>
                      <a:pt x="311" y="89"/>
                    </a:lnTo>
                    <a:lnTo>
                      <a:pt x="311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4"/>
              <p:cNvSpPr>
                <a:spLocks/>
              </p:cNvSpPr>
              <p:nvPr/>
            </p:nvSpPr>
            <p:spPr bwMode="auto">
              <a:xfrm>
                <a:off x="13055600" y="2925763"/>
                <a:ext cx="358775" cy="258763"/>
              </a:xfrm>
              <a:custGeom>
                <a:avLst/>
                <a:gdLst>
                  <a:gd name="T0" fmla="*/ 90 w 226"/>
                  <a:gd name="T1" fmla="*/ 139 h 163"/>
                  <a:gd name="T2" fmla="*/ 90 w 226"/>
                  <a:gd name="T3" fmla="*/ 139 h 163"/>
                  <a:gd name="T4" fmla="*/ 79 w 226"/>
                  <a:gd name="T5" fmla="*/ 144 h 163"/>
                  <a:gd name="T6" fmla="*/ 69 w 226"/>
                  <a:gd name="T7" fmla="*/ 148 h 163"/>
                  <a:gd name="T8" fmla="*/ 59 w 226"/>
                  <a:gd name="T9" fmla="*/ 150 h 163"/>
                  <a:gd name="T10" fmla="*/ 50 w 226"/>
                  <a:gd name="T11" fmla="*/ 150 h 163"/>
                  <a:gd name="T12" fmla="*/ 40 w 226"/>
                  <a:gd name="T13" fmla="*/ 150 h 163"/>
                  <a:gd name="T14" fmla="*/ 30 w 226"/>
                  <a:gd name="T15" fmla="*/ 150 h 163"/>
                  <a:gd name="T16" fmla="*/ 8 w 226"/>
                  <a:gd name="T17" fmla="*/ 148 h 163"/>
                  <a:gd name="T18" fmla="*/ 8 w 226"/>
                  <a:gd name="T19" fmla="*/ 148 h 163"/>
                  <a:gd name="T20" fmla="*/ 0 w 226"/>
                  <a:gd name="T21" fmla="*/ 146 h 163"/>
                  <a:gd name="T22" fmla="*/ 0 w 226"/>
                  <a:gd name="T23" fmla="*/ 146 h 163"/>
                  <a:gd name="T24" fmla="*/ 26 w 226"/>
                  <a:gd name="T25" fmla="*/ 154 h 163"/>
                  <a:gd name="T26" fmla="*/ 38 w 226"/>
                  <a:gd name="T27" fmla="*/ 158 h 163"/>
                  <a:gd name="T28" fmla="*/ 49 w 226"/>
                  <a:gd name="T29" fmla="*/ 161 h 163"/>
                  <a:gd name="T30" fmla="*/ 61 w 226"/>
                  <a:gd name="T31" fmla="*/ 163 h 163"/>
                  <a:gd name="T32" fmla="*/ 73 w 226"/>
                  <a:gd name="T33" fmla="*/ 163 h 163"/>
                  <a:gd name="T34" fmla="*/ 85 w 226"/>
                  <a:gd name="T35" fmla="*/ 162 h 163"/>
                  <a:gd name="T36" fmla="*/ 98 w 226"/>
                  <a:gd name="T37" fmla="*/ 157 h 163"/>
                  <a:gd name="T38" fmla="*/ 98 w 226"/>
                  <a:gd name="T39" fmla="*/ 157 h 163"/>
                  <a:gd name="T40" fmla="*/ 111 w 226"/>
                  <a:gd name="T41" fmla="*/ 152 h 163"/>
                  <a:gd name="T42" fmla="*/ 124 w 226"/>
                  <a:gd name="T43" fmla="*/ 146 h 163"/>
                  <a:gd name="T44" fmla="*/ 135 w 226"/>
                  <a:gd name="T45" fmla="*/ 140 h 163"/>
                  <a:gd name="T46" fmla="*/ 146 w 226"/>
                  <a:gd name="T47" fmla="*/ 132 h 163"/>
                  <a:gd name="T48" fmla="*/ 156 w 226"/>
                  <a:gd name="T49" fmla="*/ 125 h 163"/>
                  <a:gd name="T50" fmla="*/ 165 w 226"/>
                  <a:gd name="T51" fmla="*/ 116 h 163"/>
                  <a:gd name="T52" fmla="*/ 174 w 226"/>
                  <a:gd name="T53" fmla="*/ 106 h 163"/>
                  <a:gd name="T54" fmla="*/ 183 w 226"/>
                  <a:gd name="T55" fmla="*/ 96 h 163"/>
                  <a:gd name="T56" fmla="*/ 189 w 226"/>
                  <a:gd name="T57" fmla="*/ 87 h 163"/>
                  <a:gd name="T58" fmla="*/ 197 w 226"/>
                  <a:gd name="T59" fmla="*/ 76 h 163"/>
                  <a:gd name="T60" fmla="*/ 202 w 226"/>
                  <a:gd name="T61" fmla="*/ 65 h 163"/>
                  <a:gd name="T62" fmla="*/ 208 w 226"/>
                  <a:gd name="T63" fmla="*/ 53 h 163"/>
                  <a:gd name="T64" fmla="*/ 217 w 226"/>
                  <a:gd name="T65" fmla="*/ 29 h 163"/>
                  <a:gd name="T66" fmla="*/ 225 w 226"/>
                  <a:gd name="T67" fmla="*/ 4 h 163"/>
                  <a:gd name="T68" fmla="*/ 225 w 226"/>
                  <a:gd name="T69" fmla="*/ 4 h 163"/>
                  <a:gd name="T70" fmla="*/ 225 w 226"/>
                  <a:gd name="T71" fmla="*/ 4 h 163"/>
                  <a:gd name="T72" fmla="*/ 225 w 226"/>
                  <a:gd name="T73" fmla="*/ 4 h 163"/>
                  <a:gd name="T74" fmla="*/ 226 w 226"/>
                  <a:gd name="T75" fmla="*/ 0 h 163"/>
                  <a:gd name="T76" fmla="*/ 226 w 226"/>
                  <a:gd name="T77" fmla="*/ 0 h 163"/>
                  <a:gd name="T78" fmla="*/ 224 w 226"/>
                  <a:gd name="T79" fmla="*/ 4 h 163"/>
                  <a:gd name="T80" fmla="*/ 224 w 226"/>
                  <a:gd name="T81" fmla="*/ 4 h 163"/>
                  <a:gd name="T82" fmla="*/ 213 w 226"/>
                  <a:gd name="T83" fmla="*/ 26 h 163"/>
                  <a:gd name="T84" fmla="*/ 199 w 226"/>
                  <a:gd name="T85" fmla="*/ 45 h 163"/>
                  <a:gd name="T86" fmla="*/ 185 w 226"/>
                  <a:gd name="T87" fmla="*/ 65 h 163"/>
                  <a:gd name="T88" fmla="*/ 168 w 226"/>
                  <a:gd name="T89" fmla="*/ 82 h 163"/>
                  <a:gd name="T90" fmla="*/ 151 w 226"/>
                  <a:gd name="T91" fmla="*/ 99 h 163"/>
                  <a:gd name="T92" fmla="*/ 132 w 226"/>
                  <a:gd name="T93" fmla="*/ 114 h 163"/>
                  <a:gd name="T94" fmla="*/ 112 w 226"/>
                  <a:gd name="T95" fmla="*/ 127 h 163"/>
                  <a:gd name="T96" fmla="*/ 90 w 226"/>
                  <a:gd name="T97" fmla="*/ 139 h 163"/>
                  <a:gd name="T98" fmla="*/ 90 w 226"/>
                  <a:gd name="T99" fmla="*/ 13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" h="163">
                    <a:moveTo>
                      <a:pt x="90" y="139"/>
                    </a:moveTo>
                    <a:lnTo>
                      <a:pt x="90" y="139"/>
                    </a:lnTo>
                    <a:lnTo>
                      <a:pt x="79" y="144"/>
                    </a:lnTo>
                    <a:lnTo>
                      <a:pt x="69" y="148"/>
                    </a:lnTo>
                    <a:lnTo>
                      <a:pt x="59" y="150"/>
                    </a:lnTo>
                    <a:lnTo>
                      <a:pt x="50" y="150"/>
                    </a:lnTo>
                    <a:lnTo>
                      <a:pt x="40" y="150"/>
                    </a:lnTo>
                    <a:lnTo>
                      <a:pt x="30" y="150"/>
                    </a:lnTo>
                    <a:lnTo>
                      <a:pt x="8" y="148"/>
                    </a:lnTo>
                    <a:lnTo>
                      <a:pt x="8" y="14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6" y="154"/>
                    </a:lnTo>
                    <a:lnTo>
                      <a:pt x="38" y="158"/>
                    </a:lnTo>
                    <a:lnTo>
                      <a:pt x="49" y="161"/>
                    </a:lnTo>
                    <a:lnTo>
                      <a:pt x="61" y="163"/>
                    </a:lnTo>
                    <a:lnTo>
                      <a:pt x="73" y="163"/>
                    </a:lnTo>
                    <a:lnTo>
                      <a:pt x="85" y="162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111" y="152"/>
                    </a:lnTo>
                    <a:lnTo>
                      <a:pt x="124" y="146"/>
                    </a:lnTo>
                    <a:lnTo>
                      <a:pt x="135" y="140"/>
                    </a:lnTo>
                    <a:lnTo>
                      <a:pt x="146" y="132"/>
                    </a:lnTo>
                    <a:lnTo>
                      <a:pt x="156" y="125"/>
                    </a:lnTo>
                    <a:lnTo>
                      <a:pt x="165" y="116"/>
                    </a:lnTo>
                    <a:lnTo>
                      <a:pt x="174" y="106"/>
                    </a:lnTo>
                    <a:lnTo>
                      <a:pt x="183" y="96"/>
                    </a:lnTo>
                    <a:lnTo>
                      <a:pt x="189" y="87"/>
                    </a:lnTo>
                    <a:lnTo>
                      <a:pt x="197" y="76"/>
                    </a:lnTo>
                    <a:lnTo>
                      <a:pt x="202" y="65"/>
                    </a:lnTo>
                    <a:lnTo>
                      <a:pt x="208" y="53"/>
                    </a:lnTo>
                    <a:lnTo>
                      <a:pt x="217" y="29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13" y="26"/>
                    </a:lnTo>
                    <a:lnTo>
                      <a:pt x="199" y="45"/>
                    </a:lnTo>
                    <a:lnTo>
                      <a:pt x="185" y="65"/>
                    </a:lnTo>
                    <a:lnTo>
                      <a:pt x="168" y="82"/>
                    </a:lnTo>
                    <a:lnTo>
                      <a:pt x="151" y="99"/>
                    </a:lnTo>
                    <a:lnTo>
                      <a:pt x="132" y="114"/>
                    </a:lnTo>
                    <a:lnTo>
                      <a:pt x="112" y="127"/>
                    </a:lnTo>
                    <a:lnTo>
                      <a:pt x="90" y="139"/>
                    </a:lnTo>
                    <a:lnTo>
                      <a:pt x="90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95"/>
              <p:cNvSpPr>
                <a:spLocks/>
              </p:cNvSpPr>
              <p:nvPr/>
            </p:nvSpPr>
            <p:spPr bwMode="auto">
              <a:xfrm>
                <a:off x="12250738" y="4021138"/>
                <a:ext cx="185738" cy="198438"/>
              </a:xfrm>
              <a:custGeom>
                <a:avLst/>
                <a:gdLst>
                  <a:gd name="T0" fmla="*/ 60 w 117"/>
                  <a:gd name="T1" fmla="*/ 11 h 125"/>
                  <a:gd name="T2" fmla="*/ 60 w 117"/>
                  <a:gd name="T3" fmla="*/ 11 h 125"/>
                  <a:gd name="T4" fmla="*/ 47 w 117"/>
                  <a:gd name="T5" fmla="*/ 13 h 125"/>
                  <a:gd name="T6" fmla="*/ 36 w 117"/>
                  <a:gd name="T7" fmla="*/ 16 h 125"/>
                  <a:gd name="T8" fmla="*/ 29 w 117"/>
                  <a:gd name="T9" fmla="*/ 21 h 125"/>
                  <a:gd name="T10" fmla="*/ 22 w 117"/>
                  <a:gd name="T11" fmla="*/ 26 h 125"/>
                  <a:gd name="T12" fmla="*/ 18 w 117"/>
                  <a:gd name="T13" fmla="*/ 33 h 125"/>
                  <a:gd name="T14" fmla="*/ 14 w 117"/>
                  <a:gd name="T15" fmla="*/ 41 h 125"/>
                  <a:gd name="T16" fmla="*/ 12 w 117"/>
                  <a:gd name="T17" fmla="*/ 52 h 125"/>
                  <a:gd name="T18" fmla="*/ 10 w 117"/>
                  <a:gd name="T19" fmla="*/ 65 h 125"/>
                  <a:gd name="T20" fmla="*/ 10 w 117"/>
                  <a:gd name="T21" fmla="*/ 65 h 125"/>
                  <a:gd name="T22" fmla="*/ 1 w 117"/>
                  <a:gd name="T23" fmla="*/ 119 h 125"/>
                  <a:gd name="T24" fmla="*/ 1 w 117"/>
                  <a:gd name="T25" fmla="*/ 119 h 125"/>
                  <a:gd name="T26" fmla="*/ 0 w 117"/>
                  <a:gd name="T27" fmla="*/ 123 h 125"/>
                  <a:gd name="T28" fmla="*/ 0 w 117"/>
                  <a:gd name="T29" fmla="*/ 123 h 125"/>
                  <a:gd name="T30" fmla="*/ 0 w 117"/>
                  <a:gd name="T31" fmla="*/ 125 h 125"/>
                  <a:gd name="T32" fmla="*/ 0 w 117"/>
                  <a:gd name="T33" fmla="*/ 125 h 125"/>
                  <a:gd name="T34" fmla="*/ 1 w 117"/>
                  <a:gd name="T35" fmla="*/ 121 h 125"/>
                  <a:gd name="T36" fmla="*/ 1 w 117"/>
                  <a:gd name="T37" fmla="*/ 121 h 125"/>
                  <a:gd name="T38" fmla="*/ 13 w 117"/>
                  <a:gd name="T39" fmla="*/ 90 h 125"/>
                  <a:gd name="T40" fmla="*/ 26 w 117"/>
                  <a:gd name="T41" fmla="*/ 61 h 125"/>
                  <a:gd name="T42" fmla="*/ 26 w 117"/>
                  <a:gd name="T43" fmla="*/ 61 h 125"/>
                  <a:gd name="T44" fmla="*/ 33 w 117"/>
                  <a:gd name="T45" fmla="*/ 48 h 125"/>
                  <a:gd name="T46" fmla="*/ 36 w 117"/>
                  <a:gd name="T47" fmla="*/ 44 h 125"/>
                  <a:gd name="T48" fmla="*/ 39 w 117"/>
                  <a:gd name="T49" fmla="*/ 40 h 125"/>
                  <a:gd name="T50" fmla="*/ 49 w 117"/>
                  <a:gd name="T51" fmla="*/ 34 h 125"/>
                  <a:gd name="T52" fmla="*/ 61 w 117"/>
                  <a:gd name="T53" fmla="*/ 26 h 125"/>
                  <a:gd name="T54" fmla="*/ 61 w 117"/>
                  <a:gd name="T55" fmla="*/ 26 h 125"/>
                  <a:gd name="T56" fmla="*/ 89 w 117"/>
                  <a:gd name="T57" fmla="*/ 13 h 125"/>
                  <a:gd name="T58" fmla="*/ 117 w 117"/>
                  <a:gd name="T59" fmla="*/ 0 h 125"/>
                  <a:gd name="T60" fmla="*/ 117 w 117"/>
                  <a:gd name="T61" fmla="*/ 0 h 125"/>
                  <a:gd name="T62" fmla="*/ 117 w 117"/>
                  <a:gd name="T63" fmla="*/ 0 h 125"/>
                  <a:gd name="T64" fmla="*/ 117 w 117"/>
                  <a:gd name="T65" fmla="*/ 0 h 125"/>
                  <a:gd name="T66" fmla="*/ 60 w 117"/>
                  <a:gd name="T67" fmla="*/ 11 h 125"/>
                  <a:gd name="T68" fmla="*/ 60 w 117"/>
                  <a:gd name="T69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125">
                    <a:moveTo>
                      <a:pt x="60" y="11"/>
                    </a:moveTo>
                    <a:lnTo>
                      <a:pt x="60" y="11"/>
                    </a:lnTo>
                    <a:lnTo>
                      <a:pt x="47" y="13"/>
                    </a:lnTo>
                    <a:lnTo>
                      <a:pt x="36" y="16"/>
                    </a:lnTo>
                    <a:lnTo>
                      <a:pt x="29" y="21"/>
                    </a:lnTo>
                    <a:lnTo>
                      <a:pt x="22" y="26"/>
                    </a:lnTo>
                    <a:lnTo>
                      <a:pt x="18" y="33"/>
                    </a:lnTo>
                    <a:lnTo>
                      <a:pt x="14" y="41"/>
                    </a:lnTo>
                    <a:lnTo>
                      <a:pt x="12" y="5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3" y="9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33" y="48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9" y="34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89" y="13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60" y="11"/>
                    </a:lnTo>
                    <a:lnTo>
                      <a:pt x="6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96"/>
              <p:cNvSpPr>
                <a:spLocks/>
              </p:cNvSpPr>
              <p:nvPr/>
            </p:nvSpPr>
            <p:spPr bwMode="auto">
              <a:xfrm>
                <a:off x="11018838" y="2916238"/>
                <a:ext cx="536575" cy="500063"/>
              </a:xfrm>
              <a:custGeom>
                <a:avLst/>
                <a:gdLst>
                  <a:gd name="T0" fmla="*/ 105 w 338"/>
                  <a:gd name="T1" fmla="*/ 50 h 315"/>
                  <a:gd name="T2" fmla="*/ 105 w 338"/>
                  <a:gd name="T3" fmla="*/ 50 h 315"/>
                  <a:gd name="T4" fmla="*/ 98 w 338"/>
                  <a:gd name="T5" fmla="*/ 59 h 315"/>
                  <a:gd name="T6" fmla="*/ 89 w 338"/>
                  <a:gd name="T7" fmla="*/ 71 h 315"/>
                  <a:gd name="T8" fmla="*/ 80 w 338"/>
                  <a:gd name="T9" fmla="*/ 84 h 315"/>
                  <a:gd name="T10" fmla="*/ 73 w 338"/>
                  <a:gd name="T11" fmla="*/ 99 h 315"/>
                  <a:gd name="T12" fmla="*/ 65 w 338"/>
                  <a:gd name="T13" fmla="*/ 115 h 315"/>
                  <a:gd name="T14" fmla="*/ 57 w 338"/>
                  <a:gd name="T15" fmla="*/ 133 h 315"/>
                  <a:gd name="T16" fmla="*/ 43 w 338"/>
                  <a:gd name="T17" fmla="*/ 170 h 315"/>
                  <a:gd name="T18" fmla="*/ 30 w 338"/>
                  <a:gd name="T19" fmla="*/ 208 h 315"/>
                  <a:gd name="T20" fmla="*/ 18 w 338"/>
                  <a:gd name="T21" fmla="*/ 245 h 315"/>
                  <a:gd name="T22" fmla="*/ 9 w 338"/>
                  <a:gd name="T23" fmla="*/ 279 h 315"/>
                  <a:gd name="T24" fmla="*/ 2 w 338"/>
                  <a:gd name="T25" fmla="*/ 307 h 315"/>
                  <a:gd name="T26" fmla="*/ 2 w 338"/>
                  <a:gd name="T27" fmla="*/ 307 h 315"/>
                  <a:gd name="T28" fmla="*/ 0 w 338"/>
                  <a:gd name="T29" fmla="*/ 315 h 315"/>
                  <a:gd name="T30" fmla="*/ 0 w 338"/>
                  <a:gd name="T31" fmla="*/ 315 h 315"/>
                  <a:gd name="T32" fmla="*/ 23 w 338"/>
                  <a:gd name="T33" fmla="*/ 261 h 315"/>
                  <a:gd name="T34" fmla="*/ 38 w 338"/>
                  <a:gd name="T35" fmla="*/ 228 h 315"/>
                  <a:gd name="T36" fmla="*/ 53 w 338"/>
                  <a:gd name="T37" fmla="*/ 192 h 315"/>
                  <a:gd name="T38" fmla="*/ 70 w 338"/>
                  <a:gd name="T39" fmla="*/ 157 h 315"/>
                  <a:gd name="T40" fmla="*/ 88 w 338"/>
                  <a:gd name="T41" fmla="*/ 125 h 315"/>
                  <a:gd name="T42" fmla="*/ 97 w 338"/>
                  <a:gd name="T43" fmla="*/ 111 h 315"/>
                  <a:gd name="T44" fmla="*/ 105 w 338"/>
                  <a:gd name="T45" fmla="*/ 98 h 315"/>
                  <a:gd name="T46" fmla="*/ 114 w 338"/>
                  <a:gd name="T47" fmla="*/ 88 h 315"/>
                  <a:gd name="T48" fmla="*/ 123 w 338"/>
                  <a:gd name="T49" fmla="*/ 79 h 315"/>
                  <a:gd name="T50" fmla="*/ 123 w 338"/>
                  <a:gd name="T51" fmla="*/ 79 h 315"/>
                  <a:gd name="T52" fmla="*/ 138 w 338"/>
                  <a:gd name="T53" fmla="*/ 67 h 315"/>
                  <a:gd name="T54" fmla="*/ 152 w 338"/>
                  <a:gd name="T55" fmla="*/ 59 h 315"/>
                  <a:gd name="T56" fmla="*/ 152 w 338"/>
                  <a:gd name="T57" fmla="*/ 59 h 315"/>
                  <a:gd name="T58" fmla="*/ 141 w 338"/>
                  <a:gd name="T59" fmla="*/ 76 h 315"/>
                  <a:gd name="T60" fmla="*/ 135 w 338"/>
                  <a:gd name="T61" fmla="*/ 93 h 315"/>
                  <a:gd name="T62" fmla="*/ 129 w 338"/>
                  <a:gd name="T63" fmla="*/ 106 h 315"/>
                  <a:gd name="T64" fmla="*/ 127 w 338"/>
                  <a:gd name="T65" fmla="*/ 120 h 315"/>
                  <a:gd name="T66" fmla="*/ 127 w 338"/>
                  <a:gd name="T67" fmla="*/ 134 h 315"/>
                  <a:gd name="T68" fmla="*/ 128 w 338"/>
                  <a:gd name="T69" fmla="*/ 150 h 315"/>
                  <a:gd name="T70" fmla="*/ 134 w 338"/>
                  <a:gd name="T71" fmla="*/ 194 h 315"/>
                  <a:gd name="T72" fmla="*/ 134 w 338"/>
                  <a:gd name="T73" fmla="*/ 194 h 315"/>
                  <a:gd name="T74" fmla="*/ 138 w 338"/>
                  <a:gd name="T75" fmla="*/ 169 h 315"/>
                  <a:gd name="T76" fmla="*/ 143 w 338"/>
                  <a:gd name="T77" fmla="*/ 147 h 315"/>
                  <a:gd name="T78" fmla="*/ 151 w 338"/>
                  <a:gd name="T79" fmla="*/ 128 h 315"/>
                  <a:gd name="T80" fmla="*/ 160 w 338"/>
                  <a:gd name="T81" fmla="*/ 111 h 315"/>
                  <a:gd name="T82" fmla="*/ 170 w 338"/>
                  <a:gd name="T83" fmla="*/ 95 h 315"/>
                  <a:gd name="T84" fmla="*/ 180 w 338"/>
                  <a:gd name="T85" fmla="*/ 78 h 315"/>
                  <a:gd name="T86" fmla="*/ 208 w 338"/>
                  <a:gd name="T87" fmla="*/ 42 h 315"/>
                  <a:gd name="T88" fmla="*/ 208 w 338"/>
                  <a:gd name="T89" fmla="*/ 42 h 315"/>
                  <a:gd name="T90" fmla="*/ 237 w 338"/>
                  <a:gd name="T91" fmla="*/ 35 h 315"/>
                  <a:gd name="T92" fmla="*/ 265 w 338"/>
                  <a:gd name="T93" fmla="*/ 26 h 315"/>
                  <a:gd name="T94" fmla="*/ 294 w 338"/>
                  <a:gd name="T95" fmla="*/ 16 h 315"/>
                  <a:gd name="T96" fmla="*/ 323 w 338"/>
                  <a:gd name="T97" fmla="*/ 6 h 315"/>
                  <a:gd name="T98" fmla="*/ 323 w 338"/>
                  <a:gd name="T99" fmla="*/ 6 h 315"/>
                  <a:gd name="T100" fmla="*/ 338 w 338"/>
                  <a:gd name="T101" fmla="*/ 0 h 315"/>
                  <a:gd name="T102" fmla="*/ 338 w 338"/>
                  <a:gd name="T103" fmla="*/ 0 h 315"/>
                  <a:gd name="T104" fmla="*/ 262 w 338"/>
                  <a:gd name="T105" fmla="*/ 9 h 315"/>
                  <a:gd name="T106" fmla="*/ 186 w 338"/>
                  <a:gd name="T107" fmla="*/ 16 h 315"/>
                  <a:gd name="T108" fmla="*/ 186 w 338"/>
                  <a:gd name="T109" fmla="*/ 16 h 315"/>
                  <a:gd name="T110" fmla="*/ 160 w 338"/>
                  <a:gd name="T111" fmla="*/ 18 h 315"/>
                  <a:gd name="T112" fmla="*/ 150 w 338"/>
                  <a:gd name="T113" fmla="*/ 21 h 315"/>
                  <a:gd name="T114" fmla="*/ 141 w 338"/>
                  <a:gd name="T115" fmla="*/ 23 h 315"/>
                  <a:gd name="T116" fmla="*/ 133 w 338"/>
                  <a:gd name="T117" fmla="*/ 27 h 315"/>
                  <a:gd name="T118" fmla="*/ 125 w 338"/>
                  <a:gd name="T119" fmla="*/ 33 h 315"/>
                  <a:gd name="T120" fmla="*/ 116 w 338"/>
                  <a:gd name="T121" fmla="*/ 40 h 315"/>
                  <a:gd name="T122" fmla="*/ 105 w 338"/>
                  <a:gd name="T123" fmla="*/ 50 h 315"/>
                  <a:gd name="T124" fmla="*/ 105 w 338"/>
                  <a:gd name="T125" fmla="*/ 5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8" h="315">
                    <a:moveTo>
                      <a:pt x="105" y="50"/>
                    </a:moveTo>
                    <a:lnTo>
                      <a:pt x="105" y="50"/>
                    </a:lnTo>
                    <a:lnTo>
                      <a:pt x="98" y="59"/>
                    </a:lnTo>
                    <a:lnTo>
                      <a:pt x="89" y="71"/>
                    </a:lnTo>
                    <a:lnTo>
                      <a:pt x="80" y="84"/>
                    </a:lnTo>
                    <a:lnTo>
                      <a:pt x="73" y="99"/>
                    </a:lnTo>
                    <a:lnTo>
                      <a:pt x="65" y="115"/>
                    </a:lnTo>
                    <a:lnTo>
                      <a:pt x="57" y="133"/>
                    </a:lnTo>
                    <a:lnTo>
                      <a:pt x="43" y="170"/>
                    </a:lnTo>
                    <a:lnTo>
                      <a:pt x="30" y="208"/>
                    </a:lnTo>
                    <a:lnTo>
                      <a:pt x="18" y="245"/>
                    </a:lnTo>
                    <a:lnTo>
                      <a:pt x="9" y="279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23" y="261"/>
                    </a:lnTo>
                    <a:lnTo>
                      <a:pt x="38" y="228"/>
                    </a:lnTo>
                    <a:lnTo>
                      <a:pt x="53" y="192"/>
                    </a:lnTo>
                    <a:lnTo>
                      <a:pt x="70" y="157"/>
                    </a:lnTo>
                    <a:lnTo>
                      <a:pt x="88" y="125"/>
                    </a:lnTo>
                    <a:lnTo>
                      <a:pt x="97" y="111"/>
                    </a:lnTo>
                    <a:lnTo>
                      <a:pt x="105" y="98"/>
                    </a:lnTo>
                    <a:lnTo>
                      <a:pt x="114" y="88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38" y="67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41" y="76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7" y="120"/>
                    </a:lnTo>
                    <a:lnTo>
                      <a:pt x="127" y="134"/>
                    </a:lnTo>
                    <a:lnTo>
                      <a:pt x="128" y="150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8" y="169"/>
                    </a:lnTo>
                    <a:lnTo>
                      <a:pt x="143" y="147"/>
                    </a:lnTo>
                    <a:lnTo>
                      <a:pt x="151" y="128"/>
                    </a:lnTo>
                    <a:lnTo>
                      <a:pt x="160" y="111"/>
                    </a:lnTo>
                    <a:lnTo>
                      <a:pt x="170" y="95"/>
                    </a:lnTo>
                    <a:lnTo>
                      <a:pt x="180" y="78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37" y="35"/>
                    </a:lnTo>
                    <a:lnTo>
                      <a:pt x="265" y="26"/>
                    </a:lnTo>
                    <a:lnTo>
                      <a:pt x="294" y="16"/>
                    </a:lnTo>
                    <a:lnTo>
                      <a:pt x="323" y="6"/>
                    </a:lnTo>
                    <a:lnTo>
                      <a:pt x="323" y="6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262" y="9"/>
                    </a:lnTo>
                    <a:lnTo>
                      <a:pt x="186" y="16"/>
                    </a:lnTo>
                    <a:lnTo>
                      <a:pt x="186" y="16"/>
                    </a:lnTo>
                    <a:lnTo>
                      <a:pt x="160" y="18"/>
                    </a:lnTo>
                    <a:lnTo>
                      <a:pt x="150" y="21"/>
                    </a:lnTo>
                    <a:lnTo>
                      <a:pt x="141" y="23"/>
                    </a:lnTo>
                    <a:lnTo>
                      <a:pt x="133" y="27"/>
                    </a:lnTo>
                    <a:lnTo>
                      <a:pt x="125" y="33"/>
                    </a:lnTo>
                    <a:lnTo>
                      <a:pt x="116" y="40"/>
                    </a:lnTo>
                    <a:lnTo>
                      <a:pt x="105" y="50"/>
                    </a:lnTo>
                    <a:lnTo>
                      <a:pt x="10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97"/>
              <p:cNvSpPr>
                <a:spLocks/>
              </p:cNvSpPr>
              <p:nvPr/>
            </p:nvSpPr>
            <p:spPr bwMode="auto">
              <a:xfrm>
                <a:off x="11930063" y="2905125"/>
                <a:ext cx="219075" cy="263525"/>
              </a:xfrm>
              <a:custGeom>
                <a:avLst/>
                <a:gdLst>
                  <a:gd name="T0" fmla="*/ 138 w 138"/>
                  <a:gd name="T1" fmla="*/ 0 h 166"/>
                  <a:gd name="T2" fmla="*/ 138 w 138"/>
                  <a:gd name="T3" fmla="*/ 0 h 166"/>
                  <a:gd name="T4" fmla="*/ 116 w 138"/>
                  <a:gd name="T5" fmla="*/ 7 h 166"/>
                  <a:gd name="T6" fmla="*/ 95 w 138"/>
                  <a:gd name="T7" fmla="*/ 13 h 166"/>
                  <a:gd name="T8" fmla="*/ 78 w 138"/>
                  <a:gd name="T9" fmla="*/ 20 h 166"/>
                  <a:gd name="T10" fmla="*/ 62 w 138"/>
                  <a:gd name="T11" fmla="*/ 29 h 166"/>
                  <a:gd name="T12" fmla="*/ 48 w 138"/>
                  <a:gd name="T13" fmla="*/ 36 h 166"/>
                  <a:gd name="T14" fmla="*/ 37 w 138"/>
                  <a:gd name="T15" fmla="*/ 45 h 166"/>
                  <a:gd name="T16" fmla="*/ 26 w 138"/>
                  <a:gd name="T17" fmla="*/ 55 h 166"/>
                  <a:gd name="T18" fmla="*/ 18 w 138"/>
                  <a:gd name="T19" fmla="*/ 65 h 166"/>
                  <a:gd name="T20" fmla="*/ 12 w 138"/>
                  <a:gd name="T21" fmla="*/ 76 h 166"/>
                  <a:gd name="T22" fmla="*/ 6 w 138"/>
                  <a:gd name="T23" fmla="*/ 86 h 166"/>
                  <a:gd name="T24" fmla="*/ 3 w 138"/>
                  <a:gd name="T25" fmla="*/ 98 h 166"/>
                  <a:gd name="T26" fmla="*/ 1 w 138"/>
                  <a:gd name="T27" fmla="*/ 110 h 166"/>
                  <a:gd name="T28" fmla="*/ 0 w 138"/>
                  <a:gd name="T29" fmla="*/ 123 h 166"/>
                  <a:gd name="T30" fmla="*/ 1 w 138"/>
                  <a:gd name="T31" fmla="*/ 137 h 166"/>
                  <a:gd name="T32" fmla="*/ 2 w 138"/>
                  <a:gd name="T33" fmla="*/ 152 h 166"/>
                  <a:gd name="T34" fmla="*/ 5 w 138"/>
                  <a:gd name="T35" fmla="*/ 166 h 166"/>
                  <a:gd name="T36" fmla="*/ 5 w 138"/>
                  <a:gd name="T37" fmla="*/ 166 h 166"/>
                  <a:gd name="T38" fmla="*/ 5 w 138"/>
                  <a:gd name="T39" fmla="*/ 166 h 166"/>
                  <a:gd name="T40" fmla="*/ 5 w 138"/>
                  <a:gd name="T41" fmla="*/ 166 h 166"/>
                  <a:gd name="T42" fmla="*/ 11 w 138"/>
                  <a:gd name="T43" fmla="*/ 144 h 166"/>
                  <a:gd name="T44" fmla="*/ 17 w 138"/>
                  <a:gd name="T45" fmla="*/ 123 h 166"/>
                  <a:gd name="T46" fmla="*/ 26 w 138"/>
                  <a:gd name="T47" fmla="*/ 102 h 166"/>
                  <a:gd name="T48" fmla="*/ 31 w 138"/>
                  <a:gd name="T49" fmla="*/ 92 h 166"/>
                  <a:gd name="T50" fmla="*/ 38 w 138"/>
                  <a:gd name="T51" fmla="*/ 82 h 166"/>
                  <a:gd name="T52" fmla="*/ 45 w 138"/>
                  <a:gd name="T53" fmla="*/ 72 h 166"/>
                  <a:gd name="T54" fmla="*/ 53 w 138"/>
                  <a:gd name="T55" fmla="*/ 62 h 166"/>
                  <a:gd name="T56" fmla="*/ 62 w 138"/>
                  <a:gd name="T57" fmla="*/ 53 h 166"/>
                  <a:gd name="T58" fmla="*/ 72 w 138"/>
                  <a:gd name="T59" fmla="*/ 43 h 166"/>
                  <a:gd name="T60" fmla="*/ 83 w 138"/>
                  <a:gd name="T61" fmla="*/ 34 h 166"/>
                  <a:gd name="T62" fmla="*/ 95 w 138"/>
                  <a:gd name="T63" fmla="*/ 25 h 166"/>
                  <a:gd name="T64" fmla="*/ 109 w 138"/>
                  <a:gd name="T65" fmla="*/ 17 h 166"/>
                  <a:gd name="T66" fmla="*/ 124 w 138"/>
                  <a:gd name="T67" fmla="*/ 8 h 166"/>
                  <a:gd name="T68" fmla="*/ 124 w 138"/>
                  <a:gd name="T69" fmla="*/ 8 h 166"/>
                  <a:gd name="T70" fmla="*/ 138 w 138"/>
                  <a:gd name="T71" fmla="*/ 0 h 166"/>
                  <a:gd name="T72" fmla="*/ 138 w 138"/>
                  <a:gd name="T7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16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7"/>
                    </a:lnTo>
                    <a:lnTo>
                      <a:pt x="95" y="13"/>
                    </a:lnTo>
                    <a:lnTo>
                      <a:pt x="78" y="20"/>
                    </a:lnTo>
                    <a:lnTo>
                      <a:pt x="62" y="29"/>
                    </a:lnTo>
                    <a:lnTo>
                      <a:pt x="48" y="36"/>
                    </a:lnTo>
                    <a:lnTo>
                      <a:pt x="37" y="45"/>
                    </a:lnTo>
                    <a:lnTo>
                      <a:pt x="26" y="55"/>
                    </a:lnTo>
                    <a:lnTo>
                      <a:pt x="18" y="65"/>
                    </a:lnTo>
                    <a:lnTo>
                      <a:pt x="12" y="76"/>
                    </a:lnTo>
                    <a:lnTo>
                      <a:pt x="6" y="86"/>
                    </a:lnTo>
                    <a:lnTo>
                      <a:pt x="3" y="98"/>
                    </a:lnTo>
                    <a:lnTo>
                      <a:pt x="1" y="110"/>
                    </a:lnTo>
                    <a:lnTo>
                      <a:pt x="0" y="123"/>
                    </a:lnTo>
                    <a:lnTo>
                      <a:pt x="1" y="137"/>
                    </a:lnTo>
                    <a:lnTo>
                      <a:pt x="2" y="152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11" y="144"/>
                    </a:lnTo>
                    <a:lnTo>
                      <a:pt x="17" y="123"/>
                    </a:lnTo>
                    <a:lnTo>
                      <a:pt x="26" y="102"/>
                    </a:lnTo>
                    <a:lnTo>
                      <a:pt x="31" y="92"/>
                    </a:lnTo>
                    <a:lnTo>
                      <a:pt x="38" y="82"/>
                    </a:lnTo>
                    <a:lnTo>
                      <a:pt x="45" y="72"/>
                    </a:lnTo>
                    <a:lnTo>
                      <a:pt x="53" y="62"/>
                    </a:lnTo>
                    <a:lnTo>
                      <a:pt x="62" y="53"/>
                    </a:lnTo>
                    <a:lnTo>
                      <a:pt x="72" y="43"/>
                    </a:lnTo>
                    <a:lnTo>
                      <a:pt x="83" y="34"/>
                    </a:lnTo>
                    <a:lnTo>
                      <a:pt x="95" y="25"/>
                    </a:lnTo>
                    <a:lnTo>
                      <a:pt x="109" y="17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Rounded Rectangle 38"/>
          <p:cNvSpPr/>
          <p:nvPr/>
        </p:nvSpPr>
        <p:spPr>
          <a:xfrm>
            <a:off x="1928553" y="3444766"/>
            <a:ext cx="1995055" cy="3714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</a:pPr>
            <a:r>
              <a:rPr lang="en-US" sz="1400" dirty="0" smtClean="0">
                <a:solidFill>
                  <a:schemeClr val="bg1"/>
                </a:solidFill>
              </a:rPr>
              <a:t>$20,000 – $100,000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14553" y="3444766"/>
            <a:ext cx="1995055" cy="3714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</a:pPr>
            <a:r>
              <a:rPr lang="en-US" sz="1400" dirty="0" smtClean="0">
                <a:solidFill>
                  <a:schemeClr val="bg1"/>
                </a:solidFill>
              </a:rPr>
              <a:t>$15,000 – $80,000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500553" y="3444766"/>
            <a:ext cx="1995055" cy="3714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</a:pPr>
            <a:r>
              <a:rPr lang="en-US" sz="1400" dirty="0" smtClean="0">
                <a:solidFill>
                  <a:schemeClr val="bg1"/>
                </a:solidFill>
              </a:rPr>
              <a:t>$250 – $2,000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28553" y="3886200"/>
            <a:ext cx="1995055" cy="457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</a:pPr>
            <a:r>
              <a:rPr lang="en-US" b="1" dirty="0" smtClean="0">
                <a:solidFill>
                  <a:schemeClr val="accent1"/>
                </a:solidFill>
              </a:rPr>
              <a:t>Mainframe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4553" y="3886200"/>
            <a:ext cx="1995055" cy="457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</a:pPr>
            <a:r>
              <a:rPr lang="en-US" b="1" dirty="0" smtClean="0">
                <a:solidFill>
                  <a:schemeClr val="accent1"/>
                </a:solidFill>
              </a:rPr>
              <a:t>EDW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0553" y="3886200"/>
            <a:ext cx="1995055" cy="457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  <a:buSzPct val="70000"/>
            </a:pPr>
            <a:r>
              <a:rPr lang="en-US" b="1" dirty="0" err="1" smtClean="0">
                <a:solidFill>
                  <a:schemeClr val="accent1"/>
                </a:solidFill>
              </a:rPr>
              <a:t>Hadoop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4889346" y="2247468"/>
            <a:ext cx="673254" cy="835484"/>
          </a:xfrm>
          <a:custGeom>
            <a:avLst/>
            <a:gdLst>
              <a:gd name="T0" fmla="*/ 2616 w 2656"/>
              <a:gd name="T1" fmla="*/ 2936 h 3296"/>
              <a:gd name="T2" fmla="*/ 2392 w 2656"/>
              <a:gd name="T3" fmla="*/ 3104 h 3296"/>
              <a:gd name="T4" fmla="*/ 2018 w 2656"/>
              <a:gd name="T5" fmla="*/ 3226 h 3296"/>
              <a:gd name="T6" fmla="*/ 1530 w 2656"/>
              <a:gd name="T7" fmla="*/ 3290 h 3296"/>
              <a:gd name="T8" fmla="*/ 1060 w 2656"/>
              <a:gd name="T9" fmla="*/ 3286 h 3296"/>
              <a:gd name="T10" fmla="*/ 584 w 2656"/>
              <a:gd name="T11" fmla="*/ 3214 h 3296"/>
              <a:gd name="T12" fmla="*/ 226 w 2656"/>
              <a:gd name="T13" fmla="*/ 3084 h 3296"/>
              <a:gd name="T14" fmla="*/ 26 w 2656"/>
              <a:gd name="T15" fmla="*/ 2914 h 3296"/>
              <a:gd name="T16" fmla="*/ 64 w 2656"/>
              <a:gd name="T17" fmla="*/ 2488 h 3296"/>
              <a:gd name="T18" fmla="*/ 360 w 2656"/>
              <a:gd name="T19" fmla="*/ 2618 h 3296"/>
              <a:gd name="T20" fmla="*/ 844 w 2656"/>
              <a:gd name="T21" fmla="*/ 2724 h 3296"/>
              <a:gd name="T22" fmla="*/ 1328 w 2656"/>
              <a:gd name="T23" fmla="*/ 2754 h 3296"/>
              <a:gd name="T24" fmla="*/ 1878 w 2656"/>
              <a:gd name="T25" fmla="*/ 2714 h 3296"/>
              <a:gd name="T26" fmla="*/ 2350 w 2656"/>
              <a:gd name="T27" fmla="*/ 2600 h 3296"/>
              <a:gd name="T28" fmla="*/ 2626 w 2656"/>
              <a:gd name="T29" fmla="*/ 2466 h 3296"/>
              <a:gd name="T30" fmla="*/ 2126 w 2656"/>
              <a:gd name="T31" fmla="*/ 1888 h 3296"/>
              <a:gd name="T32" fmla="*/ 1610 w 2656"/>
              <a:gd name="T33" fmla="*/ 1966 h 3296"/>
              <a:gd name="T34" fmla="*/ 1116 w 2656"/>
              <a:gd name="T35" fmla="*/ 1972 h 3296"/>
              <a:gd name="T36" fmla="*/ 590 w 2656"/>
              <a:gd name="T37" fmla="*/ 1902 h 3296"/>
              <a:gd name="T38" fmla="*/ 218 w 2656"/>
              <a:gd name="T39" fmla="*/ 1788 h 3296"/>
              <a:gd name="T40" fmla="*/ 0 w 2656"/>
              <a:gd name="T41" fmla="*/ 2036 h 3296"/>
              <a:gd name="T42" fmla="*/ 104 w 2656"/>
              <a:gd name="T43" fmla="*/ 2222 h 3296"/>
              <a:gd name="T44" fmla="*/ 388 w 2656"/>
              <a:gd name="T45" fmla="*/ 2374 h 3296"/>
              <a:gd name="T46" fmla="*/ 810 w 2656"/>
              <a:gd name="T47" fmla="*/ 2478 h 3296"/>
              <a:gd name="T48" fmla="*/ 1328 w 2656"/>
              <a:gd name="T49" fmla="*/ 2514 h 3296"/>
              <a:gd name="T50" fmla="*/ 1784 w 2656"/>
              <a:gd name="T51" fmla="*/ 2486 h 3296"/>
              <a:gd name="T52" fmla="*/ 2222 w 2656"/>
              <a:gd name="T53" fmla="*/ 2390 h 3296"/>
              <a:gd name="T54" fmla="*/ 2526 w 2656"/>
              <a:gd name="T55" fmla="*/ 2244 h 3296"/>
              <a:gd name="T56" fmla="*/ 2656 w 2656"/>
              <a:gd name="T57" fmla="*/ 2060 h 3296"/>
              <a:gd name="T58" fmla="*/ 2478 w 2656"/>
              <a:gd name="T59" fmla="*/ 1770 h 3296"/>
              <a:gd name="T60" fmla="*/ 1192 w 2656"/>
              <a:gd name="T61" fmla="*/ 2 h 3296"/>
              <a:gd name="T62" fmla="*/ 694 w 2656"/>
              <a:gd name="T63" fmla="*/ 58 h 3296"/>
              <a:gd name="T64" fmla="*/ 302 w 2656"/>
              <a:gd name="T65" fmla="*/ 174 h 3296"/>
              <a:gd name="T66" fmla="*/ 58 w 2656"/>
              <a:gd name="T67" fmla="*/ 336 h 3296"/>
              <a:gd name="T68" fmla="*/ 0 w 2656"/>
              <a:gd name="T69" fmla="*/ 504 h 3296"/>
              <a:gd name="T70" fmla="*/ 130 w 2656"/>
              <a:gd name="T71" fmla="*/ 686 h 3296"/>
              <a:gd name="T72" fmla="*/ 434 w 2656"/>
              <a:gd name="T73" fmla="*/ 834 h 3296"/>
              <a:gd name="T74" fmla="*/ 872 w 2656"/>
              <a:gd name="T75" fmla="*/ 928 h 3296"/>
              <a:gd name="T76" fmla="*/ 1328 w 2656"/>
              <a:gd name="T77" fmla="*/ 958 h 3296"/>
              <a:gd name="T78" fmla="*/ 1846 w 2656"/>
              <a:gd name="T79" fmla="*/ 920 h 3296"/>
              <a:gd name="T80" fmla="*/ 2268 w 2656"/>
              <a:gd name="T81" fmla="*/ 818 h 3296"/>
              <a:gd name="T82" fmla="*/ 2552 w 2656"/>
              <a:gd name="T83" fmla="*/ 666 h 3296"/>
              <a:gd name="T84" fmla="*/ 2656 w 2656"/>
              <a:gd name="T85" fmla="*/ 478 h 3296"/>
              <a:gd name="T86" fmla="*/ 2576 w 2656"/>
              <a:gd name="T87" fmla="*/ 314 h 3296"/>
              <a:gd name="T88" fmla="*/ 2312 w 2656"/>
              <a:gd name="T89" fmla="*/ 156 h 3296"/>
              <a:gd name="T90" fmla="*/ 1904 w 2656"/>
              <a:gd name="T91" fmla="*/ 48 h 3296"/>
              <a:gd name="T92" fmla="*/ 1396 w 2656"/>
              <a:gd name="T93" fmla="*/ 0 h 3296"/>
              <a:gd name="T94" fmla="*/ 2126 w 2656"/>
              <a:gd name="T95" fmla="*/ 1110 h 3296"/>
              <a:gd name="T96" fmla="*/ 1610 w 2656"/>
              <a:gd name="T97" fmla="*/ 1188 h 3296"/>
              <a:gd name="T98" fmla="*/ 1116 w 2656"/>
              <a:gd name="T99" fmla="*/ 1192 h 3296"/>
              <a:gd name="T100" fmla="*/ 590 w 2656"/>
              <a:gd name="T101" fmla="*/ 1124 h 3296"/>
              <a:gd name="T102" fmla="*/ 218 w 2656"/>
              <a:gd name="T103" fmla="*/ 1008 h 3296"/>
              <a:gd name="T104" fmla="*/ 0 w 2656"/>
              <a:gd name="T105" fmla="*/ 1258 h 3296"/>
              <a:gd name="T106" fmla="*/ 104 w 2656"/>
              <a:gd name="T107" fmla="*/ 1444 h 3296"/>
              <a:gd name="T108" fmla="*/ 388 w 2656"/>
              <a:gd name="T109" fmla="*/ 1596 h 3296"/>
              <a:gd name="T110" fmla="*/ 810 w 2656"/>
              <a:gd name="T111" fmla="*/ 1700 h 3296"/>
              <a:gd name="T112" fmla="*/ 1328 w 2656"/>
              <a:gd name="T113" fmla="*/ 1736 h 3296"/>
              <a:gd name="T114" fmla="*/ 1784 w 2656"/>
              <a:gd name="T115" fmla="*/ 1708 h 3296"/>
              <a:gd name="T116" fmla="*/ 2222 w 2656"/>
              <a:gd name="T117" fmla="*/ 1612 h 3296"/>
              <a:gd name="T118" fmla="*/ 2526 w 2656"/>
              <a:gd name="T119" fmla="*/ 1466 h 3296"/>
              <a:gd name="T120" fmla="*/ 2656 w 2656"/>
              <a:gd name="T121" fmla="*/ 1282 h 3296"/>
              <a:gd name="T122" fmla="*/ 2478 w 2656"/>
              <a:gd name="T123" fmla="*/ 990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6" h="3296">
                <a:moveTo>
                  <a:pt x="2656" y="2444"/>
                </a:moveTo>
                <a:lnTo>
                  <a:pt x="2656" y="2818"/>
                </a:lnTo>
                <a:lnTo>
                  <a:pt x="2656" y="2818"/>
                </a:lnTo>
                <a:lnTo>
                  <a:pt x="2656" y="2842"/>
                </a:lnTo>
                <a:lnTo>
                  <a:pt x="2650" y="2866"/>
                </a:lnTo>
                <a:lnTo>
                  <a:pt x="2642" y="2890"/>
                </a:lnTo>
                <a:lnTo>
                  <a:pt x="2630" y="2914"/>
                </a:lnTo>
                <a:lnTo>
                  <a:pt x="2616" y="2936"/>
                </a:lnTo>
                <a:lnTo>
                  <a:pt x="2598" y="2960"/>
                </a:lnTo>
                <a:lnTo>
                  <a:pt x="2576" y="2982"/>
                </a:lnTo>
                <a:lnTo>
                  <a:pt x="2552" y="3004"/>
                </a:lnTo>
                <a:lnTo>
                  <a:pt x="2526" y="3024"/>
                </a:lnTo>
                <a:lnTo>
                  <a:pt x="2496" y="3046"/>
                </a:lnTo>
                <a:lnTo>
                  <a:pt x="2464" y="3066"/>
                </a:lnTo>
                <a:lnTo>
                  <a:pt x="2430" y="3084"/>
                </a:lnTo>
                <a:lnTo>
                  <a:pt x="2392" y="3104"/>
                </a:lnTo>
                <a:lnTo>
                  <a:pt x="2354" y="3122"/>
                </a:lnTo>
                <a:lnTo>
                  <a:pt x="2312" y="3140"/>
                </a:lnTo>
                <a:lnTo>
                  <a:pt x="2268" y="3156"/>
                </a:lnTo>
                <a:lnTo>
                  <a:pt x="2222" y="3172"/>
                </a:lnTo>
                <a:lnTo>
                  <a:pt x="2174" y="3186"/>
                </a:lnTo>
                <a:lnTo>
                  <a:pt x="2124" y="3200"/>
                </a:lnTo>
                <a:lnTo>
                  <a:pt x="2072" y="3214"/>
                </a:lnTo>
                <a:lnTo>
                  <a:pt x="2018" y="3226"/>
                </a:lnTo>
                <a:lnTo>
                  <a:pt x="1962" y="3238"/>
                </a:lnTo>
                <a:lnTo>
                  <a:pt x="1904" y="3248"/>
                </a:lnTo>
                <a:lnTo>
                  <a:pt x="1846" y="3258"/>
                </a:lnTo>
                <a:lnTo>
                  <a:pt x="1784" y="3266"/>
                </a:lnTo>
                <a:lnTo>
                  <a:pt x="1724" y="3274"/>
                </a:lnTo>
                <a:lnTo>
                  <a:pt x="1660" y="3280"/>
                </a:lnTo>
                <a:lnTo>
                  <a:pt x="1596" y="3286"/>
                </a:lnTo>
                <a:lnTo>
                  <a:pt x="1530" y="3290"/>
                </a:lnTo>
                <a:lnTo>
                  <a:pt x="1464" y="3294"/>
                </a:lnTo>
                <a:lnTo>
                  <a:pt x="1396" y="3296"/>
                </a:lnTo>
                <a:lnTo>
                  <a:pt x="1328" y="3296"/>
                </a:lnTo>
                <a:lnTo>
                  <a:pt x="1328" y="3296"/>
                </a:lnTo>
                <a:lnTo>
                  <a:pt x="1260" y="3296"/>
                </a:lnTo>
                <a:lnTo>
                  <a:pt x="1192" y="3294"/>
                </a:lnTo>
                <a:lnTo>
                  <a:pt x="1126" y="3290"/>
                </a:lnTo>
                <a:lnTo>
                  <a:pt x="1060" y="3286"/>
                </a:lnTo>
                <a:lnTo>
                  <a:pt x="996" y="3280"/>
                </a:lnTo>
                <a:lnTo>
                  <a:pt x="932" y="3274"/>
                </a:lnTo>
                <a:lnTo>
                  <a:pt x="872" y="3266"/>
                </a:lnTo>
                <a:lnTo>
                  <a:pt x="810" y="3258"/>
                </a:lnTo>
                <a:lnTo>
                  <a:pt x="752" y="3248"/>
                </a:lnTo>
                <a:lnTo>
                  <a:pt x="694" y="3238"/>
                </a:lnTo>
                <a:lnTo>
                  <a:pt x="638" y="3226"/>
                </a:lnTo>
                <a:lnTo>
                  <a:pt x="584" y="3214"/>
                </a:lnTo>
                <a:lnTo>
                  <a:pt x="532" y="3200"/>
                </a:lnTo>
                <a:lnTo>
                  <a:pt x="482" y="3186"/>
                </a:lnTo>
                <a:lnTo>
                  <a:pt x="434" y="3172"/>
                </a:lnTo>
                <a:lnTo>
                  <a:pt x="388" y="3156"/>
                </a:lnTo>
                <a:lnTo>
                  <a:pt x="344" y="3140"/>
                </a:lnTo>
                <a:lnTo>
                  <a:pt x="302" y="3122"/>
                </a:lnTo>
                <a:lnTo>
                  <a:pt x="264" y="3104"/>
                </a:lnTo>
                <a:lnTo>
                  <a:pt x="226" y="3084"/>
                </a:lnTo>
                <a:lnTo>
                  <a:pt x="192" y="3066"/>
                </a:lnTo>
                <a:lnTo>
                  <a:pt x="160" y="3046"/>
                </a:lnTo>
                <a:lnTo>
                  <a:pt x="130" y="3024"/>
                </a:lnTo>
                <a:lnTo>
                  <a:pt x="104" y="3004"/>
                </a:lnTo>
                <a:lnTo>
                  <a:pt x="80" y="2982"/>
                </a:lnTo>
                <a:lnTo>
                  <a:pt x="58" y="2960"/>
                </a:lnTo>
                <a:lnTo>
                  <a:pt x="40" y="2936"/>
                </a:lnTo>
                <a:lnTo>
                  <a:pt x="26" y="2914"/>
                </a:lnTo>
                <a:lnTo>
                  <a:pt x="14" y="2890"/>
                </a:lnTo>
                <a:lnTo>
                  <a:pt x="6" y="2866"/>
                </a:lnTo>
                <a:lnTo>
                  <a:pt x="0" y="2842"/>
                </a:lnTo>
                <a:lnTo>
                  <a:pt x="0" y="2818"/>
                </a:lnTo>
                <a:lnTo>
                  <a:pt x="0" y="2444"/>
                </a:lnTo>
                <a:lnTo>
                  <a:pt x="0" y="2444"/>
                </a:lnTo>
                <a:lnTo>
                  <a:pt x="30" y="2466"/>
                </a:lnTo>
                <a:lnTo>
                  <a:pt x="64" y="2488"/>
                </a:lnTo>
                <a:lnTo>
                  <a:pt x="100" y="2508"/>
                </a:lnTo>
                <a:lnTo>
                  <a:pt x="138" y="2528"/>
                </a:lnTo>
                <a:lnTo>
                  <a:pt x="178" y="2548"/>
                </a:lnTo>
                <a:lnTo>
                  <a:pt x="218" y="2566"/>
                </a:lnTo>
                <a:lnTo>
                  <a:pt x="262" y="2584"/>
                </a:lnTo>
                <a:lnTo>
                  <a:pt x="306" y="2600"/>
                </a:lnTo>
                <a:lnTo>
                  <a:pt x="306" y="2600"/>
                </a:lnTo>
                <a:lnTo>
                  <a:pt x="360" y="2618"/>
                </a:lnTo>
                <a:lnTo>
                  <a:pt x="414" y="2636"/>
                </a:lnTo>
                <a:lnTo>
                  <a:pt x="472" y="2652"/>
                </a:lnTo>
                <a:lnTo>
                  <a:pt x="530" y="2666"/>
                </a:lnTo>
                <a:lnTo>
                  <a:pt x="590" y="2680"/>
                </a:lnTo>
                <a:lnTo>
                  <a:pt x="650" y="2692"/>
                </a:lnTo>
                <a:lnTo>
                  <a:pt x="714" y="2704"/>
                </a:lnTo>
                <a:lnTo>
                  <a:pt x="778" y="2714"/>
                </a:lnTo>
                <a:lnTo>
                  <a:pt x="844" y="2724"/>
                </a:lnTo>
                <a:lnTo>
                  <a:pt x="910" y="2732"/>
                </a:lnTo>
                <a:lnTo>
                  <a:pt x="978" y="2738"/>
                </a:lnTo>
                <a:lnTo>
                  <a:pt x="1046" y="2744"/>
                </a:lnTo>
                <a:lnTo>
                  <a:pt x="1116" y="2748"/>
                </a:lnTo>
                <a:lnTo>
                  <a:pt x="1186" y="2752"/>
                </a:lnTo>
                <a:lnTo>
                  <a:pt x="1256" y="2754"/>
                </a:lnTo>
                <a:lnTo>
                  <a:pt x="1328" y="2754"/>
                </a:lnTo>
                <a:lnTo>
                  <a:pt x="1328" y="2754"/>
                </a:lnTo>
                <a:lnTo>
                  <a:pt x="1400" y="2754"/>
                </a:lnTo>
                <a:lnTo>
                  <a:pt x="1470" y="2752"/>
                </a:lnTo>
                <a:lnTo>
                  <a:pt x="1540" y="2748"/>
                </a:lnTo>
                <a:lnTo>
                  <a:pt x="1610" y="2744"/>
                </a:lnTo>
                <a:lnTo>
                  <a:pt x="1678" y="2738"/>
                </a:lnTo>
                <a:lnTo>
                  <a:pt x="1746" y="2732"/>
                </a:lnTo>
                <a:lnTo>
                  <a:pt x="1812" y="2724"/>
                </a:lnTo>
                <a:lnTo>
                  <a:pt x="1878" y="2714"/>
                </a:lnTo>
                <a:lnTo>
                  <a:pt x="1942" y="2704"/>
                </a:lnTo>
                <a:lnTo>
                  <a:pt x="2006" y="2692"/>
                </a:lnTo>
                <a:lnTo>
                  <a:pt x="2066" y="2680"/>
                </a:lnTo>
                <a:lnTo>
                  <a:pt x="2126" y="2666"/>
                </a:lnTo>
                <a:lnTo>
                  <a:pt x="2184" y="2652"/>
                </a:lnTo>
                <a:lnTo>
                  <a:pt x="2242" y="2636"/>
                </a:lnTo>
                <a:lnTo>
                  <a:pt x="2296" y="2618"/>
                </a:lnTo>
                <a:lnTo>
                  <a:pt x="2350" y="2600"/>
                </a:lnTo>
                <a:lnTo>
                  <a:pt x="2350" y="2600"/>
                </a:lnTo>
                <a:lnTo>
                  <a:pt x="2394" y="2584"/>
                </a:lnTo>
                <a:lnTo>
                  <a:pt x="2438" y="2566"/>
                </a:lnTo>
                <a:lnTo>
                  <a:pt x="2478" y="2548"/>
                </a:lnTo>
                <a:lnTo>
                  <a:pt x="2518" y="2528"/>
                </a:lnTo>
                <a:lnTo>
                  <a:pt x="2556" y="2508"/>
                </a:lnTo>
                <a:lnTo>
                  <a:pt x="2592" y="2488"/>
                </a:lnTo>
                <a:lnTo>
                  <a:pt x="2626" y="2466"/>
                </a:lnTo>
                <a:lnTo>
                  <a:pt x="2656" y="2444"/>
                </a:lnTo>
                <a:lnTo>
                  <a:pt x="2656" y="2444"/>
                </a:lnTo>
                <a:close/>
                <a:moveTo>
                  <a:pt x="2350" y="1822"/>
                </a:moveTo>
                <a:lnTo>
                  <a:pt x="2350" y="1822"/>
                </a:lnTo>
                <a:lnTo>
                  <a:pt x="2296" y="1840"/>
                </a:lnTo>
                <a:lnTo>
                  <a:pt x="2242" y="1858"/>
                </a:lnTo>
                <a:lnTo>
                  <a:pt x="2184" y="1874"/>
                </a:lnTo>
                <a:lnTo>
                  <a:pt x="2126" y="1888"/>
                </a:lnTo>
                <a:lnTo>
                  <a:pt x="2066" y="1902"/>
                </a:lnTo>
                <a:lnTo>
                  <a:pt x="2006" y="1914"/>
                </a:lnTo>
                <a:lnTo>
                  <a:pt x="1942" y="1926"/>
                </a:lnTo>
                <a:lnTo>
                  <a:pt x="1878" y="1936"/>
                </a:lnTo>
                <a:lnTo>
                  <a:pt x="1812" y="1946"/>
                </a:lnTo>
                <a:lnTo>
                  <a:pt x="1746" y="1954"/>
                </a:lnTo>
                <a:lnTo>
                  <a:pt x="1678" y="1962"/>
                </a:lnTo>
                <a:lnTo>
                  <a:pt x="1610" y="1966"/>
                </a:lnTo>
                <a:lnTo>
                  <a:pt x="1540" y="1972"/>
                </a:lnTo>
                <a:lnTo>
                  <a:pt x="1470" y="1974"/>
                </a:lnTo>
                <a:lnTo>
                  <a:pt x="1400" y="1976"/>
                </a:lnTo>
                <a:lnTo>
                  <a:pt x="1328" y="1976"/>
                </a:lnTo>
                <a:lnTo>
                  <a:pt x="1328" y="1976"/>
                </a:lnTo>
                <a:lnTo>
                  <a:pt x="1256" y="1976"/>
                </a:lnTo>
                <a:lnTo>
                  <a:pt x="1186" y="1974"/>
                </a:lnTo>
                <a:lnTo>
                  <a:pt x="1116" y="1972"/>
                </a:lnTo>
                <a:lnTo>
                  <a:pt x="1046" y="1966"/>
                </a:lnTo>
                <a:lnTo>
                  <a:pt x="978" y="1962"/>
                </a:lnTo>
                <a:lnTo>
                  <a:pt x="910" y="1954"/>
                </a:lnTo>
                <a:lnTo>
                  <a:pt x="844" y="1946"/>
                </a:lnTo>
                <a:lnTo>
                  <a:pt x="778" y="1936"/>
                </a:lnTo>
                <a:lnTo>
                  <a:pt x="714" y="1926"/>
                </a:lnTo>
                <a:lnTo>
                  <a:pt x="650" y="1914"/>
                </a:lnTo>
                <a:lnTo>
                  <a:pt x="590" y="1902"/>
                </a:lnTo>
                <a:lnTo>
                  <a:pt x="530" y="1888"/>
                </a:lnTo>
                <a:lnTo>
                  <a:pt x="472" y="1874"/>
                </a:lnTo>
                <a:lnTo>
                  <a:pt x="414" y="1858"/>
                </a:lnTo>
                <a:lnTo>
                  <a:pt x="360" y="1840"/>
                </a:lnTo>
                <a:lnTo>
                  <a:pt x="306" y="1822"/>
                </a:lnTo>
                <a:lnTo>
                  <a:pt x="306" y="1822"/>
                </a:lnTo>
                <a:lnTo>
                  <a:pt x="262" y="1806"/>
                </a:lnTo>
                <a:lnTo>
                  <a:pt x="218" y="1788"/>
                </a:lnTo>
                <a:lnTo>
                  <a:pt x="178" y="1770"/>
                </a:lnTo>
                <a:lnTo>
                  <a:pt x="138" y="1750"/>
                </a:lnTo>
                <a:lnTo>
                  <a:pt x="100" y="1730"/>
                </a:lnTo>
                <a:lnTo>
                  <a:pt x="64" y="1710"/>
                </a:lnTo>
                <a:lnTo>
                  <a:pt x="30" y="1688"/>
                </a:lnTo>
                <a:lnTo>
                  <a:pt x="0" y="1666"/>
                </a:lnTo>
                <a:lnTo>
                  <a:pt x="0" y="2036"/>
                </a:lnTo>
                <a:lnTo>
                  <a:pt x="0" y="2036"/>
                </a:lnTo>
                <a:lnTo>
                  <a:pt x="0" y="2060"/>
                </a:lnTo>
                <a:lnTo>
                  <a:pt x="6" y="2084"/>
                </a:lnTo>
                <a:lnTo>
                  <a:pt x="14" y="2108"/>
                </a:lnTo>
                <a:lnTo>
                  <a:pt x="26" y="2132"/>
                </a:lnTo>
                <a:lnTo>
                  <a:pt x="40" y="2156"/>
                </a:lnTo>
                <a:lnTo>
                  <a:pt x="58" y="2178"/>
                </a:lnTo>
                <a:lnTo>
                  <a:pt x="80" y="2200"/>
                </a:lnTo>
                <a:lnTo>
                  <a:pt x="104" y="2222"/>
                </a:lnTo>
                <a:lnTo>
                  <a:pt x="130" y="2244"/>
                </a:lnTo>
                <a:lnTo>
                  <a:pt x="160" y="2264"/>
                </a:lnTo>
                <a:lnTo>
                  <a:pt x="192" y="2284"/>
                </a:lnTo>
                <a:lnTo>
                  <a:pt x="226" y="2304"/>
                </a:lnTo>
                <a:lnTo>
                  <a:pt x="264" y="2322"/>
                </a:lnTo>
                <a:lnTo>
                  <a:pt x="302" y="2340"/>
                </a:lnTo>
                <a:lnTo>
                  <a:pt x="344" y="2358"/>
                </a:lnTo>
                <a:lnTo>
                  <a:pt x="388" y="2374"/>
                </a:lnTo>
                <a:lnTo>
                  <a:pt x="434" y="2390"/>
                </a:lnTo>
                <a:lnTo>
                  <a:pt x="482" y="2406"/>
                </a:lnTo>
                <a:lnTo>
                  <a:pt x="532" y="2420"/>
                </a:lnTo>
                <a:lnTo>
                  <a:pt x="584" y="2432"/>
                </a:lnTo>
                <a:lnTo>
                  <a:pt x="638" y="2446"/>
                </a:lnTo>
                <a:lnTo>
                  <a:pt x="694" y="2456"/>
                </a:lnTo>
                <a:lnTo>
                  <a:pt x="752" y="2468"/>
                </a:lnTo>
                <a:lnTo>
                  <a:pt x="810" y="2478"/>
                </a:lnTo>
                <a:lnTo>
                  <a:pt x="872" y="2486"/>
                </a:lnTo>
                <a:lnTo>
                  <a:pt x="932" y="2494"/>
                </a:lnTo>
                <a:lnTo>
                  <a:pt x="996" y="2500"/>
                </a:lnTo>
                <a:lnTo>
                  <a:pt x="1060" y="2504"/>
                </a:lnTo>
                <a:lnTo>
                  <a:pt x="1126" y="2510"/>
                </a:lnTo>
                <a:lnTo>
                  <a:pt x="1192" y="2512"/>
                </a:lnTo>
                <a:lnTo>
                  <a:pt x="1260" y="2514"/>
                </a:lnTo>
                <a:lnTo>
                  <a:pt x="1328" y="2514"/>
                </a:lnTo>
                <a:lnTo>
                  <a:pt x="1328" y="2514"/>
                </a:lnTo>
                <a:lnTo>
                  <a:pt x="1396" y="2514"/>
                </a:lnTo>
                <a:lnTo>
                  <a:pt x="1464" y="2512"/>
                </a:lnTo>
                <a:lnTo>
                  <a:pt x="1530" y="2510"/>
                </a:lnTo>
                <a:lnTo>
                  <a:pt x="1596" y="2504"/>
                </a:lnTo>
                <a:lnTo>
                  <a:pt x="1660" y="2500"/>
                </a:lnTo>
                <a:lnTo>
                  <a:pt x="1724" y="2494"/>
                </a:lnTo>
                <a:lnTo>
                  <a:pt x="1784" y="2486"/>
                </a:lnTo>
                <a:lnTo>
                  <a:pt x="1846" y="2478"/>
                </a:lnTo>
                <a:lnTo>
                  <a:pt x="1904" y="2468"/>
                </a:lnTo>
                <a:lnTo>
                  <a:pt x="1962" y="2456"/>
                </a:lnTo>
                <a:lnTo>
                  <a:pt x="2018" y="2446"/>
                </a:lnTo>
                <a:lnTo>
                  <a:pt x="2072" y="2432"/>
                </a:lnTo>
                <a:lnTo>
                  <a:pt x="2124" y="2420"/>
                </a:lnTo>
                <a:lnTo>
                  <a:pt x="2174" y="2406"/>
                </a:lnTo>
                <a:lnTo>
                  <a:pt x="2222" y="2390"/>
                </a:lnTo>
                <a:lnTo>
                  <a:pt x="2268" y="2374"/>
                </a:lnTo>
                <a:lnTo>
                  <a:pt x="2312" y="2358"/>
                </a:lnTo>
                <a:lnTo>
                  <a:pt x="2354" y="2340"/>
                </a:lnTo>
                <a:lnTo>
                  <a:pt x="2392" y="2322"/>
                </a:lnTo>
                <a:lnTo>
                  <a:pt x="2430" y="2304"/>
                </a:lnTo>
                <a:lnTo>
                  <a:pt x="2464" y="2284"/>
                </a:lnTo>
                <a:lnTo>
                  <a:pt x="2496" y="2264"/>
                </a:lnTo>
                <a:lnTo>
                  <a:pt x="2526" y="2244"/>
                </a:lnTo>
                <a:lnTo>
                  <a:pt x="2552" y="2222"/>
                </a:lnTo>
                <a:lnTo>
                  <a:pt x="2576" y="2200"/>
                </a:lnTo>
                <a:lnTo>
                  <a:pt x="2598" y="2178"/>
                </a:lnTo>
                <a:lnTo>
                  <a:pt x="2616" y="2156"/>
                </a:lnTo>
                <a:lnTo>
                  <a:pt x="2630" y="2132"/>
                </a:lnTo>
                <a:lnTo>
                  <a:pt x="2642" y="2108"/>
                </a:lnTo>
                <a:lnTo>
                  <a:pt x="2650" y="2084"/>
                </a:lnTo>
                <a:lnTo>
                  <a:pt x="2656" y="2060"/>
                </a:lnTo>
                <a:lnTo>
                  <a:pt x="2656" y="2036"/>
                </a:lnTo>
                <a:lnTo>
                  <a:pt x="2656" y="1666"/>
                </a:lnTo>
                <a:lnTo>
                  <a:pt x="2656" y="1666"/>
                </a:lnTo>
                <a:lnTo>
                  <a:pt x="2626" y="1688"/>
                </a:lnTo>
                <a:lnTo>
                  <a:pt x="2592" y="1710"/>
                </a:lnTo>
                <a:lnTo>
                  <a:pt x="2556" y="1730"/>
                </a:lnTo>
                <a:lnTo>
                  <a:pt x="2518" y="1750"/>
                </a:lnTo>
                <a:lnTo>
                  <a:pt x="2478" y="1770"/>
                </a:lnTo>
                <a:lnTo>
                  <a:pt x="2438" y="1788"/>
                </a:lnTo>
                <a:lnTo>
                  <a:pt x="2394" y="1806"/>
                </a:lnTo>
                <a:lnTo>
                  <a:pt x="2350" y="1822"/>
                </a:lnTo>
                <a:lnTo>
                  <a:pt x="2350" y="1822"/>
                </a:lnTo>
                <a:close/>
                <a:moveTo>
                  <a:pt x="1328" y="0"/>
                </a:moveTo>
                <a:lnTo>
                  <a:pt x="1328" y="0"/>
                </a:lnTo>
                <a:lnTo>
                  <a:pt x="1260" y="0"/>
                </a:lnTo>
                <a:lnTo>
                  <a:pt x="1192" y="2"/>
                </a:lnTo>
                <a:lnTo>
                  <a:pt x="1126" y="6"/>
                </a:lnTo>
                <a:lnTo>
                  <a:pt x="1060" y="10"/>
                </a:lnTo>
                <a:lnTo>
                  <a:pt x="996" y="16"/>
                </a:lnTo>
                <a:lnTo>
                  <a:pt x="932" y="22"/>
                </a:lnTo>
                <a:lnTo>
                  <a:pt x="872" y="30"/>
                </a:lnTo>
                <a:lnTo>
                  <a:pt x="810" y="38"/>
                </a:lnTo>
                <a:lnTo>
                  <a:pt x="752" y="48"/>
                </a:lnTo>
                <a:lnTo>
                  <a:pt x="694" y="58"/>
                </a:lnTo>
                <a:lnTo>
                  <a:pt x="638" y="70"/>
                </a:lnTo>
                <a:lnTo>
                  <a:pt x="584" y="82"/>
                </a:lnTo>
                <a:lnTo>
                  <a:pt x="532" y="96"/>
                </a:lnTo>
                <a:lnTo>
                  <a:pt x="482" y="110"/>
                </a:lnTo>
                <a:lnTo>
                  <a:pt x="434" y="124"/>
                </a:lnTo>
                <a:lnTo>
                  <a:pt x="388" y="140"/>
                </a:lnTo>
                <a:lnTo>
                  <a:pt x="344" y="156"/>
                </a:lnTo>
                <a:lnTo>
                  <a:pt x="302" y="174"/>
                </a:lnTo>
                <a:lnTo>
                  <a:pt x="264" y="192"/>
                </a:lnTo>
                <a:lnTo>
                  <a:pt x="226" y="212"/>
                </a:lnTo>
                <a:lnTo>
                  <a:pt x="192" y="230"/>
                </a:lnTo>
                <a:lnTo>
                  <a:pt x="160" y="250"/>
                </a:lnTo>
                <a:lnTo>
                  <a:pt x="130" y="272"/>
                </a:lnTo>
                <a:lnTo>
                  <a:pt x="104" y="292"/>
                </a:lnTo>
                <a:lnTo>
                  <a:pt x="80" y="314"/>
                </a:lnTo>
                <a:lnTo>
                  <a:pt x="58" y="336"/>
                </a:lnTo>
                <a:lnTo>
                  <a:pt x="40" y="360"/>
                </a:lnTo>
                <a:lnTo>
                  <a:pt x="26" y="382"/>
                </a:lnTo>
                <a:lnTo>
                  <a:pt x="14" y="406"/>
                </a:lnTo>
                <a:lnTo>
                  <a:pt x="6" y="430"/>
                </a:lnTo>
                <a:lnTo>
                  <a:pt x="0" y="454"/>
                </a:lnTo>
                <a:lnTo>
                  <a:pt x="0" y="478"/>
                </a:lnTo>
                <a:lnTo>
                  <a:pt x="0" y="478"/>
                </a:lnTo>
                <a:lnTo>
                  <a:pt x="0" y="504"/>
                </a:lnTo>
                <a:lnTo>
                  <a:pt x="6" y="528"/>
                </a:lnTo>
                <a:lnTo>
                  <a:pt x="14" y="552"/>
                </a:lnTo>
                <a:lnTo>
                  <a:pt x="26" y="576"/>
                </a:lnTo>
                <a:lnTo>
                  <a:pt x="40" y="598"/>
                </a:lnTo>
                <a:lnTo>
                  <a:pt x="58" y="622"/>
                </a:lnTo>
                <a:lnTo>
                  <a:pt x="80" y="644"/>
                </a:lnTo>
                <a:lnTo>
                  <a:pt x="104" y="666"/>
                </a:lnTo>
                <a:lnTo>
                  <a:pt x="130" y="686"/>
                </a:lnTo>
                <a:lnTo>
                  <a:pt x="160" y="708"/>
                </a:lnTo>
                <a:lnTo>
                  <a:pt x="192" y="728"/>
                </a:lnTo>
                <a:lnTo>
                  <a:pt x="226" y="746"/>
                </a:lnTo>
                <a:lnTo>
                  <a:pt x="264" y="766"/>
                </a:lnTo>
                <a:lnTo>
                  <a:pt x="302" y="784"/>
                </a:lnTo>
                <a:lnTo>
                  <a:pt x="344" y="802"/>
                </a:lnTo>
                <a:lnTo>
                  <a:pt x="388" y="818"/>
                </a:lnTo>
                <a:lnTo>
                  <a:pt x="434" y="834"/>
                </a:lnTo>
                <a:lnTo>
                  <a:pt x="482" y="848"/>
                </a:lnTo>
                <a:lnTo>
                  <a:pt x="532" y="862"/>
                </a:lnTo>
                <a:lnTo>
                  <a:pt x="584" y="876"/>
                </a:lnTo>
                <a:lnTo>
                  <a:pt x="638" y="888"/>
                </a:lnTo>
                <a:lnTo>
                  <a:pt x="694" y="900"/>
                </a:lnTo>
                <a:lnTo>
                  <a:pt x="752" y="910"/>
                </a:lnTo>
                <a:lnTo>
                  <a:pt x="810" y="920"/>
                </a:lnTo>
                <a:lnTo>
                  <a:pt x="872" y="928"/>
                </a:lnTo>
                <a:lnTo>
                  <a:pt x="932" y="936"/>
                </a:lnTo>
                <a:lnTo>
                  <a:pt x="996" y="942"/>
                </a:lnTo>
                <a:lnTo>
                  <a:pt x="1060" y="948"/>
                </a:lnTo>
                <a:lnTo>
                  <a:pt x="1126" y="952"/>
                </a:lnTo>
                <a:lnTo>
                  <a:pt x="1192" y="956"/>
                </a:lnTo>
                <a:lnTo>
                  <a:pt x="1260" y="958"/>
                </a:lnTo>
                <a:lnTo>
                  <a:pt x="1328" y="958"/>
                </a:lnTo>
                <a:lnTo>
                  <a:pt x="1328" y="958"/>
                </a:lnTo>
                <a:lnTo>
                  <a:pt x="1396" y="958"/>
                </a:lnTo>
                <a:lnTo>
                  <a:pt x="1464" y="956"/>
                </a:lnTo>
                <a:lnTo>
                  <a:pt x="1530" y="952"/>
                </a:lnTo>
                <a:lnTo>
                  <a:pt x="1596" y="948"/>
                </a:lnTo>
                <a:lnTo>
                  <a:pt x="1660" y="942"/>
                </a:lnTo>
                <a:lnTo>
                  <a:pt x="1724" y="936"/>
                </a:lnTo>
                <a:lnTo>
                  <a:pt x="1784" y="928"/>
                </a:lnTo>
                <a:lnTo>
                  <a:pt x="1846" y="920"/>
                </a:lnTo>
                <a:lnTo>
                  <a:pt x="1904" y="910"/>
                </a:lnTo>
                <a:lnTo>
                  <a:pt x="1962" y="900"/>
                </a:lnTo>
                <a:lnTo>
                  <a:pt x="2018" y="888"/>
                </a:lnTo>
                <a:lnTo>
                  <a:pt x="2072" y="876"/>
                </a:lnTo>
                <a:lnTo>
                  <a:pt x="2124" y="862"/>
                </a:lnTo>
                <a:lnTo>
                  <a:pt x="2174" y="848"/>
                </a:lnTo>
                <a:lnTo>
                  <a:pt x="2222" y="834"/>
                </a:lnTo>
                <a:lnTo>
                  <a:pt x="2268" y="818"/>
                </a:lnTo>
                <a:lnTo>
                  <a:pt x="2312" y="802"/>
                </a:lnTo>
                <a:lnTo>
                  <a:pt x="2354" y="784"/>
                </a:lnTo>
                <a:lnTo>
                  <a:pt x="2392" y="766"/>
                </a:lnTo>
                <a:lnTo>
                  <a:pt x="2430" y="746"/>
                </a:lnTo>
                <a:lnTo>
                  <a:pt x="2464" y="728"/>
                </a:lnTo>
                <a:lnTo>
                  <a:pt x="2496" y="708"/>
                </a:lnTo>
                <a:lnTo>
                  <a:pt x="2526" y="686"/>
                </a:lnTo>
                <a:lnTo>
                  <a:pt x="2552" y="666"/>
                </a:lnTo>
                <a:lnTo>
                  <a:pt x="2576" y="644"/>
                </a:lnTo>
                <a:lnTo>
                  <a:pt x="2598" y="622"/>
                </a:lnTo>
                <a:lnTo>
                  <a:pt x="2616" y="598"/>
                </a:lnTo>
                <a:lnTo>
                  <a:pt x="2630" y="576"/>
                </a:lnTo>
                <a:lnTo>
                  <a:pt x="2642" y="552"/>
                </a:lnTo>
                <a:lnTo>
                  <a:pt x="2650" y="528"/>
                </a:lnTo>
                <a:lnTo>
                  <a:pt x="2656" y="504"/>
                </a:lnTo>
                <a:lnTo>
                  <a:pt x="2656" y="478"/>
                </a:lnTo>
                <a:lnTo>
                  <a:pt x="2656" y="478"/>
                </a:lnTo>
                <a:lnTo>
                  <a:pt x="2656" y="454"/>
                </a:lnTo>
                <a:lnTo>
                  <a:pt x="2650" y="430"/>
                </a:lnTo>
                <a:lnTo>
                  <a:pt x="2642" y="406"/>
                </a:lnTo>
                <a:lnTo>
                  <a:pt x="2630" y="382"/>
                </a:lnTo>
                <a:lnTo>
                  <a:pt x="2616" y="360"/>
                </a:lnTo>
                <a:lnTo>
                  <a:pt x="2598" y="336"/>
                </a:lnTo>
                <a:lnTo>
                  <a:pt x="2576" y="314"/>
                </a:lnTo>
                <a:lnTo>
                  <a:pt x="2552" y="292"/>
                </a:lnTo>
                <a:lnTo>
                  <a:pt x="2526" y="272"/>
                </a:lnTo>
                <a:lnTo>
                  <a:pt x="2496" y="250"/>
                </a:lnTo>
                <a:lnTo>
                  <a:pt x="2464" y="230"/>
                </a:lnTo>
                <a:lnTo>
                  <a:pt x="2430" y="212"/>
                </a:lnTo>
                <a:lnTo>
                  <a:pt x="2392" y="192"/>
                </a:lnTo>
                <a:lnTo>
                  <a:pt x="2354" y="174"/>
                </a:lnTo>
                <a:lnTo>
                  <a:pt x="2312" y="156"/>
                </a:lnTo>
                <a:lnTo>
                  <a:pt x="2268" y="140"/>
                </a:lnTo>
                <a:lnTo>
                  <a:pt x="2222" y="124"/>
                </a:lnTo>
                <a:lnTo>
                  <a:pt x="2174" y="110"/>
                </a:lnTo>
                <a:lnTo>
                  <a:pt x="2124" y="96"/>
                </a:lnTo>
                <a:lnTo>
                  <a:pt x="2072" y="82"/>
                </a:lnTo>
                <a:lnTo>
                  <a:pt x="2018" y="70"/>
                </a:lnTo>
                <a:lnTo>
                  <a:pt x="1962" y="58"/>
                </a:lnTo>
                <a:lnTo>
                  <a:pt x="1904" y="48"/>
                </a:lnTo>
                <a:lnTo>
                  <a:pt x="1846" y="38"/>
                </a:lnTo>
                <a:lnTo>
                  <a:pt x="1784" y="30"/>
                </a:lnTo>
                <a:lnTo>
                  <a:pt x="1724" y="22"/>
                </a:lnTo>
                <a:lnTo>
                  <a:pt x="1660" y="16"/>
                </a:lnTo>
                <a:lnTo>
                  <a:pt x="1596" y="10"/>
                </a:lnTo>
                <a:lnTo>
                  <a:pt x="1530" y="6"/>
                </a:lnTo>
                <a:lnTo>
                  <a:pt x="1464" y="2"/>
                </a:lnTo>
                <a:lnTo>
                  <a:pt x="1396" y="0"/>
                </a:lnTo>
                <a:lnTo>
                  <a:pt x="1328" y="0"/>
                </a:lnTo>
                <a:lnTo>
                  <a:pt x="1328" y="0"/>
                </a:lnTo>
                <a:close/>
                <a:moveTo>
                  <a:pt x="2350" y="1044"/>
                </a:moveTo>
                <a:lnTo>
                  <a:pt x="2350" y="1044"/>
                </a:lnTo>
                <a:lnTo>
                  <a:pt x="2296" y="1062"/>
                </a:lnTo>
                <a:lnTo>
                  <a:pt x="2242" y="1078"/>
                </a:lnTo>
                <a:lnTo>
                  <a:pt x="2184" y="1094"/>
                </a:lnTo>
                <a:lnTo>
                  <a:pt x="2126" y="1110"/>
                </a:lnTo>
                <a:lnTo>
                  <a:pt x="2066" y="1124"/>
                </a:lnTo>
                <a:lnTo>
                  <a:pt x="2006" y="1136"/>
                </a:lnTo>
                <a:lnTo>
                  <a:pt x="1942" y="1148"/>
                </a:lnTo>
                <a:lnTo>
                  <a:pt x="1878" y="1158"/>
                </a:lnTo>
                <a:lnTo>
                  <a:pt x="1812" y="1168"/>
                </a:lnTo>
                <a:lnTo>
                  <a:pt x="1746" y="1176"/>
                </a:lnTo>
                <a:lnTo>
                  <a:pt x="1678" y="1182"/>
                </a:lnTo>
                <a:lnTo>
                  <a:pt x="1610" y="1188"/>
                </a:lnTo>
                <a:lnTo>
                  <a:pt x="1540" y="1192"/>
                </a:lnTo>
                <a:lnTo>
                  <a:pt x="1470" y="1196"/>
                </a:lnTo>
                <a:lnTo>
                  <a:pt x="1400" y="1198"/>
                </a:lnTo>
                <a:lnTo>
                  <a:pt x="1328" y="1198"/>
                </a:lnTo>
                <a:lnTo>
                  <a:pt x="1328" y="1198"/>
                </a:lnTo>
                <a:lnTo>
                  <a:pt x="1256" y="1198"/>
                </a:lnTo>
                <a:lnTo>
                  <a:pt x="1186" y="1196"/>
                </a:lnTo>
                <a:lnTo>
                  <a:pt x="1116" y="1192"/>
                </a:lnTo>
                <a:lnTo>
                  <a:pt x="1046" y="1188"/>
                </a:lnTo>
                <a:lnTo>
                  <a:pt x="978" y="1182"/>
                </a:lnTo>
                <a:lnTo>
                  <a:pt x="910" y="1176"/>
                </a:lnTo>
                <a:lnTo>
                  <a:pt x="844" y="1168"/>
                </a:lnTo>
                <a:lnTo>
                  <a:pt x="778" y="1158"/>
                </a:lnTo>
                <a:lnTo>
                  <a:pt x="714" y="1148"/>
                </a:lnTo>
                <a:lnTo>
                  <a:pt x="650" y="1136"/>
                </a:lnTo>
                <a:lnTo>
                  <a:pt x="590" y="1124"/>
                </a:lnTo>
                <a:lnTo>
                  <a:pt x="530" y="1110"/>
                </a:lnTo>
                <a:lnTo>
                  <a:pt x="472" y="1094"/>
                </a:lnTo>
                <a:lnTo>
                  <a:pt x="414" y="1078"/>
                </a:lnTo>
                <a:lnTo>
                  <a:pt x="360" y="1062"/>
                </a:lnTo>
                <a:lnTo>
                  <a:pt x="306" y="1044"/>
                </a:lnTo>
                <a:lnTo>
                  <a:pt x="306" y="1044"/>
                </a:lnTo>
                <a:lnTo>
                  <a:pt x="262" y="1026"/>
                </a:lnTo>
                <a:lnTo>
                  <a:pt x="218" y="1008"/>
                </a:lnTo>
                <a:lnTo>
                  <a:pt x="178" y="990"/>
                </a:lnTo>
                <a:lnTo>
                  <a:pt x="138" y="972"/>
                </a:lnTo>
                <a:lnTo>
                  <a:pt x="100" y="952"/>
                </a:lnTo>
                <a:lnTo>
                  <a:pt x="64" y="932"/>
                </a:lnTo>
                <a:lnTo>
                  <a:pt x="30" y="910"/>
                </a:lnTo>
                <a:lnTo>
                  <a:pt x="0" y="888"/>
                </a:lnTo>
                <a:lnTo>
                  <a:pt x="0" y="1258"/>
                </a:lnTo>
                <a:lnTo>
                  <a:pt x="0" y="1258"/>
                </a:lnTo>
                <a:lnTo>
                  <a:pt x="0" y="1282"/>
                </a:lnTo>
                <a:lnTo>
                  <a:pt x="6" y="1306"/>
                </a:lnTo>
                <a:lnTo>
                  <a:pt x="14" y="1330"/>
                </a:lnTo>
                <a:lnTo>
                  <a:pt x="26" y="1354"/>
                </a:lnTo>
                <a:lnTo>
                  <a:pt x="40" y="1378"/>
                </a:lnTo>
                <a:lnTo>
                  <a:pt x="58" y="1400"/>
                </a:lnTo>
                <a:lnTo>
                  <a:pt x="80" y="1422"/>
                </a:lnTo>
                <a:lnTo>
                  <a:pt x="104" y="1444"/>
                </a:lnTo>
                <a:lnTo>
                  <a:pt x="130" y="1466"/>
                </a:lnTo>
                <a:lnTo>
                  <a:pt x="160" y="1486"/>
                </a:lnTo>
                <a:lnTo>
                  <a:pt x="192" y="1506"/>
                </a:lnTo>
                <a:lnTo>
                  <a:pt x="226" y="1526"/>
                </a:lnTo>
                <a:lnTo>
                  <a:pt x="264" y="1544"/>
                </a:lnTo>
                <a:lnTo>
                  <a:pt x="302" y="1562"/>
                </a:lnTo>
                <a:lnTo>
                  <a:pt x="344" y="1580"/>
                </a:lnTo>
                <a:lnTo>
                  <a:pt x="388" y="1596"/>
                </a:lnTo>
                <a:lnTo>
                  <a:pt x="434" y="1612"/>
                </a:lnTo>
                <a:lnTo>
                  <a:pt x="482" y="1628"/>
                </a:lnTo>
                <a:lnTo>
                  <a:pt x="532" y="1642"/>
                </a:lnTo>
                <a:lnTo>
                  <a:pt x="584" y="1656"/>
                </a:lnTo>
                <a:lnTo>
                  <a:pt x="638" y="1668"/>
                </a:lnTo>
                <a:lnTo>
                  <a:pt x="694" y="1680"/>
                </a:lnTo>
                <a:lnTo>
                  <a:pt x="752" y="1690"/>
                </a:lnTo>
                <a:lnTo>
                  <a:pt x="810" y="1700"/>
                </a:lnTo>
                <a:lnTo>
                  <a:pt x="872" y="1708"/>
                </a:lnTo>
                <a:lnTo>
                  <a:pt x="932" y="1716"/>
                </a:lnTo>
                <a:lnTo>
                  <a:pt x="996" y="1722"/>
                </a:lnTo>
                <a:lnTo>
                  <a:pt x="1060" y="1728"/>
                </a:lnTo>
                <a:lnTo>
                  <a:pt x="1126" y="1732"/>
                </a:lnTo>
                <a:lnTo>
                  <a:pt x="1192" y="1734"/>
                </a:lnTo>
                <a:lnTo>
                  <a:pt x="1260" y="1736"/>
                </a:lnTo>
                <a:lnTo>
                  <a:pt x="1328" y="1736"/>
                </a:lnTo>
                <a:lnTo>
                  <a:pt x="1328" y="1736"/>
                </a:lnTo>
                <a:lnTo>
                  <a:pt x="1396" y="1736"/>
                </a:lnTo>
                <a:lnTo>
                  <a:pt x="1464" y="1734"/>
                </a:lnTo>
                <a:lnTo>
                  <a:pt x="1530" y="1732"/>
                </a:lnTo>
                <a:lnTo>
                  <a:pt x="1596" y="1728"/>
                </a:lnTo>
                <a:lnTo>
                  <a:pt x="1660" y="1722"/>
                </a:lnTo>
                <a:lnTo>
                  <a:pt x="1724" y="1716"/>
                </a:lnTo>
                <a:lnTo>
                  <a:pt x="1784" y="1708"/>
                </a:lnTo>
                <a:lnTo>
                  <a:pt x="1846" y="1700"/>
                </a:lnTo>
                <a:lnTo>
                  <a:pt x="1904" y="1690"/>
                </a:lnTo>
                <a:lnTo>
                  <a:pt x="1962" y="1680"/>
                </a:lnTo>
                <a:lnTo>
                  <a:pt x="2018" y="1668"/>
                </a:lnTo>
                <a:lnTo>
                  <a:pt x="2072" y="1656"/>
                </a:lnTo>
                <a:lnTo>
                  <a:pt x="2124" y="1642"/>
                </a:lnTo>
                <a:lnTo>
                  <a:pt x="2174" y="1628"/>
                </a:lnTo>
                <a:lnTo>
                  <a:pt x="2222" y="1612"/>
                </a:lnTo>
                <a:lnTo>
                  <a:pt x="2268" y="1596"/>
                </a:lnTo>
                <a:lnTo>
                  <a:pt x="2312" y="1580"/>
                </a:lnTo>
                <a:lnTo>
                  <a:pt x="2354" y="1562"/>
                </a:lnTo>
                <a:lnTo>
                  <a:pt x="2392" y="1544"/>
                </a:lnTo>
                <a:lnTo>
                  <a:pt x="2430" y="1526"/>
                </a:lnTo>
                <a:lnTo>
                  <a:pt x="2464" y="1506"/>
                </a:lnTo>
                <a:lnTo>
                  <a:pt x="2496" y="1486"/>
                </a:lnTo>
                <a:lnTo>
                  <a:pt x="2526" y="1466"/>
                </a:lnTo>
                <a:lnTo>
                  <a:pt x="2552" y="1444"/>
                </a:lnTo>
                <a:lnTo>
                  <a:pt x="2576" y="1422"/>
                </a:lnTo>
                <a:lnTo>
                  <a:pt x="2598" y="1400"/>
                </a:lnTo>
                <a:lnTo>
                  <a:pt x="2616" y="1378"/>
                </a:lnTo>
                <a:lnTo>
                  <a:pt x="2630" y="1354"/>
                </a:lnTo>
                <a:lnTo>
                  <a:pt x="2642" y="1330"/>
                </a:lnTo>
                <a:lnTo>
                  <a:pt x="2650" y="1306"/>
                </a:lnTo>
                <a:lnTo>
                  <a:pt x="2656" y="1282"/>
                </a:lnTo>
                <a:lnTo>
                  <a:pt x="2656" y="1258"/>
                </a:lnTo>
                <a:lnTo>
                  <a:pt x="2656" y="888"/>
                </a:lnTo>
                <a:lnTo>
                  <a:pt x="2656" y="888"/>
                </a:lnTo>
                <a:lnTo>
                  <a:pt x="2626" y="910"/>
                </a:lnTo>
                <a:lnTo>
                  <a:pt x="2592" y="932"/>
                </a:lnTo>
                <a:lnTo>
                  <a:pt x="2556" y="952"/>
                </a:lnTo>
                <a:lnTo>
                  <a:pt x="2518" y="972"/>
                </a:lnTo>
                <a:lnTo>
                  <a:pt x="2478" y="990"/>
                </a:lnTo>
                <a:lnTo>
                  <a:pt x="2438" y="1008"/>
                </a:lnTo>
                <a:lnTo>
                  <a:pt x="2394" y="1026"/>
                </a:lnTo>
                <a:lnTo>
                  <a:pt x="2350" y="1044"/>
                </a:lnTo>
                <a:lnTo>
                  <a:pt x="2350" y="104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>
            <a:off x="2510775" y="2302167"/>
            <a:ext cx="830610" cy="733626"/>
          </a:xfrm>
          <a:custGeom>
            <a:avLst/>
            <a:gdLst>
              <a:gd name="T0" fmla="*/ 2792 w 2792"/>
              <a:gd name="T1" fmla="*/ 700 h 2466"/>
              <a:gd name="T2" fmla="*/ 308 w 2792"/>
              <a:gd name="T3" fmla="*/ 196 h 2466"/>
              <a:gd name="T4" fmla="*/ 426 w 2792"/>
              <a:gd name="T5" fmla="*/ 502 h 2466"/>
              <a:gd name="T6" fmla="*/ 426 w 2792"/>
              <a:gd name="T7" fmla="*/ 502 h 2466"/>
              <a:gd name="T8" fmla="*/ 814 w 2792"/>
              <a:gd name="T9" fmla="*/ 502 h 2466"/>
              <a:gd name="T10" fmla="*/ 1178 w 2792"/>
              <a:gd name="T11" fmla="*/ 196 h 2466"/>
              <a:gd name="T12" fmla="*/ 1148 w 2792"/>
              <a:gd name="T13" fmla="*/ 502 h 2466"/>
              <a:gd name="T14" fmla="*/ 2460 w 2792"/>
              <a:gd name="T15" fmla="*/ 452 h 2466"/>
              <a:gd name="T16" fmla="*/ 2404 w 2792"/>
              <a:gd name="T17" fmla="*/ 434 h 2466"/>
              <a:gd name="T18" fmla="*/ 2360 w 2792"/>
              <a:gd name="T19" fmla="*/ 370 h 2466"/>
              <a:gd name="T20" fmla="*/ 2366 w 2792"/>
              <a:gd name="T21" fmla="*/ 310 h 2466"/>
              <a:gd name="T22" fmla="*/ 2420 w 2792"/>
              <a:gd name="T23" fmla="*/ 254 h 2466"/>
              <a:gd name="T24" fmla="*/ 2482 w 2792"/>
              <a:gd name="T25" fmla="*/ 248 h 2466"/>
              <a:gd name="T26" fmla="*/ 2546 w 2792"/>
              <a:gd name="T27" fmla="*/ 292 h 2466"/>
              <a:gd name="T28" fmla="*/ 2564 w 2792"/>
              <a:gd name="T29" fmla="*/ 350 h 2466"/>
              <a:gd name="T30" fmla="*/ 2534 w 2792"/>
              <a:gd name="T31" fmla="*/ 422 h 2466"/>
              <a:gd name="T32" fmla="*/ 2460 w 2792"/>
              <a:gd name="T33" fmla="*/ 452 h 2466"/>
              <a:gd name="T34" fmla="*/ 0 w 2792"/>
              <a:gd name="T35" fmla="*/ 1584 h 2466"/>
              <a:gd name="T36" fmla="*/ 186 w 2792"/>
              <a:gd name="T37" fmla="*/ 1386 h 2466"/>
              <a:gd name="T38" fmla="*/ 186 w 2792"/>
              <a:gd name="T39" fmla="*/ 1386 h 2466"/>
              <a:gd name="T40" fmla="*/ 574 w 2792"/>
              <a:gd name="T41" fmla="*/ 1386 h 2466"/>
              <a:gd name="T42" fmla="*/ 938 w 2792"/>
              <a:gd name="T43" fmla="*/ 1080 h 2466"/>
              <a:gd name="T44" fmla="*/ 1030 w 2792"/>
              <a:gd name="T45" fmla="*/ 1080 h 2466"/>
              <a:gd name="T46" fmla="*/ 1296 w 2792"/>
              <a:gd name="T47" fmla="*/ 1386 h 2466"/>
              <a:gd name="T48" fmla="*/ 1296 w 2792"/>
              <a:gd name="T49" fmla="*/ 1386 h 2466"/>
              <a:gd name="T50" fmla="*/ 2420 w 2792"/>
              <a:gd name="T51" fmla="*/ 1328 h 2466"/>
              <a:gd name="T52" fmla="*/ 2366 w 2792"/>
              <a:gd name="T53" fmla="*/ 1274 h 2466"/>
              <a:gd name="T54" fmla="*/ 2360 w 2792"/>
              <a:gd name="T55" fmla="*/ 1212 h 2466"/>
              <a:gd name="T56" fmla="*/ 2404 w 2792"/>
              <a:gd name="T57" fmla="*/ 1148 h 2466"/>
              <a:gd name="T58" fmla="*/ 2460 w 2792"/>
              <a:gd name="T59" fmla="*/ 1130 h 2466"/>
              <a:gd name="T60" fmla="*/ 2534 w 2792"/>
              <a:gd name="T61" fmla="*/ 1160 h 2466"/>
              <a:gd name="T62" fmla="*/ 2564 w 2792"/>
              <a:gd name="T63" fmla="*/ 1234 h 2466"/>
              <a:gd name="T64" fmla="*/ 2546 w 2792"/>
              <a:gd name="T65" fmla="*/ 1290 h 2466"/>
              <a:gd name="T66" fmla="*/ 2482 w 2792"/>
              <a:gd name="T67" fmla="*/ 1334 h 2466"/>
              <a:gd name="T68" fmla="*/ 0 w 2792"/>
              <a:gd name="T69" fmla="*/ 1766 h 2466"/>
              <a:gd name="T70" fmla="*/ 2792 w 2792"/>
              <a:gd name="T71" fmla="*/ 1766 h 2466"/>
              <a:gd name="T72" fmla="*/ 334 w 2792"/>
              <a:gd name="T73" fmla="*/ 2270 h 2466"/>
              <a:gd name="T74" fmla="*/ 698 w 2792"/>
              <a:gd name="T75" fmla="*/ 1962 h 2466"/>
              <a:gd name="T76" fmla="*/ 790 w 2792"/>
              <a:gd name="T77" fmla="*/ 1962 h 2466"/>
              <a:gd name="T78" fmla="*/ 906 w 2792"/>
              <a:gd name="T79" fmla="*/ 2270 h 2466"/>
              <a:gd name="T80" fmla="*/ 906 w 2792"/>
              <a:gd name="T81" fmla="*/ 2270 h 2466"/>
              <a:gd name="T82" fmla="*/ 1418 w 2792"/>
              <a:gd name="T83" fmla="*/ 1962 h 2466"/>
              <a:gd name="T84" fmla="*/ 2440 w 2792"/>
              <a:gd name="T85" fmla="*/ 2216 h 2466"/>
              <a:gd name="T86" fmla="*/ 2376 w 2792"/>
              <a:gd name="T87" fmla="*/ 2174 h 2466"/>
              <a:gd name="T88" fmla="*/ 2358 w 2792"/>
              <a:gd name="T89" fmla="*/ 2116 h 2466"/>
              <a:gd name="T90" fmla="*/ 2388 w 2792"/>
              <a:gd name="T91" fmla="*/ 2044 h 2466"/>
              <a:gd name="T92" fmla="*/ 2460 w 2792"/>
              <a:gd name="T93" fmla="*/ 2014 h 2466"/>
              <a:gd name="T94" fmla="*/ 2518 w 2792"/>
              <a:gd name="T95" fmla="*/ 2032 h 2466"/>
              <a:gd name="T96" fmla="*/ 2562 w 2792"/>
              <a:gd name="T97" fmla="*/ 2096 h 2466"/>
              <a:gd name="T98" fmla="*/ 2556 w 2792"/>
              <a:gd name="T99" fmla="*/ 2156 h 2466"/>
              <a:gd name="T100" fmla="*/ 2500 w 2792"/>
              <a:gd name="T101" fmla="*/ 2210 h 2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2" h="2466">
                <a:moveTo>
                  <a:pt x="2792" y="0"/>
                </a:moveTo>
                <a:lnTo>
                  <a:pt x="0" y="0"/>
                </a:lnTo>
                <a:lnTo>
                  <a:pt x="0" y="700"/>
                </a:lnTo>
                <a:lnTo>
                  <a:pt x="2792" y="700"/>
                </a:lnTo>
                <a:lnTo>
                  <a:pt x="2792" y="0"/>
                </a:lnTo>
                <a:lnTo>
                  <a:pt x="2792" y="0"/>
                </a:lnTo>
                <a:close/>
                <a:moveTo>
                  <a:pt x="186" y="502"/>
                </a:moveTo>
                <a:lnTo>
                  <a:pt x="308" y="196"/>
                </a:lnTo>
                <a:lnTo>
                  <a:pt x="456" y="196"/>
                </a:lnTo>
                <a:lnTo>
                  <a:pt x="334" y="502"/>
                </a:lnTo>
                <a:lnTo>
                  <a:pt x="186" y="502"/>
                </a:lnTo>
                <a:close/>
                <a:moveTo>
                  <a:pt x="426" y="502"/>
                </a:moveTo>
                <a:lnTo>
                  <a:pt x="548" y="196"/>
                </a:lnTo>
                <a:lnTo>
                  <a:pt x="698" y="196"/>
                </a:lnTo>
                <a:lnTo>
                  <a:pt x="574" y="502"/>
                </a:lnTo>
                <a:lnTo>
                  <a:pt x="426" y="502"/>
                </a:lnTo>
                <a:close/>
                <a:moveTo>
                  <a:pt x="666" y="502"/>
                </a:moveTo>
                <a:lnTo>
                  <a:pt x="790" y="196"/>
                </a:lnTo>
                <a:lnTo>
                  <a:pt x="938" y="196"/>
                </a:lnTo>
                <a:lnTo>
                  <a:pt x="814" y="502"/>
                </a:lnTo>
                <a:lnTo>
                  <a:pt x="666" y="502"/>
                </a:lnTo>
                <a:close/>
                <a:moveTo>
                  <a:pt x="906" y="502"/>
                </a:moveTo>
                <a:lnTo>
                  <a:pt x="1030" y="196"/>
                </a:lnTo>
                <a:lnTo>
                  <a:pt x="1178" y="196"/>
                </a:lnTo>
                <a:lnTo>
                  <a:pt x="1056" y="502"/>
                </a:lnTo>
                <a:lnTo>
                  <a:pt x="906" y="502"/>
                </a:lnTo>
                <a:close/>
                <a:moveTo>
                  <a:pt x="1296" y="502"/>
                </a:moveTo>
                <a:lnTo>
                  <a:pt x="1148" y="502"/>
                </a:lnTo>
                <a:lnTo>
                  <a:pt x="1270" y="196"/>
                </a:lnTo>
                <a:lnTo>
                  <a:pt x="1418" y="196"/>
                </a:lnTo>
                <a:lnTo>
                  <a:pt x="1296" y="502"/>
                </a:lnTo>
                <a:close/>
                <a:moveTo>
                  <a:pt x="2460" y="452"/>
                </a:moveTo>
                <a:lnTo>
                  <a:pt x="2460" y="452"/>
                </a:lnTo>
                <a:lnTo>
                  <a:pt x="2440" y="450"/>
                </a:lnTo>
                <a:lnTo>
                  <a:pt x="2420" y="444"/>
                </a:lnTo>
                <a:lnTo>
                  <a:pt x="2404" y="434"/>
                </a:lnTo>
                <a:lnTo>
                  <a:pt x="2388" y="422"/>
                </a:lnTo>
                <a:lnTo>
                  <a:pt x="2376" y="406"/>
                </a:lnTo>
                <a:lnTo>
                  <a:pt x="2366" y="388"/>
                </a:lnTo>
                <a:lnTo>
                  <a:pt x="2360" y="370"/>
                </a:lnTo>
                <a:lnTo>
                  <a:pt x="2358" y="350"/>
                </a:lnTo>
                <a:lnTo>
                  <a:pt x="2358" y="350"/>
                </a:lnTo>
                <a:lnTo>
                  <a:pt x="2360" y="328"/>
                </a:lnTo>
                <a:lnTo>
                  <a:pt x="2366" y="310"/>
                </a:lnTo>
                <a:lnTo>
                  <a:pt x="2376" y="292"/>
                </a:lnTo>
                <a:lnTo>
                  <a:pt x="2388" y="276"/>
                </a:lnTo>
                <a:lnTo>
                  <a:pt x="2404" y="264"/>
                </a:lnTo>
                <a:lnTo>
                  <a:pt x="2420" y="254"/>
                </a:lnTo>
                <a:lnTo>
                  <a:pt x="2440" y="248"/>
                </a:lnTo>
                <a:lnTo>
                  <a:pt x="2460" y="246"/>
                </a:lnTo>
                <a:lnTo>
                  <a:pt x="2460" y="246"/>
                </a:lnTo>
                <a:lnTo>
                  <a:pt x="2482" y="248"/>
                </a:lnTo>
                <a:lnTo>
                  <a:pt x="2500" y="254"/>
                </a:lnTo>
                <a:lnTo>
                  <a:pt x="2518" y="264"/>
                </a:lnTo>
                <a:lnTo>
                  <a:pt x="2534" y="276"/>
                </a:lnTo>
                <a:lnTo>
                  <a:pt x="2546" y="292"/>
                </a:lnTo>
                <a:lnTo>
                  <a:pt x="2556" y="310"/>
                </a:lnTo>
                <a:lnTo>
                  <a:pt x="2562" y="328"/>
                </a:lnTo>
                <a:lnTo>
                  <a:pt x="2564" y="350"/>
                </a:lnTo>
                <a:lnTo>
                  <a:pt x="2564" y="350"/>
                </a:lnTo>
                <a:lnTo>
                  <a:pt x="2562" y="370"/>
                </a:lnTo>
                <a:lnTo>
                  <a:pt x="2556" y="388"/>
                </a:lnTo>
                <a:lnTo>
                  <a:pt x="2546" y="406"/>
                </a:lnTo>
                <a:lnTo>
                  <a:pt x="2534" y="422"/>
                </a:lnTo>
                <a:lnTo>
                  <a:pt x="2518" y="434"/>
                </a:lnTo>
                <a:lnTo>
                  <a:pt x="2500" y="444"/>
                </a:lnTo>
                <a:lnTo>
                  <a:pt x="2482" y="450"/>
                </a:lnTo>
                <a:lnTo>
                  <a:pt x="2460" y="452"/>
                </a:lnTo>
                <a:lnTo>
                  <a:pt x="2460" y="452"/>
                </a:lnTo>
                <a:close/>
                <a:moveTo>
                  <a:pt x="2792" y="884"/>
                </a:moveTo>
                <a:lnTo>
                  <a:pt x="0" y="884"/>
                </a:lnTo>
                <a:lnTo>
                  <a:pt x="0" y="1584"/>
                </a:lnTo>
                <a:lnTo>
                  <a:pt x="2792" y="1584"/>
                </a:lnTo>
                <a:lnTo>
                  <a:pt x="2792" y="884"/>
                </a:lnTo>
                <a:lnTo>
                  <a:pt x="2792" y="884"/>
                </a:lnTo>
                <a:close/>
                <a:moveTo>
                  <a:pt x="186" y="1386"/>
                </a:moveTo>
                <a:lnTo>
                  <a:pt x="308" y="1080"/>
                </a:lnTo>
                <a:lnTo>
                  <a:pt x="456" y="1080"/>
                </a:lnTo>
                <a:lnTo>
                  <a:pt x="334" y="1386"/>
                </a:lnTo>
                <a:lnTo>
                  <a:pt x="186" y="1386"/>
                </a:lnTo>
                <a:close/>
                <a:moveTo>
                  <a:pt x="426" y="1386"/>
                </a:moveTo>
                <a:lnTo>
                  <a:pt x="548" y="1080"/>
                </a:lnTo>
                <a:lnTo>
                  <a:pt x="698" y="1080"/>
                </a:lnTo>
                <a:lnTo>
                  <a:pt x="574" y="1386"/>
                </a:lnTo>
                <a:lnTo>
                  <a:pt x="426" y="1386"/>
                </a:lnTo>
                <a:close/>
                <a:moveTo>
                  <a:pt x="666" y="1386"/>
                </a:moveTo>
                <a:lnTo>
                  <a:pt x="790" y="1080"/>
                </a:lnTo>
                <a:lnTo>
                  <a:pt x="938" y="1080"/>
                </a:lnTo>
                <a:lnTo>
                  <a:pt x="814" y="1386"/>
                </a:lnTo>
                <a:lnTo>
                  <a:pt x="666" y="1386"/>
                </a:lnTo>
                <a:close/>
                <a:moveTo>
                  <a:pt x="906" y="1386"/>
                </a:moveTo>
                <a:lnTo>
                  <a:pt x="1030" y="1080"/>
                </a:lnTo>
                <a:lnTo>
                  <a:pt x="1178" y="1080"/>
                </a:lnTo>
                <a:lnTo>
                  <a:pt x="1056" y="1386"/>
                </a:lnTo>
                <a:lnTo>
                  <a:pt x="906" y="1386"/>
                </a:lnTo>
                <a:close/>
                <a:moveTo>
                  <a:pt x="1296" y="1386"/>
                </a:moveTo>
                <a:lnTo>
                  <a:pt x="1148" y="1386"/>
                </a:lnTo>
                <a:lnTo>
                  <a:pt x="1270" y="1080"/>
                </a:lnTo>
                <a:lnTo>
                  <a:pt x="1418" y="1080"/>
                </a:lnTo>
                <a:lnTo>
                  <a:pt x="1296" y="1386"/>
                </a:lnTo>
                <a:close/>
                <a:moveTo>
                  <a:pt x="2460" y="1336"/>
                </a:moveTo>
                <a:lnTo>
                  <a:pt x="2460" y="1336"/>
                </a:lnTo>
                <a:lnTo>
                  <a:pt x="2440" y="1334"/>
                </a:lnTo>
                <a:lnTo>
                  <a:pt x="2420" y="1328"/>
                </a:lnTo>
                <a:lnTo>
                  <a:pt x="2404" y="1318"/>
                </a:lnTo>
                <a:lnTo>
                  <a:pt x="2388" y="1306"/>
                </a:lnTo>
                <a:lnTo>
                  <a:pt x="2376" y="1290"/>
                </a:lnTo>
                <a:lnTo>
                  <a:pt x="2366" y="1274"/>
                </a:lnTo>
                <a:lnTo>
                  <a:pt x="2360" y="1254"/>
                </a:lnTo>
                <a:lnTo>
                  <a:pt x="2358" y="1234"/>
                </a:lnTo>
                <a:lnTo>
                  <a:pt x="2358" y="1234"/>
                </a:lnTo>
                <a:lnTo>
                  <a:pt x="2360" y="1212"/>
                </a:lnTo>
                <a:lnTo>
                  <a:pt x="2366" y="1194"/>
                </a:lnTo>
                <a:lnTo>
                  <a:pt x="2376" y="1176"/>
                </a:lnTo>
                <a:lnTo>
                  <a:pt x="2388" y="1160"/>
                </a:lnTo>
                <a:lnTo>
                  <a:pt x="2404" y="1148"/>
                </a:lnTo>
                <a:lnTo>
                  <a:pt x="2420" y="1138"/>
                </a:lnTo>
                <a:lnTo>
                  <a:pt x="2440" y="1132"/>
                </a:lnTo>
                <a:lnTo>
                  <a:pt x="2460" y="1130"/>
                </a:lnTo>
                <a:lnTo>
                  <a:pt x="2460" y="1130"/>
                </a:lnTo>
                <a:lnTo>
                  <a:pt x="2482" y="1132"/>
                </a:lnTo>
                <a:lnTo>
                  <a:pt x="2500" y="1138"/>
                </a:lnTo>
                <a:lnTo>
                  <a:pt x="2518" y="1148"/>
                </a:lnTo>
                <a:lnTo>
                  <a:pt x="2534" y="1160"/>
                </a:lnTo>
                <a:lnTo>
                  <a:pt x="2546" y="1176"/>
                </a:lnTo>
                <a:lnTo>
                  <a:pt x="2556" y="1194"/>
                </a:lnTo>
                <a:lnTo>
                  <a:pt x="2562" y="1212"/>
                </a:lnTo>
                <a:lnTo>
                  <a:pt x="2564" y="1234"/>
                </a:lnTo>
                <a:lnTo>
                  <a:pt x="2564" y="1234"/>
                </a:lnTo>
                <a:lnTo>
                  <a:pt x="2562" y="1254"/>
                </a:lnTo>
                <a:lnTo>
                  <a:pt x="2556" y="1274"/>
                </a:lnTo>
                <a:lnTo>
                  <a:pt x="2546" y="1290"/>
                </a:lnTo>
                <a:lnTo>
                  <a:pt x="2534" y="1306"/>
                </a:lnTo>
                <a:lnTo>
                  <a:pt x="2518" y="1318"/>
                </a:lnTo>
                <a:lnTo>
                  <a:pt x="2500" y="1328"/>
                </a:lnTo>
                <a:lnTo>
                  <a:pt x="2482" y="1334"/>
                </a:lnTo>
                <a:lnTo>
                  <a:pt x="2460" y="1336"/>
                </a:lnTo>
                <a:lnTo>
                  <a:pt x="2460" y="1336"/>
                </a:lnTo>
                <a:close/>
                <a:moveTo>
                  <a:pt x="2792" y="1766"/>
                </a:moveTo>
                <a:lnTo>
                  <a:pt x="0" y="1766"/>
                </a:lnTo>
                <a:lnTo>
                  <a:pt x="0" y="2466"/>
                </a:lnTo>
                <a:lnTo>
                  <a:pt x="2792" y="2466"/>
                </a:lnTo>
                <a:lnTo>
                  <a:pt x="2792" y="1766"/>
                </a:lnTo>
                <a:lnTo>
                  <a:pt x="2792" y="1766"/>
                </a:lnTo>
                <a:close/>
                <a:moveTo>
                  <a:pt x="186" y="2270"/>
                </a:moveTo>
                <a:lnTo>
                  <a:pt x="308" y="1962"/>
                </a:lnTo>
                <a:lnTo>
                  <a:pt x="456" y="1962"/>
                </a:lnTo>
                <a:lnTo>
                  <a:pt x="334" y="2270"/>
                </a:lnTo>
                <a:lnTo>
                  <a:pt x="186" y="2270"/>
                </a:lnTo>
                <a:close/>
                <a:moveTo>
                  <a:pt x="426" y="2270"/>
                </a:moveTo>
                <a:lnTo>
                  <a:pt x="548" y="1962"/>
                </a:lnTo>
                <a:lnTo>
                  <a:pt x="698" y="1962"/>
                </a:lnTo>
                <a:lnTo>
                  <a:pt x="574" y="2270"/>
                </a:lnTo>
                <a:lnTo>
                  <a:pt x="426" y="2270"/>
                </a:lnTo>
                <a:close/>
                <a:moveTo>
                  <a:pt x="666" y="2270"/>
                </a:moveTo>
                <a:lnTo>
                  <a:pt x="790" y="1962"/>
                </a:lnTo>
                <a:lnTo>
                  <a:pt x="938" y="1962"/>
                </a:lnTo>
                <a:lnTo>
                  <a:pt x="814" y="2270"/>
                </a:lnTo>
                <a:lnTo>
                  <a:pt x="666" y="2270"/>
                </a:lnTo>
                <a:close/>
                <a:moveTo>
                  <a:pt x="906" y="2270"/>
                </a:moveTo>
                <a:lnTo>
                  <a:pt x="1030" y="1962"/>
                </a:lnTo>
                <a:lnTo>
                  <a:pt x="1178" y="1962"/>
                </a:lnTo>
                <a:lnTo>
                  <a:pt x="1056" y="2270"/>
                </a:lnTo>
                <a:lnTo>
                  <a:pt x="906" y="2270"/>
                </a:lnTo>
                <a:close/>
                <a:moveTo>
                  <a:pt x="1296" y="2270"/>
                </a:moveTo>
                <a:lnTo>
                  <a:pt x="1148" y="2270"/>
                </a:lnTo>
                <a:lnTo>
                  <a:pt x="1270" y="1962"/>
                </a:lnTo>
                <a:lnTo>
                  <a:pt x="1418" y="1962"/>
                </a:lnTo>
                <a:lnTo>
                  <a:pt x="1296" y="2270"/>
                </a:lnTo>
                <a:close/>
                <a:moveTo>
                  <a:pt x="2460" y="2218"/>
                </a:moveTo>
                <a:lnTo>
                  <a:pt x="2460" y="2218"/>
                </a:lnTo>
                <a:lnTo>
                  <a:pt x="2440" y="2216"/>
                </a:lnTo>
                <a:lnTo>
                  <a:pt x="2420" y="2210"/>
                </a:lnTo>
                <a:lnTo>
                  <a:pt x="2404" y="2202"/>
                </a:lnTo>
                <a:lnTo>
                  <a:pt x="2388" y="2188"/>
                </a:lnTo>
                <a:lnTo>
                  <a:pt x="2376" y="2174"/>
                </a:lnTo>
                <a:lnTo>
                  <a:pt x="2366" y="2156"/>
                </a:lnTo>
                <a:lnTo>
                  <a:pt x="2360" y="2136"/>
                </a:lnTo>
                <a:lnTo>
                  <a:pt x="2358" y="2116"/>
                </a:lnTo>
                <a:lnTo>
                  <a:pt x="2358" y="2116"/>
                </a:lnTo>
                <a:lnTo>
                  <a:pt x="2360" y="2096"/>
                </a:lnTo>
                <a:lnTo>
                  <a:pt x="2366" y="2076"/>
                </a:lnTo>
                <a:lnTo>
                  <a:pt x="2376" y="2058"/>
                </a:lnTo>
                <a:lnTo>
                  <a:pt x="2388" y="2044"/>
                </a:lnTo>
                <a:lnTo>
                  <a:pt x="2404" y="2032"/>
                </a:lnTo>
                <a:lnTo>
                  <a:pt x="2420" y="2022"/>
                </a:lnTo>
                <a:lnTo>
                  <a:pt x="2440" y="2016"/>
                </a:lnTo>
                <a:lnTo>
                  <a:pt x="2460" y="2014"/>
                </a:lnTo>
                <a:lnTo>
                  <a:pt x="2460" y="2014"/>
                </a:lnTo>
                <a:lnTo>
                  <a:pt x="2482" y="2016"/>
                </a:lnTo>
                <a:lnTo>
                  <a:pt x="2500" y="2022"/>
                </a:lnTo>
                <a:lnTo>
                  <a:pt x="2518" y="2032"/>
                </a:lnTo>
                <a:lnTo>
                  <a:pt x="2534" y="2044"/>
                </a:lnTo>
                <a:lnTo>
                  <a:pt x="2546" y="2058"/>
                </a:lnTo>
                <a:lnTo>
                  <a:pt x="2556" y="2076"/>
                </a:lnTo>
                <a:lnTo>
                  <a:pt x="2562" y="2096"/>
                </a:lnTo>
                <a:lnTo>
                  <a:pt x="2564" y="2116"/>
                </a:lnTo>
                <a:lnTo>
                  <a:pt x="2564" y="2116"/>
                </a:lnTo>
                <a:lnTo>
                  <a:pt x="2562" y="2136"/>
                </a:lnTo>
                <a:lnTo>
                  <a:pt x="2556" y="2156"/>
                </a:lnTo>
                <a:lnTo>
                  <a:pt x="2546" y="2174"/>
                </a:lnTo>
                <a:lnTo>
                  <a:pt x="2534" y="2188"/>
                </a:lnTo>
                <a:lnTo>
                  <a:pt x="2518" y="2202"/>
                </a:lnTo>
                <a:lnTo>
                  <a:pt x="2500" y="2210"/>
                </a:lnTo>
                <a:lnTo>
                  <a:pt x="2482" y="2216"/>
                </a:lnTo>
                <a:lnTo>
                  <a:pt x="2460" y="2218"/>
                </a:lnTo>
                <a:lnTo>
                  <a:pt x="2460" y="2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6305767"/>
            <a:ext cx="6184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from “</a:t>
            </a:r>
            <a:r>
              <a:rPr lang="en-US" sz="1000" dirty="0"/>
              <a:t>Leveraging Mainframe Data with </a:t>
            </a:r>
            <a:r>
              <a:rPr lang="en-US" sz="1000" dirty="0" err="1" smtClean="0"/>
              <a:t>Hadoop</a:t>
            </a:r>
            <a:r>
              <a:rPr lang="en-US" sz="1000" dirty="0" smtClean="0"/>
              <a:t>” by </a:t>
            </a:r>
            <a:r>
              <a:rPr lang="en-US" sz="1000" dirty="0" err="1" smtClean="0"/>
              <a:t>Syncsort</a:t>
            </a:r>
            <a:r>
              <a:rPr lang="en-US" sz="1000" dirty="0" smtClean="0"/>
              <a:t> and </a:t>
            </a:r>
            <a:r>
              <a:rPr lang="en-US" sz="1000" dirty="0" err="1" smtClean="0"/>
              <a:t>Cloudera</a:t>
            </a:r>
            <a:r>
              <a:rPr lang="en-US" sz="1000" dirty="0" smtClean="0"/>
              <a:t> Oct 2013, </a:t>
            </a:r>
            <a:r>
              <a:rPr lang="en-US" sz="1000" dirty="0" smtClean="0">
                <a:hlinkClick r:id="rId2"/>
              </a:rPr>
              <a:t>link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82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4267200" cy="4572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+mn-lt"/>
              </a:rPr>
              <a:t>Target opportunities associated with </a:t>
            </a:r>
          </a:p>
          <a:p>
            <a:pPr lvl="1"/>
            <a:r>
              <a:rPr lang="en-US" sz="1400" dirty="0" smtClean="0"/>
              <a:t>Mainframe processes</a:t>
            </a:r>
          </a:p>
          <a:p>
            <a:pPr lvl="1"/>
            <a:r>
              <a:rPr lang="en-US" sz="1400" dirty="0" smtClean="0"/>
              <a:t>Data Integration Processes</a:t>
            </a:r>
          </a:p>
          <a:p>
            <a:pPr lvl="1"/>
            <a:r>
              <a:rPr lang="en-US" sz="1400" dirty="0" smtClean="0"/>
              <a:t>Data </a:t>
            </a:r>
            <a:r>
              <a:rPr lang="en-US" sz="1400" dirty="0"/>
              <a:t>warehouse opportunities</a:t>
            </a:r>
          </a:p>
          <a:p>
            <a:pPr lvl="2"/>
            <a:r>
              <a:rPr lang="en-US" dirty="0" smtClean="0"/>
              <a:t>Long running processes &amp; reports</a:t>
            </a:r>
          </a:p>
          <a:p>
            <a:pPr lvl="1"/>
            <a:r>
              <a:rPr lang="en-US" sz="1400" dirty="0" smtClean="0"/>
              <a:t>Storage/Backup/Archive</a:t>
            </a:r>
          </a:p>
          <a:p>
            <a:r>
              <a:rPr lang="en-US" sz="1400" dirty="0">
                <a:latin typeface="+mn-lt"/>
              </a:rPr>
              <a:t>Enable new capabilities such as</a:t>
            </a:r>
          </a:p>
          <a:p>
            <a:pPr lvl="1"/>
            <a:r>
              <a:rPr lang="en-US" sz="1400" dirty="0" smtClean="0"/>
              <a:t>New Data exploration/collaboration</a:t>
            </a:r>
          </a:p>
          <a:p>
            <a:r>
              <a:rPr lang="en-US" sz="1400" dirty="0" smtClean="0">
                <a:latin typeface="+mn-lt"/>
              </a:rPr>
              <a:t>Maintain focus </a:t>
            </a:r>
            <a:r>
              <a:rPr lang="en-US" sz="1400" dirty="0">
                <a:latin typeface="+mn-lt"/>
              </a:rPr>
              <a:t>on Data Management </a:t>
            </a:r>
          </a:p>
          <a:p>
            <a:pPr lvl="1"/>
            <a:r>
              <a:rPr lang="en-US" sz="1400" dirty="0" smtClean="0"/>
              <a:t>Data Definitions including Metadata Management</a:t>
            </a:r>
            <a:endParaRPr lang="en-US" sz="1400" dirty="0"/>
          </a:p>
          <a:p>
            <a:pPr lvl="1"/>
            <a:r>
              <a:rPr lang="en-US" sz="1400" dirty="0" smtClean="0"/>
              <a:t>Data Provenance </a:t>
            </a:r>
            <a:endParaRPr lang="en-US" sz="1400" dirty="0"/>
          </a:p>
          <a:p>
            <a:pPr lvl="1"/>
            <a:r>
              <a:rPr lang="en-US" sz="1400" dirty="0" smtClean="0"/>
              <a:t>Data Stewardship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4835"/>
            <a:ext cx="4648200" cy="373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7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199" y="2194898"/>
            <a:ext cx="8229601" cy="163682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Mainframes Presence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199" y="2416443"/>
            <a:ext cx="2362201" cy="1189576"/>
          </a:xfrm>
          <a:prstGeom prst="rect">
            <a:avLst/>
          </a:prstGeom>
          <a:noFill/>
        </p:spPr>
        <p:txBody>
          <a:bodyPr wrap="square" lIns="182880" tIns="274320" rIns="182880" bIns="274320" rtlCol="0" anchor="ctr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Mainframes </a:t>
            </a:r>
            <a:r>
              <a:rPr lang="en-US" sz="20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are critical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3513" y="2292697"/>
            <a:ext cx="5659755" cy="14393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Major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Government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services including Medicare, Social Security, and Treasury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Worlds top 25 Banks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Worlds top 9 insurance company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23 of 25 Top retail companies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199" y="3929518"/>
            <a:ext cx="8229601" cy="170928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199" y="4124340"/>
            <a:ext cx="2362201" cy="1242238"/>
          </a:xfrm>
          <a:prstGeom prst="rect">
            <a:avLst/>
          </a:prstGeom>
          <a:noFill/>
        </p:spPr>
        <p:txBody>
          <a:bodyPr wrap="square" lIns="182880" tIns="274320" rIns="182880" bIns="274320" rtlCol="0" anchor="ctr"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Mainframes </a:t>
            </a:r>
            <a:r>
              <a:rPr lang="en-US" sz="20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are valued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3513" y="4015520"/>
            <a:ext cx="5659755" cy="150310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Reliability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: Mainframe is stable and is known to run for months without any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downtime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Centralized: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Easy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to manage, control and is more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secured 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Huge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data processing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capabilities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Years of built and tested business logic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6305767"/>
            <a:ext cx="6184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Some data from “</a:t>
            </a:r>
            <a:r>
              <a:rPr lang="en-US" sz="1000" dirty="0"/>
              <a:t>Leveraging Mainframe Data with </a:t>
            </a:r>
            <a:r>
              <a:rPr lang="en-US" sz="1000" dirty="0" err="1" smtClean="0"/>
              <a:t>Hadoop</a:t>
            </a:r>
            <a:r>
              <a:rPr lang="en-US" sz="1000" dirty="0" smtClean="0"/>
              <a:t>” by </a:t>
            </a:r>
            <a:r>
              <a:rPr lang="en-US" sz="1000" dirty="0" err="1" smtClean="0"/>
              <a:t>Syncsort</a:t>
            </a:r>
            <a:r>
              <a:rPr lang="en-US" sz="1000" dirty="0" smtClean="0"/>
              <a:t> and </a:t>
            </a:r>
            <a:r>
              <a:rPr lang="en-US" sz="1000" dirty="0" err="1" smtClean="0"/>
              <a:t>Cloudera</a:t>
            </a:r>
            <a:r>
              <a:rPr lang="en-US" sz="1000" dirty="0" smtClean="0"/>
              <a:t> Oct 2013, </a:t>
            </a:r>
            <a:r>
              <a:rPr lang="en-US" sz="1000" dirty="0" smtClean="0">
                <a:hlinkClick r:id="rId2"/>
              </a:rPr>
              <a:t>link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36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>
            <a:off x="452704" y="4986718"/>
            <a:ext cx="44240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50642" y="1685991"/>
            <a:ext cx="4426158" cy="318286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Mainframe Components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5257800" y="1722437"/>
            <a:ext cx="3581400" cy="4754563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sz="1800" dirty="0"/>
              <a:t>One Big Central System</a:t>
            </a:r>
          </a:p>
          <a:p>
            <a:pPr lvl="1"/>
            <a:r>
              <a:rPr lang="en-US" sz="1800" dirty="0" smtClean="0"/>
              <a:t>Highly reliable (99.999%)</a:t>
            </a:r>
          </a:p>
          <a:p>
            <a:pPr lvl="1"/>
            <a:r>
              <a:rPr lang="en-US" sz="1800" dirty="0" smtClean="0"/>
              <a:t>Batch </a:t>
            </a:r>
            <a:r>
              <a:rPr lang="en-US" sz="1800" dirty="0"/>
              <a:t>processing</a:t>
            </a:r>
          </a:p>
          <a:p>
            <a:pPr lvl="1"/>
            <a:r>
              <a:rPr lang="en-US" sz="1800" dirty="0"/>
              <a:t>Data schema independence</a:t>
            </a:r>
          </a:p>
          <a:p>
            <a:pPr lvl="1"/>
            <a:r>
              <a:rPr lang="en-US" sz="1800" dirty="0" smtClean="0"/>
              <a:t>Stores data mainly as files</a:t>
            </a:r>
            <a:endParaRPr lang="en-US" sz="1800" dirty="0"/>
          </a:p>
          <a:p>
            <a:pPr lvl="1"/>
            <a:r>
              <a:rPr lang="en-US" sz="1800" dirty="0"/>
              <a:t>Tape Backups</a:t>
            </a:r>
          </a:p>
          <a:p>
            <a:pPr lvl="1"/>
            <a:r>
              <a:rPr lang="en-US" sz="1800" dirty="0"/>
              <a:t>Transaction </a:t>
            </a:r>
            <a:r>
              <a:rPr lang="en-US" sz="1800" dirty="0" smtClean="0"/>
              <a:t>system (CICS)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lowchart: Multidocument 11"/>
          <p:cNvSpPr/>
          <p:nvPr/>
        </p:nvSpPr>
        <p:spPr>
          <a:xfrm>
            <a:off x="861162" y="3476691"/>
            <a:ext cx="1676400" cy="1012530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Storage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66351" y="3438591"/>
            <a:ext cx="1524000" cy="1181100"/>
            <a:chOff x="6149752" y="3216957"/>
            <a:chExt cx="935182" cy="385225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4" name="Flowchart: Magnetic Disk 13"/>
            <p:cNvSpPr/>
            <p:nvPr/>
          </p:nvSpPr>
          <p:spPr>
            <a:xfrm>
              <a:off x="6350643" y="3293157"/>
              <a:ext cx="734291" cy="309025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6244784" y="3250603"/>
              <a:ext cx="734291" cy="309025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6149752" y="3216957"/>
              <a:ext cx="734291" cy="309025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DB2/DMS/</a:t>
              </a:r>
            </a:p>
            <a:p>
              <a:pPr algn="ctr"/>
              <a:r>
                <a:rPr lang="en-US" sz="1200" dirty="0" smtClean="0"/>
                <a:t>others</a:t>
              </a:r>
              <a:endParaRPr lang="en-US" sz="12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4699" y="2027523"/>
            <a:ext cx="1485676" cy="1185446"/>
            <a:chOff x="2775057" y="1935143"/>
            <a:chExt cx="1485676" cy="1185446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grpSp>
          <p:nvGrpSpPr>
            <p:cNvPr id="6" name="Group 5"/>
            <p:cNvGrpSpPr/>
            <p:nvPr/>
          </p:nvGrpSpPr>
          <p:grpSpPr>
            <a:xfrm>
              <a:off x="2775057" y="1935143"/>
              <a:ext cx="1180876" cy="934425"/>
              <a:chOff x="4813820" y="2532806"/>
              <a:chExt cx="1632609" cy="484632"/>
            </a:xfrm>
            <a:grpFill/>
          </p:grpSpPr>
          <p:sp>
            <p:nvSpPr>
              <p:cNvPr id="7" name="Pentagon 6"/>
              <p:cNvSpPr/>
              <p:nvPr/>
            </p:nvSpPr>
            <p:spPr>
              <a:xfrm>
                <a:off x="4813820" y="2532806"/>
                <a:ext cx="523471" cy="484632"/>
              </a:xfrm>
              <a:prstGeom prst="homePlat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hevron 7"/>
              <p:cNvSpPr/>
              <p:nvPr/>
            </p:nvSpPr>
            <p:spPr>
              <a:xfrm>
                <a:off x="5151029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vron 8"/>
              <p:cNvSpPr/>
              <p:nvPr/>
            </p:nvSpPr>
            <p:spPr>
              <a:xfrm>
                <a:off x="5524747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/>
              <p:cNvSpPr/>
              <p:nvPr/>
            </p:nvSpPr>
            <p:spPr>
              <a:xfrm>
                <a:off x="5905747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927457" y="2053789"/>
              <a:ext cx="1180876" cy="934425"/>
              <a:chOff x="4813820" y="2532806"/>
              <a:chExt cx="1632609" cy="484632"/>
            </a:xfrm>
            <a:grpFill/>
          </p:grpSpPr>
          <p:sp>
            <p:nvSpPr>
              <p:cNvPr id="28" name="Pentagon 27"/>
              <p:cNvSpPr/>
              <p:nvPr/>
            </p:nvSpPr>
            <p:spPr>
              <a:xfrm>
                <a:off x="4813820" y="2532806"/>
                <a:ext cx="523471" cy="484632"/>
              </a:xfrm>
              <a:prstGeom prst="homePlat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hevron 28"/>
              <p:cNvSpPr/>
              <p:nvPr/>
            </p:nvSpPr>
            <p:spPr>
              <a:xfrm>
                <a:off x="5151029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hevron 29"/>
              <p:cNvSpPr/>
              <p:nvPr/>
            </p:nvSpPr>
            <p:spPr>
              <a:xfrm>
                <a:off x="5524747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hevron 30"/>
              <p:cNvSpPr/>
              <p:nvPr/>
            </p:nvSpPr>
            <p:spPr>
              <a:xfrm>
                <a:off x="5905747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079857" y="2186164"/>
              <a:ext cx="1180876" cy="934425"/>
              <a:chOff x="4813820" y="2532806"/>
              <a:chExt cx="1632609" cy="484632"/>
            </a:xfrm>
            <a:grpFill/>
          </p:grpSpPr>
          <p:sp>
            <p:nvSpPr>
              <p:cNvPr id="33" name="Pentagon 32"/>
              <p:cNvSpPr/>
              <p:nvPr/>
            </p:nvSpPr>
            <p:spPr>
              <a:xfrm>
                <a:off x="4813820" y="2532806"/>
                <a:ext cx="523471" cy="484632"/>
              </a:xfrm>
              <a:prstGeom prst="homePlat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hevron 33"/>
              <p:cNvSpPr/>
              <p:nvPr/>
            </p:nvSpPr>
            <p:spPr>
              <a:xfrm>
                <a:off x="5151029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5524747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5905747" y="2532806"/>
                <a:ext cx="540682" cy="48463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937362" y="2027523"/>
            <a:ext cx="1496370" cy="1008184"/>
            <a:chOff x="867720" y="1935143"/>
            <a:chExt cx="1496370" cy="1008184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7" name="Rounded Rectangle 16"/>
            <p:cNvSpPr/>
            <p:nvPr/>
          </p:nvSpPr>
          <p:spPr>
            <a:xfrm>
              <a:off x="867720" y="1935143"/>
              <a:ext cx="1191570" cy="703384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CICS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020120" y="2087543"/>
              <a:ext cx="1191570" cy="703384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CICS</a:t>
              </a: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172520" y="2239943"/>
              <a:ext cx="1191570" cy="703384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54" name="Freeform 5"/>
          <p:cNvSpPr>
            <a:spLocks noEditPoints="1"/>
          </p:cNvSpPr>
          <p:nvPr/>
        </p:nvSpPr>
        <p:spPr bwMode="auto">
          <a:xfrm>
            <a:off x="861162" y="5344364"/>
            <a:ext cx="1572569" cy="609205"/>
          </a:xfrm>
          <a:custGeom>
            <a:avLst/>
            <a:gdLst>
              <a:gd name="T0" fmla="*/ 2986 w 3296"/>
              <a:gd name="T1" fmla="*/ 310 h 3024"/>
              <a:gd name="T2" fmla="*/ 2626 w 3296"/>
              <a:gd name="T3" fmla="*/ 0 h 3024"/>
              <a:gd name="T4" fmla="*/ 2302 w 3296"/>
              <a:gd name="T5" fmla="*/ 310 h 3024"/>
              <a:gd name="T6" fmla="*/ 1024 w 3296"/>
              <a:gd name="T7" fmla="*/ 0 h 3024"/>
              <a:gd name="T8" fmla="*/ 700 w 3296"/>
              <a:gd name="T9" fmla="*/ 310 h 3024"/>
              <a:gd name="T10" fmla="*/ 338 w 3296"/>
              <a:gd name="T11" fmla="*/ 0 h 3024"/>
              <a:gd name="T12" fmla="*/ 0 w 3296"/>
              <a:gd name="T13" fmla="*/ 3024 h 3024"/>
              <a:gd name="T14" fmla="*/ 338 w 3296"/>
              <a:gd name="T15" fmla="*/ 2714 h 3024"/>
              <a:gd name="T16" fmla="*/ 700 w 3296"/>
              <a:gd name="T17" fmla="*/ 3024 h 3024"/>
              <a:gd name="T18" fmla="*/ 1024 w 3296"/>
              <a:gd name="T19" fmla="*/ 2714 h 3024"/>
              <a:gd name="T20" fmla="*/ 2302 w 3296"/>
              <a:gd name="T21" fmla="*/ 3024 h 3024"/>
              <a:gd name="T22" fmla="*/ 2626 w 3296"/>
              <a:gd name="T23" fmla="*/ 2714 h 3024"/>
              <a:gd name="T24" fmla="*/ 2986 w 3296"/>
              <a:gd name="T25" fmla="*/ 3024 h 3024"/>
              <a:gd name="T26" fmla="*/ 3296 w 3296"/>
              <a:gd name="T27" fmla="*/ 0 h 3024"/>
              <a:gd name="T28" fmla="*/ 700 w 3296"/>
              <a:gd name="T29" fmla="*/ 2482 h 3024"/>
              <a:gd name="T30" fmla="*/ 338 w 3296"/>
              <a:gd name="T31" fmla="*/ 2172 h 3024"/>
              <a:gd name="T32" fmla="*/ 700 w 3296"/>
              <a:gd name="T33" fmla="*/ 2482 h 3024"/>
              <a:gd name="T34" fmla="*/ 338 w 3296"/>
              <a:gd name="T35" fmla="*/ 1938 h 3024"/>
              <a:gd name="T36" fmla="*/ 700 w 3296"/>
              <a:gd name="T37" fmla="*/ 1628 h 3024"/>
              <a:gd name="T38" fmla="*/ 700 w 3296"/>
              <a:gd name="T39" fmla="*/ 1400 h 3024"/>
              <a:gd name="T40" fmla="*/ 338 w 3296"/>
              <a:gd name="T41" fmla="*/ 1090 h 3024"/>
              <a:gd name="T42" fmla="*/ 700 w 3296"/>
              <a:gd name="T43" fmla="*/ 1400 h 3024"/>
              <a:gd name="T44" fmla="*/ 338 w 3296"/>
              <a:gd name="T45" fmla="*/ 860 h 3024"/>
              <a:gd name="T46" fmla="*/ 700 w 3296"/>
              <a:gd name="T47" fmla="*/ 550 h 3024"/>
              <a:gd name="T48" fmla="*/ 2986 w 3296"/>
              <a:gd name="T49" fmla="*/ 2482 h 3024"/>
              <a:gd name="T50" fmla="*/ 2626 w 3296"/>
              <a:gd name="T51" fmla="*/ 2172 h 3024"/>
              <a:gd name="T52" fmla="*/ 2986 w 3296"/>
              <a:gd name="T53" fmla="*/ 2482 h 3024"/>
              <a:gd name="T54" fmla="*/ 2626 w 3296"/>
              <a:gd name="T55" fmla="*/ 1938 h 3024"/>
              <a:gd name="T56" fmla="*/ 2986 w 3296"/>
              <a:gd name="T57" fmla="*/ 1628 h 3024"/>
              <a:gd name="T58" fmla="*/ 2986 w 3296"/>
              <a:gd name="T59" fmla="*/ 1400 h 3024"/>
              <a:gd name="T60" fmla="*/ 2626 w 3296"/>
              <a:gd name="T61" fmla="*/ 1090 h 3024"/>
              <a:gd name="T62" fmla="*/ 2986 w 3296"/>
              <a:gd name="T63" fmla="*/ 1400 h 3024"/>
              <a:gd name="T64" fmla="*/ 2626 w 3296"/>
              <a:gd name="T65" fmla="*/ 860 h 3024"/>
              <a:gd name="T66" fmla="*/ 2986 w 3296"/>
              <a:gd name="T67" fmla="*/ 550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96" h="3024">
                <a:moveTo>
                  <a:pt x="2986" y="0"/>
                </a:moveTo>
                <a:lnTo>
                  <a:pt x="2986" y="310"/>
                </a:lnTo>
                <a:lnTo>
                  <a:pt x="2626" y="310"/>
                </a:lnTo>
                <a:lnTo>
                  <a:pt x="2626" y="0"/>
                </a:lnTo>
                <a:lnTo>
                  <a:pt x="2302" y="0"/>
                </a:lnTo>
                <a:lnTo>
                  <a:pt x="2302" y="310"/>
                </a:lnTo>
                <a:lnTo>
                  <a:pt x="1024" y="310"/>
                </a:lnTo>
                <a:lnTo>
                  <a:pt x="1024" y="0"/>
                </a:lnTo>
                <a:lnTo>
                  <a:pt x="700" y="0"/>
                </a:lnTo>
                <a:lnTo>
                  <a:pt x="700" y="310"/>
                </a:lnTo>
                <a:lnTo>
                  <a:pt x="338" y="310"/>
                </a:lnTo>
                <a:lnTo>
                  <a:pt x="338" y="0"/>
                </a:lnTo>
                <a:lnTo>
                  <a:pt x="0" y="0"/>
                </a:lnTo>
                <a:lnTo>
                  <a:pt x="0" y="3024"/>
                </a:lnTo>
                <a:lnTo>
                  <a:pt x="338" y="3024"/>
                </a:lnTo>
                <a:lnTo>
                  <a:pt x="338" y="2714"/>
                </a:lnTo>
                <a:lnTo>
                  <a:pt x="700" y="2714"/>
                </a:lnTo>
                <a:lnTo>
                  <a:pt x="700" y="3024"/>
                </a:lnTo>
                <a:lnTo>
                  <a:pt x="1024" y="3024"/>
                </a:lnTo>
                <a:lnTo>
                  <a:pt x="1024" y="2714"/>
                </a:lnTo>
                <a:lnTo>
                  <a:pt x="2302" y="2714"/>
                </a:lnTo>
                <a:lnTo>
                  <a:pt x="2302" y="3024"/>
                </a:lnTo>
                <a:lnTo>
                  <a:pt x="2626" y="3024"/>
                </a:lnTo>
                <a:lnTo>
                  <a:pt x="2626" y="2714"/>
                </a:lnTo>
                <a:lnTo>
                  <a:pt x="2986" y="2714"/>
                </a:lnTo>
                <a:lnTo>
                  <a:pt x="2986" y="3024"/>
                </a:lnTo>
                <a:lnTo>
                  <a:pt x="3296" y="3024"/>
                </a:lnTo>
                <a:lnTo>
                  <a:pt x="3296" y="0"/>
                </a:lnTo>
                <a:lnTo>
                  <a:pt x="2986" y="0"/>
                </a:lnTo>
                <a:close/>
                <a:moveTo>
                  <a:pt x="700" y="2482"/>
                </a:moveTo>
                <a:lnTo>
                  <a:pt x="338" y="2482"/>
                </a:lnTo>
                <a:lnTo>
                  <a:pt x="338" y="2172"/>
                </a:lnTo>
                <a:lnTo>
                  <a:pt x="700" y="2172"/>
                </a:lnTo>
                <a:lnTo>
                  <a:pt x="700" y="2482"/>
                </a:lnTo>
                <a:close/>
                <a:moveTo>
                  <a:pt x="700" y="1938"/>
                </a:moveTo>
                <a:lnTo>
                  <a:pt x="338" y="1938"/>
                </a:lnTo>
                <a:lnTo>
                  <a:pt x="338" y="1628"/>
                </a:lnTo>
                <a:lnTo>
                  <a:pt x="700" y="1628"/>
                </a:lnTo>
                <a:lnTo>
                  <a:pt x="700" y="1938"/>
                </a:lnTo>
                <a:close/>
                <a:moveTo>
                  <a:pt x="700" y="1400"/>
                </a:moveTo>
                <a:lnTo>
                  <a:pt x="338" y="1400"/>
                </a:lnTo>
                <a:lnTo>
                  <a:pt x="338" y="1090"/>
                </a:lnTo>
                <a:lnTo>
                  <a:pt x="700" y="1090"/>
                </a:lnTo>
                <a:lnTo>
                  <a:pt x="700" y="1400"/>
                </a:lnTo>
                <a:close/>
                <a:moveTo>
                  <a:pt x="700" y="860"/>
                </a:moveTo>
                <a:lnTo>
                  <a:pt x="338" y="860"/>
                </a:lnTo>
                <a:lnTo>
                  <a:pt x="338" y="550"/>
                </a:lnTo>
                <a:lnTo>
                  <a:pt x="700" y="550"/>
                </a:lnTo>
                <a:lnTo>
                  <a:pt x="700" y="860"/>
                </a:lnTo>
                <a:close/>
                <a:moveTo>
                  <a:pt x="2986" y="2482"/>
                </a:moveTo>
                <a:lnTo>
                  <a:pt x="2626" y="2482"/>
                </a:lnTo>
                <a:lnTo>
                  <a:pt x="2626" y="2172"/>
                </a:lnTo>
                <a:lnTo>
                  <a:pt x="2986" y="2172"/>
                </a:lnTo>
                <a:lnTo>
                  <a:pt x="2986" y="2482"/>
                </a:lnTo>
                <a:close/>
                <a:moveTo>
                  <a:pt x="2986" y="1938"/>
                </a:moveTo>
                <a:lnTo>
                  <a:pt x="2626" y="1938"/>
                </a:lnTo>
                <a:lnTo>
                  <a:pt x="2626" y="1628"/>
                </a:lnTo>
                <a:lnTo>
                  <a:pt x="2986" y="1628"/>
                </a:lnTo>
                <a:lnTo>
                  <a:pt x="2986" y="1938"/>
                </a:lnTo>
                <a:close/>
                <a:moveTo>
                  <a:pt x="2986" y="1400"/>
                </a:moveTo>
                <a:lnTo>
                  <a:pt x="2626" y="1400"/>
                </a:lnTo>
                <a:lnTo>
                  <a:pt x="2626" y="1090"/>
                </a:lnTo>
                <a:lnTo>
                  <a:pt x="2986" y="1090"/>
                </a:lnTo>
                <a:lnTo>
                  <a:pt x="2986" y="1400"/>
                </a:lnTo>
                <a:close/>
                <a:moveTo>
                  <a:pt x="2986" y="860"/>
                </a:moveTo>
                <a:lnTo>
                  <a:pt x="2626" y="860"/>
                </a:lnTo>
                <a:lnTo>
                  <a:pt x="2626" y="550"/>
                </a:lnTo>
                <a:lnTo>
                  <a:pt x="2986" y="550"/>
                </a:lnTo>
                <a:lnTo>
                  <a:pt x="2986" y="86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623161" y="4505391"/>
            <a:ext cx="0" cy="8578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50642" y="5105400"/>
            <a:ext cx="4426158" cy="103308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42362" y="2447991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COBOL/Copybook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Data Processing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374" y="221939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Customer Information Control </a:t>
            </a:r>
            <a:r>
              <a:rPr lang="en-US" sz="1200" dirty="0" smtClean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(CICS)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4987" y="5438001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Tape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Backup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405927"/>
            <a:ext cx="2133599" cy="24083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Working with Mainframe is getting Harder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2988733"/>
            <a:ext cx="5867400" cy="9906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Inherently difficult to integrate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Batch processing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Data conversion and sharing is hard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2971800"/>
            <a:ext cx="1295400" cy="990600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 smtClean="0"/>
              <a:t>Integration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0" y="4072466"/>
            <a:ext cx="5867400" cy="9906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Hosts mission critical sensitive data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Difficult to install new software especially for data extraction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038600"/>
            <a:ext cx="1295400" cy="990600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 smtClean="0"/>
              <a:t>Security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000" y="5156200"/>
            <a:ext cx="5867400" cy="9906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Mainframe data is (expensive) Big Data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Any processing on the mainframe even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ile transfers costs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CPU cycles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Million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nstructions Per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econd -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MIPS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156200"/>
            <a:ext cx="1295400" cy="990600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 smtClean="0"/>
              <a:t>Cost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8000" y="1676400"/>
            <a:ext cx="5867400" cy="12192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Mainframe expertise is retiring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Legacy applications have poor documentation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Difficult to adapt to changing business needs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Crumbling with increasing data volume, velocity, &amp; variety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1676400"/>
            <a:ext cx="1295400" cy="1219200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 smtClean="0"/>
              <a:t>Business</a:t>
            </a:r>
          </a:p>
          <a:p>
            <a:pPr algn="r"/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5956" y="4874873"/>
            <a:ext cx="6099444" cy="144972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15956" y="4876800"/>
            <a:ext cx="6099444" cy="1449728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Ins="182880" bIns="91440"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Reduces cost in processing and storage 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Can ingest any data types hence ready for Mainframe data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Address data volume, velocity, and variety challenges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Reduce risk with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Subject Matter Expert (SME)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availability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1343744"/>
            <a:ext cx="4953000" cy="1247056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Mainframe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processing is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expensive and cost directly relates to MIPS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Any MIPS reduction = Instant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Operation Expense (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OpEx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Savings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1797" y="3124200"/>
            <a:ext cx="4953000" cy="1247056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Mainframe storage is expensive can be $100k/TB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Uses expensive Tape based backup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Uses custom data types such as EBCDIC, packed decimal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0950" y="1052872"/>
            <a:ext cx="2194560" cy="29087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2747" y="2833328"/>
            <a:ext cx="2194560" cy="29087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2502896" y="1482909"/>
            <a:ext cx="935195" cy="969352"/>
          </a:xfrm>
          <a:custGeom>
            <a:avLst/>
            <a:gdLst>
              <a:gd name="T0" fmla="*/ 2098 w 3176"/>
              <a:gd name="T1" fmla="*/ 580 h 3292"/>
              <a:gd name="T2" fmla="*/ 2026 w 3176"/>
              <a:gd name="T3" fmla="*/ 646 h 3292"/>
              <a:gd name="T4" fmla="*/ 1940 w 3176"/>
              <a:gd name="T5" fmla="*/ 654 h 3292"/>
              <a:gd name="T6" fmla="*/ 1858 w 3176"/>
              <a:gd name="T7" fmla="*/ 604 h 3292"/>
              <a:gd name="T8" fmla="*/ 1824 w 3176"/>
              <a:gd name="T9" fmla="*/ 512 h 3292"/>
              <a:gd name="T10" fmla="*/ 1842 w 3176"/>
              <a:gd name="T11" fmla="*/ 76 h 3292"/>
              <a:gd name="T12" fmla="*/ 1914 w 3176"/>
              <a:gd name="T13" fmla="*/ 12 h 3292"/>
              <a:gd name="T14" fmla="*/ 2000 w 3176"/>
              <a:gd name="T15" fmla="*/ 4 h 3292"/>
              <a:gd name="T16" fmla="*/ 2082 w 3176"/>
              <a:gd name="T17" fmla="*/ 54 h 3292"/>
              <a:gd name="T18" fmla="*/ 2116 w 3176"/>
              <a:gd name="T19" fmla="*/ 146 h 3292"/>
              <a:gd name="T20" fmla="*/ 804 w 3176"/>
              <a:gd name="T21" fmla="*/ 88 h 3292"/>
              <a:gd name="T22" fmla="*/ 740 w 3176"/>
              <a:gd name="T23" fmla="*/ 18 h 3292"/>
              <a:gd name="T24" fmla="*/ 654 w 3176"/>
              <a:gd name="T25" fmla="*/ 0 h 3292"/>
              <a:gd name="T26" fmla="*/ 566 w 3176"/>
              <a:gd name="T27" fmla="*/ 42 h 3292"/>
              <a:gd name="T28" fmla="*/ 526 w 3176"/>
              <a:gd name="T29" fmla="*/ 130 h 3292"/>
              <a:gd name="T30" fmla="*/ 536 w 3176"/>
              <a:gd name="T31" fmla="*/ 568 h 3292"/>
              <a:gd name="T32" fmla="*/ 600 w 3176"/>
              <a:gd name="T33" fmla="*/ 638 h 3292"/>
              <a:gd name="T34" fmla="*/ 684 w 3176"/>
              <a:gd name="T35" fmla="*/ 656 h 3292"/>
              <a:gd name="T36" fmla="*/ 772 w 3176"/>
              <a:gd name="T37" fmla="*/ 614 h 3292"/>
              <a:gd name="T38" fmla="*/ 814 w 3176"/>
              <a:gd name="T39" fmla="*/ 526 h 3292"/>
              <a:gd name="T40" fmla="*/ 2284 w 3176"/>
              <a:gd name="T41" fmla="*/ 572 h 3292"/>
              <a:gd name="T42" fmla="*/ 2174 w 3176"/>
              <a:gd name="T43" fmla="*/ 754 h 3292"/>
              <a:gd name="T44" fmla="*/ 1970 w 3176"/>
              <a:gd name="T45" fmla="*/ 828 h 3292"/>
              <a:gd name="T46" fmla="*/ 1790 w 3176"/>
              <a:gd name="T47" fmla="*/ 772 h 3292"/>
              <a:gd name="T48" fmla="*/ 1664 w 3176"/>
              <a:gd name="T49" fmla="*/ 602 h 3292"/>
              <a:gd name="T50" fmla="*/ 990 w 3176"/>
              <a:gd name="T51" fmla="*/ 506 h 3292"/>
              <a:gd name="T52" fmla="*/ 918 w 3176"/>
              <a:gd name="T53" fmla="*/ 710 h 3292"/>
              <a:gd name="T54" fmla="*/ 734 w 3176"/>
              <a:gd name="T55" fmla="*/ 820 h 3292"/>
              <a:gd name="T56" fmla="*/ 544 w 3176"/>
              <a:gd name="T57" fmla="*/ 802 h 3292"/>
              <a:gd name="T58" fmla="*/ 388 w 3176"/>
              <a:gd name="T59" fmla="*/ 658 h 3292"/>
              <a:gd name="T60" fmla="*/ 0 w 3176"/>
              <a:gd name="T61" fmla="*/ 358 h 3292"/>
              <a:gd name="T62" fmla="*/ 960 w 3176"/>
              <a:gd name="T63" fmla="*/ 2282 h 3292"/>
              <a:gd name="T64" fmla="*/ 718 w 3176"/>
              <a:gd name="T65" fmla="*/ 2184 h 3292"/>
              <a:gd name="T66" fmla="*/ 614 w 3176"/>
              <a:gd name="T67" fmla="*/ 1934 h 3292"/>
              <a:gd name="T68" fmla="*/ 854 w 3176"/>
              <a:gd name="T69" fmla="*/ 1984 h 3292"/>
              <a:gd name="T70" fmla="*/ 928 w 3176"/>
              <a:gd name="T71" fmla="*/ 2072 h 3292"/>
              <a:gd name="T72" fmla="*/ 1056 w 3176"/>
              <a:gd name="T73" fmla="*/ 2078 h 3292"/>
              <a:gd name="T74" fmla="*/ 1132 w 3176"/>
              <a:gd name="T75" fmla="*/ 2020 h 3292"/>
              <a:gd name="T76" fmla="*/ 1150 w 3176"/>
              <a:gd name="T77" fmla="*/ 1920 h 3292"/>
              <a:gd name="T78" fmla="*/ 1088 w 3176"/>
              <a:gd name="T79" fmla="*/ 1828 h 3292"/>
              <a:gd name="T80" fmla="*/ 916 w 3176"/>
              <a:gd name="T81" fmla="*/ 1632 h 3292"/>
              <a:gd name="T82" fmla="*/ 1078 w 3176"/>
              <a:gd name="T83" fmla="*/ 1612 h 3292"/>
              <a:gd name="T84" fmla="*/ 1132 w 3176"/>
              <a:gd name="T85" fmla="*/ 1522 h 3292"/>
              <a:gd name="T86" fmla="*/ 1108 w 3176"/>
              <a:gd name="T87" fmla="*/ 1448 h 3292"/>
              <a:gd name="T88" fmla="*/ 1004 w 3176"/>
              <a:gd name="T89" fmla="*/ 1402 h 3292"/>
              <a:gd name="T90" fmla="*/ 904 w 3176"/>
              <a:gd name="T91" fmla="*/ 1442 h 3292"/>
              <a:gd name="T92" fmla="*/ 864 w 3176"/>
              <a:gd name="T93" fmla="*/ 1546 h 3292"/>
              <a:gd name="T94" fmla="*/ 670 w 3176"/>
              <a:gd name="T95" fmla="*/ 1418 h 3292"/>
              <a:gd name="T96" fmla="*/ 830 w 3176"/>
              <a:gd name="T97" fmla="*/ 1242 h 3292"/>
              <a:gd name="T98" fmla="*/ 1036 w 3176"/>
              <a:gd name="T99" fmla="*/ 1206 h 3292"/>
              <a:gd name="T100" fmla="*/ 1246 w 3176"/>
              <a:gd name="T101" fmla="*/ 1282 h 3292"/>
              <a:gd name="T102" fmla="*/ 1356 w 3176"/>
              <a:gd name="T103" fmla="*/ 1466 h 3292"/>
              <a:gd name="T104" fmla="*/ 1310 w 3176"/>
              <a:gd name="T105" fmla="*/ 1650 h 3292"/>
              <a:gd name="T106" fmla="*/ 1292 w 3176"/>
              <a:gd name="T107" fmla="*/ 1732 h 3292"/>
              <a:gd name="T108" fmla="*/ 1372 w 3176"/>
              <a:gd name="T109" fmla="*/ 1826 h 3292"/>
              <a:gd name="T110" fmla="*/ 1394 w 3176"/>
              <a:gd name="T111" fmla="*/ 1938 h 3292"/>
              <a:gd name="T112" fmla="*/ 1304 w 3176"/>
              <a:gd name="T113" fmla="*/ 2170 h 3292"/>
              <a:gd name="T114" fmla="*/ 1082 w 3176"/>
              <a:gd name="T115" fmla="*/ 2278 h 3292"/>
              <a:gd name="T116" fmla="*/ 1498 w 3176"/>
              <a:gd name="T117" fmla="*/ 1610 h 3292"/>
              <a:gd name="T118" fmla="*/ 1634 w 3176"/>
              <a:gd name="T119" fmla="*/ 1412 h 3292"/>
              <a:gd name="T120" fmla="*/ 1762 w 3176"/>
              <a:gd name="T121" fmla="*/ 1322 h 3292"/>
              <a:gd name="T122" fmla="*/ 2896 w 3176"/>
              <a:gd name="T123" fmla="*/ 616 h 3292"/>
              <a:gd name="T124" fmla="*/ 2896 w 3176"/>
              <a:gd name="T125" fmla="*/ 61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6" h="3292">
                <a:moveTo>
                  <a:pt x="2116" y="512"/>
                </a:moveTo>
                <a:lnTo>
                  <a:pt x="2116" y="512"/>
                </a:lnTo>
                <a:lnTo>
                  <a:pt x="2114" y="526"/>
                </a:lnTo>
                <a:lnTo>
                  <a:pt x="2112" y="542"/>
                </a:lnTo>
                <a:lnTo>
                  <a:pt x="2108" y="554"/>
                </a:lnTo>
                <a:lnTo>
                  <a:pt x="2104" y="568"/>
                </a:lnTo>
                <a:lnTo>
                  <a:pt x="2098" y="580"/>
                </a:lnTo>
                <a:lnTo>
                  <a:pt x="2090" y="592"/>
                </a:lnTo>
                <a:lnTo>
                  <a:pt x="2082" y="604"/>
                </a:lnTo>
                <a:lnTo>
                  <a:pt x="2072" y="614"/>
                </a:lnTo>
                <a:lnTo>
                  <a:pt x="2062" y="624"/>
                </a:lnTo>
                <a:lnTo>
                  <a:pt x="2052" y="632"/>
                </a:lnTo>
                <a:lnTo>
                  <a:pt x="2040" y="640"/>
                </a:lnTo>
                <a:lnTo>
                  <a:pt x="2026" y="646"/>
                </a:lnTo>
                <a:lnTo>
                  <a:pt x="2012" y="650"/>
                </a:lnTo>
                <a:lnTo>
                  <a:pt x="2000" y="654"/>
                </a:lnTo>
                <a:lnTo>
                  <a:pt x="1984" y="656"/>
                </a:lnTo>
                <a:lnTo>
                  <a:pt x="1970" y="658"/>
                </a:lnTo>
                <a:lnTo>
                  <a:pt x="1970" y="658"/>
                </a:lnTo>
                <a:lnTo>
                  <a:pt x="1954" y="656"/>
                </a:lnTo>
                <a:lnTo>
                  <a:pt x="1940" y="654"/>
                </a:lnTo>
                <a:lnTo>
                  <a:pt x="1926" y="650"/>
                </a:lnTo>
                <a:lnTo>
                  <a:pt x="1914" y="646"/>
                </a:lnTo>
                <a:lnTo>
                  <a:pt x="1900" y="640"/>
                </a:lnTo>
                <a:lnTo>
                  <a:pt x="1888" y="632"/>
                </a:lnTo>
                <a:lnTo>
                  <a:pt x="1878" y="624"/>
                </a:lnTo>
                <a:lnTo>
                  <a:pt x="1866" y="614"/>
                </a:lnTo>
                <a:lnTo>
                  <a:pt x="1858" y="604"/>
                </a:lnTo>
                <a:lnTo>
                  <a:pt x="1850" y="592"/>
                </a:lnTo>
                <a:lnTo>
                  <a:pt x="1842" y="580"/>
                </a:lnTo>
                <a:lnTo>
                  <a:pt x="1836" y="568"/>
                </a:lnTo>
                <a:lnTo>
                  <a:pt x="1830" y="554"/>
                </a:lnTo>
                <a:lnTo>
                  <a:pt x="1828" y="542"/>
                </a:lnTo>
                <a:lnTo>
                  <a:pt x="1826" y="526"/>
                </a:lnTo>
                <a:lnTo>
                  <a:pt x="1824" y="512"/>
                </a:lnTo>
                <a:lnTo>
                  <a:pt x="1824" y="146"/>
                </a:lnTo>
                <a:lnTo>
                  <a:pt x="1824" y="146"/>
                </a:lnTo>
                <a:lnTo>
                  <a:pt x="1826" y="132"/>
                </a:lnTo>
                <a:lnTo>
                  <a:pt x="1828" y="116"/>
                </a:lnTo>
                <a:lnTo>
                  <a:pt x="1830" y="102"/>
                </a:lnTo>
                <a:lnTo>
                  <a:pt x="1836" y="90"/>
                </a:lnTo>
                <a:lnTo>
                  <a:pt x="1842" y="76"/>
                </a:lnTo>
                <a:lnTo>
                  <a:pt x="1850" y="64"/>
                </a:lnTo>
                <a:lnTo>
                  <a:pt x="1858" y="54"/>
                </a:lnTo>
                <a:lnTo>
                  <a:pt x="1866" y="44"/>
                </a:lnTo>
                <a:lnTo>
                  <a:pt x="1878" y="34"/>
                </a:lnTo>
                <a:lnTo>
                  <a:pt x="1888" y="26"/>
                </a:lnTo>
                <a:lnTo>
                  <a:pt x="1900" y="18"/>
                </a:lnTo>
                <a:lnTo>
                  <a:pt x="1914" y="12"/>
                </a:lnTo>
                <a:lnTo>
                  <a:pt x="1926" y="8"/>
                </a:lnTo>
                <a:lnTo>
                  <a:pt x="1940" y="4"/>
                </a:lnTo>
                <a:lnTo>
                  <a:pt x="1954" y="2"/>
                </a:lnTo>
                <a:lnTo>
                  <a:pt x="1970" y="0"/>
                </a:lnTo>
                <a:lnTo>
                  <a:pt x="1970" y="0"/>
                </a:lnTo>
                <a:lnTo>
                  <a:pt x="1984" y="2"/>
                </a:lnTo>
                <a:lnTo>
                  <a:pt x="2000" y="4"/>
                </a:lnTo>
                <a:lnTo>
                  <a:pt x="2012" y="8"/>
                </a:lnTo>
                <a:lnTo>
                  <a:pt x="2026" y="12"/>
                </a:lnTo>
                <a:lnTo>
                  <a:pt x="2040" y="18"/>
                </a:lnTo>
                <a:lnTo>
                  <a:pt x="2052" y="26"/>
                </a:lnTo>
                <a:lnTo>
                  <a:pt x="2062" y="34"/>
                </a:lnTo>
                <a:lnTo>
                  <a:pt x="2072" y="44"/>
                </a:lnTo>
                <a:lnTo>
                  <a:pt x="2082" y="54"/>
                </a:lnTo>
                <a:lnTo>
                  <a:pt x="2090" y="64"/>
                </a:lnTo>
                <a:lnTo>
                  <a:pt x="2098" y="76"/>
                </a:lnTo>
                <a:lnTo>
                  <a:pt x="2104" y="90"/>
                </a:lnTo>
                <a:lnTo>
                  <a:pt x="2108" y="102"/>
                </a:lnTo>
                <a:lnTo>
                  <a:pt x="2112" y="116"/>
                </a:lnTo>
                <a:lnTo>
                  <a:pt x="2114" y="132"/>
                </a:lnTo>
                <a:lnTo>
                  <a:pt x="2116" y="146"/>
                </a:lnTo>
                <a:lnTo>
                  <a:pt x="2116" y="512"/>
                </a:lnTo>
                <a:close/>
                <a:moveTo>
                  <a:pt x="816" y="146"/>
                </a:moveTo>
                <a:lnTo>
                  <a:pt x="816" y="146"/>
                </a:lnTo>
                <a:lnTo>
                  <a:pt x="814" y="130"/>
                </a:lnTo>
                <a:lnTo>
                  <a:pt x="812" y="116"/>
                </a:lnTo>
                <a:lnTo>
                  <a:pt x="808" y="102"/>
                </a:lnTo>
                <a:lnTo>
                  <a:pt x="804" y="88"/>
                </a:lnTo>
                <a:lnTo>
                  <a:pt x="798" y="76"/>
                </a:lnTo>
                <a:lnTo>
                  <a:pt x="790" y="64"/>
                </a:lnTo>
                <a:lnTo>
                  <a:pt x="782" y="52"/>
                </a:lnTo>
                <a:lnTo>
                  <a:pt x="772" y="42"/>
                </a:lnTo>
                <a:lnTo>
                  <a:pt x="762" y="34"/>
                </a:lnTo>
                <a:lnTo>
                  <a:pt x="752" y="24"/>
                </a:lnTo>
                <a:lnTo>
                  <a:pt x="740" y="18"/>
                </a:lnTo>
                <a:lnTo>
                  <a:pt x="726" y="12"/>
                </a:lnTo>
                <a:lnTo>
                  <a:pt x="712" y="6"/>
                </a:lnTo>
                <a:lnTo>
                  <a:pt x="700" y="2"/>
                </a:lnTo>
                <a:lnTo>
                  <a:pt x="684" y="0"/>
                </a:lnTo>
                <a:lnTo>
                  <a:pt x="670" y="0"/>
                </a:lnTo>
                <a:lnTo>
                  <a:pt x="670" y="0"/>
                </a:lnTo>
                <a:lnTo>
                  <a:pt x="654" y="0"/>
                </a:lnTo>
                <a:lnTo>
                  <a:pt x="640" y="2"/>
                </a:lnTo>
                <a:lnTo>
                  <a:pt x="626" y="6"/>
                </a:lnTo>
                <a:lnTo>
                  <a:pt x="614" y="12"/>
                </a:lnTo>
                <a:lnTo>
                  <a:pt x="600" y="18"/>
                </a:lnTo>
                <a:lnTo>
                  <a:pt x="588" y="24"/>
                </a:lnTo>
                <a:lnTo>
                  <a:pt x="578" y="34"/>
                </a:lnTo>
                <a:lnTo>
                  <a:pt x="566" y="42"/>
                </a:lnTo>
                <a:lnTo>
                  <a:pt x="558" y="52"/>
                </a:lnTo>
                <a:lnTo>
                  <a:pt x="550" y="64"/>
                </a:lnTo>
                <a:lnTo>
                  <a:pt x="542" y="76"/>
                </a:lnTo>
                <a:lnTo>
                  <a:pt x="536" y="88"/>
                </a:lnTo>
                <a:lnTo>
                  <a:pt x="530" y="102"/>
                </a:lnTo>
                <a:lnTo>
                  <a:pt x="528" y="116"/>
                </a:lnTo>
                <a:lnTo>
                  <a:pt x="526" y="130"/>
                </a:lnTo>
                <a:lnTo>
                  <a:pt x="524" y="146"/>
                </a:lnTo>
                <a:lnTo>
                  <a:pt x="524" y="512"/>
                </a:lnTo>
                <a:lnTo>
                  <a:pt x="524" y="512"/>
                </a:lnTo>
                <a:lnTo>
                  <a:pt x="526" y="526"/>
                </a:lnTo>
                <a:lnTo>
                  <a:pt x="528" y="540"/>
                </a:lnTo>
                <a:lnTo>
                  <a:pt x="530" y="554"/>
                </a:lnTo>
                <a:lnTo>
                  <a:pt x="536" y="568"/>
                </a:lnTo>
                <a:lnTo>
                  <a:pt x="542" y="580"/>
                </a:lnTo>
                <a:lnTo>
                  <a:pt x="550" y="592"/>
                </a:lnTo>
                <a:lnTo>
                  <a:pt x="558" y="604"/>
                </a:lnTo>
                <a:lnTo>
                  <a:pt x="566" y="614"/>
                </a:lnTo>
                <a:lnTo>
                  <a:pt x="578" y="624"/>
                </a:lnTo>
                <a:lnTo>
                  <a:pt x="588" y="632"/>
                </a:lnTo>
                <a:lnTo>
                  <a:pt x="600" y="638"/>
                </a:lnTo>
                <a:lnTo>
                  <a:pt x="614" y="644"/>
                </a:lnTo>
                <a:lnTo>
                  <a:pt x="626" y="650"/>
                </a:lnTo>
                <a:lnTo>
                  <a:pt x="640" y="654"/>
                </a:lnTo>
                <a:lnTo>
                  <a:pt x="654" y="656"/>
                </a:lnTo>
                <a:lnTo>
                  <a:pt x="670" y="656"/>
                </a:lnTo>
                <a:lnTo>
                  <a:pt x="670" y="656"/>
                </a:lnTo>
                <a:lnTo>
                  <a:pt x="684" y="656"/>
                </a:lnTo>
                <a:lnTo>
                  <a:pt x="700" y="654"/>
                </a:lnTo>
                <a:lnTo>
                  <a:pt x="712" y="650"/>
                </a:lnTo>
                <a:lnTo>
                  <a:pt x="726" y="644"/>
                </a:lnTo>
                <a:lnTo>
                  <a:pt x="740" y="638"/>
                </a:lnTo>
                <a:lnTo>
                  <a:pt x="752" y="632"/>
                </a:lnTo>
                <a:lnTo>
                  <a:pt x="762" y="624"/>
                </a:lnTo>
                <a:lnTo>
                  <a:pt x="772" y="614"/>
                </a:lnTo>
                <a:lnTo>
                  <a:pt x="782" y="604"/>
                </a:lnTo>
                <a:lnTo>
                  <a:pt x="790" y="592"/>
                </a:lnTo>
                <a:lnTo>
                  <a:pt x="798" y="580"/>
                </a:lnTo>
                <a:lnTo>
                  <a:pt x="804" y="568"/>
                </a:lnTo>
                <a:lnTo>
                  <a:pt x="808" y="554"/>
                </a:lnTo>
                <a:lnTo>
                  <a:pt x="812" y="540"/>
                </a:lnTo>
                <a:lnTo>
                  <a:pt x="814" y="526"/>
                </a:lnTo>
                <a:lnTo>
                  <a:pt x="816" y="512"/>
                </a:lnTo>
                <a:lnTo>
                  <a:pt x="816" y="146"/>
                </a:lnTo>
                <a:close/>
                <a:moveTo>
                  <a:pt x="2290" y="358"/>
                </a:moveTo>
                <a:lnTo>
                  <a:pt x="2290" y="506"/>
                </a:lnTo>
                <a:lnTo>
                  <a:pt x="2290" y="506"/>
                </a:lnTo>
                <a:lnTo>
                  <a:pt x="2290" y="540"/>
                </a:lnTo>
                <a:lnTo>
                  <a:pt x="2284" y="572"/>
                </a:lnTo>
                <a:lnTo>
                  <a:pt x="2276" y="602"/>
                </a:lnTo>
                <a:lnTo>
                  <a:pt x="2266" y="632"/>
                </a:lnTo>
                <a:lnTo>
                  <a:pt x="2252" y="660"/>
                </a:lnTo>
                <a:lnTo>
                  <a:pt x="2236" y="686"/>
                </a:lnTo>
                <a:lnTo>
                  <a:pt x="2218" y="710"/>
                </a:lnTo>
                <a:lnTo>
                  <a:pt x="2196" y="734"/>
                </a:lnTo>
                <a:lnTo>
                  <a:pt x="2174" y="754"/>
                </a:lnTo>
                <a:lnTo>
                  <a:pt x="2150" y="772"/>
                </a:lnTo>
                <a:lnTo>
                  <a:pt x="2122" y="788"/>
                </a:lnTo>
                <a:lnTo>
                  <a:pt x="2094" y="802"/>
                </a:lnTo>
                <a:lnTo>
                  <a:pt x="2066" y="814"/>
                </a:lnTo>
                <a:lnTo>
                  <a:pt x="2034" y="820"/>
                </a:lnTo>
                <a:lnTo>
                  <a:pt x="2002" y="826"/>
                </a:lnTo>
                <a:lnTo>
                  <a:pt x="1970" y="828"/>
                </a:lnTo>
                <a:lnTo>
                  <a:pt x="1970" y="828"/>
                </a:lnTo>
                <a:lnTo>
                  <a:pt x="1936" y="826"/>
                </a:lnTo>
                <a:lnTo>
                  <a:pt x="1906" y="820"/>
                </a:lnTo>
                <a:lnTo>
                  <a:pt x="1874" y="814"/>
                </a:lnTo>
                <a:lnTo>
                  <a:pt x="1844" y="802"/>
                </a:lnTo>
                <a:lnTo>
                  <a:pt x="1816" y="788"/>
                </a:lnTo>
                <a:lnTo>
                  <a:pt x="1790" y="772"/>
                </a:lnTo>
                <a:lnTo>
                  <a:pt x="1766" y="754"/>
                </a:lnTo>
                <a:lnTo>
                  <a:pt x="1742" y="734"/>
                </a:lnTo>
                <a:lnTo>
                  <a:pt x="1722" y="710"/>
                </a:lnTo>
                <a:lnTo>
                  <a:pt x="1704" y="686"/>
                </a:lnTo>
                <a:lnTo>
                  <a:pt x="1688" y="660"/>
                </a:lnTo>
                <a:lnTo>
                  <a:pt x="1674" y="632"/>
                </a:lnTo>
                <a:lnTo>
                  <a:pt x="1664" y="602"/>
                </a:lnTo>
                <a:lnTo>
                  <a:pt x="1656" y="572"/>
                </a:lnTo>
                <a:lnTo>
                  <a:pt x="1650" y="540"/>
                </a:lnTo>
                <a:lnTo>
                  <a:pt x="1648" y="506"/>
                </a:lnTo>
                <a:lnTo>
                  <a:pt x="1648" y="358"/>
                </a:lnTo>
                <a:lnTo>
                  <a:pt x="990" y="358"/>
                </a:lnTo>
                <a:lnTo>
                  <a:pt x="990" y="506"/>
                </a:lnTo>
                <a:lnTo>
                  <a:pt x="990" y="506"/>
                </a:lnTo>
                <a:lnTo>
                  <a:pt x="990" y="538"/>
                </a:lnTo>
                <a:lnTo>
                  <a:pt x="984" y="570"/>
                </a:lnTo>
                <a:lnTo>
                  <a:pt x="976" y="602"/>
                </a:lnTo>
                <a:lnTo>
                  <a:pt x="966" y="630"/>
                </a:lnTo>
                <a:lnTo>
                  <a:pt x="952" y="658"/>
                </a:lnTo>
                <a:lnTo>
                  <a:pt x="936" y="686"/>
                </a:lnTo>
                <a:lnTo>
                  <a:pt x="918" y="710"/>
                </a:lnTo>
                <a:lnTo>
                  <a:pt x="896" y="732"/>
                </a:lnTo>
                <a:lnTo>
                  <a:pt x="874" y="754"/>
                </a:lnTo>
                <a:lnTo>
                  <a:pt x="850" y="772"/>
                </a:lnTo>
                <a:lnTo>
                  <a:pt x="822" y="788"/>
                </a:lnTo>
                <a:lnTo>
                  <a:pt x="794" y="802"/>
                </a:lnTo>
                <a:lnTo>
                  <a:pt x="766" y="812"/>
                </a:lnTo>
                <a:lnTo>
                  <a:pt x="734" y="820"/>
                </a:lnTo>
                <a:lnTo>
                  <a:pt x="702" y="826"/>
                </a:lnTo>
                <a:lnTo>
                  <a:pt x="670" y="826"/>
                </a:lnTo>
                <a:lnTo>
                  <a:pt x="670" y="826"/>
                </a:lnTo>
                <a:lnTo>
                  <a:pt x="636" y="826"/>
                </a:lnTo>
                <a:lnTo>
                  <a:pt x="606" y="820"/>
                </a:lnTo>
                <a:lnTo>
                  <a:pt x="574" y="812"/>
                </a:lnTo>
                <a:lnTo>
                  <a:pt x="544" y="802"/>
                </a:lnTo>
                <a:lnTo>
                  <a:pt x="516" y="788"/>
                </a:lnTo>
                <a:lnTo>
                  <a:pt x="490" y="772"/>
                </a:lnTo>
                <a:lnTo>
                  <a:pt x="466" y="754"/>
                </a:lnTo>
                <a:lnTo>
                  <a:pt x="442" y="732"/>
                </a:lnTo>
                <a:lnTo>
                  <a:pt x="422" y="710"/>
                </a:lnTo>
                <a:lnTo>
                  <a:pt x="404" y="686"/>
                </a:lnTo>
                <a:lnTo>
                  <a:pt x="388" y="658"/>
                </a:lnTo>
                <a:lnTo>
                  <a:pt x="374" y="630"/>
                </a:lnTo>
                <a:lnTo>
                  <a:pt x="364" y="602"/>
                </a:lnTo>
                <a:lnTo>
                  <a:pt x="356" y="570"/>
                </a:lnTo>
                <a:lnTo>
                  <a:pt x="350" y="538"/>
                </a:lnTo>
                <a:lnTo>
                  <a:pt x="348" y="506"/>
                </a:lnTo>
                <a:lnTo>
                  <a:pt x="348" y="358"/>
                </a:lnTo>
                <a:lnTo>
                  <a:pt x="0" y="358"/>
                </a:lnTo>
                <a:lnTo>
                  <a:pt x="0" y="2758"/>
                </a:lnTo>
                <a:lnTo>
                  <a:pt x="2632" y="2758"/>
                </a:lnTo>
                <a:lnTo>
                  <a:pt x="2632" y="358"/>
                </a:lnTo>
                <a:lnTo>
                  <a:pt x="2290" y="358"/>
                </a:lnTo>
                <a:close/>
                <a:moveTo>
                  <a:pt x="1004" y="2284"/>
                </a:moveTo>
                <a:lnTo>
                  <a:pt x="1004" y="2284"/>
                </a:lnTo>
                <a:lnTo>
                  <a:pt x="960" y="2282"/>
                </a:lnTo>
                <a:lnTo>
                  <a:pt x="918" y="2278"/>
                </a:lnTo>
                <a:lnTo>
                  <a:pt x="880" y="2270"/>
                </a:lnTo>
                <a:lnTo>
                  <a:pt x="842" y="2258"/>
                </a:lnTo>
                <a:lnTo>
                  <a:pt x="808" y="2244"/>
                </a:lnTo>
                <a:lnTo>
                  <a:pt x="776" y="2228"/>
                </a:lnTo>
                <a:lnTo>
                  <a:pt x="746" y="2206"/>
                </a:lnTo>
                <a:lnTo>
                  <a:pt x="718" y="2184"/>
                </a:lnTo>
                <a:lnTo>
                  <a:pt x="694" y="2156"/>
                </a:lnTo>
                <a:lnTo>
                  <a:pt x="672" y="2128"/>
                </a:lnTo>
                <a:lnTo>
                  <a:pt x="654" y="2094"/>
                </a:lnTo>
                <a:lnTo>
                  <a:pt x="640" y="2060"/>
                </a:lnTo>
                <a:lnTo>
                  <a:pt x="628" y="2020"/>
                </a:lnTo>
                <a:lnTo>
                  <a:pt x="620" y="1980"/>
                </a:lnTo>
                <a:lnTo>
                  <a:pt x="614" y="1934"/>
                </a:lnTo>
                <a:lnTo>
                  <a:pt x="614" y="1888"/>
                </a:lnTo>
                <a:lnTo>
                  <a:pt x="838" y="1888"/>
                </a:lnTo>
                <a:lnTo>
                  <a:pt x="838" y="1888"/>
                </a:lnTo>
                <a:lnTo>
                  <a:pt x="842" y="1930"/>
                </a:lnTo>
                <a:lnTo>
                  <a:pt x="844" y="1948"/>
                </a:lnTo>
                <a:lnTo>
                  <a:pt x="850" y="1968"/>
                </a:lnTo>
                <a:lnTo>
                  <a:pt x="854" y="1984"/>
                </a:lnTo>
                <a:lnTo>
                  <a:pt x="862" y="2002"/>
                </a:lnTo>
                <a:lnTo>
                  <a:pt x="870" y="2016"/>
                </a:lnTo>
                <a:lnTo>
                  <a:pt x="878" y="2030"/>
                </a:lnTo>
                <a:lnTo>
                  <a:pt x="890" y="2042"/>
                </a:lnTo>
                <a:lnTo>
                  <a:pt x="900" y="2054"/>
                </a:lnTo>
                <a:lnTo>
                  <a:pt x="914" y="2064"/>
                </a:lnTo>
                <a:lnTo>
                  <a:pt x="928" y="2072"/>
                </a:lnTo>
                <a:lnTo>
                  <a:pt x="944" y="2078"/>
                </a:lnTo>
                <a:lnTo>
                  <a:pt x="962" y="2084"/>
                </a:lnTo>
                <a:lnTo>
                  <a:pt x="980" y="2086"/>
                </a:lnTo>
                <a:lnTo>
                  <a:pt x="1002" y="2086"/>
                </a:lnTo>
                <a:lnTo>
                  <a:pt x="1002" y="2086"/>
                </a:lnTo>
                <a:lnTo>
                  <a:pt x="1028" y="2084"/>
                </a:lnTo>
                <a:lnTo>
                  <a:pt x="1056" y="2078"/>
                </a:lnTo>
                <a:lnTo>
                  <a:pt x="1068" y="2074"/>
                </a:lnTo>
                <a:lnTo>
                  <a:pt x="1082" y="2068"/>
                </a:lnTo>
                <a:lnTo>
                  <a:pt x="1094" y="2060"/>
                </a:lnTo>
                <a:lnTo>
                  <a:pt x="1104" y="2052"/>
                </a:lnTo>
                <a:lnTo>
                  <a:pt x="1114" y="2042"/>
                </a:lnTo>
                <a:lnTo>
                  <a:pt x="1124" y="2032"/>
                </a:lnTo>
                <a:lnTo>
                  <a:pt x="1132" y="2020"/>
                </a:lnTo>
                <a:lnTo>
                  <a:pt x="1138" y="2008"/>
                </a:lnTo>
                <a:lnTo>
                  <a:pt x="1144" y="1994"/>
                </a:lnTo>
                <a:lnTo>
                  <a:pt x="1148" y="1978"/>
                </a:lnTo>
                <a:lnTo>
                  <a:pt x="1150" y="1960"/>
                </a:lnTo>
                <a:lnTo>
                  <a:pt x="1150" y="1942"/>
                </a:lnTo>
                <a:lnTo>
                  <a:pt x="1150" y="1942"/>
                </a:lnTo>
                <a:lnTo>
                  <a:pt x="1150" y="1920"/>
                </a:lnTo>
                <a:lnTo>
                  <a:pt x="1146" y="1900"/>
                </a:lnTo>
                <a:lnTo>
                  <a:pt x="1142" y="1884"/>
                </a:lnTo>
                <a:lnTo>
                  <a:pt x="1134" y="1868"/>
                </a:lnTo>
                <a:lnTo>
                  <a:pt x="1126" y="1856"/>
                </a:lnTo>
                <a:lnTo>
                  <a:pt x="1116" y="1844"/>
                </a:lnTo>
                <a:lnTo>
                  <a:pt x="1104" y="1836"/>
                </a:lnTo>
                <a:lnTo>
                  <a:pt x="1088" y="1828"/>
                </a:lnTo>
                <a:lnTo>
                  <a:pt x="1072" y="1822"/>
                </a:lnTo>
                <a:lnTo>
                  <a:pt x="1056" y="1818"/>
                </a:lnTo>
                <a:lnTo>
                  <a:pt x="1036" y="1814"/>
                </a:lnTo>
                <a:lnTo>
                  <a:pt x="1016" y="1810"/>
                </a:lnTo>
                <a:lnTo>
                  <a:pt x="968" y="1808"/>
                </a:lnTo>
                <a:lnTo>
                  <a:pt x="916" y="1808"/>
                </a:lnTo>
                <a:lnTo>
                  <a:pt x="916" y="1632"/>
                </a:lnTo>
                <a:lnTo>
                  <a:pt x="916" y="1632"/>
                </a:lnTo>
                <a:lnTo>
                  <a:pt x="956" y="1634"/>
                </a:lnTo>
                <a:lnTo>
                  <a:pt x="994" y="1634"/>
                </a:lnTo>
                <a:lnTo>
                  <a:pt x="1030" y="1628"/>
                </a:lnTo>
                <a:lnTo>
                  <a:pt x="1048" y="1624"/>
                </a:lnTo>
                <a:lnTo>
                  <a:pt x="1064" y="1620"/>
                </a:lnTo>
                <a:lnTo>
                  <a:pt x="1078" y="1612"/>
                </a:lnTo>
                <a:lnTo>
                  <a:pt x="1092" y="1604"/>
                </a:lnTo>
                <a:lnTo>
                  <a:pt x="1102" y="1596"/>
                </a:lnTo>
                <a:lnTo>
                  <a:pt x="1112" y="1584"/>
                </a:lnTo>
                <a:lnTo>
                  <a:pt x="1122" y="1572"/>
                </a:lnTo>
                <a:lnTo>
                  <a:pt x="1128" y="1558"/>
                </a:lnTo>
                <a:lnTo>
                  <a:pt x="1130" y="1540"/>
                </a:lnTo>
                <a:lnTo>
                  <a:pt x="1132" y="1522"/>
                </a:lnTo>
                <a:lnTo>
                  <a:pt x="1132" y="1522"/>
                </a:lnTo>
                <a:lnTo>
                  <a:pt x="1132" y="1508"/>
                </a:lnTo>
                <a:lnTo>
                  <a:pt x="1130" y="1494"/>
                </a:lnTo>
                <a:lnTo>
                  <a:pt x="1126" y="1480"/>
                </a:lnTo>
                <a:lnTo>
                  <a:pt x="1120" y="1470"/>
                </a:lnTo>
                <a:lnTo>
                  <a:pt x="1114" y="1458"/>
                </a:lnTo>
                <a:lnTo>
                  <a:pt x="1108" y="1448"/>
                </a:lnTo>
                <a:lnTo>
                  <a:pt x="1100" y="1440"/>
                </a:lnTo>
                <a:lnTo>
                  <a:pt x="1092" y="1432"/>
                </a:lnTo>
                <a:lnTo>
                  <a:pt x="1072" y="1420"/>
                </a:lnTo>
                <a:lnTo>
                  <a:pt x="1050" y="1410"/>
                </a:lnTo>
                <a:lnTo>
                  <a:pt x="1028" y="1404"/>
                </a:lnTo>
                <a:lnTo>
                  <a:pt x="1004" y="1402"/>
                </a:lnTo>
                <a:lnTo>
                  <a:pt x="1004" y="1402"/>
                </a:lnTo>
                <a:lnTo>
                  <a:pt x="986" y="1404"/>
                </a:lnTo>
                <a:lnTo>
                  <a:pt x="968" y="1406"/>
                </a:lnTo>
                <a:lnTo>
                  <a:pt x="952" y="1410"/>
                </a:lnTo>
                <a:lnTo>
                  <a:pt x="938" y="1416"/>
                </a:lnTo>
                <a:lnTo>
                  <a:pt x="926" y="1424"/>
                </a:lnTo>
                <a:lnTo>
                  <a:pt x="914" y="1432"/>
                </a:lnTo>
                <a:lnTo>
                  <a:pt x="904" y="1442"/>
                </a:lnTo>
                <a:lnTo>
                  <a:pt x="894" y="1454"/>
                </a:lnTo>
                <a:lnTo>
                  <a:pt x="886" y="1466"/>
                </a:lnTo>
                <a:lnTo>
                  <a:pt x="880" y="1480"/>
                </a:lnTo>
                <a:lnTo>
                  <a:pt x="874" y="1496"/>
                </a:lnTo>
                <a:lnTo>
                  <a:pt x="870" y="1512"/>
                </a:lnTo>
                <a:lnTo>
                  <a:pt x="866" y="1528"/>
                </a:lnTo>
                <a:lnTo>
                  <a:pt x="864" y="1546"/>
                </a:lnTo>
                <a:lnTo>
                  <a:pt x="864" y="1584"/>
                </a:lnTo>
                <a:lnTo>
                  <a:pt x="638" y="1584"/>
                </a:lnTo>
                <a:lnTo>
                  <a:pt x="638" y="1584"/>
                </a:lnTo>
                <a:lnTo>
                  <a:pt x="640" y="1538"/>
                </a:lnTo>
                <a:lnTo>
                  <a:pt x="648" y="1494"/>
                </a:lnTo>
                <a:lnTo>
                  <a:pt x="658" y="1454"/>
                </a:lnTo>
                <a:lnTo>
                  <a:pt x="670" y="1418"/>
                </a:lnTo>
                <a:lnTo>
                  <a:pt x="686" y="1384"/>
                </a:lnTo>
                <a:lnTo>
                  <a:pt x="704" y="1352"/>
                </a:lnTo>
                <a:lnTo>
                  <a:pt x="724" y="1324"/>
                </a:lnTo>
                <a:lnTo>
                  <a:pt x="748" y="1300"/>
                </a:lnTo>
                <a:lnTo>
                  <a:pt x="772" y="1276"/>
                </a:lnTo>
                <a:lnTo>
                  <a:pt x="800" y="1258"/>
                </a:lnTo>
                <a:lnTo>
                  <a:pt x="830" y="1242"/>
                </a:lnTo>
                <a:lnTo>
                  <a:pt x="862" y="1228"/>
                </a:lnTo>
                <a:lnTo>
                  <a:pt x="894" y="1218"/>
                </a:lnTo>
                <a:lnTo>
                  <a:pt x="930" y="1210"/>
                </a:lnTo>
                <a:lnTo>
                  <a:pt x="966" y="1206"/>
                </a:lnTo>
                <a:lnTo>
                  <a:pt x="1002" y="1204"/>
                </a:lnTo>
                <a:lnTo>
                  <a:pt x="1002" y="1204"/>
                </a:lnTo>
                <a:lnTo>
                  <a:pt x="1036" y="1206"/>
                </a:lnTo>
                <a:lnTo>
                  <a:pt x="1068" y="1210"/>
                </a:lnTo>
                <a:lnTo>
                  <a:pt x="1100" y="1216"/>
                </a:lnTo>
                <a:lnTo>
                  <a:pt x="1132" y="1224"/>
                </a:lnTo>
                <a:lnTo>
                  <a:pt x="1162" y="1236"/>
                </a:lnTo>
                <a:lnTo>
                  <a:pt x="1192" y="1248"/>
                </a:lnTo>
                <a:lnTo>
                  <a:pt x="1220" y="1264"/>
                </a:lnTo>
                <a:lnTo>
                  <a:pt x="1246" y="1282"/>
                </a:lnTo>
                <a:lnTo>
                  <a:pt x="1270" y="1302"/>
                </a:lnTo>
                <a:lnTo>
                  <a:pt x="1290" y="1324"/>
                </a:lnTo>
                <a:lnTo>
                  <a:pt x="1310" y="1348"/>
                </a:lnTo>
                <a:lnTo>
                  <a:pt x="1326" y="1376"/>
                </a:lnTo>
                <a:lnTo>
                  <a:pt x="1340" y="1404"/>
                </a:lnTo>
                <a:lnTo>
                  <a:pt x="1350" y="1434"/>
                </a:lnTo>
                <a:lnTo>
                  <a:pt x="1356" y="1466"/>
                </a:lnTo>
                <a:lnTo>
                  <a:pt x="1358" y="1500"/>
                </a:lnTo>
                <a:lnTo>
                  <a:pt x="1358" y="1500"/>
                </a:lnTo>
                <a:lnTo>
                  <a:pt x="1356" y="1534"/>
                </a:lnTo>
                <a:lnTo>
                  <a:pt x="1350" y="1566"/>
                </a:lnTo>
                <a:lnTo>
                  <a:pt x="1340" y="1598"/>
                </a:lnTo>
                <a:lnTo>
                  <a:pt x="1326" y="1624"/>
                </a:lnTo>
                <a:lnTo>
                  <a:pt x="1310" y="1650"/>
                </a:lnTo>
                <a:lnTo>
                  <a:pt x="1290" y="1672"/>
                </a:lnTo>
                <a:lnTo>
                  <a:pt x="1268" y="1690"/>
                </a:lnTo>
                <a:lnTo>
                  <a:pt x="1242" y="1706"/>
                </a:lnTo>
                <a:lnTo>
                  <a:pt x="1242" y="1706"/>
                </a:lnTo>
                <a:lnTo>
                  <a:pt x="1260" y="1714"/>
                </a:lnTo>
                <a:lnTo>
                  <a:pt x="1276" y="1722"/>
                </a:lnTo>
                <a:lnTo>
                  <a:pt x="1292" y="1732"/>
                </a:lnTo>
                <a:lnTo>
                  <a:pt x="1306" y="1742"/>
                </a:lnTo>
                <a:lnTo>
                  <a:pt x="1320" y="1754"/>
                </a:lnTo>
                <a:lnTo>
                  <a:pt x="1332" y="1766"/>
                </a:lnTo>
                <a:lnTo>
                  <a:pt x="1344" y="1780"/>
                </a:lnTo>
                <a:lnTo>
                  <a:pt x="1354" y="1794"/>
                </a:lnTo>
                <a:lnTo>
                  <a:pt x="1364" y="1810"/>
                </a:lnTo>
                <a:lnTo>
                  <a:pt x="1372" y="1826"/>
                </a:lnTo>
                <a:lnTo>
                  <a:pt x="1378" y="1844"/>
                </a:lnTo>
                <a:lnTo>
                  <a:pt x="1384" y="1860"/>
                </a:lnTo>
                <a:lnTo>
                  <a:pt x="1388" y="1880"/>
                </a:lnTo>
                <a:lnTo>
                  <a:pt x="1392" y="1898"/>
                </a:lnTo>
                <a:lnTo>
                  <a:pt x="1394" y="1918"/>
                </a:lnTo>
                <a:lnTo>
                  <a:pt x="1394" y="1938"/>
                </a:lnTo>
                <a:lnTo>
                  <a:pt x="1394" y="1938"/>
                </a:lnTo>
                <a:lnTo>
                  <a:pt x="1392" y="1978"/>
                </a:lnTo>
                <a:lnTo>
                  <a:pt x="1386" y="2016"/>
                </a:lnTo>
                <a:lnTo>
                  <a:pt x="1376" y="2050"/>
                </a:lnTo>
                <a:lnTo>
                  <a:pt x="1364" y="2084"/>
                </a:lnTo>
                <a:lnTo>
                  <a:pt x="1346" y="2114"/>
                </a:lnTo>
                <a:lnTo>
                  <a:pt x="1326" y="2144"/>
                </a:lnTo>
                <a:lnTo>
                  <a:pt x="1304" y="2170"/>
                </a:lnTo>
                <a:lnTo>
                  <a:pt x="1278" y="2192"/>
                </a:lnTo>
                <a:lnTo>
                  <a:pt x="1250" y="2214"/>
                </a:lnTo>
                <a:lnTo>
                  <a:pt x="1220" y="2232"/>
                </a:lnTo>
                <a:lnTo>
                  <a:pt x="1188" y="2248"/>
                </a:lnTo>
                <a:lnTo>
                  <a:pt x="1154" y="2260"/>
                </a:lnTo>
                <a:lnTo>
                  <a:pt x="1118" y="2272"/>
                </a:lnTo>
                <a:lnTo>
                  <a:pt x="1082" y="2278"/>
                </a:lnTo>
                <a:lnTo>
                  <a:pt x="1044" y="2282"/>
                </a:lnTo>
                <a:lnTo>
                  <a:pt x="1004" y="2284"/>
                </a:lnTo>
                <a:lnTo>
                  <a:pt x="1004" y="2284"/>
                </a:lnTo>
                <a:close/>
                <a:moveTo>
                  <a:pt x="1988" y="2266"/>
                </a:moveTo>
                <a:lnTo>
                  <a:pt x="1752" y="2266"/>
                </a:lnTo>
                <a:lnTo>
                  <a:pt x="1752" y="1610"/>
                </a:lnTo>
                <a:lnTo>
                  <a:pt x="1498" y="1610"/>
                </a:lnTo>
                <a:lnTo>
                  <a:pt x="1498" y="1424"/>
                </a:lnTo>
                <a:lnTo>
                  <a:pt x="1498" y="1424"/>
                </a:lnTo>
                <a:lnTo>
                  <a:pt x="1528" y="1424"/>
                </a:lnTo>
                <a:lnTo>
                  <a:pt x="1556" y="1424"/>
                </a:lnTo>
                <a:lnTo>
                  <a:pt x="1584" y="1422"/>
                </a:lnTo>
                <a:lnTo>
                  <a:pt x="1610" y="1418"/>
                </a:lnTo>
                <a:lnTo>
                  <a:pt x="1634" y="1412"/>
                </a:lnTo>
                <a:lnTo>
                  <a:pt x="1656" y="1404"/>
                </a:lnTo>
                <a:lnTo>
                  <a:pt x="1678" y="1396"/>
                </a:lnTo>
                <a:lnTo>
                  <a:pt x="1698" y="1386"/>
                </a:lnTo>
                <a:lnTo>
                  <a:pt x="1718" y="1372"/>
                </a:lnTo>
                <a:lnTo>
                  <a:pt x="1734" y="1358"/>
                </a:lnTo>
                <a:lnTo>
                  <a:pt x="1748" y="1342"/>
                </a:lnTo>
                <a:lnTo>
                  <a:pt x="1762" y="1322"/>
                </a:lnTo>
                <a:lnTo>
                  <a:pt x="1774" y="1302"/>
                </a:lnTo>
                <a:lnTo>
                  <a:pt x="1784" y="1278"/>
                </a:lnTo>
                <a:lnTo>
                  <a:pt x="1790" y="1252"/>
                </a:lnTo>
                <a:lnTo>
                  <a:pt x="1796" y="1224"/>
                </a:lnTo>
                <a:lnTo>
                  <a:pt x="1988" y="1224"/>
                </a:lnTo>
                <a:lnTo>
                  <a:pt x="1988" y="2266"/>
                </a:lnTo>
                <a:close/>
                <a:moveTo>
                  <a:pt x="2896" y="616"/>
                </a:moveTo>
                <a:lnTo>
                  <a:pt x="2896" y="3010"/>
                </a:lnTo>
                <a:lnTo>
                  <a:pt x="272" y="3010"/>
                </a:lnTo>
                <a:lnTo>
                  <a:pt x="272" y="3292"/>
                </a:lnTo>
                <a:lnTo>
                  <a:pt x="3176" y="3292"/>
                </a:lnTo>
                <a:lnTo>
                  <a:pt x="3176" y="616"/>
                </a:lnTo>
                <a:lnTo>
                  <a:pt x="2896" y="616"/>
                </a:lnTo>
                <a:lnTo>
                  <a:pt x="2896" y="61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1097633" y="1539432"/>
            <a:ext cx="1063891" cy="912829"/>
          </a:xfrm>
          <a:custGeom>
            <a:avLst/>
            <a:gdLst>
              <a:gd name="T0" fmla="*/ 2508 w 3296"/>
              <a:gd name="T1" fmla="*/ 2250 h 2828"/>
              <a:gd name="T2" fmla="*/ 2508 w 3296"/>
              <a:gd name="T3" fmla="*/ 1138 h 2828"/>
              <a:gd name="T4" fmla="*/ 3046 w 3296"/>
              <a:gd name="T5" fmla="*/ 1138 h 2828"/>
              <a:gd name="T6" fmla="*/ 3046 w 3296"/>
              <a:gd name="T7" fmla="*/ 2250 h 2828"/>
              <a:gd name="T8" fmla="*/ 2508 w 3296"/>
              <a:gd name="T9" fmla="*/ 2250 h 2828"/>
              <a:gd name="T10" fmla="*/ 2508 w 3296"/>
              <a:gd name="T11" fmla="*/ 2250 h 2828"/>
              <a:gd name="T12" fmla="*/ 1756 w 3296"/>
              <a:gd name="T13" fmla="*/ 0 h 2828"/>
              <a:gd name="T14" fmla="*/ 2294 w 3296"/>
              <a:gd name="T15" fmla="*/ 0 h 2828"/>
              <a:gd name="T16" fmla="*/ 2294 w 3296"/>
              <a:gd name="T17" fmla="*/ 2250 h 2828"/>
              <a:gd name="T18" fmla="*/ 1756 w 3296"/>
              <a:gd name="T19" fmla="*/ 2250 h 2828"/>
              <a:gd name="T20" fmla="*/ 1756 w 3296"/>
              <a:gd name="T21" fmla="*/ 0 h 2828"/>
              <a:gd name="T22" fmla="*/ 1004 w 3296"/>
              <a:gd name="T23" fmla="*/ 684 h 2828"/>
              <a:gd name="T24" fmla="*/ 1542 w 3296"/>
              <a:gd name="T25" fmla="*/ 684 h 2828"/>
              <a:gd name="T26" fmla="*/ 1542 w 3296"/>
              <a:gd name="T27" fmla="*/ 2250 h 2828"/>
              <a:gd name="T28" fmla="*/ 1004 w 3296"/>
              <a:gd name="T29" fmla="*/ 2250 h 2828"/>
              <a:gd name="T30" fmla="*/ 1004 w 3296"/>
              <a:gd name="T31" fmla="*/ 684 h 2828"/>
              <a:gd name="T32" fmla="*/ 252 w 3296"/>
              <a:gd name="T33" fmla="*/ 1686 h 2828"/>
              <a:gd name="T34" fmla="*/ 790 w 3296"/>
              <a:gd name="T35" fmla="*/ 1686 h 2828"/>
              <a:gd name="T36" fmla="*/ 790 w 3296"/>
              <a:gd name="T37" fmla="*/ 2250 h 2828"/>
              <a:gd name="T38" fmla="*/ 252 w 3296"/>
              <a:gd name="T39" fmla="*/ 2250 h 2828"/>
              <a:gd name="T40" fmla="*/ 252 w 3296"/>
              <a:gd name="T41" fmla="*/ 1686 h 2828"/>
              <a:gd name="T42" fmla="*/ 0 w 3296"/>
              <a:gd name="T43" fmla="*/ 2828 h 2828"/>
              <a:gd name="T44" fmla="*/ 3296 w 3296"/>
              <a:gd name="T45" fmla="*/ 2828 h 2828"/>
              <a:gd name="T46" fmla="*/ 3296 w 3296"/>
              <a:gd name="T47" fmla="*/ 2468 h 2828"/>
              <a:gd name="T48" fmla="*/ 0 w 3296"/>
              <a:gd name="T49" fmla="*/ 2468 h 2828"/>
              <a:gd name="T50" fmla="*/ 0 w 3296"/>
              <a:gd name="T51" fmla="*/ 2828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96" h="2828">
                <a:moveTo>
                  <a:pt x="2508" y="2250"/>
                </a:moveTo>
                <a:lnTo>
                  <a:pt x="2508" y="1138"/>
                </a:lnTo>
                <a:lnTo>
                  <a:pt x="3046" y="1138"/>
                </a:lnTo>
                <a:lnTo>
                  <a:pt x="3046" y="2250"/>
                </a:lnTo>
                <a:lnTo>
                  <a:pt x="2508" y="2250"/>
                </a:lnTo>
                <a:lnTo>
                  <a:pt x="2508" y="2250"/>
                </a:lnTo>
                <a:close/>
                <a:moveTo>
                  <a:pt x="1756" y="0"/>
                </a:moveTo>
                <a:lnTo>
                  <a:pt x="2294" y="0"/>
                </a:lnTo>
                <a:lnTo>
                  <a:pt x="2294" y="2250"/>
                </a:lnTo>
                <a:lnTo>
                  <a:pt x="1756" y="2250"/>
                </a:lnTo>
                <a:lnTo>
                  <a:pt x="1756" y="0"/>
                </a:lnTo>
                <a:close/>
                <a:moveTo>
                  <a:pt x="1004" y="684"/>
                </a:moveTo>
                <a:lnTo>
                  <a:pt x="1542" y="684"/>
                </a:lnTo>
                <a:lnTo>
                  <a:pt x="1542" y="2250"/>
                </a:lnTo>
                <a:lnTo>
                  <a:pt x="1004" y="2250"/>
                </a:lnTo>
                <a:lnTo>
                  <a:pt x="1004" y="684"/>
                </a:lnTo>
                <a:close/>
                <a:moveTo>
                  <a:pt x="252" y="1686"/>
                </a:moveTo>
                <a:lnTo>
                  <a:pt x="790" y="1686"/>
                </a:lnTo>
                <a:lnTo>
                  <a:pt x="790" y="2250"/>
                </a:lnTo>
                <a:lnTo>
                  <a:pt x="252" y="2250"/>
                </a:lnTo>
                <a:lnTo>
                  <a:pt x="252" y="1686"/>
                </a:lnTo>
                <a:close/>
                <a:moveTo>
                  <a:pt x="0" y="2828"/>
                </a:moveTo>
                <a:lnTo>
                  <a:pt x="3296" y="2828"/>
                </a:lnTo>
                <a:lnTo>
                  <a:pt x="3296" y="2468"/>
                </a:lnTo>
                <a:lnTo>
                  <a:pt x="0" y="2468"/>
                </a:lnTo>
                <a:lnTo>
                  <a:pt x="0" y="28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12"/>
          <p:cNvGrpSpPr>
            <a:grpSpLocks noChangeAspect="1"/>
          </p:cNvGrpSpPr>
          <p:nvPr/>
        </p:nvGrpSpPr>
        <p:grpSpPr bwMode="auto">
          <a:xfrm>
            <a:off x="5863200" y="3214979"/>
            <a:ext cx="1354869" cy="1062862"/>
            <a:chOff x="455" y="2361"/>
            <a:chExt cx="1211" cy="950"/>
          </a:xfrm>
          <a:solidFill>
            <a:schemeClr val="accent1">
              <a:lumMod val="50000"/>
            </a:schemeClr>
          </a:solidFill>
        </p:grpSpPr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455" y="2361"/>
              <a:ext cx="1075" cy="949"/>
            </a:xfrm>
            <a:custGeom>
              <a:avLst/>
              <a:gdLst>
                <a:gd name="T0" fmla="*/ 0 w 2149"/>
                <a:gd name="T1" fmla="*/ 1898 h 1898"/>
                <a:gd name="T2" fmla="*/ 1521 w 2149"/>
                <a:gd name="T3" fmla="*/ 1869 h 1898"/>
                <a:gd name="T4" fmla="*/ 1454 w 2149"/>
                <a:gd name="T5" fmla="*/ 1780 h 1898"/>
                <a:gd name="T6" fmla="*/ 1408 w 2149"/>
                <a:gd name="T7" fmla="*/ 1681 h 1898"/>
                <a:gd name="T8" fmla="*/ 1379 w 2149"/>
                <a:gd name="T9" fmla="*/ 1577 h 1898"/>
                <a:gd name="T10" fmla="*/ 1370 w 2149"/>
                <a:gd name="T11" fmla="*/ 1469 h 1898"/>
                <a:gd name="T12" fmla="*/ 1379 w 2149"/>
                <a:gd name="T13" fmla="*/ 1360 h 1898"/>
                <a:gd name="T14" fmla="*/ 237 w 2149"/>
                <a:gd name="T15" fmla="*/ 1510 h 1898"/>
                <a:gd name="T16" fmla="*/ 143 w 2149"/>
                <a:gd name="T17" fmla="*/ 1746 h 1898"/>
                <a:gd name="T18" fmla="*/ 536 w 2149"/>
                <a:gd name="T19" fmla="*/ 1510 h 1898"/>
                <a:gd name="T20" fmla="*/ 513 w 2149"/>
                <a:gd name="T21" fmla="*/ 1746 h 1898"/>
                <a:gd name="T22" fmla="*/ 627 w 2149"/>
                <a:gd name="T23" fmla="*/ 1746 h 1898"/>
                <a:gd name="T24" fmla="*/ 792 w 2149"/>
                <a:gd name="T25" fmla="*/ 1510 h 1898"/>
                <a:gd name="T26" fmla="*/ 698 w 2149"/>
                <a:gd name="T27" fmla="*/ 1746 h 1898"/>
                <a:gd name="T28" fmla="*/ 978 w 2149"/>
                <a:gd name="T29" fmla="*/ 1510 h 1898"/>
                <a:gd name="T30" fmla="*/ 0 w 2149"/>
                <a:gd name="T31" fmla="*/ 1218 h 1898"/>
                <a:gd name="T32" fmla="*/ 1433 w 2149"/>
                <a:gd name="T33" fmla="*/ 1193 h 1898"/>
                <a:gd name="T34" fmla="*/ 1476 w 2149"/>
                <a:gd name="T35" fmla="*/ 1121 h 1898"/>
                <a:gd name="T36" fmla="*/ 1527 w 2149"/>
                <a:gd name="T37" fmla="*/ 1055 h 1898"/>
                <a:gd name="T38" fmla="*/ 1585 w 2149"/>
                <a:gd name="T39" fmla="*/ 998 h 1898"/>
                <a:gd name="T40" fmla="*/ 1650 w 2149"/>
                <a:gd name="T41" fmla="*/ 950 h 1898"/>
                <a:gd name="T42" fmla="*/ 1719 w 2149"/>
                <a:gd name="T43" fmla="*/ 910 h 1898"/>
                <a:gd name="T44" fmla="*/ 1795 w 2149"/>
                <a:gd name="T45" fmla="*/ 879 h 1898"/>
                <a:gd name="T46" fmla="*/ 1874 w 2149"/>
                <a:gd name="T47" fmla="*/ 859 h 1898"/>
                <a:gd name="T48" fmla="*/ 1955 w 2149"/>
                <a:gd name="T49" fmla="*/ 848 h 1898"/>
                <a:gd name="T50" fmla="*/ 2038 w 2149"/>
                <a:gd name="T51" fmla="*/ 850 h 1898"/>
                <a:gd name="T52" fmla="*/ 2122 w 2149"/>
                <a:gd name="T53" fmla="*/ 862 h 1898"/>
                <a:gd name="T54" fmla="*/ 0 w 2149"/>
                <a:gd name="T55" fmla="*/ 681 h 1898"/>
                <a:gd name="T56" fmla="*/ 997 w 2149"/>
                <a:gd name="T57" fmla="*/ 1067 h 1898"/>
                <a:gd name="T58" fmla="*/ 1092 w 2149"/>
                <a:gd name="T59" fmla="*/ 831 h 1898"/>
                <a:gd name="T60" fmla="*/ 698 w 2149"/>
                <a:gd name="T61" fmla="*/ 1067 h 1898"/>
                <a:gd name="T62" fmla="*/ 721 w 2149"/>
                <a:gd name="T63" fmla="*/ 831 h 1898"/>
                <a:gd name="T64" fmla="*/ 607 w 2149"/>
                <a:gd name="T65" fmla="*/ 831 h 1898"/>
                <a:gd name="T66" fmla="*/ 442 w 2149"/>
                <a:gd name="T67" fmla="*/ 1067 h 1898"/>
                <a:gd name="T68" fmla="*/ 536 w 2149"/>
                <a:gd name="T69" fmla="*/ 831 h 1898"/>
                <a:gd name="T70" fmla="*/ 257 w 2149"/>
                <a:gd name="T71" fmla="*/ 1067 h 1898"/>
                <a:gd name="T72" fmla="*/ 0 w 2149"/>
                <a:gd name="T73" fmla="*/ 0 h 1898"/>
                <a:gd name="T74" fmla="*/ 2149 w 2149"/>
                <a:gd name="T75" fmla="*/ 0 h 1898"/>
                <a:gd name="T76" fmla="*/ 237 w 2149"/>
                <a:gd name="T77" fmla="*/ 151 h 1898"/>
                <a:gd name="T78" fmla="*/ 143 w 2149"/>
                <a:gd name="T79" fmla="*/ 388 h 1898"/>
                <a:gd name="T80" fmla="*/ 536 w 2149"/>
                <a:gd name="T81" fmla="*/ 151 h 1898"/>
                <a:gd name="T82" fmla="*/ 513 w 2149"/>
                <a:gd name="T83" fmla="*/ 388 h 1898"/>
                <a:gd name="T84" fmla="*/ 627 w 2149"/>
                <a:gd name="T85" fmla="*/ 388 h 1898"/>
                <a:gd name="T86" fmla="*/ 792 w 2149"/>
                <a:gd name="T87" fmla="*/ 151 h 1898"/>
                <a:gd name="T88" fmla="*/ 698 w 2149"/>
                <a:gd name="T89" fmla="*/ 388 h 1898"/>
                <a:gd name="T90" fmla="*/ 978 w 2149"/>
                <a:gd name="T91" fmla="*/ 151 h 1898"/>
                <a:gd name="T92" fmla="*/ 1894 w 2149"/>
                <a:gd name="T93" fmla="*/ 348 h 1898"/>
                <a:gd name="T94" fmla="*/ 1863 w 2149"/>
                <a:gd name="T95" fmla="*/ 342 h 1898"/>
                <a:gd name="T96" fmla="*/ 1829 w 2149"/>
                <a:gd name="T97" fmla="*/ 314 h 1898"/>
                <a:gd name="T98" fmla="*/ 1815 w 2149"/>
                <a:gd name="T99" fmla="*/ 269 h 1898"/>
                <a:gd name="T100" fmla="*/ 1821 w 2149"/>
                <a:gd name="T101" fmla="*/ 239 h 1898"/>
                <a:gd name="T102" fmla="*/ 1850 w 2149"/>
                <a:gd name="T103" fmla="*/ 205 h 1898"/>
                <a:gd name="T104" fmla="*/ 1894 w 2149"/>
                <a:gd name="T105" fmla="*/ 191 h 1898"/>
                <a:gd name="T106" fmla="*/ 1924 w 2149"/>
                <a:gd name="T107" fmla="*/ 197 h 1898"/>
                <a:gd name="T108" fmla="*/ 1960 w 2149"/>
                <a:gd name="T109" fmla="*/ 225 h 1898"/>
                <a:gd name="T110" fmla="*/ 1974 w 2149"/>
                <a:gd name="T111" fmla="*/ 269 h 1898"/>
                <a:gd name="T112" fmla="*/ 1967 w 2149"/>
                <a:gd name="T113" fmla="*/ 300 h 1898"/>
                <a:gd name="T114" fmla="*/ 1938 w 2149"/>
                <a:gd name="T115" fmla="*/ 334 h 1898"/>
                <a:gd name="T116" fmla="*/ 1894 w 2149"/>
                <a:gd name="T117" fmla="*/ 348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9" h="1898">
                  <a:moveTo>
                    <a:pt x="1379" y="1360"/>
                  </a:moveTo>
                  <a:lnTo>
                    <a:pt x="0" y="1360"/>
                  </a:lnTo>
                  <a:lnTo>
                    <a:pt x="0" y="1898"/>
                  </a:lnTo>
                  <a:lnTo>
                    <a:pt x="1545" y="1898"/>
                  </a:lnTo>
                  <a:lnTo>
                    <a:pt x="1545" y="1898"/>
                  </a:lnTo>
                  <a:lnTo>
                    <a:pt x="1521" y="1869"/>
                  </a:lnTo>
                  <a:lnTo>
                    <a:pt x="1496" y="1841"/>
                  </a:lnTo>
                  <a:lnTo>
                    <a:pt x="1474" y="1811"/>
                  </a:lnTo>
                  <a:lnTo>
                    <a:pt x="1454" y="1780"/>
                  </a:lnTo>
                  <a:lnTo>
                    <a:pt x="1437" y="1748"/>
                  </a:lnTo>
                  <a:lnTo>
                    <a:pt x="1422" y="1715"/>
                  </a:lnTo>
                  <a:lnTo>
                    <a:pt x="1408" y="1681"/>
                  </a:lnTo>
                  <a:lnTo>
                    <a:pt x="1396" y="1646"/>
                  </a:lnTo>
                  <a:lnTo>
                    <a:pt x="1387" y="1612"/>
                  </a:lnTo>
                  <a:lnTo>
                    <a:pt x="1379" y="1577"/>
                  </a:lnTo>
                  <a:lnTo>
                    <a:pt x="1374" y="1541"/>
                  </a:lnTo>
                  <a:lnTo>
                    <a:pt x="1371" y="1504"/>
                  </a:lnTo>
                  <a:lnTo>
                    <a:pt x="1370" y="1469"/>
                  </a:lnTo>
                  <a:lnTo>
                    <a:pt x="1371" y="1432"/>
                  </a:lnTo>
                  <a:lnTo>
                    <a:pt x="1374" y="1395"/>
                  </a:lnTo>
                  <a:lnTo>
                    <a:pt x="1379" y="1360"/>
                  </a:lnTo>
                  <a:lnTo>
                    <a:pt x="1379" y="1360"/>
                  </a:lnTo>
                  <a:close/>
                  <a:moveTo>
                    <a:pt x="143" y="1746"/>
                  </a:moveTo>
                  <a:lnTo>
                    <a:pt x="237" y="1510"/>
                  </a:lnTo>
                  <a:lnTo>
                    <a:pt x="351" y="1510"/>
                  </a:lnTo>
                  <a:lnTo>
                    <a:pt x="257" y="1746"/>
                  </a:lnTo>
                  <a:lnTo>
                    <a:pt x="143" y="1746"/>
                  </a:lnTo>
                  <a:close/>
                  <a:moveTo>
                    <a:pt x="328" y="1746"/>
                  </a:moveTo>
                  <a:lnTo>
                    <a:pt x="422" y="1510"/>
                  </a:lnTo>
                  <a:lnTo>
                    <a:pt x="536" y="1510"/>
                  </a:lnTo>
                  <a:lnTo>
                    <a:pt x="442" y="1746"/>
                  </a:lnTo>
                  <a:lnTo>
                    <a:pt x="328" y="1746"/>
                  </a:lnTo>
                  <a:close/>
                  <a:moveTo>
                    <a:pt x="513" y="1746"/>
                  </a:moveTo>
                  <a:lnTo>
                    <a:pt x="607" y="1510"/>
                  </a:lnTo>
                  <a:lnTo>
                    <a:pt x="721" y="1510"/>
                  </a:lnTo>
                  <a:lnTo>
                    <a:pt x="627" y="1746"/>
                  </a:lnTo>
                  <a:lnTo>
                    <a:pt x="513" y="1746"/>
                  </a:lnTo>
                  <a:close/>
                  <a:moveTo>
                    <a:pt x="698" y="1746"/>
                  </a:moveTo>
                  <a:lnTo>
                    <a:pt x="792" y="1510"/>
                  </a:lnTo>
                  <a:lnTo>
                    <a:pt x="907" y="1510"/>
                  </a:lnTo>
                  <a:lnTo>
                    <a:pt x="812" y="1746"/>
                  </a:lnTo>
                  <a:lnTo>
                    <a:pt x="698" y="1746"/>
                  </a:lnTo>
                  <a:close/>
                  <a:moveTo>
                    <a:pt x="997" y="1746"/>
                  </a:moveTo>
                  <a:lnTo>
                    <a:pt x="883" y="1746"/>
                  </a:lnTo>
                  <a:lnTo>
                    <a:pt x="978" y="1510"/>
                  </a:lnTo>
                  <a:lnTo>
                    <a:pt x="1092" y="1510"/>
                  </a:lnTo>
                  <a:lnTo>
                    <a:pt x="997" y="1746"/>
                  </a:lnTo>
                  <a:close/>
                  <a:moveTo>
                    <a:pt x="0" y="1218"/>
                  </a:moveTo>
                  <a:lnTo>
                    <a:pt x="1422" y="1218"/>
                  </a:lnTo>
                  <a:lnTo>
                    <a:pt x="1422" y="1218"/>
                  </a:lnTo>
                  <a:lnTo>
                    <a:pt x="1433" y="1193"/>
                  </a:lnTo>
                  <a:lnTo>
                    <a:pt x="1447" y="1169"/>
                  </a:lnTo>
                  <a:lnTo>
                    <a:pt x="1461" y="1144"/>
                  </a:lnTo>
                  <a:lnTo>
                    <a:pt x="1476" y="1121"/>
                  </a:lnTo>
                  <a:lnTo>
                    <a:pt x="1491" y="1098"/>
                  </a:lnTo>
                  <a:lnTo>
                    <a:pt x="1508" y="1076"/>
                  </a:lnTo>
                  <a:lnTo>
                    <a:pt x="1527" y="1055"/>
                  </a:lnTo>
                  <a:lnTo>
                    <a:pt x="1545" y="1035"/>
                  </a:lnTo>
                  <a:lnTo>
                    <a:pt x="1564" y="1016"/>
                  </a:lnTo>
                  <a:lnTo>
                    <a:pt x="1585" y="998"/>
                  </a:lnTo>
                  <a:lnTo>
                    <a:pt x="1605" y="981"/>
                  </a:lnTo>
                  <a:lnTo>
                    <a:pt x="1627" y="965"/>
                  </a:lnTo>
                  <a:lnTo>
                    <a:pt x="1650" y="950"/>
                  </a:lnTo>
                  <a:lnTo>
                    <a:pt x="1672" y="935"/>
                  </a:lnTo>
                  <a:lnTo>
                    <a:pt x="1696" y="922"/>
                  </a:lnTo>
                  <a:lnTo>
                    <a:pt x="1719" y="910"/>
                  </a:lnTo>
                  <a:lnTo>
                    <a:pt x="1744" y="899"/>
                  </a:lnTo>
                  <a:lnTo>
                    <a:pt x="1769" y="888"/>
                  </a:lnTo>
                  <a:lnTo>
                    <a:pt x="1795" y="879"/>
                  </a:lnTo>
                  <a:lnTo>
                    <a:pt x="1821" y="871"/>
                  </a:lnTo>
                  <a:lnTo>
                    <a:pt x="1847" y="865"/>
                  </a:lnTo>
                  <a:lnTo>
                    <a:pt x="1874" y="859"/>
                  </a:lnTo>
                  <a:lnTo>
                    <a:pt x="1900" y="855"/>
                  </a:lnTo>
                  <a:lnTo>
                    <a:pt x="1927" y="851"/>
                  </a:lnTo>
                  <a:lnTo>
                    <a:pt x="1955" y="848"/>
                  </a:lnTo>
                  <a:lnTo>
                    <a:pt x="1983" y="848"/>
                  </a:lnTo>
                  <a:lnTo>
                    <a:pt x="2011" y="848"/>
                  </a:lnTo>
                  <a:lnTo>
                    <a:pt x="2038" y="850"/>
                  </a:lnTo>
                  <a:lnTo>
                    <a:pt x="2066" y="853"/>
                  </a:lnTo>
                  <a:lnTo>
                    <a:pt x="2094" y="858"/>
                  </a:lnTo>
                  <a:lnTo>
                    <a:pt x="2122" y="862"/>
                  </a:lnTo>
                  <a:lnTo>
                    <a:pt x="2149" y="870"/>
                  </a:lnTo>
                  <a:lnTo>
                    <a:pt x="2149" y="681"/>
                  </a:lnTo>
                  <a:lnTo>
                    <a:pt x="0" y="681"/>
                  </a:lnTo>
                  <a:lnTo>
                    <a:pt x="0" y="1218"/>
                  </a:lnTo>
                  <a:close/>
                  <a:moveTo>
                    <a:pt x="1092" y="831"/>
                  </a:moveTo>
                  <a:lnTo>
                    <a:pt x="997" y="1067"/>
                  </a:lnTo>
                  <a:lnTo>
                    <a:pt x="883" y="1067"/>
                  </a:lnTo>
                  <a:lnTo>
                    <a:pt x="978" y="831"/>
                  </a:lnTo>
                  <a:lnTo>
                    <a:pt x="1092" y="831"/>
                  </a:lnTo>
                  <a:close/>
                  <a:moveTo>
                    <a:pt x="907" y="831"/>
                  </a:moveTo>
                  <a:lnTo>
                    <a:pt x="812" y="1067"/>
                  </a:lnTo>
                  <a:lnTo>
                    <a:pt x="698" y="1067"/>
                  </a:lnTo>
                  <a:lnTo>
                    <a:pt x="792" y="831"/>
                  </a:lnTo>
                  <a:lnTo>
                    <a:pt x="907" y="831"/>
                  </a:lnTo>
                  <a:close/>
                  <a:moveTo>
                    <a:pt x="721" y="831"/>
                  </a:moveTo>
                  <a:lnTo>
                    <a:pt x="627" y="1067"/>
                  </a:lnTo>
                  <a:lnTo>
                    <a:pt x="513" y="1067"/>
                  </a:lnTo>
                  <a:lnTo>
                    <a:pt x="607" y="831"/>
                  </a:lnTo>
                  <a:lnTo>
                    <a:pt x="721" y="831"/>
                  </a:lnTo>
                  <a:close/>
                  <a:moveTo>
                    <a:pt x="536" y="831"/>
                  </a:moveTo>
                  <a:lnTo>
                    <a:pt x="442" y="1067"/>
                  </a:lnTo>
                  <a:lnTo>
                    <a:pt x="328" y="1067"/>
                  </a:lnTo>
                  <a:lnTo>
                    <a:pt x="422" y="831"/>
                  </a:lnTo>
                  <a:lnTo>
                    <a:pt x="536" y="831"/>
                  </a:lnTo>
                  <a:close/>
                  <a:moveTo>
                    <a:pt x="237" y="831"/>
                  </a:moveTo>
                  <a:lnTo>
                    <a:pt x="351" y="831"/>
                  </a:lnTo>
                  <a:lnTo>
                    <a:pt x="257" y="1067"/>
                  </a:lnTo>
                  <a:lnTo>
                    <a:pt x="143" y="1067"/>
                  </a:lnTo>
                  <a:lnTo>
                    <a:pt x="237" y="831"/>
                  </a:lnTo>
                  <a:close/>
                  <a:moveTo>
                    <a:pt x="0" y="0"/>
                  </a:moveTo>
                  <a:lnTo>
                    <a:pt x="0" y="539"/>
                  </a:lnTo>
                  <a:lnTo>
                    <a:pt x="2149" y="539"/>
                  </a:lnTo>
                  <a:lnTo>
                    <a:pt x="2149" y="0"/>
                  </a:lnTo>
                  <a:lnTo>
                    <a:pt x="0" y="0"/>
                  </a:lnTo>
                  <a:close/>
                  <a:moveTo>
                    <a:pt x="143" y="388"/>
                  </a:moveTo>
                  <a:lnTo>
                    <a:pt x="237" y="151"/>
                  </a:lnTo>
                  <a:lnTo>
                    <a:pt x="351" y="151"/>
                  </a:lnTo>
                  <a:lnTo>
                    <a:pt x="257" y="388"/>
                  </a:lnTo>
                  <a:lnTo>
                    <a:pt x="143" y="388"/>
                  </a:lnTo>
                  <a:close/>
                  <a:moveTo>
                    <a:pt x="328" y="388"/>
                  </a:moveTo>
                  <a:lnTo>
                    <a:pt x="422" y="151"/>
                  </a:lnTo>
                  <a:lnTo>
                    <a:pt x="536" y="151"/>
                  </a:lnTo>
                  <a:lnTo>
                    <a:pt x="442" y="388"/>
                  </a:lnTo>
                  <a:lnTo>
                    <a:pt x="328" y="388"/>
                  </a:lnTo>
                  <a:close/>
                  <a:moveTo>
                    <a:pt x="513" y="388"/>
                  </a:moveTo>
                  <a:lnTo>
                    <a:pt x="607" y="151"/>
                  </a:lnTo>
                  <a:lnTo>
                    <a:pt x="721" y="151"/>
                  </a:lnTo>
                  <a:lnTo>
                    <a:pt x="627" y="388"/>
                  </a:lnTo>
                  <a:lnTo>
                    <a:pt x="513" y="388"/>
                  </a:lnTo>
                  <a:close/>
                  <a:moveTo>
                    <a:pt x="698" y="388"/>
                  </a:moveTo>
                  <a:lnTo>
                    <a:pt x="792" y="151"/>
                  </a:lnTo>
                  <a:lnTo>
                    <a:pt x="907" y="151"/>
                  </a:lnTo>
                  <a:lnTo>
                    <a:pt x="812" y="388"/>
                  </a:lnTo>
                  <a:lnTo>
                    <a:pt x="698" y="388"/>
                  </a:lnTo>
                  <a:close/>
                  <a:moveTo>
                    <a:pt x="997" y="388"/>
                  </a:moveTo>
                  <a:lnTo>
                    <a:pt x="883" y="388"/>
                  </a:lnTo>
                  <a:lnTo>
                    <a:pt x="978" y="151"/>
                  </a:lnTo>
                  <a:lnTo>
                    <a:pt x="1092" y="151"/>
                  </a:lnTo>
                  <a:lnTo>
                    <a:pt x="997" y="388"/>
                  </a:lnTo>
                  <a:close/>
                  <a:moveTo>
                    <a:pt x="1894" y="348"/>
                  </a:moveTo>
                  <a:lnTo>
                    <a:pt x="1894" y="348"/>
                  </a:lnTo>
                  <a:lnTo>
                    <a:pt x="1878" y="346"/>
                  </a:lnTo>
                  <a:lnTo>
                    <a:pt x="1863" y="342"/>
                  </a:lnTo>
                  <a:lnTo>
                    <a:pt x="1850" y="334"/>
                  </a:lnTo>
                  <a:lnTo>
                    <a:pt x="1838" y="325"/>
                  </a:lnTo>
                  <a:lnTo>
                    <a:pt x="1829" y="314"/>
                  </a:lnTo>
                  <a:lnTo>
                    <a:pt x="1821" y="300"/>
                  </a:lnTo>
                  <a:lnTo>
                    <a:pt x="1817" y="285"/>
                  </a:lnTo>
                  <a:lnTo>
                    <a:pt x="1815" y="269"/>
                  </a:lnTo>
                  <a:lnTo>
                    <a:pt x="1815" y="269"/>
                  </a:lnTo>
                  <a:lnTo>
                    <a:pt x="1817" y="254"/>
                  </a:lnTo>
                  <a:lnTo>
                    <a:pt x="1821" y="239"/>
                  </a:lnTo>
                  <a:lnTo>
                    <a:pt x="1829" y="225"/>
                  </a:lnTo>
                  <a:lnTo>
                    <a:pt x="1838" y="214"/>
                  </a:lnTo>
                  <a:lnTo>
                    <a:pt x="1850" y="205"/>
                  </a:lnTo>
                  <a:lnTo>
                    <a:pt x="1863" y="197"/>
                  </a:lnTo>
                  <a:lnTo>
                    <a:pt x="1878" y="192"/>
                  </a:lnTo>
                  <a:lnTo>
                    <a:pt x="1894" y="191"/>
                  </a:lnTo>
                  <a:lnTo>
                    <a:pt x="1894" y="191"/>
                  </a:lnTo>
                  <a:lnTo>
                    <a:pt x="1910" y="192"/>
                  </a:lnTo>
                  <a:lnTo>
                    <a:pt x="1924" y="197"/>
                  </a:lnTo>
                  <a:lnTo>
                    <a:pt x="1938" y="205"/>
                  </a:lnTo>
                  <a:lnTo>
                    <a:pt x="1951" y="214"/>
                  </a:lnTo>
                  <a:lnTo>
                    <a:pt x="1960" y="225"/>
                  </a:lnTo>
                  <a:lnTo>
                    <a:pt x="1967" y="239"/>
                  </a:lnTo>
                  <a:lnTo>
                    <a:pt x="1972" y="254"/>
                  </a:lnTo>
                  <a:lnTo>
                    <a:pt x="1974" y="269"/>
                  </a:lnTo>
                  <a:lnTo>
                    <a:pt x="1974" y="269"/>
                  </a:lnTo>
                  <a:lnTo>
                    <a:pt x="1972" y="285"/>
                  </a:lnTo>
                  <a:lnTo>
                    <a:pt x="1967" y="300"/>
                  </a:lnTo>
                  <a:lnTo>
                    <a:pt x="1960" y="314"/>
                  </a:lnTo>
                  <a:lnTo>
                    <a:pt x="1951" y="325"/>
                  </a:lnTo>
                  <a:lnTo>
                    <a:pt x="1938" y="334"/>
                  </a:lnTo>
                  <a:lnTo>
                    <a:pt x="1924" y="342"/>
                  </a:lnTo>
                  <a:lnTo>
                    <a:pt x="1910" y="346"/>
                  </a:lnTo>
                  <a:lnTo>
                    <a:pt x="1894" y="348"/>
                  </a:lnTo>
                  <a:lnTo>
                    <a:pt x="1894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1232" y="2878"/>
              <a:ext cx="434" cy="433"/>
            </a:xfrm>
            <a:custGeom>
              <a:avLst/>
              <a:gdLst>
                <a:gd name="T0" fmla="*/ 389 w 867"/>
                <a:gd name="T1" fmla="*/ 2 h 867"/>
                <a:gd name="T2" fmla="*/ 305 w 867"/>
                <a:gd name="T3" fmla="*/ 20 h 867"/>
                <a:gd name="T4" fmla="*/ 226 w 867"/>
                <a:gd name="T5" fmla="*/ 52 h 867"/>
                <a:gd name="T6" fmla="*/ 157 w 867"/>
                <a:gd name="T7" fmla="*/ 99 h 867"/>
                <a:gd name="T8" fmla="*/ 98 w 867"/>
                <a:gd name="T9" fmla="*/ 157 h 867"/>
                <a:gd name="T10" fmla="*/ 52 w 867"/>
                <a:gd name="T11" fmla="*/ 226 h 867"/>
                <a:gd name="T12" fmla="*/ 20 w 867"/>
                <a:gd name="T13" fmla="*/ 305 h 867"/>
                <a:gd name="T14" fmla="*/ 1 w 867"/>
                <a:gd name="T15" fmla="*/ 390 h 867"/>
                <a:gd name="T16" fmla="*/ 0 w 867"/>
                <a:gd name="T17" fmla="*/ 456 h 867"/>
                <a:gd name="T18" fmla="*/ 13 w 867"/>
                <a:gd name="T19" fmla="*/ 542 h 867"/>
                <a:gd name="T20" fmla="*/ 43 w 867"/>
                <a:gd name="T21" fmla="*/ 622 h 867"/>
                <a:gd name="T22" fmla="*/ 86 w 867"/>
                <a:gd name="T23" fmla="*/ 693 h 867"/>
                <a:gd name="T24" fmla="*/ 141 w 867"/>
                <a:gd name="T25" fmla="*/ 755 h 867"/>
                <a:gd name="T26" fmla="*/ 208 w 867"/>
                <a:gd name="T27" fmla="*/ 804 h 867"/>
                <a:gd name="T28" fmla="*/ 285 w 867"/>
                <a:gd name="T29" fmla="*/ 841 h 867"/>
                <a:gd name="T30" fmla="*/ 368 w 867"/>
                <a:gd name="T31" fmla="*/ 862 h 867"/>
                <a:gd name="T32" fmla="*/ 433 w 867"/>
                <a:gd name="T33" fmla="*/ 867 h 867"/>
                <a:gd name="T34" fmla="*/ 520 w 867"/>
                <a:gd name="T35" fmla="*/ 858 h 867"/>
                <a:gd name="T36" fmla="*/ 602 w 867"/>
                <a:gd name="T37" fmla="*/ 833 h 867"/>
                <a:gd name="T38" fmla="*/ 676 w 867"/>
                <a:gd name="T39" fmla="*/ 793 h 867"/>
                <a:gd name="T40" fmla="*/ 741 w 867"/>
                <a:gd name="T41" fmla="*/ 741 h 867"/>
                <a:gd name="T42" fmla="*/ 793 w 867"/>
                <a:gd name="T43" fmla="*/ 676 h 867"/>
                <a:gd name="T44" fmla="*/ 833 w 867"/>
                <a:gd name="T45" fmla="*/ 602 h 867"/>
                <a:gd name="T46" fmla="*/ 858 w 867"/>
                <a:gd name="T47" fmla="*/ 521 h 867"/>
                <a:gd name="T48" fmla="*/ 867 w 867"/>
                <a:gd name="T49" fmla="*/ 433 h 867"/>
                <a:gd name="T50" fmla="*/ 862 w 867"/>
                <a:gd name="T51" fmla="*/ 368 h 867"/>
                <a:gd name="T52" fmla="*/ 841 w 867"/>
                <a:gd name="T53" fmla="*/ 285 h 867"/>
                <a:gd name="T54" fmla="*/ 804 w 867"/>
                <a:gd name="T55" fmla="*/ 208 h 867"/>
                <a:gd name="T56" fmla="*/ 755 w 867"/>
                <a:gd name="T57" fmla="*/ 142 h 867"/>
                <a:gd name="T58" fmla="*/ 693 w 867"/>
                <a:gd name="T59" fmla="*/ 86 h 867"/>
                <a:gd name="T60" fmla="*/ 620 w 867"/>
                <a:gd name="T61" fmla="*/ 43 h 867"/>
                <a:gd name="T62" fmla="*/ 542 w 867"/>
                <a:gd name="T63" fmla="*/ 14 h 867"/>
                <a:gd name="T64" fmla="*/ 456 w 867"/>
                <a:gd name="T65" fmla="*/ 0 h 867"/>
                <a:gd name="T66" fmla="*/ 462 w 867"/>
                <a:gd name="T67" fmla="*/ 687 h 867"/>
                <a:gd name="T68" fmla="*/ 369 w 867"/>
                <a:gd name="T69" fmla="*/ 625 h 867"/>
                <a:gd name="T70" fmla="*/ 314 w 867"/>
                <a:gd name="T71" fmla="*/ 528 h 867"/>
                <a:gd name="T72" fmla="*/ 372 w 867"/>
                <a:gd name="T73" fmla="*/ 551 h 867"/>
                <a:gd name="T74" fmla="*/ 417 w 867"/>
                <a:gd name="T75" fmla="*/ 556 h 867"/>
                <a:gd name="T76" fmla="*/ 460 w 867"/>
                <a:gd name="T77" fmla="*/ 545 h 867"/>
                <a:gd name="T78" fmla="*/ 476 w 867"/>
                <a:gd name="T79" fmla="*/ 517 h 867"/>
                <a:gd name="T80" fmla="*/ 468 w 867"/>
                <a:gd name="T81" fmla="*/ 494 h 867"/>
                <a:gd name="T82" fmla="*/ 426 w 867"/>
                <a:gd name="T83" fmla="*/ 470 h 867"/>
                <a:gd name="T84" fmla="*/ 365 w 867"/>
                <a:gd name="T85" fmla="*/ 445 h 867"/>
                <a:gd name="T86" fmla="*/ 317 w 867"/>
                <a:gd name="T87" fmla="*/ 407 h 867"/>
                <a:gd name="T88" fmla="*/ 300 w 867"/>
                <a:gd name="T89" fmla="*/ 371 h 867"/>
                <a:gd name="T90" fmla="*/ 300 w 867"/>
                <a:gd name="T91" fmla="*/ 330 h 867"/>
                <a:gd name="T92" fmla="*/ 342 w 867"/>
                <a:gd name="T93" fmla="*/ 265 h 867"/>
                <a:gd name="T94" fmla="*/ 403 w 867"/>
                <a:gd name="T95" fmla="*/ 180 h 867"/>
                <a:gd name="T96" fmla="*/ 493 w 867"/>
                <a:gd name="T97" fmla="*/ 237 h 867"/>
                <a:gd name="T98" fmla="*/ 536 w 867"/>
                <a:gd name="T99" fmla="*/ 325 h 867"/>
                <a:gd name="T100" fmla="*/ 491 w 867"/>
                <a:gd name="T101" fmla="*/ 310 h 867"/>
                <a:gd name="T102" fmla="*/ 446 w 867"/>
                <a:gd name="T103" fmla="*/ 305 h 867"/>
                <a:gd name="T104" fmla="*/ 405 w 867"/>
                <a:gd name="T105" fmla="*/ 316 h 867"/>
                <a:gd name="T106" fmla="*/ 394 w 867"/>
                <a:gd name="T107" fmla="*/ 339 h 867"/>
                <a:gd name="T108" fmla="*/ 403 w 867"/>
                <a:gd name="T109" fmla="*/ 360 h 867"/>
                <a:gd name="T110" fmla="*/ 468 w 867"/>
                <a:gd name="T111" fmla="*/ 393 h 867"/>
                <a:gd name="T112" fmla="*/ 533 w 867"/>
                <a:gd name="T113" fmla="*/ 427 h 867"/>
                <a:gd name="T114" fmla="*/ 570 w 867"/>
                <a:gd name="T115" fmla="*/ 488 h 867"/>
                <a:gd name="T116" fmla="*/ 570 w 867"/>
                <a:gd name="T117" fmla="*/ 528 h 867"/>
                <a:gd name="T118" fmla="*/ 556 w 867"/>
                <a:gd name="T119" fmla="*/ 565 h 867"/>
                <a:gd name="T120" fmla="*/ 528 w 867"/>
                <a:gd name="T121" fmla="*/ 596 h 867"/>
                <a:gd name="T122" fmla="*/ 486 w 867"/>
                <a:gd name="T123" fmla="*/ 618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7" h="867">
                  <a:moveTo>
                    <a:pt x="433" y="0"/>
                  </a:moveTo>
                  <a:lnTo>
                    <a:pt x="433" y="0"/>
                  </a:lnTo>
                  <a:lnTo>
                    <a:pt x="411" y="0"/>
                  </a:lnTo>
                  <a:lnTo>
                    <a:pt x="389" y="2"/>
                  </a:lnTo>
                  <a:lnTo>
                    <a:pt x="368" y="5"/>
                  </a:lnTo>
                  <a:lnTo>
                    <a:pt x="346" y="9"/>
                  </a:lnTo>
                  <a:lnTo>
                    <a:pt x="325" y="14"/>
                  </a:lnTo>
                  <a:lnTo>
                    <a:pt x="305" y="20"/>
                  </a:lnTo>
                  <a:lnTo>
                    <a:pt x="285" y="26"/>
                  </a:lnTo>
                  <a:lnTo>
                    <a:pt x="265" y="34"/>
                  </a:lnTo>
                  <a:lnTo>
                    <a:pt x="245" y="43"/>
                  </a:lnTo>
                  <a:lnTo>
                    <a:pt x="226" y="52"/>
                  </a:lnTo>
                  <a:lnTo>
                    <a:pt x="208" y="63"/>
                  </a:lnTo>
                  <a:lnTo>
                    <a:pt x="191" y="74"/>
                  </a:lnTo>
                  <a:lnTo>
                    <a:pt x="174" y="86"/>
                  </a:lnTo>
                  <a:lnTo>
                    <a:pt x="157" y="99"/>
                  </a:lnTo>
                  <a:lnTo>
                    <a:pt x="141" y="113"/>
                  </a:lnTo>
                  <a:lnTo>
                    <a:pt x="126" y="126"/>
                  </a:lnTo>
                  <a:lnTo>
                    <a:pt x="112" y="142"/>
                  </a:lnTo>
                  <a:lnTo>
                    <a:pt x="98" y="157"/>
                  </a:lnTo>
                  <a:lnTo>
                    <a:pt x="86" y="174"/>
                  </a:lnTo>
                  <a:lnTo>
                    <a:pt x="74" y="191"/>
                  </a:lnTo>
                  <a:lnTo>
                    <a:pt x="63" y="208"/>
                  </a:lnTo>
                  <a:lnTo>
                    <a:pt x="52" y="226"/>
                  </a:lnTo>
                  <a:lnTo>
                    <a:pt x="43" y="245"/>
                  </a:lnTo>
                  <a:lnTo>
                    <a:pt x="33" y="265"/>
                  </a:lnTo>
                  <a:lnTo>
                    <a:pt x="26" y="285"/>
                  </a:lnTo>
                  <a:lnTo>
                    <a:pt x="20" y="305"/>
                  </a:lnTo>
                  <a:lnTo>
                    <a:pt x="13" y="325"/>
                  </a:lnTo>
                  <a:lnTo>
                    <a:pt x="9" y="347"/>
                  </a:lnTo>
                  <a:lnTo>
                    <a:pt x="4" y="368"/>
                  </a:lnTo>
                  <a:lnTo>
                    <a:pt x="1" y="390"/>
                  </a:lnTo>
                  <a:lnTo>
                    <a:pt x="0" y="411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0" y="456"/>
                  </a:lnTo>
                  <a:lnTo>
                    <a:pt x="1" y="477"/>
                  </a:lnTo>
                  <a:lnTo>
                    <a:pt x="4" y="499"/>
                  </a:lnTo>
                  <a:lnTo>
                    <a:pt x="9" y="521"/>
                  </a:lnTo>
                  <a:lnTo>
                    <a:pt x="13" y="542"/>
                  </a:lnTo>
                  <a:lnTo>
                    <a:pt x="20" y="562"/>
                  </a:lnTo>
                  <a:lnTo>
                    <a:pt x="26" y="582"/>
                  </a:lnTo>
                  <a:lnTo>
                    <a:pt x="33" y="602"/>
                  </a:lnTo>
                  <a:lnTo>
                    <a:pt x="43" y="622"/>
                  </a:lnTo>
                  <a:lnTo>
                    <a:pt x="52" y="641"/>
                  </a:lnTo>
                  <a:lnTo>
                    <a:pt x="63" y="658"/>
                  </a:lnTo>
                  <a:lnTo>
                    <a:pt x="74" y="676"/>
                  </a:lnTo>
                  <a:lnTo>
                    <a:pt x="86" y="693"/>
                  </a:lnTo>
                  <a:lnTo>
                    <a:pt x="98" y="710"/>
                  </a:lnTo>
                  <a:lnTo>
                    <a:pt x="112" y="725"/>
                  </a:lnTo>
                  <a:lnTo>
                    <a:pt x="126" y="741"/>
                  </a:lnTo>
                  <a:lnTo>
                    <a:pt x="141" y="755"/>
                  </a:lnTo>
                  <a:lnTo>
                    <a:pt x="157" y="768"/>
                  </a:lnTo>
                  <a:lnTo>
                    <a:pt x="174" y="781"/>
                  </a:lnTo>
                  <a:lnTo>
                    <a:pt x="191" y="793"/>
                  </a:lnTo>
                  <a:lnTo>
                    <a:pt x="208" y="804"/>
                  </a:lnTo>
                  <a:lnTo>
                    <a:pt x="226" y="815"/>
                  </a:lnTo>
                  <a:lnTo>
                    <a:pt x="245" y="824"/>
                  </a:lnTo>
                  <a:lnTo>
                    <a:pt x="265" y="833"/>
                  </a:lnTo>
                  <a:lnTo>
                    <a:pt x="285" y="841"/>
                  </a:lnTo>
                  <a:lnTo>
                    <a:pt x="305" y="847"/>
                  </a:lnTo>
                  <a:lnTo>
                    <a:pt x="325" y="853"/>
                  </a:lnTo>
                  <a:lnTo>
                    <a:pt x="346" y="858"/>
                  </a:lnTo>
                  <a:lnTo>
                    <a:pt x="368" y="862"/>
                  </a:lnTo>
                  <a:lnTo>
                    <a:pt x="389" y="865"/>
                  </a:lnTo>
                  <a:lnTo>
                    <a:pt x="411" y="867"/>
                  </a:lnTo>
                  <a:lnTo>
                    <a:pt x="433" y="867"/>
                  </a:lnTo>
                  <a:lnTo>
                    <a:pt x="433" y="867"/>
                  </a:lnTo>
                  <a:lnTo>
                    <a:pt x="456" y="867"/>
                  </a:lnTo>
                  <a:lnTo>
                    <a:pt x="477" y="865"/>
                  </a:lnTo>
                  <a:lnTo>
                    <a:pt x="499" y="862"/>
                  </a:lnTo>
                  <a:lnTo>
                    <a:pt x="520" y="858"/>
                  </a:lnTo>
                  <a:lnTo>
                    <a:pt x="542" y="853"/>
                  </a:lnTo>
                  <a:lnTo>
                    <a:pt x="562" y="847"/>
                  </a:lnTo>
                  <a:lnTo>
                    <a:pt x="582" y="841"/>
                  </a:lnTo>
                  <a:lnTo>
                    <a:pt x="602" y="833"/>
                  </a:lnTo>
                  <a:lnTo>
                    <a:pt x="620" y="824"/>
                  </a:lnTo>
                  <a:lnTo>
                    <a:pt x="641" y="815"/>
                  </a:lnTo>
                  <a:lnTo>
                    <a:pt x="657" y="804"/>
                  </a:lnTo>
                  <a:lnTo>
                    <a:pt x="676" y="793"/>
                  </a:lnTo>
                  <a:lnTo>
                    <a:pt x="693" y="781"/>
                  </a:lnTo>
                  <a:lnTo>
                    <a:pt x="710" y="768"/>
                  </a:lnTo>
                  <a:lnTo>
                    <a:pt x="725" y="755"/>
                  </a:lnTo>
                  <a:lnTo>
                    <a:pt x="741" y="741"/>
                  </a:lnTo>
                  <a:lnTo>
                    <a:pt x="755" y="725"/>
                  </a:lnTo>
                  <a:lnTo>
                    <a:pt x="768" y="710"/>
                  </a:lnTo>
                  <a:lnTo>
                    <a:pt x="781" y="693"/>
                  </a:lnTo>
                  <a:lnTo>
                    <a:pt x="793" y="676"/>
                  </a:lnTo>
                  <a:lnTo>
                    <a:pt x="804" y="658"/>
                  </a:lnTo>
                  <a:lnTo>
                    <a:pt x="815" y="641"/>
                  </a:lnTo>
                  <a:lnTo>
                    <a:pt x="824" y="622"/>
                  </a:lnTo>
                  <a:lnTo>
                    <a:pt x="833" y="602"/>
                  </a:lnTo>
                  <a:lnTo>
                    <a:pt x="841" y="582"/>
                  </a:lnTo>
                  <a:lnTo>
                    <a:pt x="847" y="562"/>
                  </a:lnTo>
                  <a:lnTo>
                    <a:pt x="853" y="542"/>
                  </a:lnTo>
                  <a:lnTo>
                    <a:pt x="858" y="521"/>
                  </a:lnTo>
                  <a:lnTo>
                    <a:pt x="862" y="499"/>
                  </a:lnTo>
                  <a:lnTo>
                    <a:pt x="865" y="477"/>
                  </a:lnTo>
                  <a:lnTo>
                    <a:pt x="867" y="456"/>
                  </a:lnTo>
                  <a:lnTo>
                    <a:pt x="867" y="433"/>
                  </a:lnTo>
                  <a:lnTo>
                    <a:pt x="867" y="433"/>
                  </a:lnTo>
                  <a:lnTo>
                    <a:pt x="867" y="411"/>
                  </a:lnTo>
                  <a:lnTo>
                    <a:pt x="865" y="390"/>
                  </a:lnTo>
                  <a:lnTo>
                    <a:pt x="862" y="368"/>
                  </a:lnTo>
                  <a:lnTo>
                    <a:pt x="858" y="347"/>
                  </a:lnTo>
                  <a:lnTo>
                    <a:pt x="853" y="325"/>
                  </a:lnTo>
                  <a:lnTo>
                    <a:pt x="847" y="305"/>
                  </a:lnTo>
                  <a:lnTo>
                    <a:pt x="841" y="285"/>
                  </a:lnTo>
                  <a:lnTo>
                    <a:pt x="833" y="265"/>
                  </a:lnTo>
                  <a:lnTo>
                    <a:pt x="824" y="245"/>
                  </a:lnTo>
                  <a:lnTo>
                    <a:pt x="815" y="226"/>
                  </a:lnTo>
                  <a:lnTo>
                    <a:pt x="804" y="208"/>
                  </a:lnTo>
                  <a:lnTo>
                    <a:pt x="793" y="191"/>
                  </a:lnTo>
                  <a:lnTo>
                    <a:pt x="781" y="174"/>
                  </a:lnTo>
                  <a:lnTo>
                    <a:pt x="768" y="157"/>
                  </a:lnTo>
                  <a:lnTo>
                    <a:pt x="755" y="142"/>
                  </a:lnTo>
                  <a:lnTo>
                    <a:pt x="741" y="126"/>
                  </a:lnTo>
                  <a:lnTo>
                    <a:pt x="725" y="113"/>
                  </a:lnTo>
                  <a:lnTo>
                    <a:pt x="710" y="99"/>
                  </a:lnTo>
                  <a:lnTo>
                    <a:pt x="693" y="86"/>
                  </a:lnTo>
                  <a:lnTo>
                    <a:pt x="676" y="74"/>
                  </a:lnTo>
                  <a:lnTo>
                    <a:pt x="657" y="63"/>
                  </a:lnTo>
                  <a:lnTo>
                    <a:pt x="641" y="52"/>
                  </a:lnTo>
                  <a:lnTo>
                    <a:pt x="620" y="43"/>
                  </a:lnTo>
                  <a:lnTo>
                    <a:pt x="602" y="34"/>
                  </a:lnTo>
                  <a:lnTo>
                    <a:pt x="582" y="26"/>
                  </a:lnTo>
                  <a:lnTo>
                    <a:pt x="562" y="20"/>
                  </a:lnTo>
                  <a:lnTo>
                    <a:pt x="542" y="14"/>
                  </a:lnTo>
                  <a:lnTo>
                    <a:pt x="520" y="9"/>
                  </a:lnTo>
                  <a:lnTo>
                    <a:pt x="499" y="5"/>
                  </a:lnTo>
                  <a:lnTo>
                    <a:pt x="477" y="2"/>
                  </a:lnTo>
                  <a:lnTo>
                    <a:pt x="456" y="0"/>
                  </a:lnTo>
                  <a:lnTo>
                    <a:pt x="433" y="0"/>
                  </a:lnTo>
                  <a:lnTo>
                    <a:pt x="433" y="0"/>
                  </a:lnTo>
                  <a:close/>
                  <a:moveTo>
                    <a:pt x="462" y="624"/>
                  </a:moveTo>
                  <a:lnTo>
                    <a:pt x="462" y="687"/>
                  </a:lnTo>
                  <a:lnTo>
                    <a:pt x="400" y="687"/>
                  </a:lnTo>
                  <a:lnTo>
                    <a:pt x="400" y="628"/>
                  </a:lnTo>
                  <a:lnTo>
                    <a:pt x="400" y="628"/>
                  </a:lnTo>
                  <a:lnTo>
                    <a:pt x="369" y="625"/>
                  </a:lnTo>
                  <a:lnTo>
                    <a:pt x="340" y="619"/>
                  </a:lnTo>
                  <a:lnTo>
                    <a:pt x="315" y="611"/>
                  </a:lnTo>
                  <a:lnTo>
                    <a:pt x="295" y="601"/>
                  </a:lnTo>
                  <a:lnTo>
                    <a:pt x="314" y="528"/>
                  </a:lnTo>
                  <a:lnTo>
                    <a:pt x="314" y="528"/>
                  </a:lnTo>
                  <a:lnTo>
                    <a:pt x="335" y="539"/>
                  </a:lnTo>
                  <a:lnTo>
                    <a:pt x="360" y="547"/>
                  </a:lnTo>
                  <a:lnTo>
                    <a:pt x="372" y="551"/>
                  </a:lnTo>
                  <a:lnTo>
                    <a:pt x="386" y="553"/>
                  </a:lnTo>
                  <a:lnTo>
                    <a:pt x="402" y="554"/>
                  </a:lnTo>
                  <a:lnTo>
                    <a:pt x="417" y="556"/>
                  </a:lnTo>
                  <a:lnTo>
                    <a:pt x="417" y="556"/>
                  </a:lnTo>
                  <a:lnTo>
                    <a:pt x="429" y="554"/>
                  </a:lnTo>
                  <a:lnTo>
                    <a:pt x="440" y="553"/>
                  </a:lnTo>
                  <a:lnTo>
                    <a:pt x="451" y="550"/>
                  </a:lnTo>
                  <a:lnTo>
                    <a:pt x="460" y="545"/>
                  </a:lnTo>
                  <a:lnTo>
                    <a:pt x="466" y="541"/>
                  </a:lnTo>
                  <a:lnTo>
                    <a:pt x="471" y="534"/>
                  </a:lnTo>
                  <a:lnTo>
                    <a:pt x="476" y="527"/>
                  </a:lnTo>
                  <a:lnTo>
                    <a:pt x="476" y="517"/>
                  </a:lnTo>
                  <a:lnTo>
                    <a:pt x="476" y="517"/>
                  </a:lnTo>
                  <a:lnTo>
                    <a:pt x="476" y="508"/>
                  </a:lnTo>
                  <a:lnTo>
                    <a:pt x="473" y="501"/>
                  </a:lnTo>
                  <a:lnTo>
                    <a:pt x="468" y="494"/>
                  </a:lnTo>
                  <a:lnTo>
                    <a:pt x="460" y="487"/>
                  </a:lnTo>
                  <a:lnTo>
                    <a:pt x="451" y="481"/>
                  </a:lnTo>
                  <a:lnTo>
                    <a:pt x="440" y="474"/>
                  </a:lnTo>
                  <a:lnTo>
                    <a:pt x="426" y="470"/>
                  </a:lnTo>
                  <a:lnTo>
                    <a:pt x="411" y="464"/>
                  </a:lnTo>
                  <a:lnTo>
                    <a:pt x="411" y="464"/>
                  </a:lnTo>
                  <a:lnTo>
                    <a:pt x="386" y="454"/>
                  </a:lnTo>
                  <a:lnTo>
                    <a:pt x="365" y="445"/>
                  </a:lnTo>
                  <a:lnTo>
                    <a:pt x="346" y="433"/>
                  </a:lnTo>
                  <a:lnTo>
                    <a:pt x="329" y="420"/>
                  </a:lnTo>
                  <a:lnTo>
                    <a:pt x="323" y="414"/>
                  </a:lnTo>
                  <a:lnTo>
                    <a:pt x="317" y="407"/>
                  </a:lnTo>
                  <a:lnTo>
                    <a:pt x="311" y="399"/>
                  </a:lnTo>
                  <a:lnTo>
                    <a:pt x="306" y="390"/>
                  </a:lnTo>
                  <a:lnTo>
                    <a:pt x="303" y="380"/>
                  </a:lnTo>
                  <a:lnTo>
                    <a:pt x="300" y="371"/>
                  </a:lnTo>
                  <a:lnTo>
                    <a:pt x="298" y="360"/>
                  </a:lnTo>
                  <a:lnTo>
                    <a:pt x="298" y="350"/>
                  </a:lnTo>
                  <a:lnTo>
                    <a:pt x="298" y="350"/>
                  </a:lnTo>
                  <a:lnTo>
                    <a:pt x="300" y="330"/>
                  </a:lnTo>
                  <a:lnTo>
                    <a:pt x="306" y="311"/>
                  </a:lnTo>
                  <a:lnTo>
                    <a:pt x="314" y="294"/>
                  </a:lnTo>
                  <a:lnTo>
                    <a:pt x="326" y="279"/>
                  </a:lnTo>
                  <a:lnTo>
                    <a:pt x="342" y="265"/>
                  </a:lnTo>
                  <a:lnTo>
                    <a:pt x="359" y="254"/>
                  </a:lnTo>
                  <a:lnTo>
                    <a:pt x="380" y="245"/>
                  </a:lnTo>
                  <a:lnTo>
                    <a:pt x="403" y="239"/>
                  </a:lnTo>
                  <a:lnTo>
                    <a:pt x="403" y="180"/>
                  </a:lnTo>
                  <a:lnTo>
                    <a:pt x="465" y="180"/>
                  </a:lnTo>
                  <a:lnTo>
                    <a:pt x="465" y="234"/>
                  </a:lnTo>
                  <a:lnTo>
                    <a:pt x="465" y="234"/>
                  </a:lnTo>
                  <a:lnTo>
                    <a:pt x="493" y="237"/>
                  </a:lnTo>
                  <a:lnTo>
                    <a:pt x="517" y="242"/>
                  </a:lnTo>
                  <a:lnTo>
                    <a:pt x="537" y="248"/>
                  </a:lnTo>
                  <a:lnTo>
                    <a:pt x="554" y="256"/>
                  </a:lnTo>
                  <a:lnTo>
                    <a:pt x="536" y="325"/>
                  </a:lnTo>
                  <a:lnTo>
                    <a:pt x="536" y="325"/>
                  </a:lnTo>
                  <a:lnTo>
                    <a:pt x="522" y="319"/>
                  </a:lnTo>
                  <a:lnTo>
                    <a:pt x="502" y="313"/>
                  </a:lnTo>
                  <a:lnTo>
                    <a:pt x="491" y="310"/>
                  </a:lnTo>
                  <a:lnTo>
                    <a:pt x="477" y="307"/>
                  </a:lnTo>
                  <a:lnTo>
                    <a:pt x="463" y="305"/>
                  </a:lnTo>
                  <a:lnTo>
                    <a:pt x="446" y="305"/>
                  </a:lnTo>
                  <a:lnTo>
                    <a:pt x="446" y="305"/>
                  </a:lnTo>
                  <a:lnTo>
                    <a:pt x="433" y="305"/>
                  </a:lnTo>
                  <a:lnTo>
                    <a:pt x="422" y="308"/>
                  </a:lnTo>
                  <a:lnTo>
                    <a:pt x="412" y="311"/>
                  </a:lnTo>
                  <a:lnTo>
                    <a:pt x="405" y="316"/>
                  </a:lnTo>
                  <a:lnTo>
                    <a:pt x="400" y="320"/>
                  </a:lnTo>
                  <a:lnTo>
                    <a:pt x="396" y="327"/>
                  </a:lnTo>
                  <a:lnTo>
                    <a:pt x="394" y="333"/>
                  </a:lnTo>
                  <a:lnTo>
                    <a:pt x="394" y="339"/>
                  </a:lnTo>
                  <a:lnTo>
                    <a:pt x="394" y="339"/>
                  </a:lnTo>
                  <a:lnTo>
                    <a:pt x="394" y="347"/>
                  </a:lnTo>
                  <a:lnTo>
                    <a:pt x="397" y="353"/>
                  </a:lnTo>
                  <a:lnTo>
                    <a:pt x="403" y="360"/>
                  </a:lnTo>
                  <a:lnTo>
                    <a:pt x="411" y="367"/>
                  </a:lnTo>
                  <a:lnTo>
                    <a:pt x="422" y="373"/>
                  </a:lnTo>
                  <a:lnTo>
                    <a:pt x="434" y="379"/>
                  </a:lnTo>
                  <a:lnTo>
                    <a:pt x="468" y="393"/>
                  </a:lnTo>
                  <a:lnTo>
                    <a:pt x="468" y="393"/>
                  </a:lnTo>
                  <a:lnTo>
                    <a:pt x="494" y="402"/>
                  </a:lnTo>
                  <a:lnTo>
                    <a:pt x="516" y="414"/>
                  </a:lnTo>
                  <a:lnTo>
                    <a:pt x="533" y="427"/>
                  </a:lnTo>
                  <a:lnTo>
                    <a:pt x="548" y="439"/>
                  </a:lnTo>
                  <a:lnTo>
                    <a:pt x="559" y="454"/>
                  </a:lnTo>
                  <a:lnTo>
                    <a:pt x="567" y="471"/>
                  </a:lnTo>
                  <a:lnTo>
                    <a:pt x="570" y="488"/>
                  </a:lnTo>
                  <a:lnTo>
                    <a:pt x="571" y="508"/>
                  </a:lnTo>
                  <a:lnTo>
                    <a:pt x="571" y="508"/>
                  </a:lnTo>
                  <a:lnTo>
                    <a:pt x="571" y="519"/>
                  </a:lnTo>
                  <a:lnTo>
                    <a:pt x="570" y="528"/>
                  </a:lnTo>
                  <a:lnTo>
                    <a:pt x="568" y="539"/>
                  </a:lnTo>
                  <a:lnTo>
                    <a:pt x="565" y="548"/>
                  </a:lnTo>
                  <a:lnTo>
                    <a:pt x="560" y="558"/>
                  </a:lnTo>
                  <a:lnTo>
                    <a:pt x="556" y="565"/>
                  </a:lnTo>
                  <a:lnTo>
                    <a:pt x="550" y="574"/>
                  </a:lnTo>
                  <a:lnTo>
                    <a:pt x="543" y="582"/>
                  </a:lnTo>
                  <a:lnTo>
                    <a:pt x="536" y="590"/>
                  </a:lnTo>
                  <a:lnTo>
                    <a:pt x="528" y="596"/>
                  </a:lnTo>
                  <a:lnTo>
                    <a:pt x="519" y="602"/>
                  </a:lnTo>
                  <a:lnTo>
                    <a:pt x="508" y="608"/>
                  </a:lnTo>
                  <a:lnTo>
                    <a:pt x="497" y="613"/>
                  </a:lnTo>
                  <a:lnTo>
                    <a:pt x="486" y="618"/>
                  </a:lnTo>
                  <a:lnTo>
                    <a:pt x="474" y="621"/>
                  </a:lnTo>
                  <a:lnTo>
                    <a:pt x="462" y="624"/>
                  </a:lnTo>
                  <a:lnTo>
                    <a:pt x="462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219200" y="4982570"/>
            <a:ext cx="1690937" cy="1267433"/>
            <a:chOff x="1550956" y="4923654"/>
            <a:chExt cx="1690937" cy="1267433"/>
          </a:xfrm>
        </p:grpSpPr>
        <p:grpSp>
          <p:nvGrpSpPr>
            <p:cNvPr id="31" name="Group 30"/>
            <p:cNvGrpSpPr/>
            <p:nvPr/>
          </p:nvGrpSpPr>
          <p:grpSpPr>
            <a:xfrm>
              <a:off x="1643290" y="4962434"/>
              <a:ext cx="1565363" cy="1192335"/>
              <a:chOff x="9534525" y="2398713"/>
              <a:chExt cx="4037013" cy="307498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47" name="Freeform 68"/>
              <p:cNvSpPr>
                <a:spLocks noEditPoints="1"/>
              </p:cNvSpPr>
              <p:nvPr/>
            </p:nvSpPr>
            <p:spPr bwMode="auto">
              <a:xfrm>
                <a:off x="9817100" y="2398713"/>
                <a:ext cx="3754438" cy="3074988"/>
              </a:xfrm>
              <a:custGeom>
                <a:avLst/>
                <a:gdLst>
                  <a:gd name="T0" fmla="*/ 2168 w 2365"/>
                  <a:gd name="T1" fmla="*/ 391 h 1937"/>
                  <a:gd name="T2" fmla="*/ 2040 w 2365"/>
                  <a:gd name="T3" fmla="*/ 558 h 1937"/>
                  <a:gd name="T4" fmla="*/ 2011 w 2365"/>
                  <a:gd name="T5" fmla="*/ 679 h 1937"/>
                  <a:gd name="T6" fmla="*/ 1899 w 2365"/>
                  <a:gd name="T7" fmla="*/ 727 h 1937"/>
                  <a:gd name="T8" fmla="*/ 1936 w 2365"/>
                  <a:gd name="T9" fmla="*/ 585 h 1937"/>
                  <a:gd name="T10" fmla="*/ 1799 w 2365"/>
                  <a:gd name="T11" fmla="*/ 712 h 1937"/>
                  <a:gd name="T12" fmla="*/ 1966 w 2365"/>
                  <a:gd name="T13" fmla="*/ 557 h 1937"/>
                  <a:gd name="T14" fmla="*/ 1880 w 2365"/>
                  <a:gd name="T15" fmla="*/ 521 h 1937"/>
                  <a:gd name="T16" fmla="*/ 1900 w 2365"/>
                  <a:gd name="T17" fmla="*/ 469 h 1937"/>
                  <a:gd name="T18" fmla="*/ 1884 w 2365"/>
                  <a:gd name="T19" fmla="*/ 461 h 1937"/>
                  <a:gd name="T20" fmla="*/ 1913 w 2365"/>
                  <a:gd name="T21" fmla="*/ 419 h 1937"/>
                  <a:gd name="T22" fmla="*/ 1934 w 2365"/>
                  <a:gd name="T23" fmla="*/ 311 h 1937"/>
                  <a:gd name="T24" fmla="*/ 1785 w 2365"/>
                  <a:gd name="T25" fmla="*/ 202 h 1937"/>
                  <a:gd name="T26" fmla="*/ 1286 w 2365"/>
                  <a:gd name="T27" fmla="*/ 17 h 1937"/>
                  <a:gd name="T28" fmla="*/ 1071 w 2365"/>
                  <a:gd name="T29" fmla="*/ 225 h 1937"/>
                  <a:gd name="T30" fmla="*/ 794 w 2365"/>
                  <a:gd name="T31" fmla="*/ 315 h 1937"/>
                  <a:gd name="T32" fmla="*/ 413 w 2365"/>
                  <a:gd name="T33" fmla="*/ 821 h 1937"/>
                  <a:gd name="T34" fmla="*/ 542 w 2365"/>
                  <a:gd name="T35" fmla="*/ 1011 h 1937"/>
                  <a:gd name="T36" fmla="*/ 563 w 2365"/>
                  <a:gd name="T37" fmla="*/ 1230 h 1937"/>
                  <a:gd name="T38" fmla="*/ 923 w 2365"/>
                  <a:gd name="T39" fmla="*/ 1172 h 1937"/>
                  <a:gd name="T40" fmla="*/ 1089 w 2365"/>
                  <a:gd name="T41" fmla="*/ 834 h 1937"/>
                  <a:gd name="T42" fmla="*/ 1132 w 2365"/>
                  <a:gd name="T43" fmla="*/ 835 h 1937"/>
                  <a:gd name="T44" fmla="*/ 991 w 2365"/>
                  <a:gd name="T45" fmla="*/ 1193 h 1937"/>
                  <a:gd name="T46" fmla="*/ 579 w 2365"/>
                  <a:gd name="T47" fmla="*/ 1301 h 1937"/>
                  <a:gd name="T48" fmla="*/ 459 w 2365"/>
                  <a:gd name="T49" fmla="*/ 1012 h 1937"/>
                  <a:gd name="T50" fmla="*/ 389 w 2365"/>
                  <a:gd name="T51" fmla="*/ 749 h 1937"/>
                  <a:gd name="T52" fmla="*/ 396 w 2365"/>
                  <a:gd name="T53" fmla="*/ 485 h 1937"/>
                  <a:gd name="T54" fmla="*/ 60 w 2365"/>
                  <a:gd name="T55" fmla="*/ 811 h 1937"/>
                  <a:gd name="T56" fmla="*/ 66 w 2365"/>
                  <a:gd name="T57" fmla="*/ 1376 h 1937"/>
                  <a:gd name="T58" fmla="*/ 137 w 2365"/>
                  <a:gd name="T59" fmla="*/ 1801 h 1937"/>
                  <a:gd name="T60" fmla="*/ 383 w 2365"/>
                  <a:gd name="T61" fmla="*/ 1903 h 1937"/>
                  <a:gd name="T62" fmla="*/ 523 w 2365"/>
                  <a:gd name="T63" fmla="*/ 1694 h 1937"/>
                  <a:gd name="T64" fmla="*/ 636 w 2365"/>
                  <a:gd name="T65" fmla="*/ 1569 h 1937"/>
                  <a:gd name="T66" fmla="*/ 893 w 2365"/>
                  <a:gd name="T67" fmla="*/ 1547 h 1937"/>
                  <a:gd name="T68" fmla="*/ 740 w 2365"/>
                  <a:gd name="T69" fmla="*/ 1702 h 1937"/>
                  <a:gd name="T70" fmla="*/ 905 w 2365"/>
                  <a:gd name="T71" fmla="*/ 1936 h 1937"/>
                  <a:gd name="T72" fmla="*/ 1192 w 2365"/>
                  <a:gd name="T73" fmla="*/ 1721 h 1937"/>
                  <a:gd name="T74" fmla="*/ 1375 w 2365"/>
                  <a:gd name="T75" fmla="*/ 1239 h 1937"/>
                  <a:gd name="T76" fmla="*/ 1398 w 2365"/>
                  <a:gd name="T77" fmla="*/ 1216 h 1937"/>
                  <a:gd name="T78" fmla="*/ 1694 w 2365"/>
                  <a:gd name="T79" fmla="*/ 1366 h 1937"/>
                  <a:gd name="T80" fmla="*/ 1766 w 2365"/>
                  <a:gd name="T81" fmla="*/ 1265 h 1937"/>
                  <a:gd name="T82" fmla="*/ 1614 w 2365"/>
                  <a:gd name="T83" fmla="*/ 1297 h 1937"/>
                  <a:gd name="T84" fmla="*/ 1650 w 2365"/>
                  <a:gd name="T85" fmla="*/ 1343 h 1937"/>
                  <a:gd name="T86" fmla="*/ 1614 w 2365"/>
                  <a:gd name="T87" fmla="*/ 1130 h 1937"/>
                  <a:gd name="T88" fmla="*/ 1987 w 2365"/>
                  <a:gd name="T89" fmla="*/ 1183 h 1937"/>
                  <a:gd name="T90" fmla="*/ 2324 w 2365"/>
                  <a:gd name="T91" fmla="*/ 945 h 1937"/>
                  <a:gd name="T92" fmla="*/ 2328 w 2365"/>
                  <a:gd name="T93" fmla="*/ 445 h 1937"/>
                  <a:gd name="T94" fmla="*/ 885 w 2365"/>
                  <a:gd name="T95" fmla="*/ 476 h 1937"/>
                  <a:gd name="T96" fmla="*/ 757 w 2365"/>
                  <a:gd name="T97" fmla="*/ 641 h 1937"/>
                  <a:gd name="T98" fmla="*/ 917 w 2365"/>
                  <a:gd name="T99" fmla="*/ 344 h 1937"/>
                  <a:gd name="T100" fmla="*/ 1357 w 2365"/>
                  <a:gd name="T101" fmla="*/ 374 h 1937"/>
                  <a:gd name="T102" fmla="*/ 1357 w 2365"/>
                  <a:gd name="T103" fmla="*/ 421 h 1937"/>
                  <a:gd name="T104" fmla="*/ 1534 w 2365"/>
                  <a:gd name="T105" fmla="*/ 1141 h 1937"/>
                  <a:gd name="T106" fmla="*/ 1710 w 2365"/>
                  <a:gd name="T107" fmla="*/ 566 h 1937"/>
                  <a:gd name="T108" fmla="*/ 1512 w 2365"/>
                  <a:gd name="T109" fmla="*/ 661 h 1937"/>
                  <a:gd name="T110" fmla="*/ 1494 w 2365"/>
                  <a:gd name="T111" fmla="*/ 609 h 1937"/>
                  <a:gd name="T112" fmla="*/ 1452 w 2365"/>
                  <a:gd name="T113" fmla="*/ 599 h 1937"/>
                  <a:gd name="T114" fmla="*/ 1600 w 2365"/>
                  <a:gd name="T115" fmla="*/ 484 h 1937"/>
                  <a:gd name="T116" fmla="*/ 1637 w 2365"/>
                  <a:gd name="T117" fmla="*/ 576 h 1937"/>
                  <a:gd name="T118" fmla="*/ 2257 w 2365"/>
                  <a:gd name="T119" fmla="*/ 361 h 1937"/>
                  <a:gd name="T120" fmla="*/ 2066 w 2365"/>
                  <a:gd name="T121" fmla="*/ 486 h 1937"/>
                  <a:gd name="T122" fmla="*/ 2264 w 2365"/>
                  <a:gd name="T123" fmla="*/ 336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5" h="1937">
                    <a:moveTo>
                      <a:pt x="2303" y="372"/>
                    </a:moveTo>
                    <a:lnTo>
                      <a:pt x="2303" y="372"/>
                    </a:lnTo>
                    <a:lnTo>
                      <a:pt x="2298" y="362"/>
                    </a:lnTo>
                    <a:lnTo>
                      <a:pt x="2291" y="352"/>
                    </a:lnTo>
                    <a:lnTo>
                      <a:pt x="2281" y="342"/>
                    </a:lnTo>
                    <a:lnTo>
                      <a:pt x="2272" y="334"/>
                    </a:lnTo>
                    <a:lnTo>
                      <a:pt x="2272" y="334"/>
                    </a:lnTo>
                    <a:lnTo>
                      <a:pt x="2264" y="329"/>
                    </a:lnTo>
                    <a:lnTo>
                      <a:pt x="2257" y="326"/>
                    </a:lnTo>
                    <a:lnTo>
                      <a:pt x="2251" y="324"/>
                    </a:lnTo>
                    <a:lnTo>
                      <a:pt x="2244" y="323"/>
                    </a:lnTo>
                    <a:lnTo>
                      <a:pt x="2238" y="323"/>
                    </a:lnTo>
                    <a:lnTo>
                      <a:pt x="2230" y="324"/>
                    </a:lnTo>
                    <a:lnTo>
                      <a:pt x="2225" y="327"/>
                    </a:lnTo>
                    <a:lnTo>
                      <a:pt x="2218" y="331"/>
                    </a:lnTo>
                    <a:lnTo>
                      <a:pt x="2218" y="331"/>
                    </a:lnTo>
                    <a:lnTo>
                      <a:pt x="2208" y="342"/>
                    </a:lnTo>
                    <a:lnTo>
                      <a:pt x="2198" y="354"/>
                    </a:lnTo>
                    <a:lnTo>
                      <a:pt x="2178" y="379"/>
                    </a:lnTo>
                    <a:lnTo>
                      <a:pt x="2168" y="391"/>
                    </a:lnTo>
                    <a:lnTo>
                      <a:pt x="2158" y="403"/>
                    </a:lnTo>
                    <a:lnTo>
                      <a:pt x="2147" y="414"/>
                    </a:lnTo>
                    <a:lnTo>
                      <a:pt x="2137" y="424"/>
                    </a:lnTo>
                    <a:lnTo>
                      <a:pt x="2137" y="424"/>
                    </a:lnTo>
                    <a:lnTo>
                      <a:pt x="2128" y="429"/>
                    </a:lnTo>
                    <a:lnTo>
                      <a:pt x="2119" y="435"/>
                    </a:lnTo>
                    <a:lnTo>
                      <a:pt x="2101" y="442"/>
                    </a:lnTo>
                    <a:lnTo>
                      <a:pt x="2082" y="449"/>
                    </a:lnTo>
                    <a:lnTo>
                      <a:pt x="2064" y="457"/>
                    </a:lnTo>
                    <a:lnTo>
                      <a:pt x="2056" y="461"/>
                    </a:lnTo>
                    <a:lnTo>
                      <a:pt x="2049" y="465"/>
                    </a:lnTo>
                    <a:lnTo>
                      <a:pt x="2043" y="471"/>
                    </a:lnTo>
                    <a:lnTo>
                      <a:pt x="2037" y="477"/>
                    </a:lnTo>
                    <a:lnTo>
                      <a:pt x="2034" y="485"/>
                    </a:lnTo>
                    <a:lnTo>
                      <a:pt x="2032" y="495"/>
                    </a:lnTo>
                    <a:lnTo>
                      <a:pt x="2032" y="505"/>
                    </a:lnTo>
                    <a:lnTo>
                      <a:pt x="2033" y="518"/>
                    </a:lnTo>
                    <a:lnTo>
                      <a:pt x="2033" y="518"/>
                    </a:lnTo>
                    <a:lnTo>
                      <a:pt x="2036" y="537"/>
                    </a:lnTo>
                    <a:lnTo>
                      <a:pt x="2040" y="558"/>
                    </a:lnTo>
                    <a:lnTo>
                      <a:pt x="2041" y="578"/>
                    </a:lnTo>
                    <a:lnTo>
                      <a:pt x="2042" y="598"/>
                    </a:lnTo>
                    <a:lnTo>
                      <a:pt x="2042" y="619"/>
                    </a:lnTo>
                    <a:lnTo>
                      <a:pt x="2041" y="639"/>
                    </a:lnTo>
                    <a:lnTo>
                      <a:pt x="2039" y="658"/>
                    </a:lnTo>
                    <a:lnTo>
                      <a:pt x="2035" y="677"/>
                    </a:lnTo>
                    <a:lnTo>
                      <a:pt x="2035" y="677"/>
                    </a:lnTo>
                    <a:lnTo>
                      <a:pt x="2027" y="714"/>
                    </a:lnTo>
                    <a:lnTo>
                      <a:pt x="2017" y="754"/>
                    </a:lnTo>
                    <a:lnTo>
                      <a:pt x="2011" y="774"/>
                    </a:lnTo>
                    <a:lnTo>
                      <a:pt x="2005" y="791"/>
                    </a:lnTo>
                    <a:lnTo>
                      <a:pt x="1997" y="807"/>
                    </a:lnTo>
                    <a:lnTo>
                      <a:pt x="1993" y="814"/>
                    </a:lnTo>
                    <a:lnTo>
                      <a:pt x="1988" y="821"/>
                    </a:lnTo>
                    <a:lnTo>
                      <a:pt x="1988" y="821"/>
                    </a:lnTo>
                    <a:lnTo>
                      <a:pt x="1995" y="793"/>
                    </a:lnTo>
                    <a:lnTo>
                      <a:pt x="2001" y="757"/>
                    </a:lnTo>
                    <a:lnTo>
                      <a:pt x="2008" y="716"/>
                    </a:lnTo>
                    <a:lnTo>
                      <a:pt x="2011" y="679"/>
                    </a:lnTo>
                    <a:lnTo>
                      <a:pt x="2011" y="679"/>
                    </a:lnTo>
                    <a:lnTo>
                      <a:pt x="2012" y="658"/>
                    </a:lnTo>
                    <a:lnTo>
                      <a:pt x="2011" y="636"/>
                    </a:lnTo>
                    <a:lnTo>
                      <a:pt x="2009" y="615"/>
                    </a:lnTo>
                    <a:lnTo>
                      <a:pt x="2006" y="591"/>
                    </a:lnTo>
                    <a:lnTo>
                      <a:pt x="2006" y="591"/>
                    </a:lnTo>
                    <a:lnTo>
                      <a:pt x="1990" y="592"/>
                    </a:lnTo>
                    <a:lnTo>
                      <a:pt x="1990" y="592"/>
                    </a:lnTo>
                    <a:lnTo>
                      <a:pt x="1982" y="593"/>
                    </a:lnTo>
                    <a:lnTo>
                      <a:pt x="1973" y="596"/>
                    </a:lnTo>
                    <a:lnTo>
                      <a:pt x="1964" y="602"/>
                    </a:lnTo>
                    <a:lnTo>
                      <a:pt x="1956" y="608"/>
                    </a:lnTo>
                    <a:lnTo>
                      <a:pt x="1947" y="616"/>
                    </a:lnTo>
                    <a:lnTo>
                      <a:pt x="1939" y="623"/>
                    </a:lnTo>
                    <a:lnTo>
                      <a:pt x="1934" y="631"/>
                    </a:lnTo>
                    <a:lnTo>
                      <a:pt x="1930" y="637"/>
                    </a:lnTo>
                    <a:lnTo>
                      <a:pt x="1930" y="637"/>
                    </a:lnTo>
                    <a:lnTo>
                      <a:pt x="1921" y="656"/>
                    </a:lnTo>
                    <a:lnTo>
                      <a:pt x="1914" y="673"/>
                    </a:lnTo>
                    <a:lnTo>
                      <a:pt x="1905" y="709"/>
                    </a:lnTo>
                    <a:lnTo>
                      <a:pt x="1899" y="727"/>
                    </a:lnTo>
                    <a:lnTo>
                      <a:pt x="1893" y="744"/>
                    </a:lnTo>
                    <a:lnTo>
                      <a:pt x="1886" y="761"/>
                    </a:lnTo>
                    <a:lnTo>
                      <a:pt x="1877" y="778"/>
                    </a:lnTo>
                    <a:lnTo>
                      <a:pt x="1877" y="778"/>
                    </a:lnTo>
                    <a:lnTo>
                      <a:pt x="1881" y="769"/>
                    </a:lnTo>
                    <a:lnTo>
                      <a:pt x="1884" y="760"/>
                    </a:lnTo>
                    <a:lnTo>
                      <a:pt x="1888" y="740"/>
                    </a:lnTo>
                    <a:lnTo>
                      <a:pt x="1890" y="721"/>
                    </a:lnTo>
                    <a:lnTo>
                      <a:pt x="1893" y="703"/>
                    </a:lnTo>
                    <a:lnTo>
                      <a:pt x="1894" y="683"/>
                    </a:lnTo>
                    <a:lnTo>
                      <a:pt x="1896" y="665"/>
                    </a:lnTo>
                    <a:lnTo>
                      <a:pt x="1900" y="644"/>
                    </a:lnTo>
                    <a:lnTo>
                      <a:pt x="1906" y="623"/>
                    </a:lnTo>
                    <a:lnTo>
                      <a:pt x="1906" y="623"/>
                    </a:lnTo>
                    <a:lnTo>
                      <a:pt x="1909" y="617"/>
                    </a:lnTo>
                    <a:lnTo>
                      <a:pt x="1913" y="609"/>
                    </a:lnTo>
                    <a:lnTo>
                      <a:pt x="1918" y="603"/>
                    </a:lnTo>
                    <a:lnTo>
                      <a:pt x="1923" y="597"/>
                    </a:lnTo>
                    <a:lnTo>
                      <a:pt x="1930" y="591"/>
                    </a:lnTo>
                    <a:lnTo>
                      <a:pt x="1936" y="585"/>
                    </a:lnTo>
                    <a:lnTo>
                      <a:pt x="1944" y="581"/>
                    </a:lnTo>
                    <a:lnTo>
                      <a:pt x="1951" y="576"/>
                    </a:lnTo>
                    <a:lnTo>
                      <a:pt x="1951" y="576"/>
                    </a:lnTo>
                    <a:lnTo>
                      <a:pt x="1943" y="576"/>
                    </a:lnTo>
                    <a:lnTo>
                      <a:pt x="1933" y="579"/>
                    </a:lnTo>
                    <a:lnTo>
                      <a:pt x="1911" y="584"/>
                    </a:lnTo>
                    <a:lnTo>
                      <a:pt x="1911" y="584"/>
                    </a:lnTo>
                    <a:lnTo>
                      <a:pt x="1899" y="587"/>
                    </a:lnTo>
                    <a:lnTo>
                      <a:pt x="1888" y="592"/>
                    </a:lnTo>
                    <a:lnTo>
                      <a:pt x="1878" y="597"/>
                    </a:lnTo>
                    <a:lnTo>
                      <a:pt x="1870" y="604"/>
                    </a:lnTo>
                    <a:lnTo>
                      <a:pt x="1862" y="610"/>
                    </a:lnTo>
                    <a:lnTo>
                      <a:pt x="1856" y="618"/>
                    </a:lnTo>
                    <a:lnTo>
                      <a:pt x="1850" y="626"/>
                    </a:lnTo>
                    <a:lnTo>
                      <a:pt x="1845" y="634"/>
                    </a:lnTo>
                    <a:lnTo>
                      <a:pt x="1835" y="652"/>
                    </a:lnTo>
                    <a:lnTo>
                      <a:pt x="1825" y="671"/>
                    </a:lnTo>
                    <a:lnTo>
                      <a:pt x="1813" y="691"/>
                    </a:lnTo>
                    <a:lnTo>
                      <a:pt x="1807" y="702"/>
                    </a:lnTo>
                    <a:lnTo>
                      <a:pt x="1799" y="712"/>
                    </a:lnTo>
                    <a:lnTo>
                      <a:pt x="1799" y="712"/>
                    </a:lnTo>
                    <a:lnTo>
                      <a:pt x="1807" y="697"/>
                    </a:lnTo>
                    <a:lnTo>
                      <a:pt x="1812" y="683"/>
                    </a:lnTo>
                    <a:lnTo>
                      <a:pt x="1822" y="658"/>
                    </a:lnTo>
                    <a:lnTo>
                      <a:pt x="1829" y="635"/>
                    </a:lnTo>
                    <a:lnTo>
                      <a:pt x="1837" y="615"/>
                    </a:lnTo>
                    <a:lnTo>
                      <a:pt x="1841" y="606"/>
                    </a:lnTo>
                    <a:lnTo>
                      <a:pt x="1847" y="597"/>
                    </a:lnTo>
                    <a:lnTo>
                      <a:pt x="1853" y="590"/>
                    </a:lnTo>
                    <a:lnTo>
                      <a:pt x="1861" y="582"/>
                    </a:lnTo>
                    <a:lnTo>
                      <a:pt x="1871" y="575"/>
                    </a:lnTo>
                    <a:lnTo>
                      <a:pt x="1883" y="570"/>
                    </a:lnTo>
                    <a:lnTo>
                      <a:pt x="1896" y="565"/>
                    </a:lnTo>
                    <a:lnTo>
                      <a:pt x="1912" y="560"/>
                    </a:lnTo>
                    <a:lnTo>
                      <a:pt x="1912" y="560"/>
                    </a:lnTo>
                    <a:lnTo>
                      <a:pt x="1932" y="557"/>
                    </a:lnTo>
                    <a:lnTo>
                      <a:pt x="1942" y="556"/>
                    </a:lnTo>
                    <a:lnTo>
                      <a:pt x="1950" y="555"/>
                    </a:lnTo>
                    <a:lnTo>
                      <a:pt x="1958" y="556"/>
                    </a:lnTo>
                    <a:lnTo>
                      <a:pt x="1966" y="557"/>
                    </a:lnTo>
                    <a:lnTo>
                      <a:pt x="1973" y="560"/>
                    </a:lnTo>
                    <a:lnTo>
                      <a:pt x="1981" y="563"/>
                    </a:lnTo>
                    <a:lnTo>
                      <a:pt x="1981" y="563"/>
                    </a:lnTo>
                    <a:lnTo>
                      <a:pt x="1984" y="567"/>
                    </a:lnTo>
                    <a:lnTo>
                      <a:pt x="1984" y="567"/>
                    </a:lnTo>
                    <a:lnTo>
                      <a:pt x="1986" y="567"/>
                    </a:lnTo>
                    <a:lnTo>
                      <a:pt x="1986" y="567"/>
                    </a:lnTo>
                    <a:lnTo>
                      <a:pt x="2001" y="566"/>
                    </a:lnTo>
                    <a:lnTo>
                      <a:pt x="2001" y="566"/>
                    </a:lnTo>
                    <a:lnTo>
                      <a:pt x="1993" y="524"/>
                    </a:lnTo>
                    <a:lnTo>
                      <a:pt x="1993" y="524"/>
                    </a:lnTo>
                    <a:lnTo>
                      <a:pt x="1970" y="521"/>
                    </a:lnTo>
                    <a:lnTo>
                      <a:pt x="1947" y="520"/>
                    </a:lnTo>
                    <a:lnTo>
                      <a:pt x="1923" y="521"/>
                    </a:lnTo>
                    <a:lnTo>
                      <a:pt x="1900" y="522"/>
                    </a:lnTo>
                    <a:lnTo>
                      <a:pt x="1900" y="522"/>
                    </a:lnTo>
                    <a:lnTo>
                      <a:pt x="1869" y="526"/>
                    </a:lnTo>
                    <a:lnTo>
                      <a:pt x="1869" y="526"/>
                    </a:lnTo>
                    <a:lnTo>
                      <a:pt x="1880" y="521"/>
                    </a:lnTo>
                    <a:lnTo>
                      <a:pt x="1880" y="521"/>
                    </a:lnTo>
                    <a:lnTo>
                      <a:pt x="1896" y="514"/>
                    </a:lnTo>
                    <a:lnTo>
                      <a:pt x="1896" y="514"/>
                    </a:lnTo>
                    <a:lnTo>
                      <a:pt x="1917" y="508"/>
                    </a:lnTo>
                    <a:lnTo>
                      <a:pt x="1936" y="503"/>
                    </a:lnTo>
                    <a:lnTo>
                      <a:pt x="1936" y="503"/>
                    </a:lnTo>
                    <a:lnTo>
                      <a:pt x="1938" y="499"/>
                    </a:lnTo>
                    <a:lnTo>
                      <a:pt x="1939" y="495"/>
                    </a:lnTo>
                    <a:lnTo>
                      <a:pt x="1939" y="495"/>
                    </a:lnTo>
                    <a:lnTo>
                      <a:pt x="1939" y="489"/>
                    </a:lnTo>
                    <a:lnTo>
                      <a:pt x="1938" y="484"/>
                    </a:lnTo>
                    <a:lnTo>
                      <a:pt x="1936" y="480"/>
                    </a:lnTo>
                    <a:lnTo>
                      <a:pt x="1933" y="475"/>
                    </a:lnTo>
                    <a:lnTo>
                      <a:pt x="1930" y="472"/>
                    </a:lnTo>
                    <a:lnTo>
                      <a:pt x="1925" y="469"/>
                    </a:lnTo>
                    <a:lnTo>
                      <a:pt x="1921" y="466"/>
                    </a:lnTo>
                    <a:lnTo>
                      <a:pt x="1915" y="465"/>
                    </a:lnTo>
                    <a:lnTo>
                      <a:pt x="1915" y="465"/>
                    </a:lnTo>
                    <a:lnTo>
                      <a:pt x="1910" y="465"/>
                    </a:lnTo>
                    <a:lnTo>
                      <a:pt x="1905" y="466"/>
                    </a:lnTo>
                    <a:lnTo>
                      <a:pt x="1900" y="469"/>
                    </a:lnTo>
                    <a:lnTo>
                      <a:pt x="1896" y="472"/>
                    </a:lnTo>
                    <a:lnTo>
                      <a:pt x="1893" y="475"/>
                    </a:lnTo>
                    <a:lnTo>
                      <a:pt x="1889" y="480"/>
                    </a:lnTo>
                    <a:lnTo>
                      <a:pt x="1888" y="485"/>
                    </a:lnTo>
                    <a:lnTo>
                      <a:pt x="1887" y="489"/>
                    </a:lnTo>
                    <a:lnTo>
                      <a:pt x="1887" y="489"/>
                    </a:lnTo>
                    <a:lnTo>
                      <a:pt x="1887" y="494"/>
                    </a:lnTo>
                    <a:lnTo>
                      <a:pt x="1887" y="498"/>
                    </a:lnTo>
                    <a:lnTo>
                      <a:pt x="1890" y="506"/>
                    </a:lnTo>
                    <a:lnTo>
                      <a:pt x="1890" y="506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6" y="496"/>
                    </a:lnTo>
                    <a:lnTo>
                      <a:pt x="1883" y="487"/>
                    </a:lnTo>
                    <a:lnTo>
                      <a:pt x="1882" y="477"/>
                    </a:lnTo>
                    <a:lnTo>
                      <a:pt x="1883" y="469"/>
                    </a:lnTo>
                    <a:lnTo>
                      <a:pt x="1883" y="469"/>
                    </a:lnTo>
                    <a:lnTo>
                      <a:pt x="1884" y="461"/>
                    </a:lnTo>
                    <a:lnTo>
                      <a:pt x="1885" y="454"/>
                    </a:lnTo>
                    <a:lnTo>
                      <a:pt x="1888" y="448"/>
                    </a:lnTo>
                    <a:lnTo>
                      <a:pt x="1891" y="441"/>
                    </a:lnTo>
                    <a:lnTo>
                      <a:pt x="1891" y="441"/>
                    </a:lnTo>
                    <a:lnTo>
                      <a:pt x="1887" y="442"/>
                    </a:lnTo>
                    <a:lnTo>
                      <a:pt x="1887" y="442"/>
                    </a:lnTo>
                    <a:lnTo>
                      <a:pt x="1883" y="445"/>
                    </a:lnTo>
                    <a:lnTo>
                      <a:pt x="1877" y="445"/>
                    </a:lnTo>
                    <a:lnTo>
                      <a:pt x="1865" y="446"/>
                    </a:lnTo>
                    <a:lnTo>
                      <a:pt x="1854" y="445"/>
                    </a:lnTo>
                    <a:lnTo>
                      <a:pt x="1845" y="442"/>
                    </a:lnTo>
                    <a:lnTo>
                      <a:pt x="1845" y="442"/>
                    </a:lnTo>
                    <a:lnTo>
                      <a:pt x="1847" y="442"/>
                    </a:lnTo>
                    <a:lnTo>
                      <a:pt x="1847" y="442"/>
                    </a:lnTo>
                    <a:lnTo>
                      <a:pt x="1862" y="438"/>
                    </a:lnTo>
                    <a:lnTo>
                      <a:pt x="1880" y="433"/>
                    </a:lnTo>
                    <a:lnTo>
                      <a:pt x="1897" y="426"/>
                    </a:lnTo>
                    <a:lnTo>
                      <a:pt x="1912" y="420"/>
                    </a:lnTo>
                    <a:lnTo>
                      <a:pt x="1912" y="420"/>
                    </a:lnTo>
                    <a:lnTo>
                      <a:pt x="1913" y="419"/>
                    </a:lnTo>
                    <a:lnTo>
                      <a:pt x="1913" y="419"/>
                    </a:lnTo>
                    <a:lnTo>
                      <a:pt x="1919" y="416"/>
                    </a:lnTo>
                    <a:lnTo>
                      <a:pt x="1925" y="413"/>
                    </a:lnTo>
                    <a:lnTo>
                      <a:pt x="1931" y="411"/>
                    </a:lnTo>
                    <a:lnTo>
                      <a:pt x="1937" y="410"/>
                    </a:lnTo>
                    <a:lnTo>
                      <a:pt x="1937" y="410"/>
                    </a:lnTo>
                    <a:lnTo>
                      <a:pt x="1945" y="410"/>
                    </a:lnTo>
                    <a:lnTo>
                      <a:pt x="1954" y="410"/>
                    </a:lnTo>
                    <a:lnTo>
                      <a:pt x="1954" y="410"/>
                    </a:lnTo>
                    <a:lnTo>
                      <a:pt x="1964" y="412"/>
                    </a:lnTo>
                    <a:lnTo>
                      <a:pt x="1974" y="415"/>
                    </a:lnTo>
                    <a:lnTo>
                      <a:pt x="1974" y="415"/>
                    </a:lnTo>
                    <a:lnTo>
                      <a:pt x="2004" y="425"/>
                    </a:lnTo>
                    <a:lnTo>
                      <a:pt x="2004" y="425"/>
                    </a:lnTo>
                    <a:lnTo>
                      <a:pt x="1991" y="398"/>
                    </a:lnTo>
                    <a:lnTo>
                      <a:pt x="1975" y="372"/>
                    </a:lnTo>
                    <a:lnTo>
                      <a:pt x="1959" y="347"/>
                    </a:lnTo>
                    <a:lnTo>
                      <a:pt x="1942" y="322"/>
                    </a:lnTo>
                    <a:lnTo>
                      <a:pt x="1942" y="322"/>
                    </a:lnTo>
                    <a:lnTo>
                      <a:pt x="1934" y="311"/>
                    </a:lnTo>
                    <a:lnTo>
                      <a:pt x="1925" y="301"/>
                    </a:lnTo>
                    <a:lnTo>
                      <a:pt x="1917" y="292"/>
                    </a:lnTo>
                    <a:lnTo>
                      <a:pt x="1908" y="286"/>
                    </a:lnTo>
                    <a:lnTo>
                      <a:pt x="1889" y="273"/>
                    </a:lnTo>
                    <a:lnTo>
                      <a:pt x="1866" y="258"/>
                    </a:lnTo>
                    <a:lnTo>
                      <a:pt x="1866" y="258"/>
                    </a:lnTo>
                    <a:lnTo>
                      <a:pt x="1845" y="245"/>
                    </a:lnTo>
                    <a:lnTo>
                      <a:pt x="1845" y="245"/>
                    </a:lnTo>
                    <a:lnTo>
                      <a:pt x="1826" y="242"/>
                    </a:lnTo>
                    <a:lnTo>
                      <a:pt x="1807" y="240"/>
                    </a:lnTo>
                    <a:lnTo>
                      <a:pt x="1787" y="239"/>
                    </a:lnTo>
                    <a:lnTo>
                      <a:pt x="1777" y="240"/>
                    </a:lnTo>
                    <a:lnTo>
                      <a:pt x="1768" y="241"/>
                    </a:lnTo>
                    <a:lnTo>
                      <a:pt x="1768" y="241"/>
                    </a:lnTo>
                    <a:lnTo>
                      <a:pt x="1781" y="236"/>
                    </a:lnTo>
                    <a:lnTo>
                      <a:pt x="1795" y="232"/>
                    </a:lnTo>
                    <a:lnTo>
                      <a:pt x="1808" y="230"/>
                    </a:lnTo>
                    <a:lnTo>
                      <a:pt x="1820" y="228"/>
                    </a:lnTo>
                    <a:lnTo>
                      <a:pt x="1820" y="228"/>
                    </a:lnTo>
                    <a:lnTo>
                      <a:pt x="1785" y="202"/>
                    </a:lnTo>
                    <a:lnTo>
                      <a:pt x="1752" y="174"/>
                    </a:lnTo>
                    <a:lnTo>
                      <a:pt x="1683" y="116"/>
                    </a:lnTo>
                    <a:lnTo>
                      <a:pt x="1683" y="116"/>
                    </a:lnTo>
                    <a:lnTo>
                      <a:pt x="1662" y="97"/>
                    </a:lnTo>
                    <a:lnTo>
                      <a:pt x="1639" y="81"/>
                    </a:lnTo>
                    <a:lnTo>
                      <a:pt x="1617" y="67"/>
                    </a:lnTo>
                    <a:lnTo>
                      <a:pt x="1595" y="52"/>
                    </a:lnTo>
                    <a:lnTo>
                      <a:pt x="1595" y="52"/>
                    </a:lnTo>
                    <a:lnTo>
                      <a:pt x="1568" y="38"/>
                    </a:lnTo>
                    <a:lnTo>
                      <a:pt x="1541" y="26"/>
                    </a:lnTo>
                    <a:lnTo>
                      <a:pt x="1514" y="17"/>
                    </a:lnTo>
                    <a:lnTo>
                      <a:pt x="1485" y="9"/>
                    </a:lnTo>
                    <a:lnTo>
                      <a:pt x="1458" y="3"/>
                    </a:lnTo>
                    <a:lnTo>
                      <a:pt x="1431" y="0"/>
                    </a:lnTo>
                    <a:lnTo>
                      <a:pt x="1403" y="0"/>
                    </a:lnTo>
                    <a:lnTo>
                      <a:pt x="1373" y="1"/>
                    </a:lnTo>
                    <a:lnTo>
                      <a:pt x="1373" y="1"/>
                    </a:lnTo>
                    <a:lnTo>
                      <a:pt x="1345" y="5"/>
                    </a:lnTo>
                    <a:lnTo>
                      <a:pt x="1316" y="9"/>
                    </a:lnTo>
                    <a:lnTo>
                      <a:pt x="1286" y="17"/>
                    </a:lnTo>
                    <a:lnTo>
                      <a:pt x="1255" y="24"/>
                    </a:lnTo>
                    <a:lnTo>
                      <a:pt x="1224" y="35"/>
                    </a:lnTo>
                    <a:lnTo>
                      <a:pt x="1191" y="46"/>
                    </a:lnTo>
                    <a:lnTo>
                      <a:pt x="1157" y="60"/>
                    </a:lnTo>
                    <a:lnTo>
                      <a:pt x="1123" y="74"/>
                    </a:lnTo>
                    <a:lnTo>
                      <a:pt x="1123" y="74"/>
                    </a:lnTo>
                    <a:lnTo>
                      <a:pt x="1090" y="90"/>
                    </a:lnTo>
                    <a:lnTo>
                      <a:pt x="1063" y="106"/>
                    </a:lnTo>
                    <a:lnTo>
                      <a:pt x="1050" y="113"/>
                    </a:lnTo>
                    <a:lnTo>
                      <a:pt x="1038" y="122"/>
                    </a:lnTo>
                    <a:lnTo>
                      <a:pt x="1017" y="140"/>
                    </a:lnTo>
                    <a:lnTo>
                      <a:pt x="996" y="159"/>
                    </a:lnTo>
                    <a:lnTo>
                      <a:pt x="978" y="181"/>
                    </a:lnTo>
                    <a:lnTo>
                      <a:pt x="958" y="204"/>
                    </a:lnTo>
                    <a:lnTo>
                      <a:pt x="937" y="230"/>
                    </a:lnTo>
                    <a:lnTo>
                      <a:pt x="937" y="230"/>
                    </a:lnTo>
                    <a:lnTo>
                      <a:pt x="940" y="230"/>
                    </a:lnTo>
                    <a:lnTo>
                      <a:pt x="940" y="230"/>
                    </a:lnTo>
                    <a:lnTo>
                      <a:pt x="1028" y="228"/>
                    </a:lnTo>
                    <a:lnTo>
                      <a:pt x="1071" y="225"/>
                    </a:lnTo>
                    <a:lnTo>
                      <a:pt x="1117" y="221"/>
                    </a:lnTo>
                    <a:lnTo>
                      <a:pt x="1117" y="221"/>
                    </a:lnTo>
                    <a:lnTo>
                      <a:pt x="1098" y="226"/>
                    </a:lnTo>
                    <a:lnTo>
                      <a:pt x="1098" y="226"/>
                    </a:lnTo>
                    <a:lnTo>
                      <a:pt x="1056" y="234"/>
                    </a:lnTo>
                    <a:lnTo>
                      <a:pt x="1015" y="243"/>
                    </a:lnTo>
                    <a:lnTo>
                      <a:pt x="975" y="251"/>
                    </a:lnTo>
                    <a:lnTo>
                      <a:pt x="933" y="257"/>
                    </a:lnTo>
                    <a:lnTo>
                      <a:pt x="933" y="257"/>
                    </a:lnTo>
                    <a:lnTo>
                      <a:pt x="898" y="262"/>
                    </a:lnTo>
                    <a:lnTo>
                      <a:pt x="883" y="265"/>
                    </a:lnTo>
                    <a:lnTo>
                      <a:pt x="870" y="267"/>
                    </a:lnTo>
                    <a:lnTo>
                      <a:pt x="870" y="267"/>
                    </a:lnTo>
                    <a:lnTo>
                      <a:pt x="861" y="270"/>
                    </a:lnTo>
                    <a:lnTo>
                      <a:pt x="851" y="274"/>
                    </a:lnTo>
                    <a:lnTo>
                      <a:pt x="843" y="277"/>
                    </a:lnTo>
                    <a:lnTo>
                      <a:pt x="834" y="282"/>
                    </a:lnTo>
                    <a:lnTo>
                      <a:pt x="824" y="289"/>
                    </a:lnTo>
                    <a:lnTo>
                      <a:pt x="814" y="295"/>
                    </a:lnTo>
                    <a:lnTo>
                      <a:pt x="794" y="315"/>
                    </a:lnTo>
                    <a:lnTo>
                      <a:pt x="794" y="315"/>
                    </a:lnTo>
                    <a:lnTo>
                      <a:pt x="759" y="350"/>
                    </a:lnTo>
                    <a:lnTo>
                      <a:pt x="725" y="386"/>
                    </a:lnTo>
                    <a:lnTo>
                      <a:pt x="692" y="422"/>
                    </a:lnTo>
                    <a:lnTo>
                      <a:pt x="661" y="459"/>
                    </a:lnTo>
                    <a:lnTo>
                      <a:pt x="598" y="532"/>
                    </a:lnTo>
                    <a:lnTo>
                      <a:pt x="566" y="568"/>
                    </a:lnTo>
                    <a:lnTo>
                      <a:pt x="535" y="604"/>
                    </a:lnTo>
                    <a:lnTo>
                      <a:pt x="535" y="604"/>
                    </a:lnTo>
                    <a:lnTo>
                      <a:pt x="516" y="623"/>
                    </a:lnTo>
                    <a:lnTo>
                      <a:pt x="501" y="644"/>
                    </a:lnTo>
                    <a:lnTo>
                      <a:pt x="487" y="665"/>
                    </a:lnTo>
                    <a:lnTo>
                      <a:pt x="475" y="685"/>
                    </a:lnTo>
                    <a:lnTo>
                      <a:pt x="463" y="706"/>
                    </a:lnTo>
                    <a:lnTo>
                      <a:pt x="452" y="728"/>
                    </a:lnTo>
                    <a:lnTo>
                      <a:pt x="430" y="773"/>
                    </a:lnTo>
                    <a:lnTo>
                      <a:pt x="430" y="773"/>
                    </a:lnTo>
                    <a:lnTo>
                      <a:pt x="421" y="794"/>
                    </a:lnTo>
                    <a:lnTo>
                      <a:pt x="415" y="813"/>
                    </a:lnTo>
                    <a:lnTo>
                      <a:pt x="413" y="821"/>
                    </a:lnTo>
                    <a:lnTo>
                      <a:pt x="411" y="829"/>
                    </a:lnTo>
                    <a:lnTo>
                      <a:pt x="411" y="837"/>
                    </a:lnTo>
                    <a:lnTo>
                      <a:pt x="411" y="844"/>
                    </a:lnTo>
                    <a:lnTo>
                      <a:pt x="413" y="852"/>
                    </a:lnTo>
                    <a:lnTo>
                      <a:pt x="415" y="860"/>
                    </a:lnTo>
                    <a:lnTo>
                      <a:pt x="418" y="867"/>
                    </a:lnTo>
                    <a:lnTo>
                      <a:pt x="421" y="875"/>
                    </a:lnTo>
                    <a:lnTo>
                      <a:pt x="431" y="891"/>
                    </a:lnTo>
                    <a:lnTo>
                      <a:pt x="444" y="910"/>
                    </a:lnTo>
                    <a:lnTo>
                      <a:pt x="444" y="910"/>
                    </a:lnTo>
                    <a:lnTo>
                      <a:pt x="463" y="934"/>
                    </a:lnTo>
                    <a:lnTo>
                      <a:pt x="463" y="934"/>
                    </a:lnTo>
                    <a:lnTo>
                      <a:pt x="482" y="960"/>
                    </a:lnTo>
                    <a:lnTo>
                      <a:pt x="500" y="984"/>
                    </a:lnTo>
                    <a:lnTo>
                      <a:pt x="506" y="996"/>
                    </a:lnTo>
                    <a:lnTo>
                      <a:pt x="513" y="1009"/>
                    </a:lnTo>
                    <a:lnTo>
                      <a:pt x="519" y="1022"/>
                    </a:lnTo>
                    <a:lnTo>
                      <a:pt x="525" y="1036"/>
                    </a:lnTo>
                    <a:lnTo>
                      <a:pt x="525" y="1036"/>
                    </a:lnTo>
                    <a:lnTo>
                      <a:pt x="542" y="1011"/>
                    </a:lnTo>
                    <a:lnTo>
                      <a:pt x="560" y="987"/>
                    </a:lnTo>
                    <a:lnTo>
                      <a:pt x="578" y="963"/>
                    </a:lnTo>
                    <a:lnTo>
                      <a:pt x="597" y="940"/>
                    </a:lnTo>
                    <a:lnTo>
                      <a:pt x="678" y="844"/>
                    </a:lnTo>
                    <a:lnTo>
                      <a:pt x="678" y="844"/>
                    </a:lnTo>
                    <a:lnTo>
                      <a:pt x="645" y="899"/>
                    </a:lnTo>
                    <a:lnTo>
                      <a:pt x="613" y="952"/>
                    </a:lnTo>
                    <a:lnTo>
                      <a:pt x="581" y="1006"/>
                    </a:lnTo>
                    <a:lnTo>
                      <a:pt x="553" y="1061"/>
                    </a:lnTo>
                    <a:lnTo>
                      <a:pt x="553" y="1061"/>
                    </a:lnTo>
                    <a:lnTo>
                      <a:pt x="538" y="1093"/>
                    </a:lnTo>
                    <a:lnTo>
                      <a:pt x="531" y="1106"/>
                    </a:lnTo>
                    <a:lnTo>
                      <a:pt x="527" y="1120"/>
                    </a:lnTo>
                    <a:lnTo>
                      <a:pt x="523" y="1133"/>
                    </a:lnTo>
                    <a:lnTo>
                      <a:pt x="520" y="1148"/>
                    </a:lnTo>
                    <a:lnTo>
                      <a:pt x="519" y="1164"/>
                    </a:lnTo>
                    <a:lnTo>
                      <a:pt x="518" y="1182"/>
                    </a:lnTo>
                    <a:lnTo>
                      <a:pt x="518" y="1182"/>
                    </a:lnTo>
                    <a:lnTo>
                      <a:pt x="549" y="1216"/>
                    </a:lnTo>
                    <a:lnTo>
                      <a:pt x="563" y="1230"/>
                    </a:lnTo>
                    <a:lnTo>
                      <a:pt x="576" y="1242"/>
                    </a:lnTo>
                    <a:lnTo>
                      <a:pt x="589" y="1252"/>
                    </a:lnTo>
                    <a:lnTo>
                      <a:pt x="603" y="1260"/>
                    </a:lnTo>
                    <a:lnTo>
                      <a:pt x="616" y="1266"/>
                    </a:lnTo>
                    <a:lnTo>
                      <a:pt x="631" y="1272"/>
                    </a:lnTo>
                    <a:lnTo>
                      <a:pt x="631" y="1272"/>
                    </a:lnTo>
                    <a:lnTo>
                      <a:pt x="648" y="1276"/>
                    </a:lnTo>
                    <a:lnTo>
                      <a:pt x="664" y="1278"/>
                    </a:lnTo>
                    <a:lnTo>
                      <a:pt x="680" y="1279"/>
                    </a:lnTo>
                    <a:lnTo>
                      <a:pt x="696" y="1278"/>
                    </a:lnTo>
                    <a:lnTo>
                      <a:pt x="711" y="1277"/>
                    </a:lnTo>
                    <a:lnTo>
                      <a:pt x="726" y="1273"/>
                    </a:lnTo>
                    <a:lnTo>
                      <a:pt x="741" y="1268"/>
                    </a:lnTo>
                    <a:lnTo>
                      <a:pt x="757" y="1261"/>
                    </a:lnTo>
                    <a:lnTo>
                      <a:pt x="757" y="1261"/>
                    </a:lnTo>
                    <a:lnTo>
                      <a:pt x="794" y="1241"/>
                    </a:lnTo>
                    <a:lnTo>
                      <a:pt x="831" y="1220"/>
                    </a:lnTo>
                    <a:lnTo>
                      <a:pt x="868" y="1201"/>
                    </a:lnTo>
                    <a:lnTo>
                      <a:pt x="905" y="1181"/>
                    </a:lnTo>
                    <a:lnTo>
                      <a:pt x="923" y="1172"/>
                    </a:lnTo>
                    <a:lnTo>
                      <a:pt x="943" y="1165"/>
                    </a:lnTo>
                    <a:lnTo>
                      <a:pt x="961" y="1157"/>
                    </a:lnTo>
                    <a:lnTo>
                      <a:pt x="981" y="1151"/>
                    </a:lnTo>
                    <a:lnTo>
                      <a:pt x="1001" y="1144"/>
                    </a:lnTo>
                    <a:lnTo>
                      <a:pt x="1020" y="1140"/>
                    </a:lnTo>
                    <a:lnTo>
                      <a:pt x="1041" y="1136"/>
                    </a:lnTo>
                    <a:lnTo>
                      <a:pt x="1061" y="1134"/>
                    </a:lnTo>
                    <a:lnTo>
                      <a:pt x="1061" y="1134"/>
                    </a:lnTo>
                    <a:lnTo>
                      <a:pt x="1070" y="1115"/>
                    </a:lnTo>
                    <a:lnTo>
                      <a:pt x="1079" y="1095"/>
                    </a:lnTo>
                    <a:lnTo>
                      <a:pt x="1086" y="1074"/>
                    </a:lnTo>
                    <a:lnTo>
                      <a:pt x="1091" y="1054"/>
                    </a:lnTo>
                    <a:lnTo>
                      <a:pt x="1095" y="1033"/>
                    </a:lnTo>
                    <a:lnTo>
                      <a:pt x="1098" y="1011"/>
                    </a:lnTo>
                    <a:lnTo>
                      <a:pt x="1100" y="989"/>
                    </a:lnTo>
                    <a:lnTo>
                      <a:pt x="1100" y="968"/>
                    </a:lnTo>
                    <a:lnTo>
                      <a:pt x="1100" y="945"/>
                    </a:lnTo>
                    <a:lnTo>
                      <a:pt x="1099" y="923"/>
                    </a:lnTo>
                    <a:lnTo>
                      <a:pt x="1094" y="878"/>
                    </a:lnTo>
                    <a:lnTo>
                      <a:pt x="1089" y="834"/>
                    </a:lnTo>
                    <a:lnTo>
                      <a:pt x="1081" y="790"/>
                    </a:lnTo>
                    <a:lnTo>
                      <a:pt x="1081" y="790"/>
                    </a:lnTo>
                    <a:lnTo>
                      <a:pt x="1076" y="754"/>
                    </a:lnTo>
                    <a:lnTo>
                      <a:pt x="1073" y="719"/>
                    </a:lnTo>
                    <a:lnTo>
                      <a:pt x="1071" y="685"/>
                    </a:lnTo>
                    <a:lnTo>
                      <a:pt x="1071" y="652"/>
                    </a:lnTo>
                    <a:lnTo>
                      <a:pt x="1074" y="618"/>
                    </a:lnTo>
                    <a:lnTo>
                      <a:pt x="1078" y="583"/>
                    </a:lnTo>
                    <a:lnTo>
                      <a:pt x="1083" y="548"/>
                    </a:lnTo>
                    <a:lnTo>
                      <a:pt x="1092" y="513"/>
                    </a:lnTo>
                    <a:lnTo>
                      <a:pt x="1092" y="513"/>
                    </a:lnTo>
                    <a:lnTo>
                      <a:pt x="1093" y="539"/>
                    </a:lnTo>
                    <a:lnTo>
                      <a:pt x="1093" y="539"/>
                    </a:lnTo>
                    <a:lnTo>
                      <a:pt x="1098" y="602"/>
                    </a:lnTo>
                    <a:lnTo>
                      <a:pt x="1104" y="663"/>
                    </a:lnTo>
                    <a:lnTo>
                      <a:pt x="1113" y="724"/>
                    </a:lnTo>
                    <a:lnTo>
                      <a:pt x="1117" y="754"/>
                    </a:lnTo>
                    <a:lnTo>
                      <a:pt x="1124" y="785"/>
                    </a:lnTo>
                    <a:lnTo>
                      <a:pt x="1124" y="785"/>
                    </a:lnTo>
                    <a:lnTo>
                      <a:pt x="1132" y="835"/>
                    </a:lnTo>
                    <a:lnTo>
                      <a:pt x="1136" y="859"/>
                    </a:lnTo>
                    <a:lnTo>
                      <a:pt x="1139" y="883"/>
                    </a:lnTo>
                    <a:lnTo>
                      <a:pt x="1141" y="907"/>
                    </a:lnTo>
                    <a:lnTo>
                      <a:pt x="1142" y="931"/>
                    </a:lnTo>
                    <a:lnTo>
                      <a:pt x="1143" y="953"/>
                    </a:lnTo>
                    <a:lnTo>
                      <a:pt x="1142" y="977"/>
                    </a:lnTo>
                    <a:lnTo>
                      <a:pt x="1141" y="1001"/>
                    </a:lnTo>
                    <a:lnTo>
                      <a:pt x="1139" y="1025"/>
                    </a:lnTo>
                    <a:lnTo>
                      <a:pt x="1136" y="1049"/>
                    </a:lnTo>
                    <a:lnTo>
                      <a:pt x="1131" y="1073"/>
                    </a:lnTo>
                    <a:lnTo>
                      <a:pt x="1125" y="1097"/>
                    </a:lnTo>
                    <a:lnTo>
                      <a:pt x="1118" y="1122"/>
                    </a:lnTo>
                    <a:lnTo>
                      <a:pt x="1110" y="1147"/>
                    </a:lnTo>
                    <a:lnTo>
                      <a:pt x="1100" y="1173"/>
                    </a:lnTo>
                    <a:lnTo>
                      <a:pt x="1100" y="1173"/>
                    </a:lnTo>
                    <a:lnTo>
                      <a:pt x="1077" y="1175"/>
                    </a:lnTo>
                    <a:lnTo>
                      <a:pt x="1055" y="1178"/>
                    </a:lnTo>
                    <a:lnTo>
                      <a:pt x="1033" y="1182"/>
                    </a:lnTo>
                    <a:lnTo>
                      <a:pt x="1012" y="1187"/>
                    </a:lnTo>
                    <a:lnTo>
                      <a:pt x="991" y="1193"/>
                    </a:lnTo>
                    <a:lnTo>
                      <a:pt x="970" y="1201"/>
                    </a:lnTo>
                    <a:lnTo>
                      <a:pt x="949" y="1209"/>
                    </a:lnTo>
                    <a:lnTo>
                      <a:pt x="930" y="1218"/>
                    </a:lnTo>
                    <a:lnTo>
                      <a:pt x="890" y="1239"/>
                    </a:lnTo>
                    <a:lnTo>
                      <a:pt x="850" y="1260"/>
                    </a:lnTo>
                    <a:lnTo>
                      <a:pt x="810" y="1281"/>
                    </a:lnTo>
                    <a:lnTo>
                      <a:pt x="770" y="1303"/>
                    </a:lnTo>
                    <a:lnTo>
                      <a:pt x="770" y="1303"/>
                    </a:lnTo>
                    <a:lnTo>
                      <a:pt x="751" y="1311"/>
                    </a:lnTo>
                    <a:lnTo>
                      <a:pt x="734" y="1317"/>
                    </a:lnTo>
                    <a:lnTo>
                      <a:pt x="716" y="1322"/>
                    </a:lnTo>
                    <a:lnTo>
                      <a:pt x="698" y="1324"/>
                    </a:lnTo>
                    <a:lnTo>
                      <a:pt x="679" y="1325"/>
                    </a:lnTo>
                    <a:lnTo>
                      <a:pt x="661" y="1324"/>
                    </a:lnTo>
                    <a:lnTo>
                      <a:pt x="641" y="1322"/>
                    </a:lnTo>
                    <a:lnTo>
                      <a:pt x="622" y="1317"/>
                    </a:lnTo>
                    <a:lnTo>
                      <a:pt x="622" y="1317"/>
                    </a:lnTo>
                    <a:lnTo>
                      <a:pt x="606" y="1313"/>
                    </a:lnTo>
                    <a:lnTo>
                      <a:pt x="592" y="1307"/>
                    </a:lnTo>
                    <a:lnTo>
                      <a:pt x="579" y="1301"/>
                    </a:lnTo>
                    <a:lnTo>
                      <a:pt x="566" y="1292"/>
                    </a:lnTo>
                    <a:lnTo>
                      <a:pt x="566" y="1292"/>
                    </a:lnTo>
                    <a:lnTo>
                      <a:pt x="554" y="1284"/>
                    </a:lnTo>
                    <a:lnTo>
                      <a:pt x="542" y="1275"/>
                    </a:lnTo>
                    <a:lnTo>
                      <a:pt x="518" y="1253"/>
                    </a:lnTo>
                    <a:lnTo>
                      <a:pt x="493" y="1228"/>
                    </a:lnTo>
                    <a:lnTo>
                      <a:pt x="467" y="1199"/>
                    </a:lnTo>
                    <a:lnTo>
                      <a:pt x="467" y="1199"/>
                    </a:lnTo>
                    <a:lnTo>
                      <a:pt x="471" y="1166"/>
                    </a:lnTo>
                    <a:lnTo>
                      <a:pt x="477" y="1136"/>
                    </a:lnTo>
                    <a:lnTo>
                      <a:pt x="477" y="1136"/>
                    </a:lnTo>
                    <a:lnTo>
                      <a:pt x="480" y="1124"/>
                    </a:lnTo>
                    <a:lnTo>
                      <a:pt x="484" y="1112"/>
                    </a:lnTo>
                    <a:lnTo>
                      <a:pt x="490" y="1100"/>
                    </a:lnTo>
                    <a:lnTo>
                      <a:pt x="495" y="1087"/>
                    </a:lnTo>
                    <a:lnTo>
                      <a:pt x="495" y="1087"/>
                    </a:lnTo>
                    <a:lnTo>
                      <a:pt x="488" y="1066"/>
                    </a:lnTo>
                    <a:lnTo>
                      <a:pt x="479" y="1047"/>
                    </a:lnTo>
                    <a:lnTo>
                      <a:pt x="469" y="1030"/>
                    </a:lnTo>
                    <a:lnTo>
                      <a:pt x="459" y="1012"/>
                    </a:lnTo>
                    <a:lnTo>
                      <a:pt x="447" y="995"/>
                    </a:lnTo>
                    <a:lnTo>
                      <a:pt x="434" y="977"/>
                    </a:lnTo>
                    <a:lnTo>
                      <a:pt x="403" y="936"/>
                    </a:lnTo>
                    <a:lnTo>
                      <a:pt x="403" y="936"/>
                    </a:lnTo>
                    <a:lnTo>
                      <a:pt x="393" y="922"/>
                    </a:lnTo>
                    <a:lnTo>
                      <a:pt x="393" y="922"/>
                    </a:lnTo>
                    <a:lnTo>
                      <a:pt x="379" y="899"/>
                    </a:lnTo>
                    <a:lnTo>
                      <a:pt x="373" y="889"/>
                    </a:lnTo>
                    <a:lnTo>
                      <a:pt x="368" y="878"/>
                    </a:lnTo>
                    <a:lnTo>
                      <a:pt x="365" y="870"/>
                    </a:lnTo>
                    <a:lnTo>
                      <a:pt x="362" y="860"/>
                    </a:lnTo>
                    <a:lnTo>
                      <a:pt x="360" y="850"/>
                    </a:lnTo>
                    <a:lnTo>
                      <a:pt x="360" y="840"/>
                    </a:lnTo>
                    <a:lnTo>
                      <a:pt x="360" y="830"/>
                    </a:lnTo>
                    <a:lnTo>
                      <a:pt x="361" y="821"/>
                    </a:lnTo>
                    <a:lnTo>
                      <a:pt x="364" y="811"/>
                    </a:lnTo>
                    <a:lnTo>
                      <a:pt x="367" y="800"/>
                    </a:lnTo>
                    <a:lnTo>
                      <a:pt x="377" y="776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406" y="714"/>
                    </a:lnTo>
                    <a:lnTo>
                      <a:pt x="425" y="679"/>
                    </a:lnTo>
                    <a:lnTo>
                      <a:pt x="444" y="646"/>
                    </a:lnTo>
                    <a:lnTo>
                      <a:pt x="455" y="629"/>
                    </a:lnTo>
                    <a:lnTo>
                      <a:pt x="466" y="612"/>
                    </a:lnTo>
                    <a:lnTo>
                      <a:pt x="466" y="612"/>
                    </a:lnTo>
                    <a:lnTo>
                      <a:pt x="479" y="596"/>
                    </a:lnTo>
                    <a:lnTo>
                      <a:pt x="492" y="579"/>
                    </a:lnTo>
                    <a:lnTo>
                      <a:pt x="492" y="579"/>
                    </a:lnTo>
                    <a:lnTo>
                      <a:pt x="560" y="500"/>
                    </a:lnTo>
                    <a:lnTo>
                      <a:pt x="623" y="426"/>
                    </a:lnTo>
                    <a:lnTo>
                      <a:pt x="623" y="426"/>
                    </a:lnTo>
                    <a:lnTo>
                      <a:pt x="591" y="432"/>
                    </a:lnTo>
                    <a:lnTo>
                      <a:pt x="560" y="437"/>
                    </a:lnTo>
                    <a:lnTo>
                      <a:pt x="530" y="444"/>
                    </a:lnTo>
                    <a:lnTo>
                      <a:pt x="501" y="450"/>
                    </a:lnTo>
                    <a:lnTo>
                      <a:pt x="474" y="458"/>
                    </a:lnTo>
                    <a:lnTo>
                      <a:pt x="447" y="466"/>
                    </a:lnTo>
                    <a:lnTo>
                      <a:pt x="421" y="475"/>
                    </a:lnTo>
                    <a:lnTo>
                      <a:pt x="396" y="485"/>
                    </a:lnTo>
                    <a:lnTo>
                      <a:pt x="372" y="496"/>
                    </a:lnTo>
                    <a:lnTo>
                      <a:pt x="348" y="507"/>
                    </a:lnTo>
                    <a:lnTo>
                      <a:pt x="325" y="520"/>
                    </a:lnTo>
                    <a:lnTo>
                      <a:pt x="303" y="534"/>
                    </a:lnTo>
                    <a:lnTo>
                      <a:pt x="280" y="549"/>
                    </a:lnTo>
                    <a:lnTo>
                      <a:pt x="257" y="566"/>
                    </a:lnTo>
                    <a:lnTo>
                      <a:pt x="234" y="583"/>
                    </a:lnTo>
                    <a:lnTo>
                      <a:pt x="212" y="603"/>
                    </a:lnTo>
                    <a:lnTo>
                      <a:pt x="212" y="603"/>
                    </a:lnTo>
                    <a:lnTo>
                      <a:pt x="196" y="618"/>
                    </a:lnTo>
                    <a:lnTo>
                      <a:pt x="179" y="633"/>
                    </a:lnTo>
                    <a:lnTo>
                      <a:pt x="164" y="648"/>
                    </a:lnTo>
                    <a:lnTo>
                      <a:pt x="150" y="665"/>
                    </a:lnTo>
                    <a:lnTo>
                      <a:pt x="137" y="682"/>
                    </a:lnTo>
                    <a:lnTo>
                      <a:pt x="124" y="699"/>
                    </a:lnTo>
                    <a:lnTo>
                      <a:pt x="112" y="717"/>
                    </a:lnTo>
                    <a:lnTo>
                      <a:pt x="100" y="734"/>
                    </a:lnTo>
                    <a:lnTo>
                      <a:pt x="89" y="753"/>
                    </a:lnTo>
                    <a:lnTo>
                      <a:pt x="79" y="771"/>
                    </a:lnTo>
                    <a:lnTo>
                      <a:pt x="60" y="811"/>
                    </a:lnTo>
                    <a:lnTo>
                      <a:pt x="42" y="851"/>
                    </a:lnTo>
                    <a:lnTo>
                      <a:pt x="26" y="892"/>
                    </a:lnTo>
                    <a:lnTo>
                      <a:pt x="26" y="892"/>
                    </a:lnTo>
                    <a:lnTo>
                      <a:pt x="17" y="919"/>
                    </a:lnTo>
                    <a:lnTo>
                      <a:pt x="11" y="947"/>
                    </a:lnTo>
                    <a:lnTo>
                      <a:pt x="5" y="975"/>
                    </a:lnTo>
                    <a:lnTo>
                      <a:pt x="2" y="1005"/>
                    </a:lnTo>
                    <a:lnTo>
                      <a:pt x="0" y="1037"/>
                    </a:lnTo>
                    <a:lnTo>
                      <a:pt x="0" y="1072"/>
                    </a:lnTo>
                    <a:lnTo>
                      <a:pt x="2" y="1110"/>
                    </a:lnTo>
                    <a:lnTo>
                      <a:pt x="5" y="1152"/>
                    </a:lnTo>
                    <a:lnTo>
                      <a:pt x="5" y="1152"/>
                    </a:lnTo>
                    <a:lnTo>
                      <a:pt x="10" y="1179"/>
                    </a:lnTo>
                    <a:lnTo>
                      <a:pt x="14" y="1207"/>
                    </a:lnTo>
                    <a:lnTo>
                      <a:pt x="20" y="1236"/>
                    </a:lnTo>
                    <a:lnTo>
                      <a:pt x="27" y="1263"/>
                    </a:lnTo>
                    <a:lnTo>
                      <a:pt x="36" y="1291"/>
                    </a:lnTo>
                    <a:lnTo>
                      <a:pt x="44" y="1319"/>
                    </a:lnTo>
                    <a:lnTo>
                      <a:pt x="55" y="1348"/>
                    </a:lnTo>
                    <a:lnTo>
                      <a:pt x="66" y="1376"/>
                    </a:lnTo>
                    <a:lnTo>
                      <a:pt x="66" y="1376"/>
                    </a:lnTo>
                    <a:lnTo>
                      <a:pt x="79" y="1406"/>
                    </a:lnTo>
                    <a:lnTo>
                      <a:pt x="93" y="1435"/>
                    </a:lnTo>
                    <a:lnTo>
                      <a:pt x="108" y="1463"/>
                    </a:lnTo>
                    <a:lnTo>
                      <a:pt x="123" y="1492"/>
                    </a:lnTo>
                    <a:lnTo>
                      <a:pt x="138" y="1519"/>
                    </a:lnTo>
                    <a:lnTo>
                      <a:pt x="153" y="1545"/>
                    </a:lnTo>
                    <a:lnTo>
                      <a:pt x="170" y="1571"/>
                    </a:lnTo>
                    <a:lnTo>
                      <a:pt x="187" y="1595"/>
                    </a:lnTo>
                    <a:lnTo>
                      <a:pt x="187" y="1595"/>
                    </a:lnTo>
                    <a:lnTo>
                      <a:pt x="178" y="1650"/>
                    </a:lnTo>
                    <a:lnTo>
                      <a:pt x="173" y="1675"/>
                    </a:lnTo>
                    <a:lnTo>
                      <a:pt x="168" y="1699"/>
                    </a:lnTo>
                    <a:lnTo>
                      <a:pt x="162" y="1721"/>
                    </a:lnTo>
                    <a:lnTo>
                      <a:pt x="156" y="1743"/>
                    </a:lnTo>
                    <a:lnTo>
                      <a:pt x="149" y="1765"/>
                    </a:lnTo>
                    <a:lnTo>
                      <a:pt x="141" y="1786"/>
                    </a:lnTo>
                    <a:lnTo>
                      <a:pt x="141" y="1786"/>
                    </a:lnTo>
                    <a:lnTo>
                      <a:pt x="138" y="1793"/>
                    </a:lnTo>
                    <a:lnTo>
                      <a:pt x="137" y="1801"/>
                    </a:lnTo>
                    <a:lnTo>
                      <a:pt x="137" y="1808"/>
                    </a:lnTo>
                    <a:lnTo>
                      <a:pt x="138" y="1814"/>
                    </a:lnTo>
                    <a:lnTo>
                      <a:pt x="140" y="1821"/>
                    </a:lnTo>
                    <a:lnTo>
                      <a:pt x="144" y="1826"/>
                    </a:lnTo>
                    <a:lnTo>
                      <a:pt x="148" y="1831"/>
                    </a:lnTo>
                    <a:lnTo>
                      <a:pt x="152" y="1836"/>
                    </a:lnTo>
                    <a:lnTo>
                      <a:pt x="158" y="1841"/>
                    </a:lnTo>
                    <a:lnTo>
                      <a:pt x="164" y="1846"/>
                    </a:lnTo>
                    <a:lnTo>
                      <a:pt x="177" y="1853"/>
                    </a:lnTo>
                    <a:lnTo>
                      <a:pt x="193" y="1860"/>
                    </a:lnTo>
                    <a:lnTo>
                      <a:pt x="208" y="1865"/>
                    </a:lnTo>
                    <a:lnTo>
                      <a:pt x="208" y="1865"/>
                    </a:lnTo>
                    <a:lnTo>
                      <a:pt x="236" y="1873"/>
                    </a:lnTo>
                    <a:lnTo>
                      <a:pt x="260" y="1879"/>
                    </a:lnTo>
                    <a:lnTo>
                      <a:pt x="260" y="1879"/>
                    </a:lnTo>
                    <a:lnTo>
                      <a:pt x="280" y="1885"/>
                    </a:lnTo>
                    <a:lnTo>
                      <a:pt x="306" y="1891"/>
                    </a:lnTo>
                    <a:lnTo>
                      <a:pt x="335" y="1898"/>
                    </a:lnTo>
                    <a:lnTo>
                      <a:pt x="368" y="1902"/>
                    </a:lnTo>
                    <a:lnTo>
                      <a:pt x="383" y="1903"/>
                    </a:lnTo>
                    <a:lnTo>
                      <a:pt x="398" y="1904"/>
                    </a:lnTo>
                    <a:lnTo>
                      <a:pt x="413" y="1903"/>
                    </a:lnTo>
                    <a:lnTo>
                      <a:pt x="426" y="1902"/>
                    </a:lnTo>
                    <a:lnTo>
                      <a:pt x="437" y="1899"/>
                    </a:lnTo>
                    <a:lnTo>
                      <a:pt x="446" y="1894"/>
                    </a:lnTo>
                    <a:lnTo>
                      <a:pt x="450" y="1890"/>
                    </a:lnTo>
                    <a:lnTo>
                      <a:pt x="453" y="1887"/>
                    </a:lnTo>
                    <a:lnTo>
                      <a:pt x="455" y="1884"/>
                    </a:lnTo>
                    <a:lnTo>
                      <a:pt x="457" y="1878"/>
                    </a:lnTo>
                    <a:lnTo>
                      <a:pt x="457" y="1878"/>
                    </a:lnTo>
                    <a:lnTo>
                      <a:pt x="462" y="1858"/>
                    </a:lnTo>
                    <a:lnTo>
                      <a:pt x="465" y="1837"/>
                    </a:lnTo>
                    <a:lnTo>
                      <a:pt x="465" y="1817"/>
                    </a:lnTo>
                    <a:lnTo>
                      <a:pt x="464" y="1794"/>
                    </a:lnTo>
                    <a:lnTo>
                      <a:pt x="464" y="1794"/>
                    </a:lnTo>
                    <a:lnTo>
                      <a:pt x="480" y="1763"/>
                    </a:lnTo>
                    <a:lnTo>
                      <a:pt x="492" y="1742"/>
                    </a:lnTo>
                    <a:lnTo>
                      <a:pt x="516" y="1706"/>
                    </a:lnTo>
                    <a:lnTo>
                      <a:pt x="516" y="1706"/>
                    </a:lnTo>
                    <a:lnTo>
                      <a:pt x="523" y="1694"/>
                    </a:lnTo>
                    <a:lnTo>
                      <a:pt x="527" y="1684"/>
                    </a:lnTo>
                    <a:lnTo>
                      <a:pt x="531" y="1675"/>
                    </a:lnTo>
                    <a:lnTo>
                      <a:pt x="533" y="1666"/>
                    </a:lnTo>
                    <a:lnTo>
                      <a:pt x="536" y="1657"/>
                    </a:lnTo>
                    <a:lnTo>
                      <a:pt x="537" y="1646"/>
                    </a:lnTo>
                    <a:lnTo>
                      <a:pt x="537" y="1622"/>
                    </a:lnTo>
                    <a:lnTo>
                      <a:pt x="537" y="1622"/>
                    </a:lnTo>
                    <a:lnTo>
                      <a:pt x="537" y="1531"/>
                    </a:lnTo>
                    <a:lnTo>
                      <a:pt x="537" y="1486"/>
                    </a:lnTo>
                    <a:lnTo>
                      <a:pt x="538" y="1453"/>
                    </a:lnTo>
                    <a:lnTo>
                      <a:pt x="538" y="1453"/>
                    </a:lnTo>
                    <a:lnTo>
                      <a:pt x="538" y="1455"/>
                    </a:lnTo>
                    <a:lnTo>
                      <a:pt x="538" y="1455"/>
                    </a:lnTo>
                    <a:lnTo>
                      <a:pt x="548" y="1497"/>
                    </a:lnTo>
                    <a:lnTo>
                      <a:pt x="556" y="1547"/>
                    </a:lnTo>
                    <a:lnTo>
                      <a:pt x="556" y="1547"/>
                    </a:lnTo>
                    <a:lnTo>
                      <a:pt x="558" y="1559"/>
                    </a:lnTo>
                    <a:lnTo>
                      <a:pt x="558" y="1559"/>
                    </a:lnTo>
                    <a:lnTo>
                      <a:pt x="598" y="1565"/>
                    </a:lnTo>
                    <a:lnTo>
                      <a:pt x="636" y="1569"/>
                    </a:lnTo>
                    <a:lnTo>
                      <a:pt x="674" y="1571"/>
                    </a:lnTo>
                    <a:lnTo>
                      <a:pt x="712" y="1572"/>
                    </a:lnTo>
                    <a:lnTo>
                      <a:pt x="751" y="1570"/>
                    </a:lnTo>
                    <a:lnTo>
                      <a:pt x="789" y="1567"/>
                    </a:lnTo>
                    <a:lnTo>
                      <a:pt x="827" y="1562"/>
                    </a:lnTo>
                    <a:lnTo>
                      <a:pt x="866" y="1555"/>
                    </a:lnTo>
                    <a:lnTo>
                      <a:pt x="866" y="1555"/>
                    </a:lnTo>
                    <a:lnTo>
                      <a:pt x="869" y="1544"/>
                    </a:lnTo>
                    <a:lnTo>
                      <a:pt x="872" y="1531"/>
                    </a:lnTo>
                    <a:lnTo>
                      <a:pt x="872" y="1531"/>
                    </a:lnTo>
                    <a:lnTo>
                      <a:pt x="879" y="1512"/>
                    </a:lnTo>
                    <a:lnTo>
                      <a:pt x="886" y="1495"/>
                    </a:lnTo>
                    <a:lnTo>
                      <a:pt x="894" y="1476"/>
                    </a:lnTo>
                    <a:lnTo>
                      <a:pt x="899" y="1459"/>
                    </a:lnTo>
                    <a:lnTo>
                      <a:pt x="899" y="1459"/>
                    </a:lnTo>
                    <a:lnTo>
                      <a:pt x="899" y="1471"/>
                    </a:lnTo>
                    <a:lnTo>
                      <a:pt x="899" y="1471"/>
                    </a:lnTo>
                    <a:lnTo>
                      <a:pt x="894" y="1530"/>
                    </a:lnTo>
                    <a:lnTo>
                      <a:pt x="894" y="1530"/>
                    </a:lnTo>
                    <a:lnTo>
                      <a:pt x="893" y="1547"/>
                    </a:lnTo>
                    <a:lnTo>
                      <a:pt x="893" y="1564"/>
                    </a:lnTo>
                    <a:lnTo>
                      <a:pt x="894" y="1580"/>
                    </a:lnTo>
                    <a:lnTo>
                      <a:pt x="895" y="1597"/>
                    </a:lnTo>
                    <a:lnTo>
                      <a:pt x="895" y="1597"/>
                    </a:lnTo>
                    <a:lnTo>
                      <a:pt x="900" y="1638"/>
                    </a:lnTo>
                    <a:lnTo>
                      <a:pt x="900" y="1638"/>
                    </a:lnTo>
                    <a:lnTo>
                      <a:pt x="894" y="1629"/>
                    </a:lnTo>
                    <a:lnTo>
                      <a:pt x="887" y="1620"/>
                    </a:lnTo>
                    <a:lnTo>
                      <a:pt x="881" y="1610"/>
                    </a:lnTo>
                    <a:lnTo>
                      <a:pt x="874" y="1602"/>
                    </a:lnTo>
                    <a:lnTo>
                      <a:pt x="874" y="1602"/>
                    </a:lnTo>
                    <a:lnTo>
                      <a:pt x="817" y="1640"/>
                    </a:lnTo>
                    <a:lnTo>
                      <a:pt x="789" y="1655"/>
                    </a:lnTo>
                    <a:lnTo>
                      <a:pt x="759" y="1672"/>
                    </a:lnTo>
                    <a:lnTo>
                      <a:pt x="759" y="1672"/>
                    </a:lnTo>
                    <a:lnTo>
                      <a:pt x="752" y="1677"/>
                    </a:lnTo>
                    <a:lnTo>
                      <a:pt x="747" y="1682"/>
                    </a:lnTo>
                    <a:lnTo>
                      <a:pt x="744" y="1688"/>
                    </a:lnTo>
                    <a:lnTo>
                      <a:pt x="741" y="1695"/>
                    </a:lnTo>
                    <a:lnTo>
                      <a:pt x="740" y="1702"/>
                    </a:lnTo>
                    <a:lnTo>
                      <a:pt x="740" y="1711"/>
                    </a:lnTo>
                    <a:lnTo>
                      <a:pt x="740" y="1718"/>
                    </a:lnTo>
                    <a:lnTo>
                      <a:pt x="743" y="1727"/>
                    </a:lnTo>
                    <a:lnTo>
                      <a:pt x="748" y="1745"/>
                    </a:lnTo>
                    <a:lnTo>
                      <a:pt x="755" y="1763"/>
                    </a:lnTo>
                    <a:lnTo>
                      <a:pt x="763" y="1780"/>
                    </a:lnTo>
                    <a:lnTo>
                      <a:pt x="772" y="1797"/>
                    </a:lnTo>
                    <a:lnTo>
                      <a:pt x="772" y="1797"/>
                    </a:lnTo>
                    <a:lnTo>
                      <a:pt x="785" y="1818"/>
                    </a:lnTo>
                    <a:lnTo>
                      <a:pt x="785" y="1818"/>
                    </a:lnTo>
                    <a:lnTo>
                      <a:pt x="802" y="1845"/>
                    </a:lnTo>
                    <a:lnTo>
                      <a:pt x="820" y="1870"/>
                    </a:lnTo>
                    <a:lnTo>
                      <a:pt x="829" y="1882"/>
                    </a:lnTo>
                    <a:lnTo>
                      <a:pt x="838" y="1894"/>
                    </a:lnTo>
                    <a:lnTo>
                      <a:pt x="848" y="1903"/>
                    </a:lnTo>
                    <a:lnTo>
                      <a:pt x="859" y="1913"/>
                    </a:lnTo>
                    <a:lnTo>
                      <a:pt x="870" y="1922"/>
                    </a:lnTo>
                    <a:lnTo>
                      <a:pt x="881" y="1928"/>
                    </a:lnTo>
                    <a:lnTo>
                      <a:pt x="893" y="1933"/>
                    </a:lnTo>
                    <a:lnTo>
                      <a:pt x="905" y="1936"/>
                    </a:lnTo>
                    <a:lnTo>
                      <a:pt x="918" y="1937"/>
                    </a:lnTo>
                    <a:lnTo>
                      <a:pt x="931" y="1936"/>
                    </a:lnTo>
                    <a:lnTo>
                      <a:pt x="945" y="1932"/>
                    </a:lnTo>
                    <a:lnTo>
                      <a:pt x="959" y="1925"/>
                    </a:lnTo>
                    <a:lnTo>
                      <a:pt x="959" y="1925"/>
                    </a:lnTo>
                    <a:lnTo>
                      <a:pt x="969" y="1920"/>
                    </a:lnTo>
                    <a:lnTo>
                      <a:pt x="978" y="1912"/>
                    </a:lnTo>
                    <a:lnTo>
                      <a:pt x="985" y="1903"/>
                    </a:lnTo>
                    <a:lnTo>
                      <a:pt x="993" y="1895"/>
                    </a:lnTo>
                    <a:lnTo>
                      <a:pt x="1006" y="1875"/>
                    </a:lnTo>
                    <a:lnTo>
                      <a:pt x="1019" y="1857"/>
                    </a:lnTo>
                    <a:lnTo>
                      <a:pt x="1019" y="1857"/>
                    </a:lnTo>
                    <a:lnTo>
                      <a:pt x="1032" y="1847"/>
                    </a:lnTo>
                    <a:lnTo>
                      <a:pt x="1052" y="1831"/>
                    </a:lnTo>
                    <a:lnTo>
                      <a:pt x="1104" y="1790"/>
                    </a:lnTo>
                    <a:lnTo>
                      <a:pt x="1155" y="1750"/>
                    </a:lnTo>
                    <a:lnTo>
                      <a:pt x="1175" y="1735"/>
                    </a:lnTo>
                    <a:lnTo>
                      <a:pt x="1187" y="1726"/>
                    </a:lnTo>
                    <a:lnTo>
                      <a:pt x="1187" y="1726"/>
                    </a:lnTo>
                    <a:lnTo>
                      <a:pt x="1192" y="1721"/>
                    </a:lnTo>
                    <a:lnTo>
                      <a:pt x="1200" y="1714"/>
                    </a:lnTo>
                    <a:lnTo>
                      <a:pt x="1209" y="1703"/>
                    </a:lnTo>
                    <a:lnTo>
                      <a:pt x="1218" y="1691"/>
                    </a:lnTo>
                    <a:lnTo>
                      <a:pt x="1240" y="1659"/>
                    </a:lnTo>
                    <a:lnTo>
                      <a:pt x="1263" y="1625"/>
                    </a:lnTo>
                    <a:lnTo>
                      <a:pt x="1285" y="1589"/>
                    </a:lnTo>
                    <a:lnTo>
                      <a:pt x="1304" y="1554"/>
                    </a:lnTo>
                    <a:lnTo>
                      <a:pt x="1319" y="1524"/>
                    </a:lnTo>
                    <a:lnTo>
                      <a:pt x="1324" y="1513"/>
                    </a:lnTo>
                    <a:lnTo>
                      <a:pt x="1327" y="1504"/>
                    </a:lnTo>
                    <a:lnTo>
                      <a:pt x="1327" y="1504"/>
                    </a:lnTo>
                    <a:lnTo>
                      <a:pt x="1338" y="1471"/>
                    </a:lnTo>
                    <a:lnTo>
                      <a:pt x="1349" y="1439"/>
                    </a:lnTo>
                    <a:lnTo>
                      <a:pt x="1370" y="1378"/>
                    </a:lnTo>
                    <a:lnTo>
                      <a:pt x="1380" y="1348"/>
                    </a:lnTo>
                    <a:lnTo>
                      <a:pt x="1387" y="1316"/>
                    </a:lnTo>
                    <a:lnTo>
                      <a:pt x="1394" y="1284"/>
                    </a:lnTo>
                    <a:lnTo>
                      <a:pt x="1398" y="1249"/>
                    </a:lnTo>
                    <a:lnTo>
                      <a:pt x="1398" y="1249"/>
                    </a:lnTo>
                    <a:lnTo>
                      <a:pt x="1375" y="1239"/>
                    </a:lnTo>
                    <a:lnTo>
                      <a:pt x="1356" y="1228"/>
                    </a:lnTo>
                    <a:lnTo>
                      <a:pt x="1338" y="1216"/>
                    </a:lnTo>
                    <a:lnTo>
                      <a:pt x="1321" y="1204"/>
                    </a:lnTo>
                    <a:lnTo>
                      <a:pt x="1306" y="1190"/>
                    </a:lnTo>
                    <a:lnTo>
                      <a:pt x="1290" y="1175"/>
                    </a:lnTo>
                    <a:lnTo>
                      <a:pt x="1274" y="1158"/>
                    </a:lnTo>
                    <a:lnTo>
                      <a:pt x="1258" y="1140"/>
                    </a:lnTo>
                    <a:lnTo>
                      <a:pt x="1258" y="1140"/>
                    </a:lnTo>
                    <a:lnTo>
                      <a:pt x="1257" y="1138"/>
                    </a:lnTo>
                    <a:lnTo>
                      <a:pt x="1257" y="1138"/>
                    </a:lnTo>
                    <a:lnTo>
                      <a:pt x="1258" y="1139"/>
                    </a:lnTo>
                    <a:lnTo>
                      <a:pt x="1258" y="1139"/>
                    </a:lnTo>
                    <a:lnTo>
                      <a:pt x="1261" y="1141"/>
                    </a:lnTo>
                    <a:lnTo>
                      <a:pt x="1261" y="1141"/>
                    </a:lnTo>
                    <a:lnTo>
                      <a:pt x="1284" y="1157"/>
                    </a:lnTo>
                    <a:lnTo>
                      <a:pt x="1307" y="1171"/>
                    </a:lnTo>
                    <a:lnTo>
                      <a:pt x="1330" y="1184"/>
                    </a:lnTo>
                    <a:lnTo>
                      <a:pt x="1352" y="1196"/>
                    </a:lnTo>
                    <a:lnTo>
                      <a:pt x="1374" y="1207"/>
                    </a:lnTo>
                    <a:lnTo>
                      <a:pt x="1398" y="1216"/>
                    </a:lnTo>
                    <a:lnTo>
                      <a:pt x="1422" y="1225"/>
                    </a:lnTo>
                    <a:lnTo>
                      <a:pt x="1447" y="1233"/>
                    </a:lnTo>
                    <a:lnTo>
                      <a:pt x="1447" y="1233"/>
                    </a:lnTo>
                    <a:lnTo>
                      <a:pt x="1524" y="1302"/>
                    </a:lnTo>
                    <a:lnTo>
                      <a:pt x="1524" y="1302"/>
                    </a:lnTo>
                    <a:lnTo>
                      <a:pt x="1553" y="1327"/>
                    </a:lnTo>
                    <a:lnTo>
                      <a:pt x="1568" y="1339"/>
                    </a:lnTo>
                    <a:lnTo>
                      <a:pt x="1583" y="1350"/>
                    </a:lnTo>
                    <a:lnTo>
                      <a:pt x="1599" y="1359"/>
                    </a:lnTo>
                    <a:lnTo>
                      <a:pt x="1616" y="1366"/>
                    </a:lnTo>
                    <a:lnTo>
                      <a:pt x="1625" y="1368"/>
                    </a:lnTo>
                    <a:lnTo>
                      <a:pt x="1634" y="1371"/>
                    </a:lnTo>
                    <a:lnTo>
                      <a:pt x="1644" y="1372"/>
                    </a:lnTo>
                    <a:lnTo>
                      <a:pt x="1654" y="1373"/>
                    </a:lnTo>
                    <a:lnTo>
                      <a:pt x="1654" y="1373"/>
                    </a:lnTo>
                    <a:lnTo>
                      <a:pt x="1664" y="1372"/>
                    </a:lnTo>
                    <a:lnTo>
                      <a:pt x="1674" y="1371"/>
                    </a:lnTo>
                    <a:lnTo>
                      <a:pt x="1685" y="1370"/>
                    </a:lnTo>
                    <a:lnTo>
                      <a:pt x="1694" y="1366"/>
                    </a:lnTo>
                    <a:lnTo>
                      <a:pt x="1694" y="1366"/>
                    </a:lnTo>
                    <a:lnTo>
                      <a:pt x="1712" y="1361"/>
                    </a:lnTo>
                    <a:lnTo>
                      <a:pt x="1729" y="1352"/>
                    </a:lnTo>
                    <a:lnTo>
                      <a:pt x="1746" y="1342"/>
                    </a:lnTo>
                    <a:lnTo>
                      <a:pt x="1760" y="1330"/>
                    </a:lnTo>
                    <a:lnTo>
                      <a:pt x="1774" y="1316"/>
                    </a:lnTo>
                    <a:lnTo>
                      <a:pt x="1785" y="1302"/>
                    </a:lnTo>
                    <a:lnTo>
                      <a:pt x="1795" y="1287"/>
                    </a:lnTo>
                    <a:lnTo>
                      <a:pt x="1798" y="1278"/>
                    </a:lnTo>
                    <a:lnTo>
                      <a:pt x="1801" y="1270"/>
                    </a:lnTo>
                    <a:lnTo>
                      <a:pt x="1801" y="1270"/>
                    </a:lnTo>
                    <a:lnTo>
                      <a:pt x="1821" y="1204"/>
                    </a:lnTo>
                    <a:lnTo>
                      <a:pt x="1821" y="1204"/>
                    </a:lnTo>
                    <a:lnTo>
                      <a:pt x="1786" y="1194"/>
                    </a:lnTo>
                    <a:lnTo>
                      <a:pt x="1786" y="1194"/>
                    </a:lnTo>
                    <a:lnTo>
                      <a:pt x="1778" y="1214"/>
                    </a:lnTo>
                    <a:lnTo>
                      <a:pt x="1775" y="1229"/>
                    </a:lnTo>
                    <a:lnTo>
                      <a:pt x="1772" y="1243"/>
                    </a:lnTo>
                    <a:lnTo>
                      <a:pt x="1768" y="1258"/>
                    </a:lnTo>
                    <a:lnTo>
                      <a:pt x="1768" y="1258"/>
                    </a:lnTo>
                    <a:lnTo>
                      <a:pt x="1766" y="1265"/>
                    </a:lnTo>
                    <a:lnTo>
                      <a:pt x="1763" y="1272"/>
                    </a:lnTo>
                    <a:lnTo>
                      <a:pt x="1759" y="1278"/>
                    </a:lnTo>
                    <a:lnTo>
                      <a:pt x="1753" y="1284"/>
                    </a:lnTo>
                    <a:lnTo>
                      <a:pt x="1748" y="1289"/>
                    </a:lnTo>
                    <a:lnTo>
                      <a:pt x="1741" y="1294"/>
                    </a:lnTo>
                    <a:lnTo>
                      <a:pt x="1735" y="1299"/>
                    </a:lnTo>
                    <a:lnTo>
                      <a:pt x="1727" y="1303"/>
                    </a:lnTo>
                    <a:lnTo>
                      <a:pt x="1718" y="1306"/>
                    </a:lnTo>
                    <a:lnTo>
                      <a:pt x="1710" y="1309"/>
                    </a:lnTo>
                    <a:lnTo>
                      <a:pt x="1701" y="1311"/>
                    </a:lnTo>
                    <a:lnTo>
                      <a:pt x="1691" y="1312"/>
                    </a:lnTo>
                    <a:lnTo>
                      <a:pt x="1681" y="1313"/>
                    </a:lnTo>
                    <a:lnTo>
                      <a:pt x="1672" y="1312"/>
                    </a:lnTo>
                    <a:lnTo>
                      <a:pt x="1662" y="1311"/>
                    </a:lnTo>
                    <a:lnTo>
                      <a:pt x="1652" y="1310"/>
                    </a:lnTo>
                    <a:lnTo>
                      <a:pt x="1652" y="1310"/>
                    </a:lnTo>
                    <a:lnTo>
                      <a:pt x="1628" y="1303"/>
                    </a:lnTo>
                    <a:lnTo>
                      <a:pt x="1620" y="1300"/>
                    </a:lnTo>
                    <a:lnTo>
                      <a:pt x="1614" y="1297"/>
                    </a:lnTo>
                    <a:lnTo>
                      <a:pt x="1614" y="1297"/>
                    </a:lnTo>
                    <a:lnTo>
                      <a:pt x="1619" y="1307"/>
                    </a:lnTo>
                    <a:lnTo>
                      <a:pt x="1622" y="1312"/>
                    </a:lnTo>
                    <a:lnTo>
                      <a:pt x="1627" y="1316"/>
                    </a:lnTo>
                    <a:lnTo>
                      <a:pt x="1631" y="1321"/>
                    </a:lnTo>
                    <a:lnTo>
                      <a:pt x="1637" y="1324"/>
                    </a:lnTo>
                    <a:lnTo>
                      <a:pt x="1643" y="1326"/>
                    </a:lnTo>
                    <a:lnTo>
                      <a:pt x="1650" y="1328"/>
                    </a:lnTo>
                    <a:lnTo>
                      <a:pt x="1650" y="1328"/>
                    </a:lnTo>
                    <a:lnTo>
                      <a:pt x="1666" y="1330"/>
                    </a:lnTo>
                    <a:lnTo>
                      <a:pt x="1681" y="1331"/>
                    </a:lnTo>
                    <a:lnTo>
                      <a:pt x="1699" y="1330"/>
                    </a:lnTo>
                    <a:lnTo>
                      <a:pt x="1721" y="1327"/>
                    </a:lnTo>
                    <a:lnTo>
                      <a:pt x="1721" y="1327"/>
                    </a:lnTo>
                    <a:lnTo>
                      <a:pt x="1697" y="1338"/>
                    </a:lnTo>
                    <a:lnTo>
                      <a:pt x="1687" y="1341"/>
                    </a:lnTo>
                    <a:lnTo>
                      <a:pt x="1678" y="1343"/>
                    </a:lnTo>
                    <a:lnTo>
                      <a:pt x="1678" y="1343"/>
                    </a:lnTo>
                    <a:lnTo>
                      <a:pt x="1669" y="1345"/>
                    </a:lnTo>
                    <a:lnTo>
                      <a:pt x="1660" y="1345"/>
                    </a:lnTo>
                    <a:lnTo>
                      <a:pt x="1650" y="1343"/>
                    </a:lnTo>
                    <a:lnTo>
                      <a:pt x="1640" y="1341"/>
                    </a:lnTo>
                    <a:lnTo>
                      <a:pt x="1640" y="1341"/>
                    </a:lnTo>
                    <a:lnTo>
                      <a:pt x="1627" y="1338"/>
                    </a:lnTo>
                    <a:lnTo>
                      <a:pt x="1617" y="1333"/>
                    </a:lnTo>
                    <a:lnTo>
                      <a:pt x="1608" y="1326"/>
                    </a:lnTo>
                    <a:lnTo>
                      <a:pt x="1602" y="1317"/>
                    </a:lnTo>
                    <a:lnTo>
                      <a:pt x="1596" y="1309"/>
                    </a:lnTo>
                    <a:lnTo>
                      <a:pt x="1593" y="1299"/>
                    </a:lnTo>
                    <a:lnTo>
                      <a:pt x="1591" y="1288"/>
                    </a:lnTo>
                    <a:lnTo>
                      <a:pt x="1590" y="1276"/>
                    </a:lnTo>
                    <a:lnTo>
                      <a:pt x="1591" y="1264"/>
                    </a:lnTo>
                    <a:lnTo>
                      <a:pt x="1592" y="1252"/>
                    </a:lnTo>
                    <a:lnTo>
                      <a:pt x="1596" y="1228"/>
                    </a:lnTo>
                    <a:lnTo>
                      <a:pt x="1602" y="1204"/>
                    </a:lnTo>
                    <a:lnTo>
                      <a:pt x="1608" y="1182"/>
                    </a:lnTo>
                    <a:lnTo>
                      <a:pt x="1608" y="1182"/>
                    </a:lnTo>
                    <a:lnTo>
                      <a:pt x="1612" y="1169"/>
                    </a:lnTo>
                    <a:lnTo>
                      <a:pt x="1613" y="1156"/>
                    </a:lnTo>
                    <a:lnTo>
                      <a:pt x="1614" y="1143"/>
                    </a:lnTo>
                    <a:lnTo>
                      <a:pt x="1614" y="1130"/>
                    </a:lnTo>
                    <a:lnTo>
                      <a:pt x="1614" y="1117"/>
                    </a:lnTo>
                    <a:lnTo>
                      <a:pt x="1612" y="1104"/>
                    </a:lnTo>
                    <a:lnTo>
                      <a:pt x="1607" y="1078"/>
                    </a:lnTo>
                    <a:lnTo>
                      <a:pt x="1607" y="1078"/>
                    </a:lnTo>
                    <a:lnTo>
                      <a:pt x="1637" y="1096"/>
                    </a:lnTo>
                    <a:lnTo>
                      <a:pt x="1652" y="1105"/>
                    </a:lnTo>
                    <a:lnTo>
                      <a:pt x="1667" y="1112"/>
                    </a:lnTo>
                    <a:lnTo>
                      <a:pt x="1667" y="1112"/>
                    </a:lnTo>
                    <a:lnTo>
                      <a:pt x="1678" y="1117"/>
                    </a:lnTo>
                    <a:lnTo>
                      <a:pt x="1689" y="1121"/>
                    </a:lnTo>
                    <a:lnTo>
                      <a:pt x="1689" y="1121"/>
                    </a:lnTo>
                    <a:lnTo>
                      <a:pt x="1746" y="1140"/>
                    </a:lnTo>
                    <a:lnTo>
                      <a:pt x="1775" y="1148"/>
                    </a:lnTo>
                    <a:lnTo>
                      <a:pt x="1805" y="1157"/>
                    </a:lnTo>
                    <a:lnTo>
                      <a:pt x="1835" y="1165"/>
                    </a:lnTo>
                    <a:lnTo>
                      <a:pt x="1865" y="1171"/>
                    </a:lnTo>
                    <a:lnTo>
                      <a:pt x="1896" y="1177"/>
                    </a:lnTo>
                    <a:lnTo>
                      <a:pt x="1926" y="1180"/>
                    </a:lnTo>
                    <a:lnTo>
                      <a:pt x="1957" y="1182"/>
                    </a:lnTo>
                    <a:lnTo>
                      <a:pt x="1987" y="1183"/>
                    </a:lnTo>
                    <a:lnTo>
                      <a:pt x="2018" y="1182"/>
                    </a:lnTo>
                    <a:lnTo>
                      <a:pt x="2048" y="1179"/>
                    </a:lnTo>
                    <a:lnTo>
                      <a:pt x="2078" y="1172"/>
                    </a:lnTo>
                    <a:lnTo>
                      <a:pt x="2093" y="1169"/>
                    </a:lnTo>
                    <a:lnTo>
                      <a:pt x="2107" y="1165"/>
                    </a:lnTo>
                    <a:lnTo>
                      <a:pt x="2122" y="1159"/>
                    </a:lnTo>
                    <a:lnTo>
                      <a:pt x="2137" y="1153"/>
                    </a:lnTo>
                    <a:lnTo>
                      <a:pt x="2151" y="1146"/>
                    </a:lnTo>
                    <a:lnTo>
                      <a:pt x="2165" y="1139"/>
                    </a:lnTo>
                    <a:lnTo>
                      <a:pt x="2165" y="1139"/>
                    </a:lnTo>
                    <a:lnTo>
                      <a:pt x="2187" y="1126"/>
                    </a:lnTo>
                    <a:lnTo>
                      <a:pt x="2206" y="1110"/>
                    </a:lnTo>
                    <a:lnTo>
                      <a:pt x="2226" y="1094"/>
                    </a:lnTo>
                    <a:lnTo>
                      <a:pt x="2243" y="1077"/>
                    </a:lnTo>
                    <a:lnTo>
                      <a:pt x="2260" y="1057"/>
                    </a:lnTo>
                    <a:lnTo>
                      <a:pt x="2275" y="1036"/>
                    </a:lnTo>
                    <a:lnTo>
                      <a:pt x="2289" y="1014"/>
                    </a:lnTo>
                    <a:lnTo>
                      <a:pt x="2302" y="992"/>
                    </a:lnTo>
                    <a:lnTo>
                      <a:pt x="2313" y="969"/>
                    </a:lnTo>
                    <a:lnTo>
                      <a:pt x="2324" y="945"/>
                    </a:lnTo>
                    <a:lnTo>
                      <a:pt x="2333" y="920"/>
                    </a:lnTo>
                    <a:lnTo>
                      <a:pt x="2341" y="895"/>
                    </a:lnTo>
                    <a:lnTo>
                      <a:pt x="2348" y="870"/>
                    </a:lnTo>
                    <a:lnTo>
                      <a:pt x="2353" y="844"/>
                    </a:lnTo>
                    <a:lnTo>
                      <a:pt x="2358" y="819"/>
                    </a:lnTo>
                    <a:lnTo>
                      <a:pt x="2361" y="794"/>
                    </a:lnTo>
                    <a:lnTo>
                      <a:pt x="2361" y="794"/>
                    </a:lnTo>
                    <a:lnTo>
                      <a:pt x="2363" y="771"/>
                    </a:lnTo>
                    <a:lnTo>
                      <a:pt x="2364" y="746"/>
                    </a:lnTo>
                    <a:lnTo>
                      <a:pt x="2365" y="721"/>
                    </a:lnTo>
                    <a:lnTo>
                      <a:pt x="2364" y="694"/>
                    </a:lnTo>
                    <a:lnTo>
                      <a:pt x="2363" y="667"/>
                    </a:lnTo>
                    <a:lnTo>
                      <a:pt x="2361" y="640"/>
                    </a:lnTo>
                    <a:lnTo>
                      <a:pt x="2359" y="611"/>
                    </a:lnTo>
                    <a:lnTo>
                      <a:pt x="2355" y="583"/>
                    </a:lnTo>
                    <a:lnTo>
                      <a:pt x="2351" y="554"/>
                    </a:lnTo>
                    <a:lnTo>
                      <a:pt x="2347" y="526"/>
                    </a:lnTo>
                    <a:lnTo>
                      <a:pt x="2341" y="498"/>
                    </a:lnTo>
                    <a:lnTo>
                      <a:pt x="2335" y="471"/>
                    </a:lnTo>
                    <a:lnTo>
                      <a:pt x="2328" y="445"/>
                    </a:lnTo>
                    <a:lnTo>
                      <a:pt x="2321" y="419"/>
                    </a:lnTo>
                    <a:lnTo>
                      <a:pt x="2312" y="395"/>
                    </a:lnTo>
                    <a:lnTo>
                      <a:pt x="2303" y="372"/>
                    </a:lnTo>
                    <a:lnTo>
                      <a:pt x="2303" y="372"/>
                    </a:lnTo>
                    <a:close/>
                    <a:moveTo>
                      <a:pt x="1080" y="332"/>
                    </a:moveTo>
                    <a:lnTo>
                      <a:pt x="1080" y="332"/>
                    </a:lnTo>
                    <a:lnTo>
                      <a:pt x="1051" y="342"/>
                    </a:lnTo>
                    <a:lnTo>
                      <a:pt x="1022" y="352"/>
                    </a:lnTo>
                    <a:lnTo>
                      <a:pt x="994" y="361"/>
                    </a:lnTo>
                    <a:lnTo>
                      <a:pt x="965" y="368"/>
                    </a:lnTo>
                    <a:lnTo>
                      <a:pt x="965" y="368"/>
                    </a:lnTo>
                    <a:lnTo>
                      <a:pt x="937" y="404"/>
                    </a:lnTo>
                    <a:lnTo>
                      <a:pt x="927" y="421"/>
                    </a:lnTo>
                    <a:lnTo>
                      <a:pt x="917" y="437"/>
                    </a:lnTo>
                    <a:lnTo>
                      <a:pt x="908" y="454"/>
                    </a:lnTo>
                    <a:lnTo>
                      <a:pt x="900" y="473"/>
                    </a:lnTo>
                    <a:lnTo>
                      <a:pt x="895" y="495"/>
                    </a:lnTo>
                    <a:lnTo>
                      <a:pt x="891" y="520"/>
                    </a:lnTo>
                    <a:lnTo>
                      <a:pt x="891" y="520"/>
                    </a:lnTo>
                    <a:lnTo>
                      <a:pt x="885" y="476"/>
                    </a:lnTo>
                    <a:lnTo>
                      <a:pt x="884" y="460"/>
                    </a:lnTo>
                    <a:lnTo>
                      <a:pt x="884" y="446"/>
                    </a:lnTo>
                    <a:lnTo>
                      <a:pt x="886" y="432"/>
                    </a:lnTo>
                    <a:lnTo>
                      <a:pt x="892" y="419"/>
                    </a:lnTo>
                    <a:lnTo>
                      <a:pt x="898" y="402"/>
                    </a:lnTo>
                    <a:lnTo>
                      <a:pt x="909" y="385"/>
                    </a:lnTo>
                    <a:lnTo>
                      <a:pt x="909" y="385"/>
                    </a:lnTo>
                    <a:lnTo>
                      <a:pt x="895" y="393"/>
                    </a:lnTo>
                    <a:lnTo>
                      <a:pt x="880" y="405"/>
                    </a:lnTo>
                    <a:lnTo>
                      <a:pt x="880" y="405"/>
                    </a:lnTo>
                    <a:lnTo>
                      <a:pt x="871" y="414"/>
                    </a:lnTo>
                    <a:lnTo>
                      <a:pt x="862" y="424"/>
                    </a:lnTo>
                    <a:lnTo>
                      <a:pt x="854" y="437"/>
                    </a:lnTo>
                    <a:lnTo>
                      <a:pt x="845" y="451"/>
                    </a:lnTo>
                    <a:lnTo>
                      <a:pt x="827" y="483"/>
                    </a:lnTo>
                    <a:lnTo>
                      <a:pt x="810" y="518"/>
                    </a:lnTo>
                    <a:lnTo>
                      <a:pt x="795" y="554"/>
                    </a:lnTo>
                    <a:lnTo>
                      <a:pt x="780" y="587"/>
                    </a:lnTo>
                    <a:lnTo>
                      <a:pt x="757" y="641"/>
                    </a:lnTo>
                    <a:lnTo>
                      <a:pt x="757" y="641"/>
                    </a:lnTo>
                    <a:lnTo>
                      <a:pt x="759" y="633"/>
                    </a:lnTo>
                    <a:lnTo>
                      <a:pt x="759" y="633"/>
                    </a:lnTo>
                    <a:lnTo>
                      <a:pt x="766" y="605"/>
                    </a:lnTo>
                    <a:lnTo>
                      <a:pt x="775" y="571"/>
                    </a:lnTo>
                    <a:lnTo>
                      <a:pt x="787" y="534"/>
                    </a:lnTo>
                    <a:lnTo>
                      <a:pt x="800" y="496"/>
                    </a:lnTo>
                    <a:lnTo>
                      <a:pt x="814" y="459"/>
                    </a:lnTo>
                    <a:lnTo>
                      <a:pt x="822" y="441"/>
                    </a:lnTo>
                    <a:lnTo>
                      <a:pt x="830" y="425"/>
                    </a:lnTo>
                    <a:lnTo>
                      <a:pt x="837" y="410"/>
                    </a:lnTo>
                    <a:lnTo>
                      <a:pt x="846" y="397"/>
                    </a:lnTo>
                    <a:lnTo>
                      <a:pt x="855" y="385"/>
                    </a:lnTo>
                    <a:lnTo>
                      <a:pt x="862" y="376"/>
                    </a:lnTo>
                    <a:lnTo>
                      <a:pt x="862" y="376"/>
                    </a:lnTo>
                    <a:lnTo>
                      <a:pt x="873" y="366"/>
                    </a:lnTo>
                    <a:lnTo>
                      <a:pt x="882" y="359"/>
                    </a:lnTo>
                    <a:lnTo>
                      <a:pt x="890" y="353"/>
                    </a:lnTo>
                    <a:lnTo>
                      <a:pt x="898" y="349"/>
                    </a:lnTo>
                    <a:lnTo>
                      <a:pt x="907" y="347"/>
                    </a:lnTo>
                    <a:lnTo>
                      <a:pt x="917" y="344"/>
                    </a:lnTo>
                    <a:lnTo>
                      <a:pt x="943" y="342"/>
                    </a:lnTo>
                    <a:lnTo>
                      <a:pt x="943" y="342"/>
                    </a:lnTo>
                    <a:lnTo>
                      <a:pt x="1019" y="335"/>
                    </a:lnTo>
                    <a:lnTo>
                      <a:pt x="1095" y="326"/>
                    </a:lnTo>
                    <a:lnTo>
                      <a:pt x="1095" y="326"/>
                    </a:lnTo>
                    <a:lnTo>
                      <a:pt x="1080" y="332"/>
                    </a:lnTo>
                    <a:lnTo>
                      <a:pt x="1080" y="332"/>
                    </a:lnTo>
                    <a:close/>
                    <a:moveTo>
                      <a:pt x="1336" y="485"/>
                    </a:moveTo>
                    <a:lnTo>
                      <a:pt x="1336" y="485"/>
                    </a:lnTo>
                    <a:lnTo>
                      <a:pt x="1336" y="485"/>
                    </a:lnTo>
                    <a:lnTo>
                      <a:pt x="1336" y="485"/>
                    </a:lnTo>
                    <a:lnTo>
                      <a:pt x="1333" y="471"/>
                    </a:lnTo>
                    <a:lnTo>
                      <a:pt x="1332" y="456"/>
                    </a:lnTo>
                    <a:lnTo>
                      <a:pt x="1331" y="442"/>
                    </a:lnTo>
                    <a:lnTo>
                      <a:pt x="1332" y="429"/>
                    </a:lnTo>
                    <a:lnTo>
                      <a:pt x="1334" y="417"/>
                    </a:lnTo>
                    <a:lnTo>
                      <a:pt x="1337" y="405"/>
                    </a:lnTo>
                    <a:lnTo>
                      <a:pt x="1343" y="395"/>
                    </a:lnTo>
                    <a:lnTo>
                      <a:pt x="1349" y="384"/>
                    </a:lnTo>
                    <a:lnTo>
                      <a:pt x="1357" y="374"/>
                    </a:lnTo>
                    <a:lnTo>
                      <a:pt x="1368" y="364"/>
                    </a:lnTo>
                    <a:lnTo>
                      <a:pt x="1379" y="355"/>
                    </a:lnTo>
                    <a:lnTo>
                      <a:pt x="1393" y="348"/>
                    </a:lnTo>
                    <a:lnTo>
                      <a:pt x="1409" y="339"/>
                    </a:lnTo>
                    <a:lnTo>
                      <a:pt x="1426" y="332"/>
                    </a:lnTo>
                    <a:lnTo>
                      <a:pt x="1447" y="326"/>
                    </a:lnTo>
                    <a:lnTo>
                      <a:pt x="1469" y="319"/>
                    </a:lnTo>
                    <a:lnTo>
                      <a:pt x="1469" y="319"/>
                    </a:lnTo>
                    <a:lnTo>
                      <a:pt x="1455" y="327"/>
                    </a:lnTo>
                    <a:lnTo>
                      <a:pt x="1455" y="327"/>
                    </a:lnTo>
                    <a:lnTo>
                      <a:pt x="1440" y="336"/>
                    </a:lnTo>
                    <a:lnTo>
                      <a:pt x="1426" y="344"/>
                    </a:lnTo>
                    <a:lnTo>
                      <a:pt x="1414" y="353"/>
                    </a:lnTo>
                    <a:lnTo>
                      <a:pt x="1403" y="362"/>
                    </a:lnTo>
                    <a:lnTo>
                      <a:pt x="1393" y="372"/>
                    </a:lnTo>
                    <a:lnTo>
                      <a:pt x="1384" y="381"/>
                    </a:lnTo>
                    <a:lnTo>
                      <a:pt x="1376" y="391"/>
                    </a:lnTo>
                    <a:lnTo>
                      <a:pt x="1369" y="401"/>
                    </a:lnTo>
                    <a:lnTo>
                      <a:pt x="1362" y="411"/>
                    </a:lnTo>
                    <a:lnTo>
                      <a:pt x="1357" y="421"/>
                    </a:lnTo>
                    <a:lnTo>
                      <a:pt x="1348" y="442"/>
                    </a:lnTo>
                    <a:lnTo>
                      <a:pt x="1342" y="463"/>
                    </a:lnTo>
                    <a:lnTo>
                      <a:pt x="1336" y="485"/>
                    </a:lnTo>
                    <a:lnTo>
                      <a:pt x="1336" y="485"/>
                    </a:lnTo>
                    <a:close/>
                    <a:moveTo>
                      <a:pt x="1594" y="1048"/>
                    </a:moveTo>
                    <a:lnTo>
                      <a:pt x="1594" y="1048"/>
                    </a:lnTo>
                    <a:lnTo>
                      <a:pt x="1582" y="1056"/>
                    </a:lnTo>
                    <a:lnTo>
                      <a:pt x="1572" y="1062"/>
                    </a:lnTo>
                    <a:lnTo>
                      <a:pt x="1569" y="1066"/>
                    </a:lnTo>
                    <a:lnTo>
                      <a:pt x="1566" y="1070"/>
                    </a:lnTo>
                    <a:lnTo>
                      <a:pt x="1559" y="1083"/>
                    </a:lnTo>
                    <a:lnTo>
                      <a:pt x="1559" y="1083"/>
                    </a:lnTo>
                    <a:lnTo>
                      <a:pt x="1546" y="1112"/>
                    </a:lnTo>
                    <a:lnTo>
                      <a:pt x="1534" y="1143"/>
                    </a:lnTo>
                    <a:lnTo>
                      <a:pt x="1534" y="1143"/>
                    </a:lnTo>
                    <a:lnTo>
                      <a:pt x="1533" y="1147"/>
                    </a:lnTo>
                    <a:lnTo>
                      <a:pt x="1533" y="1147"/>
                    </a:lnTo>
                    <a:lnTo>
                      <a:pt x="1533" y="1145"/>
                    </a:lnTo>
                    <a:lnTo>
                      <a:pt x="1533" y="1145"/>
                    </a:lnTo>
                    <a:lnTo>
                      <a:pt x="1534" y="1141"/>
                    </a:lnTo>
                    <a:lnTo>
                      <a:pt x="1534" y="1141"/>
                    </a:lnTo>
                    <a:lnTo>
                      <a:pt x="1543" y="1087"/>
                    </a:lnTo>
                    <a:lnTo>
                      <a:pt x="1543" y="1087"/>
                    </a:lnTo>
                    <a:lnTo>
                      <a:pt x="1545" y="1074"/>
                    </a:lnTo>
                    <a:lnTo>
                      <a:pt x="1547" y="1063"/>
                    </a:lnTo>
                    <a:lnTo>
                      <a:pt x="1551" y="1055"/>
                    </a:lnTo>
                    <a:lnTo>
                      <a:pt x="1555" y="1048"/>
                    </a:lnTo>
                    <a:lnTo>
                      <a:pt x="1562" y="1043"/>
                    </a:lnTo>
                    <a:lnTo>
                      <a:pt x="1569" y="1038"/>
                    </a:lnTo>
                    <a:lnTo>
                      <a:pt x="1580" y="1035"/>
                    </a:lnTo>
                    <a:lnTo>
                      <a:pt x="1593" y="1033"/>
                    </a:lnTo>
                    <a:lnTo>
                      <a:pt x="1593" y="1033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22" y="1035"/>
                    </a:lnTo>
                    <a:lnTo>
                      <a:pt x="1594" y="1048"/>
                    </a:lnTo>
                    <a:lnTo>
                      <a:pt x="1594" y="1048"/>
                    </a:lnTo>
                    <a:close/>
                    <a:moveTo>
                      <a:pt x="1710" y="566"/>
                    </a:moveTo>
                    <a:lnTo>
                      <a:pt x="1710" y="566"/>
                    </a:lnTo>
                    <a:lnTo>
                      <a:pt x="1680" y="575"/>
                    </a:lnTo>
                    <a:lnTo>
                      <a:pt x="1650" y="587"/>
                    </a:lnTo>
                    <a:lnTo>
                      <a:pt x="1620" y="603"/>
                    </a:lnTo>
                    <a:lnTo>
                      <a:pt x="1591" y="620"/>
                    </a:lnTo>
                    <a:lnTo>
                      <a:pt x="1564" y="640"/>
                    </a:lnTo>
                    <a:lnTo>
                      <a:pt x="1536" y="660"/>
                    </a:lnTo>
                    <a:lnTo>
                      <a:pt x="1511" y="683"/>
                    </a:lnTo>
                    <a:lnTo>
                      <a:pt x="1499" y="695"/>
                    </a:lnTo>
                    <a:lnTo>
                      <a:pt x="1489" y="708"/>
                    </a:lnTo>
                    <a:lnTo>
                      <a:pt x="1489" y="708"/>
                    </a:lnTo>
                    <a:lnTo>
                      <a:pt x="1485" y="712"/>
                    </a:lnTo>
                    <a:lnTo>
                      <a:pt x="1485" y="712"/>
                    </a:lnTo>
                    <a:lnTo>
                      <a:pt x="1491" y="700"/>
                    </a:lnTo>
                    <a:lnTo>
                      <a:pt x="1496" y="688"/>
                    </a:lnTo>
                    <a:lnTo>
                      <a:pt x="1496" y="688"/>
                    </a:lnTo>
                    <a:lnTo>
                      <a:pt x="1504" y="675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23" y="649"/>
                    </a:lnTo>
                    <a:lnTo>
                      <a:pt x="1534" y="637"/>
                    </a:lnTo>
                    <a:lnTo>
                      <a:pt x="1546" y="627"/>
                    </a:lnTo>
                    <a:lnTo>
                      <a:pt x="1558" y="617"/>
                    </a:lnTo>
                    <a:lnTo>
                      <a:pt x="1558" y="617"/>
                    </a:lnTo>
                    <a:lnTo>
                      <a:pt x="1556" y="612"/>
                    </a:lnTo>
                    <a:lnTo>
                      <a:pt x="1556" y="612"/>
                    </a:lnTo>
                    <a:lnTo>
                      <a:pt x="1553" y="606"/>
                    </a:lnTo>
                    <a:lnTo>
                      <a:pt x="1547" y="600"/>
                    </a:lnTo>
                    <a:lnTo>
                      <a:pt x="1542" y="597"/>
                    </a:lnTo>
                    <a:lnTo>
                      <a:pt x="1536" y="594"/>
                    </a:lnTo>
                    <a:lnTo>
                      <a:pt x="1529" y="592"/>
                    </a:lnTo>
                    <a:lnTo>
                      <a:pt x="1522" y="592"/>
                    </a:lnTo>
                    <a:lnTo>
                      <a:pt x="1516" y="593"/>
                    </a:lnTo>
                    <a:lnTo>
                      <a:pt x="1509" y="595"/>
                    </a:lnTo>
                    <a:lnTo>
                      <a:pt x="1509" y="595"/>
                    </a:lnTo>
                    <a:lnTo>
                      <a:pt x="1503" y="599"/>
                    </a:lnTo>
                    <a:lnTo>
                      <a:pt x="1497" y="604"/>
                    </a:lnTo>
                    <a:lnTo>
                      <a:pt x="1494" y="609"/>
                    </a:lnTo>
                    <a:lnTo>
                      <a:pt x="1491" y="616"/>
                    </a:lnTo>
                    <a:lnTo>
                      <a:pt x="1489" y="622"/>
                    </a:lnTo>
                    <a:lnTo>
                      <a:pt x="1489" y="629"/>
                    </a:lnTo>
                    <a:lnTo>
                      <a:pt x="1490" y="635"/>
                    </a:lnTo>
                    <a:lnTo>
                      <a:pt x="1492" y="643"/>
                    </a:lnTo>
                    <a:lnTo>
                      <a:pt x="1492" y="643"/>
                    </a:lnTo>
                    <a:lnTo>
                      <a:pt x="1495" y="647"/>
                    </a:lnTo>
                    <a:lnTo>
                      <a:pt x="1498" y="652"/>
                    </a:lnTo>
                    <a:lnTo>
                      <a:pt x="1498" y="652"/>
                    </a:lnTo>
                    <a:lnTo>
                      <a:pt x="1492" y="646"/>
                    </a:lnTo>
                    <a:lnTo>
                      <a:pt x="1485" y="639"/>
                    </a:lnTo>
                    <a:lnTo>
                      <a:pt x="1480" y="631"/>
                    </a:lnTo>
                    <a:lnTo>
                      <a:pt x="1475" y="623"/>
                    </a:lnTo>
                    <a:lnTo>
                      <a:pt x="1475" y="623"/>
                    </a:lnTo>
                    <a:lnTo>
                      <a:pt x="1472" y="614"/>
                    </a:lnTo>
                    <a:lnTo>
                      <a:pt x="1469" y="605"/>
                    </a:lnTo>
                    <a:lnTo>
                      <a:pt x="1468" y="596"/>
                    </a:lnTo>
                    <a:lnTo>
                      <a:pt x="1468" y="587"/>
                    </a:lnTo>
                    <a:lnTo>
                      <a:pt x="1468" y="587"/>
                    </a:lnTo>
                    <a:lnTo>
                      <a:pt x="1452" y="599"/>
                    </a:lnTo>
                    <a:lnTo>
                      <a:pt x="1436" y="610"/>
                    </a:lnTo>
                    <a:lnTo>
                      <a:pt x="1419" y="620"/>
                    </a:lnTo>
                    <a:lnTo>
                      <a:pt x="1403" y="628"/>
                    </a:lnTo>
                    <a:lnTo>
                      <a:pt x="1403" y="628"/>
                    </a:lnTo>
                    <a:lnTo>
                      <a:pt x="1404" y="627"/>
                    </a:lnTo>
                    <a:lnTo>
                      <a:pt x="1404" y="627"/>
                    </a:lnTo>
                    <a:lnTo>
                      <a:pt x="1416" y="615"/>
                    </a:lnTo>
                    <a:lnTo>
                      <a:pt x="1429" y="599"/>
                    </a:lnTo>
                    <a:lnTo>
                      <a:pt x="1456" y="567"/>
                    </a:lnTo>
                    <a:lnTo>
                      <a:pt x="1469" y="549"/>
                    </a:lnTo>
                    <a:lnTo>
                      <a:pt x="1483" y="534"/>
                    </a:lnTo>
                    <a:lnTo>
                      <a:pt x="1496" y="522"/>
                    </a:lnTo>
                    <a:lnTo>
                      <a:pt x="1508" y="512"/>
                    </a:lnTo>
                    <a:lnTo>
                      <a:pt x="1508" y="512"/>
                    </a:lnTo>
                    <a:lnTo>
                      <a:pt x="1515" y="508"/>
                    </a:lnTo>
                    <a:lnTo>
                      <a:pt x="1521" y="505"/>
                    </a:lnTo>
                    <a:lnTo>
                      <a:pt x="1536" y="498"/>
                    </a:lnTo>
                    <a:lnTo>
                      <a:pt x="1552" y="494"/>
                    </a:lnTo>
                    <a:lnTo>
                      <a:pt x="1568" y="490"/>
                    </a:lnTo>
                    <a:lnTo>
                      <a:pt x="1600" y="484"/>
                    </a:lnTo>
                    <a:lnTo>
                      <a:pt x="1616" y="480"/>
                    </a:lnTo>
                    <a:lnTo>
                      <a:pt x="1632" y="474"/>
                    </a:lnTo>
                    <a:lnTo>
                      <a:pt x="1632" y="474"/>
                    </a:lnTo>
                    <a:lnTo>
                      <a:pt x="1630" y="475"/>
                    </a:lnTo>
                    <a:lnTo>
                      <a:pt x="1630" y="475"/>
                    </a:lnTo>
                    <a:lnTo>
                      <a:pt x="1619" y="484"/>
                    </a:lnTo>
                    <a:lnTo>
                      <a:pt x="1607" y="492"/>
                    </a:lnTo>
                    <a:lnTo>
                      <a:pt x="1581" y="507"/>
                    </a:lnTo>
                    <a:lnTo>
                      <a:pt x="1581" y="507"/>
                    </a:lnTo>
                    <a:lnTo>
                      <a:pt x="1589" y="510"/>
                    </a:lnTo>
                    <a:lnTo>
                      <a:pt x="1596" y="513"/>
                    </a:lnTo>
                    <a:lnTo>
                      <a:pt x="1603" y="518"/>
                    </a:lnTo>
                    <a:lnTo>
                      <a:pt x="1609" y="523"/>
                    </a:lnTo>
                    <a:lnTo>
                      <a:pt x="1615" y="529"/>
                    </a:lnTo>
                    <a:lnTo>
                      <a:pt x="1620" y="535"/>
                    </a:lnTo>
                    <a:lnTo>
                      <a:pt x="1625" y="542"/>
                    </a:lnTo>
                    <a:lnTo>
                      <a:pt x="1629" y="549"/>
                    </a:lnTo>
                    <a:lnTo>
                      <a:pt x="1629" y="549"/>
                    </a:lnTo>
                    <a:lnTo>
                      <a:pt x="1634" y="563"/>
                    </a:lnTo>
                    <a:lnTo>
                      <a:pt x="1637" y="576"/>
                    </a:lnTo>
                    <a:lnTo>
                      <a:pt x="1637" y="576"/>
                    </a:lnTo>
                    <a:lnTo>
                      <a:pt x="1650" y="573"/>
                    </a:lnTo>
                    <a:lnTo>
                      <a:pt x="1663" y="570"/>
                    </a:lnTo>
                    <a:lnTo>
                      <a:pt x="1663" y="570"/>
                    </a:lnTo>
                    <a:lnTo>
                      <a:pt x="1676" y="567"/>
                    </a:lnTo>
                    <a:lnTo>
                      <a:pt x="1689" y="566"/>
                    </a:lnTo>
                    <a:lnTo>
                      <a:pt x="1701" y="565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4" y="563"/>
                    </a:lnTo>
                    <a:lnTo>
                      <a:pt x="1714" y="563"/>
                    </a:lnTo>
                    <a:lnTo>
                      <a:pt x="1710" y="566"/>
                    </a:lnTo>
                    <a:lnTo>
                      <a:pt x="1710" y="566"/>
                    </a:lnTo>
                    <a:close/>
                    <a:moveTo>
                      <a:pt x="2265" y="336"/>
                    </a:moveTo>
                    <a:lnTo>
                      <a:pt x="2265" y="336"/>
                    </a:lnTo>
                    <a:lnTo>
                      <a:pt x="2265" y="336"/>
                    </a:lnTo>
                    <a:lnTo>
                      <a:pt x="2265" y="336"/>
                    </a:lnTo>
                    <a:lnTo>
                      <a:pt x="2257" y="361"/>
                    </a:lnTo>
                    <a:lnTo>
                      <a:pt x="2248" y="385"/>
                    </a:lnTo>
                    <a:lnTo>
                      <a:pt x="2242" y="397"/>
                    </a:lnTo>
                    <a:lnTo>
                      <a:pt x="2237" y="408"/>
                    </a:lnTo>
                    <a:lnTo>
                      <a:pt x="2229" y="419"/>
                    </a:lnTo>
                    <a:lnTo>
                      <a:pt x="2223" y="428"/>
                    </a:lnTo>
                    <a:lnTo>
                      <a:pt x="2214" y="438"/>
                    </a:lnTo>
                    <a:lnTo>
                      <a:pt x="2205" y="448"/>
                    </a:lnTo>
                    <a:lnTo>
                      <a:pt x="2196" y="457"/>
                    </a:lnTo>
                    <a:lnTo>
                      <a:pt x="2186" y="464"/>
                    </a:lnTo>
                    <a:lnTo>
                      <a:pt x="2175" y="472"/>
                    </a:lnTo>
                    <a:lnTo>
                      <a:pt x="2164" y="478"/>
                    </a:lnTo>
                    <a:lnTo>
                      <a:pt x="2151" y="484"/>
                    </a:lnTo>
                    <a:lnTo>
                      <a:pt x="2138" y="489"/>
                    </a:lnTo>
                    <a:lnTo>
                      <a:pt x="2138" y="489"/>
                    </a:lnTo>
                    <a:lnTo>
                      <a:pt x="2125" y="494"/>
                    </a:lnTo>
                    <a:lnTo>
                      <a:pt x="2113" y="495"/>
                    </a:lnTo>
                    <a:lnTo>
                      <a:pt x="2101" y="495"/>
                    </a:lnTo>
                    <a:lnTo>
                      <a:pt x="2089" y="493"/>
                    </a:lnTo>
                    <a:lnTo>
                      <a:pt x="2078" y="490"/>
                    </a:lnTo>
                    <a:lnTo>
                      <a:pt x="2066" y="486"/>
                    </a:lnTo>
                    <a:lnTo>
                      <a:pt x="2040" y="478"/>
                    </a:lnTo>
                    <a:lnTo>
                      <a:pt x="2040" y="478"/>
                    </a:lnTo>
                    <a:lnTo>
                      <a:pt x="2048" y="480"/>
                    </a:lnTo>
                    <a:lnTo>
                      <a:pt x="2048" y="480"/>
                    </a:lnTo>
                    <a:lnTo>
                      <a:pt x="2070" y="482"/>
                    </a:lnTo>
                    <a:lnTo>
                      <a:pt x="2080" y="482"/>
                    </a:lnTo>
                    <a:lnTo>
                      <a:pt x="2090" y="482"/>
                    </a:lnTo>
                    <a:lnTo>
                      <a:pt x="2099" y="482"/>
                    </a:lnTo>
                    <a:lnTo>
                      <a:pt x="2109" y="480"/>
                    </a:lnTo>
                    <a:lnTo>
                      <a:pt x="2119" y="476"/>
                    </a:lnTo>
                    <a:lnTo>
                      <a:pt x="2130" y="471"/>
                    </a:lnTo>
                    <a:lnTo>
                      <a:pt x="2130" y="471"/>
                    </a:lnTo>
                    <a:lnTo>
                      <a:pt x="2152" y="459"/>
                    </a:lnTo>
                    <a:lnTo>
                      <a:pt x="2172" y="446"/>
                    </a:lnTo>
                    <a:lnTo>
                      <a:pt x="2191" y="431"/>
                    </a:lnTo>
                    <a:lnTo>
                      <a:pt x="2208" y="414"/>
                    </a:lnTo>
                    <a:lnTo>
                      <a:pt x="2225" y="397"/>
                    </a:lnTo>
                    <a:lnTo>
                      <a:pt x="2239" y="377"/>
                    </a:lnTo>
                    <a:lnTo>
                      <a:pt x="2253" y="358"/>
                    </a:lnTo>
                    <a:lnTo>
                      <a:pt x="2264" y="336"/>
                    </a:lnTo>
                    <a:lnTo>
                      <a:pt x="2264" y="336"/>
                    </a:lnTo>
                    <a:lnTo>
                      <a:pt x="2266" y="332"/>
                    </a:lnTo>
                    <a:lnTo>
                      <a:pt x="2266" y="332"/>
                    </a:lnTo>
                    <a:lnTo>
                      <a:pt x="2265" y="336"/>
                    </a:lnTo>
                    <a:lnTo>
                      <a:pt x="2265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0"/>
              <p:cNvSpPr>
                <a:spLocks/>
              </p:cNvSpPr>
              <p:nvPr/>
            </p:nvSpPr>
            <p:spPr bwMode="auto">
              <a:xfrm>
                <a:off x="9534525" y="3376613"/>
                <a:ext cx="298450" cy="469900"/>
              </a:xfrm>
              <a:custGeom>
                <a:avLst/>
                <a:gdLst>
                  <a:gd name="T0" fmla="*/ 163 w 188"/>
                  <a:gd name="T1" fmla="*/ 280 h 296"/>
                  <a:gd name="T2" fmla="*/ 166 w 188"/>
                  <a:gd name="T3" fmla="*/ 270 h 296"/>
                  <a:gd name="T4" fmla="*/ 188 w 188"/>
                  <a:gd name="T5" fmla="*/ 207 h 296"/>
                  <a:gd name="T6" fmla="*/ 175 w 188"/>
                  <a:gd name="T7" fmla="*/ 218 h 296"/>
                  <a:gd name="T8" fmla="*/ 146 w 188"/>
                  <a:gd name="T9" fmla="*/ 236 h 296"/>
                  <a:gd name="T10" fmla="*/ 131 w 188"/>
                  <a:gd name="T11" fmla="*/ 243 h 296"/>
                  <a:gd name="T12" fmla="*/ 104 w 188"/>
                  <a:gd name="T13" fmla="*/ 251 h 296"/>
                  <a:gd name="T14" fmla="*/ 91 w 188"/>
                  <a:gd name="T15" fmla="*/ 252 h 296"/>
                  <a:gd name="T16" fmla="*/ 82 w 188"/>
                  <a:gd name="T17" fmla="*/ 250 h 296"/>
                  <a:gd name="T18" fmla="*/ 74 w 188"/>
                  <a:gd name="T19" fmla="*/ 244 h 296"/>
                  <a:gd name="T20" fmla="*/ 65 w 188"/>
                  <a:gd name="T21" fmla="*/ 227 h 296"/>
                  <a:gd name="T22" fmla="*/ 49 w 188"/>
                  <a:gd name="T23" fmla="*/ 196 h 296"/>
                  <a:gd name="T24" fmla="*/ 65 w 188"/>
                  <a:gd name="T25" fmla="*/ 182 h 296"/>
                  <a:gd name="T26" fmla="*/ 74 w 188"/>
                  <a:gd name="T27" fmla="*/ 166 h 296"/>
                  <a:gd name="T28" fmla="*/ 81 w 188"/>
                  <a:gd name="T29" fmla="*/ 151 h 296"/>
                  <a:gd name="T30" fmla="*/ 86 w 188"/>
                  <a:gd name="T31" fmla="*/ 117 h 296"/>
                  <a:gd name="T32" fmla="*/ 87 w 188"/>
                  <a:gd name="T33" fmla="*/ 83 h 296"/>
                  <a:gd name="T34" fmla="*/ 90 w 188"/>
                  <a:gd name="T35" fmla="*/ 64 h 296"/>
                  <a:gd name="T36" fmla="*/ 94 w 188"/>
                  <a:gd name="T37" fmla="*/ 44 h 296"/>
                  <a:gd name="T38" fmla="*/ 102 w 188"/>
                  <a:gd name="T39" fmla="*/ 24 h 296"/>
                  <a:gd name="T40" fmla="*/ 112 w 188"/>
                  <a:gd name="T41" fmla="*/ 0 h 296"/>
                  <a:gd name="T42" fmla="*/ 79 w 188"/>
                  <a:gd name="T43" fmla="*/ 24 h 296"/>
                  <a:gd name="T44" fmla="*/ 55 w 188"/>
                  <a:gd name="T45" fmla="*/ 44 h 296"/>
                  <a:gd name="T46" fmla="*/ 33 w 188"/>
                  <a:gd name="T47" fmla="*/ 68 h 296"/>
                  <a:gd name="T48" fmla="*/ 16 w 188"/>
                  <a:gd name="T49" fmla="*/ 94 h 296"/>
                  <a:gd name="T50" fmla="*/ 4 w 188"/>
                  <a:gd name="T51" fmla="*/ 122 h 296"/>
                  <a:gd name="T52" fmla="*/ 0 w 188"/>
                  <a:gd name="T53" fmla="*/ 142 h 296"/>
                  <a:gd name="T54" fmla="*/ 1 w 188"/>
                  <a:gd name="T55" fmla="*/ 157 h 296"/>
                  <a:gd name="T56" fmla="*/ 6 w 188"/>
                  <a:gd name="T57" fmla="*/ 171 h 296"/>
                  <a:gd name="T58" fmla="*/ 12 w 188"/>
                  <a:gd name="T59" fmla="*/ 184 h 296"/>
                  <a:gd name="T60" fmla="*/ 17 w 188"/>
                  <a:gd name="T61" fmla="*/ 190 h 296"/>
                  <a:gd name="T62" fmla="*/ 23 w 188"/>
                  <a:gd name="T63" fmla="*/ 197 h 296"/>
                  <a:gd name="T64" fmla="*/ 39 w 188"/>
                  <a:gd name="T65" fmla="*/ 249 h 296"/>
                  <a:gd name="T66" fmla="*/ 46 w 188"/>
                  <a:gd name="T67" fmla="*/ 266 h 296"/>
                  <a:gd name="T68" fmla="*/ 56 w 188"/>
                  <a:gd name="T69" fmla="*/ 280 h 296"/>
                  <a:gd name="T70" fmla="*/ 67 w 188"/>
                  <a:gd name="T71" fmla="*/ 288 h 296"/>
                  <a:gd name="T72" fmla="*/ 81 w 188"/>
                  <a:gd name="T73" fmla="*/ 294 h 296"/>
                  <a:gd name="T74" fmla="*/ 96 w 188"/>
                  <a:gd name="T75" fmla="*/ 296 h 296"/>
                  <a:gd name="T76" fmla="*/ 112 w 188"/>
                  <a:gd name="T77" fmla="*/ 295 h 296"/>
                  <a:gd name="T78" fmla="*/ 146 w 188"/>
                  <a:gd name="T79" fmla="*/ 286 h 296"/>
                  <a:gd name="T80" fmla="*/ 163 w 188"/>
                  <a:gd name="T81" fmla="*/ 28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96">
                    <a:moveTo>
                      <a:pt x="163" y="280"/>
                    </a:moveTo>
                    <a:lnTo>
                      <a:pt x="163" y="280"/>
                    </a:lnTo>
                    <a:lnTo>
                      <a:pt x="166" y="270"/>
                    </a:lnTo>
                    <a:lnTo>
                      <a:pt x="166" y="270"/>
                    </a:lnTo>
                    <a:lnTo>
                      <a:pt x="177" y="237"/>
                    </a:lnTo>
                    <a:lnTo>
                      <a:pt x="188" y="207"/>
                    </a:lnTo>
                    <a:lnTo>
                      <a:pt x="188" y="207"/>
                    </a:lnTo>
                    <a:lnTo>
                      <a:pt x="175" y="218"/>
                    </a:lnTo>
                    <a:lnTo>
                      <a:pt x="161" y="227"/>
                    </a:lnTo>
                    <a:lnTo>
                      <a:pt x="146" y="236"/>
                    </a:lnTo>
                    <a:lnTo>
                      <a:pt x="131" y="243"/>
                    </a:lnTo>
                    <a:lnTo>
                      <a:pt x="131" y="243"/>
                    </a:lnTo>
                    <a:lnTo>
                      <a:pt x="111" y="250"/>
                    </a:lnTo>
                    <a:lnTo>
                      <a:pt x="104" y="251"/>
                    </a:lnTo>
                    <a:lnTo>
                      <a:pt x="97" y="252"/>
                    </a:lnTo>
                    <a:lnTo>
                      <a:pt x="91" y="252"/>
                    </a:lnTo>
                    <a:lnTo>
                      <a:pt x="86" y="251"/>
                    </a:lnTo>
                    <a:lnTo>
                      <a:pt x="82" y="250"/>
                    </a:lnTo>
                    <a:lnTo>
                      <a:pt x="78" y="247"/>
                    </a:lnTo>
                    <a:lnTo>
                      <a:pt x="74" y="244"/>
                    </a:lnTo>
                    <a:lnTo>
                      <a:pt x="71" y="239"/>
                    </a:lnTo>
                    <a:lnTo>
                      <a:pt x="65" y="227"/>
                    </a:lnTo>
                    <a:lnTo>
                      <a:pt x="49" y="196"/>
                    </a:lnTo>
                    <a:lnTo>
                      <a:pt x="49" y="196"/>
                    </a:lnTo>
                    <a:lnTo>
                      <a:pt x="57" y="189"/>
                    </a:lnTo>
                    <a:lnTo>
                      <a:pt x="65" y="182"/>
                    </a:lnTo>
                    <a:lnTo>
                      <a:pt x="70" y="174"/>
                    </a:lnTo>
                    <a:lnTo>
                      <a:pt x="74" y="166"/>
                    </a:lnTo>
                    <a:lnTo>
                      <a:pt x="78" y="159"/>
                    </a:lnTo>
                    <a:lnTo>
                      <a:pt x="81" y="151"/>
                    </a:lnTo>
                    <a:lnTo>
                      <a:pt x="84" y="135"/>
                    </a:lnTo>
                    <a:lnTo>
                      <a:pt x="86" y="117"/>
                    </a:lnTo>
                    <a:lnTo>
                      <a:pt x="87" y="100"/>
                    </a:lnTo>
                    <a:lnTo>
                      <a:pt x="87" y="83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2" y="54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102" y="24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1" y="15"/>
                    </a:lnTo>
                    <a:lnTo>
                      <a:pt x="79" y="24"/>
                    </a:lnTo>
                    <a:lnTo>
                      <a:pt x="67" y="33"/>
                    </a:lnTo>
                    <a:lnTo>
                      <a:pt x="55" y="44"/>
                    </a:lnTo>
                    <a:lnTo>
                      <a:pt x="44" y="56"/>
                    </a:lnTo>
                    <a:lnTo>
                      <a:pt x="33" y="68"/>
                    </a:lnTo>
                    <a:lnTo>
                      <a:pt x="23" y="81"/>
                    </a:lnTo>
                    <a:lnTo>
                      <a:pt x="16" y="94"/>
                    </a:lnTo>
                    <a:lnTo>
                      <a:pt x="9" y="108"/>
                    </a:lnTo>
                    <a:lnTo>
                      <a:pt x="4" y="122"/>
                    </a:lnTo>
                    <a:lnTo>
                      <a:pt x="1" y="136"/>
                    </a:lnTo>
                    <a:lnTo>
                      <a:pt x="0" y="142"/>
                    </a:lnTo>
                    <a:lnTo>
                      <a:pt x="0" y="150"/>
                    </a:lnTo>
                    <a:lnTo>
                      <a:pt x="1" y="157"/>
                    </a:lnTo>
                    <a:lnTo>
                      <a:pt x="2" y="163"/>
                    </a:lnTo>
                    <a:lnTo>
                      <a:pt x="6" y="171"/>
                    </a:lnTo>
                    <a:lnTo>
                      <a:pt x="8" y="177"/>
                    </a:lnTo>
                    <a:lnTo>
                      <a:pt x="12" y="184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33" y="233"/>
                    </a:lnTo>
                    <a:lnTo>
                      <a:pt x="39" y="249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3"/>
                    </a:lnTo>
                    <a:lnTo>
                      <a:pt x="56" y="280"/>
                    </a:lnTo>
                    <a:lnTo>
                      <a:pt x="61" y="284"/>
                    </a:lnTo>
                    <a:lnTo>
                      <a:pt x="67" y="288"/>
                    </a:lnTo>
                    <a:lnTo>
                      <a:pt x="74" y="292"/>
                    </a:lnTo>
                    <a:lnTo>
                      <a:pt x="81" y="294"/>
                    </a:lnTo>
                    <a:lnTo>
                      <a:pt x="89" y="295"/>
                    </a:lnTo>
                    <a:lnTo>
                      <a:pt x="96" y="296"/>
                    </a:lnTo>
                    <a:lnTo>
                      <a:pt x="105" y="295"/>
                    </a:lnTo>
                    <a:lnTo>
                      <a:pt x="112" y="295"/>
                    </a:lnTo>
                    <a:lnTo>
                      <a:pt x="130" y="292"/>
                    </a:lnTo>
                    <a:lnTo>
                      <a:pt x="146" y="286"/>
                    </a:lnTo>
                    <a:lnTo>
                      <a:pt x="163" y="280"/>
                    </a:lnTo>
                    <a:lnTo>
                      <a:pt x="163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1"/>
              <p:cNvSpPr>
                <a:spLocks/>
              </p:cNvSpPr>
              <p:nvPr/>
            </p:nvSpPr>
            <p:spPr bwMode="auto">
              <a:xfrm>
                <a:off x="9620250" y="4457700"/>
                <a:ext cx="414338" cy="582613"/>
              </a:xfrm>
              <a:custGeom>
                <a:avLst/>
                <a:gdLst>
                  <a:gd name="T0" fmla="*/ 100 w 261"/>
                  <a:gd name="T1" fmla="*/ 46 h 367"/>
                  <a:gd name="T2" fmla="*/ 100 w 261"/>
                  <a:gd name="T3" fmla="*/ 46 h 367"/>
                  <a:gd name="T4" fmla="*/ 94 w 261"/>
                  <a:gd name="T5" fmla="*/ 52 h 367"/>
                  <a:gd name="T6" fmla="*/ 94 w 261"/>
                  <a:gd name="T7" fmla="*/ 52 h 367"/>
                  <a:gd name="T8" fmla="*/ 21 w 261"/>
                  <a:gd name="T9" fmla="*/ 127 h 367"/>
                  <a:gd name="T10" fmla="*/ 21 w 261"/>
                  <a:gd name="T11" fmla="*/ 127 h 367"/>
                  <a:gd name="T12" fmla="*/ 9 w 261"/>
                  <a:gd name="T13" fmla="*/ 139 h 367"/>
                  <a:gd name="T14" fmla="*/ 5 w 261"/>
                  <a:gd name="T15" fmla="*/ 143 h 367"/>
                  <a:gd name="T16" fmla="*/ 3 w 261"/>
                  <a:gd name="T17" fmla="*/ 148 h 367"/>
                  <a:gd name="T18" fmla="*/ 1 w 261"/>
                  <a:gd name="T19" fmla="*/ 153 h 367"/>
                  <a:gd name="T20" fmla="*/ 0 w 261"/>
                  <a:gd name="T21" fmla="*/ 159 h 367"/>
                  <a:gd name="T22" fmla="*/ 1 w 261"/>
                  <a:gd name="T23" fmla="*/ 166 h 367"/>
                  <a:gd name="T24" fmla="*/ 2 w 261"/>
                  <a:gd name="T25" fmla="*/ 175 h 367"/>
                  <a:gd name="T26" fmla="*/ 2 w 261"/>
                  <a:gd name="T27" fmla="*/ 175 h 367"/>
                  <a:gd name="T28" fmla="*/ 4 w 261"/>
                  <a:gd name="T29" fmla="*/ 189 h 367"/>
                  <a:gd name="T30" fmla="*/ 8 w 261"/>
                  <a:gd name="T31" fmla="*/ 203 h 367"/>
                  <a:gd name="T32" fmla="*/ 14 w 261"/>
                  <a:gd name="T33" fmla="*/ 219 h 367"/>
                  <a:gd name="T34" fmla="*/ 21 w 261"/>
                  <a:gd name="T35" fmla="*/ 233 h 367"/>
                  <a:gd name="T36" fmla="*/ 29 w 261"/>
                  <a:gd name="T37" fmla="*/ 247 h 367"/>
                  <a:gd name="T38" fmla="*/ 39 w 261"/>
                  <a:gd name="T39" fmla="*/ 261 h 367"/>
                  <a:gd name="T40" fmla="*/ 50 w 261"/>
                  <a:gd name="T41" fmla="*/ 274 h 367"/>
                  <a:gd name="T42" fmla="*/ 62 w 261"/>
                  <a:gd name="T43" fmla="*/ 287 h 367"/>
                  <a:gd name="T44" fmla="*/ 62 w 261"/>
                  <a:gd name="T45" fmla="*/ 287 h 367"/>
                  <a:gd name="T46" fmla="*/ 64 w 261"/>
                  <a:gd name="T47" fmla="*/ 289 h 367"/>
                  <a:gd name="T48" fmla="*/ 64 w 261"/>
                  <a:gd name="T49" fmla="*/ 289 h 367"/>
                  <a:gd name="T50" fmla="*/ 78 w 261"/>
                  <a:gd name="T51" fmla="*/ 304 h 367"/>
                  <a:gd name="T52" fmla="*/ 99 w 261"/>
                  <a:gd name="T53" fmla="*/ 320 h 367"/>
                  <a:gd name="T54" fmla="*/ 124 w 261"/>
                  <a:gd name="T55" fmla="*/ 337 h 367"/>
                  <a:gd name="T56" fmla="*/ 137 w 261"/>
                  <a:gd name="T57" fmla="*/ 345 h 367"/>
                  <a:gd name="T58" fmla="*/ 150 w 261"/>
                  <a:gd name="T59" fmla="*/ 351 h 367"/>
                  <a:gd name="T60" fmla="*/ 163 w 261"/>
                  <a:gd name="T61" fmla="*/ 358 h 367"/>
                  <a:gd name="T62" fmla="*/ 177 w 261"/>
                  <a:gd name="T63" fmla="*/ 362 h 367"/>
                  <a:gd name="T64" fmla="*/ 190 w 261"/>
                  <a:gd name="T65" fmla="*/ 366 h 367"/>
                  <a:gd name="T66" fmla="*/ 202 w 261"/>
                  <a:gd name="T67" fmla="*/ 367 h 367"/>
                  <a:gd name="T68" fmla="*/ 214 w 261"/>
                  <a:gd name="T69" fmla="*/ 366 h 367"/>
                  <a:gd name="T70" fmla="*/ 221 w 261"/>
                  <a:gd name="T71" fmla="*/ 365 h 367"/>
                  <a:gd name="T72" fmla="*/ 226 w 261"/>
                  <a:gd name="T73" fmla="*/ 362 h 367"/>
                  <a:gd name="T74" fmla="*/ 231 w 261"/>
                  <a:gd name="T75" fmla="*/ 360 h 367"/>
                  <a:gd name="T76" fmla="*/ 236 w 261"/>
                  <a:gd name="T77" fmla="*/ 357 h 367"/>
                  <a:gd name="T78" fmla="*/ 240 w 261"/>
                  <a:gd name="T79" fmla="*/ 353 h 367"/>
                  <a:gd name="T80" fmla="*/ 245 w 261"/>
                  <a:gd name="T81" fmla="*/ 348 h 367"/>
                  <a:gd name="T82" fmla="*/ 245 w 261"/>
                  <a:gd name="T83" fmla="*/ 348 h 367"/>
                  <a:gd name="T84" fmla="*/ 250 w 261"/>
                  <a:gd name="T85" fmla="*/ 338 h 367"/>
                  <a:gd name="T86" fmla="*/ 254 w 261"/>
                  <a:gd name="T87" fmla="*/ 328 h 367"/>
                  <a:gd name="T88" fmla="*/ 259 w 261"/>
                  <a:gd name="T89" fmla="*/ 317 h 367"/>
                  <a:gd name="T90" fmla="*/ 261 w 261"/>
                  <a:gd name="T91" fmla="*/ 306 h 367"/>
                  <a:gd name="T92" fmla="*/ 261 w 261"/>
                  <a:gd name="T93" fmla="*/ 306 h 367"/>
                  <a:gd name="T94" fmla="*/ 261 w 261"/>
                  <a:gd name="T95" fmla="*/ 304 h 367"/>
                  <a:gd name="T96" fmla="*/ 261 w 261"/>
                  <a:gd name="T97" fmla="*/ 304 h 367"/>
                  <a:gd name="T98" fmla="*/ 239 w 261"/>
                  <a:gd name="T99" fmla="*/ 270 h 367"/>
                  <a:gd name="T100" fmla="*/ 219 w 261"/>
                  <a:gd name="T101" fmla="*/ 234 h 367"/>
                  <a:gd name="T102" fmla="*/ 198 w 261"/>
                  <a:gd name="T103" fmla="*/ 197 h 367"/>
                  <a:gd name="T104" fmla="*/ 179 w 261"/>
                  <a:gd name="T105" fmla="*/ 159 h 367"/>
                  <a:gd name="T106" fmla="*/ 161 w 261"/>
                  <a:gd name="T107" fmla="*/ 121 h 367"/>
                  <a:gd name="T108" fmla="*/ 144 w 261"/>
                  <a:gd name="T109" fmla="*/ 80 h 367"/>
                  <a:gd name="T110" fmla="*/ 130 w 261"/>
                  <a:gd name="T111" fmla="*/ 40 h 367"/>
                  <a:gd name="T112" fmla="*/ 117 w 261"/>
                  <a:gd name="T113" fmla="*/ 0 h 367"/>
                  <a:gd name="T114" fmla="*/ 117 w 261"/>
                  <a:gd name="T115" fmla="*/ 0 h 367"/>
                  <a:gd name="T116" fmla="*/ 100 w 261"/>
                  <a:gd name="T117" fmla="*/ 46 h 367"/>
                  <a:gd name="T118" fmla="*/ 100 w 261"/>
                  <a:gd name="T119" fmla="*/ 4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1" h="367">
                    <a:moveTo>
                      <a:pt x="100" y="46"/>
                    </a:moveTo>
                    <a:lnTo>
                      <a:pt x="100" y="46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9" y="139"/>
                    </a:lnTo>
                    <a:lnTo>
                      <a:pt x="5" y="143"/>
                    </a:lnTo>
                    <a:lnTo>
                      <a:pt x="3" y="148"/>
                    </a:lnTo>
                    <a:lnTo>
                      <a:pt x="1" y="153"/>
                    </a:lnTo>
                    <a:lnTo>
                      <a:pt x="0" y="159"/>
                    </a:lnTo>
                    <a:lnTo>
                      <a:pt x="1" y="166"/>
                    </a:lnTo>
                    <a:lnTo>
                      <a:pt x="2" y="175"/>
                    </a:lnTo>
                    <a:lnTo>
                      <a:pt x="2" y="175"/>
                    </a:lnTo>
                    <a:lnTo>
                      <a:pt x="4" y="189"/>
                    </a:lnTo>
                    <a:lnTo>
                      <a:pt x="8" y="203"/>
                    </a:lnTo>
                    <a:lnTo>
                      <a:pt x="14" y="219"/>
                    </a:lnTo>
                    <a:lnTo>
                      <a:pt x="21" y="233"/>
                    </a:lnTo>
                    <a:lnTo>
                      <a:pt x="29" y="247"/>
                    </a:lnTo>
                    <a:lnTo>
                      <a:pt x="39" y="261"/>
                    </a:lnTo>
                    <a:lnTo>
                      <a:pt x="50" y="274"/>
                    </a:lnTo>
                    <a:lnTo>
                      <a:pt x="62" y="287"/>
                    </a:lnTo>
                    <a:lnTo>
                      <a:pt x="62" y="287"/>
                    </a:lnTo>
                    <a:lnTo>
                      <a:pt x="64" y="289"/>
                    </a:lnTo>
                    <a:lnTo>
                      <a:pt x="64" y="289"/>
                    </a:lnTo>
                    <a:lnTo>
                      <a:pt x="78" y="304"/>
                    </a:lnTo>
                    <a:lnTo>
                      <a:pt x="99" y="320"/>
                    </a:lnTo>
                    <a:lnTo>
                      <a:pt x="124" y="337"/>
                    </a:lnTo>
                    <a:lnTo>
                      <a:pt x="137" y="345"/>
                    </a:lnTo>
                    <a:lnTo>
                      <a:pt x="150" y="351"/>
                    </a:lnTo>
                    <a:lnTo>
                      <a:pt x="163" y="358"/>
                    </a:lnTo>
                    <a:lnTo>
                      <a:pt x="177" y="362"/>
                    </a:lnTo>
                    <a:lnTo>
                      <a:pt x="190" y="366"/>
                    </a:lnTo>
                    <a:lnTo>
                      <a:pt x="202" y="367"/>
                    </a:lnTo>
                    <a:lnTo>
                      <a:pt x="214" y="366"/>
                    </a:lnTo>
                    <a:lnTo>
                      <a:pt x="221" y="365"/>
                    </a:lnTo>
                    <a:lnTo>
                      <a:pt x="226" y="362"/>
                    </a:lnTo>
                    <a:lnTo>
                      <a:pt x="231" y="360"/>
                    </a:lnTo>
                    <a:lnTo>
                      <a:pt x="236" y="357"/>
                    </a:lnTo>
                    <a:lnTo>
                      <a:pt x="240" y="353"/>
                    </a:lnTo>
                    <a:lnTo>
                      <a:pt x="245" y="348"/>
                    </a:lnTo>
                    <a:lnTo>
                      <a:pt x="245" y="348"/>
                    </a:lnTo>
                    <a:lnTo>
                      <a:pt x="250" y="338"/>
                    </a:lnTo>
                    <a:lnTo>
                      <a:pt x="254" y="328"/>
                    </a:lnTo>
                    <a:lnTo>
                      <a:pt x="259" y="317"/>
                    </a:lnTo>
                    <a:lnTo>
                      <a:pt x="261" y="306"/>
                    </a:lnTo>
                    <a:lnTo>
                      <a:pt x="261" y="306"/>
                    </a:lnTo>
                    <a:lnTo>
                      <a:pt x="261" y="304"/>
                    </a:lnTo>
                    <a:lnTo>
                      <a:pt x="261" y="304"/>
                    </a:lnTo>
                    <a:lnTo>
                      <a:pt x="239" y="270"/>
                    </a:lnTo>
                    <a:lnTo>
                      <a:pt x="219" y="234"/>
                    </a:lnTo>
                    <a:lnTo>
                      <a:pt x="198" y="197"/>
                    </a:lnTo>
                    <a:lnTo>
                      <a:pt x="179" y="159"/>
                    </a:lnTo>
                    <a:lnTo>
                      <a:pt x="161" y="121"/>
                    </a:lnTo>
                    <a:lnTo>
                      <a:pt x="144" y="80"/>
                    </a:lnTo>
                    <a:lnTo>
                      <a:pt x="130" y="4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46"/>
                    </a:lnTo>
                    <a:lnTo>
                      <a:pt x="10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4"/>
              <p:cNvSpPr>
                <a:spLocks/>
              </p:cNvSpPr>
              <p:nvPr/>
            </p:nvSpPr>
            <p:spPr bwMode="auto">
              <a:xfrm>
                <a:off x="9723438" y="3425825"/>
                <a:ext cx="41275" cy="69850"/>
              </a:xfrm>
              <a:custGeom>
                <a:avLst/>
                <a:gdLst>
                  <a:gd name="T0" fmla="*/ 26 w 26"/>
                  <a:gd name="T1" fmla="*/ 44 h 44"/>
                  <a:gd name="T2" fmla="*/ 26 w 26"/>
                  <a:gd name="T3" fmla="*/ 44 h 44"/>
                  <a:gd name="T4" fmla="*/ 25 w 26"/>
                  <a:gd name="T5" fmla="*/ 30 h 44"/>
                  <a:gd name="T6" fmla="*/ 22 w 26"/>
                  <a:gd name="T7" fmla="*/ 18 h 44"/>
                  <a:gd name="T8" fmla="*/ 19 w 26"/>
                  <a:gd name="T9" fmla="*/ 12 h 44"/>
                  <a:gd name="T10" fmla="*/ 15 w 26"/>
                  <a:gd name="T11" fmla="*/ 8 h 44"/>
                  <a:gd name="T12" fmla="*/ 12 w 26"/>
                  <a:gd name="T13" fmla="*/ 5 h 44"/>
                  <a:gd name="T14" fmla="*/ 7 w 26"/>
                  <a:gd name="T15" fmla="*/ 0 h 44"/>
                  <a:gd name="T16" fmla="*/ 7 w 26"/>
                  <a:gd name="T17" fmla="*/ 0 h 44"/>
                  <a:gd name="T18" fmla="*/ 4 w 26"/>
                  <a:gd name="T19" fmla="*/ 10 h 44"/>
                  <a:gd name="T20" fmla="*/ 4 w 26"/>
                  <a:gd name="T21" fmla="*/ 10 h 44"/>
                  <a:gd name="T22" fmla="*/ 2 w 26"/>
                  <a:gd name="T23" fmla="*/ 21 h 44"/>
                  <a:gd name="T24" fmla="*/ 0 w 26"/>
                  <a:gd name="T25" fmla="*/ 31 h 44"/>
                  <a:gd name="T26" fmla="*/ 0 w 26"/>
                  <a:gd name="T27" fmla="*/ 31 h 44"/>
                  <a:gd name="T28" fmla="*/ 8 w 26"/>
                  <a:gd name="T29" fmla="*/ 31 h 44"/>
                  <a:gd name="T30" fmla="*/ 14 w 26"/>
                  <a:gd name="T31" fmla="*/ 34 h 44"/>
                  <a:gd name="T32" fmla="*/ 21 w 26"/>
                  <a:gd name="T33" fmla="*/ 38 h 44"/>
                  <a:gd name="T34" fmla="*/ 26 w 26"/>
                  <a:gd name="T35" fmla="*/ 44 h 44"/>
                  <a:gd name="T36" fmla="*/ 26 w 26"/>
                  <a:gd name="T3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4">
                    <a:moveTo>
                      <a:pt x="26" y="44"/>
                    </a:moveTo>
                    <a:lnTo>
                      <a:pt x="26" y="44"/>
                    </a:lnTo>
                    <a:lnTo>
                      <a:pt x="25" y="30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15" y="8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14" y="34"/>
                    </a:lnTo>
                    <a:lnTo>
                      <a:pt x="21" y="38"/>
                    </a:lnTo>
                    <a:lnTo>
                      <a:pt x="26" y="44"/>
                    </a:lnTo>
                    <a:lnTo>
                      <a:pt x="26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5"/>
              <p:cNvSpPr>
                <a:spLocks/>
              </p:cNvSpPr>
              <p:nvPr/>
            </p:nvSpPr>
            <p:spPr bwMode="auto">
              <a:xfrm>
                <a:off x="9721850" y="3716338"/>
                <a:ext cx="1588" cy="476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/>
              <p:cNvSpPr>
                <a:spLocks/>
              </p:cNvSpPr>
              <p:nvPr/>
            </p:nvSpPr>
            <p:spPr bwMode="auto">
              <a:xfrm>
                <a:off x="11744325" y="4568825"/>
                <a:ext cx="417513" cy="642938"/>
              </a:xfrm>
              <a:custGeom>
                <a:avLst/>
                <a:gdLst>
                  <a:gd name="T0" fmla="*/ 245 w 263"/>
                  <a:gd name="T1" fmla="*/ 165 h 405"/>
                  <a:gd name="T2" fmla="*/ 245 w 263"/>
                  <a:gd name="T3" fmla="*/ 165 h 405"/>
                  <a:gd name="T4" fmla="*/ 244 w 263"/>
                  <a:gd name="T5" fmla="*/ 151 h 405"/>
                  <a:gd name="T6" fmla="*/ 243 w 263"/>
                  <a:gd name="T7" fmla="*/ 138 h 405"/>
                  <a:gd name="T8" fmla="*/ 241 w 263"/>
                  <a:gd name="T9" fmla="*/ 126 h 405"/>
                  <a:gd name="T10" fmla="*/ 239 w 263"/>
                  <a:gd name="T11" fmla="*/ 114 h 405"/>
                  <a:gd name="T12" fmla="*/ 231 w 263"/>
                  <a:gd name="T13" fmla="*/ 91 h 405"/>
                  <a:gd name="T14" fmla="*/ 220 w 263"/>
                  <a:gd name="T15" fmla="*/ 65 h 405"/>
                  <a:gd name="T16" fmla="*/ 220 w 263"/>
                  <a:gd name="T17" fmla="*/ 65 h 405"/>
                  <a:gd name="T18" fmla="*/ 215 w 263"/>
                  <a:gd name="T19" fmla="*/ 48 h 405"/>
                  <a:gd name="T20" fmla="*/ 209 w 263"/>
                  <a:gd name="T21" fmla="*/ 32 h 405"/>
                  <a:gd name="T22" fmla="*/ 199 w 263"/>
                  <a:gd name="T23" fmla="*/ 0 h 405"/>
                  <a:gd name="T24" fmla="*/ 199 w 263"/>
                  <a:gd name="T25" fmla="*/ 0 h 405"/>
                  <a:gd name="T26" fmla="*/ 189 w 263"/>
                  <a:gd name="T27" fmla="*/ 37 h 405"/>
                  <a:gd name="T28" fmla="*/ 175 w 263"/>
                  <a:gd name="T29" fmla="*/ 74 h 405"/>
                  <a:gd name="T30" fmla="*/ 162 w 263"/>
                  <a:gd name="T31" fmla="*/ 113 h 405"/>
                  <a:gd name="T32" fmla="*/ 149 w 263"/>
                  <a:gd name="T33" fmla="*/ 153 h 405"/>
                  <a:gd name="T34" fmla="*/ 149 w 263"/>
                  <a:gd name="T35" fmla="*/ 153 h 405"/>
                  <a:gd name="T36" fmla="*/ 141 w 263"/>
                  <a:gd name="T37" fmla="*/ 176 h 405"/>
                  <a:gd name="T38" fmla="*/ 126 w 263"/>
                  <a:gd name="T39" fmla="*/ 206 h 405"/>
                  <a:gd name="T40" fmla="*/ 108 w 263"/>
                  <a:gd name="T41" fmla="*/ 240 h 405"/>
                  <a:gd name="T42" fmla="*/ 87 w 263"/>
                  <a:gd name="T43" fmla="*/ 277 h 405"/>
                  <a:gd name="T44" fmla="*/ 64 w 263"/>
                  <a:gd name="T45" fmla="*/ 312 h 405"/>
                  <a:gd name="T46" fmla="*/ 41 w 263"/>
                  <a:gd name="T47" fmla="*/ 345 h 405"/>
                  <a:gd name="T48" fmla="*/ 31 w 263"/>
                  <a:gd name="T49" fmla="*/ 359 h 405"/>
                  <a:gd name="T50" fmla="*/ 20 w 263"/>
                  <a:gd name="T51" fmla="*/ 371 h 405"/>
                  <a:gd name="T52" fmla="*/ 10 w 263"/>
                  <a:gd name="T53" fmla="*/ 382 h 405"/>
                  <a:gd name="T54" fmla="*/ 0 w 263"/>
                  <a:gd name="T55" fmla="*/ 389 h 405"/>
                  <a:gd name="T56" fmla="*/ 0 w 263"/>
                  <a:gd name="T57" fmla="*/ 389 h 405"/>
                  <a:gd name="T58" fmla="*/ 4 w 263"/>
                  <a:gd name="T59" fmla="*/ 392 h 405"/>
                  <a:gd name="T60" fmla="*/ 9 w 263"/>
                  <a:gd name="T61" fmla="*/ 394 h 405"/>
                  <a:gd name="T62" fmla="*/ 21 w 263"/>
                  <a:gd name="T63" fmla="*/ 397 h 405"/>
                  <a:gd name="T64" fmla="*/ 38 w 263"/>
                  <a:gd name="T65" fmla="*/ 400 h 405"/>
                  <a:gd name="T66" fmla="*/ 59 w 263"/>
                  <a:gd name="T67" fmla="*/ 402 h 405"/>
                  <a:gd name="T68" fmla="*/ 59 w 263"/>
                  <a:gd name="T69" fmla="*/ 402 h 405"/>
                  <a:gd name="T70" fmla="*/ 85 w 263"/>
                  <a:gd name="T71" fmla="*/ 403 h 405"/>
                  <a:gd name="T72" fmla="*/ 124 w 263"/>
                  <a:gd name="T73" fmla="*/ 403 h 405"/>
                  <a:gd name="T74" fmla="*/ 191 w 263"/>
                  <a:gd name="T75" fmla="*/ 405 h 405"/>
                  <a:gd name="T76" fmla="*/ 191 w 263"/>
                  <a:gd name="T77" fmla="*/ 405 h 405"/>
                  <a:gd name="T78" fmla="*/ 207 w 263"/>
                  <a:gd name="T79" fmla="*/ 405 h 405"/>
                  <a:gd name="T80" fmla="*/ 221 w 263"/>
                  <a:gd name="T81" fmla="*/ 403 h 405"/>
                  <a:gd name="T82" fmla="*/ 233 w 263"/>
                  <a:gd name="T83" fmla="*/ 401 h 405"/>
                  <a:gd name="T84" fmla="*/ 238 w 263"/>
                  <a:gd name="T85" fmla="*/ 399 h 405"/>
                  <a:gd name="T86" fmla="*/ 242 w 263"/>
                  <a:gd name="T87" fmla="*/ 397 h 405"/>
                  <a:gd name="T88" fmla="*/ 246 w 263"/>
                  <a:gd name="T89" fmla="*/ 394 h 405"/>
                  <a:gd name="T90" fmla="*/ 249 w 263"/>
                  <a:gd name="T91" fmla="*/ 389 h 405"/>
                  <a:gd name="T92" fmla="*/ 253 w 263"/>
                  <a:gd name="T93" fmla="*/ 385 h 405"/>
                  <a:gd name="T94" fmla="*/ 255 w 263"/>
                  <a:gd name="T95" fmla="*/ 380 h 405"/>
                  <a:gd name="T96" fmla="*/ 259 w 263"/>
                  <a:gd name="T97" fmla="*/ 365 h 405"/>
                  <a:gd name="T98" fmla="*/ 261 w 263"/>
                  <a:gd name="T99" fmla="*/ 347 h 405"/>
                  <a:gd name="T100" fmla="*/ 261 w 263"/>
                  <a:gd name="T101" fmla="*/ 347 h 405"/>
                  <a:gd name="T102" fmla="*/ 263 w 263"/>
                  <a:gd name="T103" fmla="*/ 330 h 405"/>
                  <a:gd name="T104" fmla="*/ 263 w 263"/>
                  <a:gd name="T105" fmla="*/ 324 h 405"/>
                  <a:gd name="T106" fmla="*/ 261 w 263"/>
                  <a:gd name="T107" fmla="*/ 317 h 405"/>
                  <a:gd name="T108" fmla="*/ 259 w 263"/>
                  <a:gd name="T109" fmla="*/ 312 h 405"/>
                  <a:gd name="T110" fmla="*/ 257 w 263"/>
                  <a:gd name="T111" fmla="*/ 307 h 405"/>
                  <a:gd name="T112" fmla="*/ 248 w 263"/>
                  <a:gd name="T113" fmla="*/ 291 h 405"/>
                  <a:gd name="T114" fmla="*/ 248 w 263"/>
                  <a:gd name="T115" fmla="*/ 291 h 405"/>
                  <a:gd name="T116" fmla="*/ 245 w 263"/>
                  <a:gd name="T117" fmla="*/ 165 h 405"/>
                  <a:gd name="T118" fmla="*/ 245 w 263"/>
                  <a:gd name="T119" fmla="*/ 16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3" h="405">
                    <a:moveTo>
                      <a:pt x="245" y="165"/>
                    </a:moveTo>
                    <a:lnTo>
                      <a:pt x="245" y="165"/>
                    </a:lnTo>
                    <a:lnTo>
                      <a:pt x="244" y="151"/>
                    </a:lnTo>
                    <a:lnTo>
                      <a:pt x="243" y="138"/>
                    </a:lnTo>
                    <a:lnTo>
                      <a:pt x="241" y="126"/>
                    </a:lnTo>
                    <a:lnTo>
                      <a:pt x="239" y="114"/>
                    </a:lnTo>
                    <a:lnTo>
                      <a:pt x="231" y="91"/>
                    </a:lnTo>
                    <a:lnTo>
                      <a:pt x="220" y="65"/>
                    </a:lnTo>
                    <a:lnTo>
                      <a:pt x="220" y="65"/>
                    </a:lnTo>
                    <a:lnTo>
                      <a:pt x="215" y="48"/>
                    </a:lnTo>
                    <a:lnTo>
                      <a:pt x="209" y="3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89" y="37"/>
                    </a:lnTo>
                    <a:lnTo>
                      <a:pt x="175" y="74"/>
                    </a:lnTo>
                    <a:lnTo>
                      <a:pt x="162" y="113"/>
                    </a:lnTo>
                    <a:lnTo>
                      <a:pt x="149" y="153"/>
                    </a:lnTo>
                    <a:lnTo>
                      <a:pt x="149" y="153"/>
                    </a:lnTo>
                    <a:lnTo>
                      <a:pt x="141" y="176"/>
                    </a:lnTo>
                    <a:lnTo>
                      <a:pt x="126" y="206"/>
                    </a:lnTo>
                    <a:lnTo>
                      <a:pt x="108" y="240"/>
                    </a:lnTo>
                    <a:lnTo>
                      <a:pt x="87" y="277"/>
                    </a:lnTo>
                    <a:lnTo>
                      <a:pt x="64" y="312"/>
                    </a:lnTo>
                    <a:lnTo>
                      <a:pt x="41" y="345"/>
                    </a:lnTo>
                    <a:lnTo>
                      <a:pt x="31" y="359"/>
                    </a:lnTo>
                    <a:lnTo>
                      <a:pt x="20" y="371"/>
                    </a:lnTo>
                    <a:lnTo>
                      <a:pt x="10" y="382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4" y="392"/>
                    </a:lnTo>
                    <a:lnTo>
                      <a:pt x="9" y="394"/>
                    </a:lnTo>
                    <a:lnTo>
                      <a:pt x="21" y="397"/>
                    </a:lnTo>
                    <a:lnTo>
                      <a:pt x="38" y="400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85" y="403"/>
                    </a:lnTo>
                    <a:lnTo>
                      <a:pt x="124" y="403"/>
                    </a:lnTo>
                    <a:lnTo>
                      <a:pt x="191" y="405"/>
                    </a:lnTo>
                    <a:lnTo>
                      <a:pt x="191" y="405"/>
                    </a:lnTo>
                    <a:lnTo>
                      <a:pt x="207" y="405"/>
                    </a:lnTo>
                    <a:lnTo>
                      <a:pt x="221" y="403"/>
                    </a:lnTo>
                    <a:lnTo>
                      <a:pt x="233" y="401"/>
                    </a:lnTo>
                    <a:lnTo>
                      <a:pt x="238" y="399"/>
                    </a:lnTo>
                    <a:lnTo>
                      <a:pt x="242" y="397"/>
                    </a:lnTo>
                    <a:lnTo>
                      <a:pt x="246" y="394"/>
                    </a:lnTo>
                    <a:lnTo>
                      <a:pt x="249" y="389"/>
                    </a:lnTo>
                    <a:lnTo>
                      <a:pt x="253" y="385"/>
                    </a:lnTo>
                    <a:lnTo>
                      <a:pt x="255" y="380"/>
                    </a:lnTo>
                    <a:lnTo>
                      <a:pt x="259" y="365"/>
                    </a:lnTo>
                    <a:lnTo>
                      <a:pt x="261" y="347"/>
                    </a:lnTo>
                    <a:lnTo>
                      <a:pt x="261" y="347"/>
                    </a:lnTo>
                    <a:lnTo>
                      <a:pt x="263" y="330"/>
                    </a:lnTo>
                    <a:lnTo>
                      <a:pt x="263" y="324"/>
                    </a:lnTo>
                    <a:lnTo>
                      <a:pt x="261" y="317"/>
                    </a:lnTo>
                    <a:lnTo>
                      <a:pt x="259" y="312"/>
                    </a:lnTo>
                    <a:lnTo>
                      <a:pt x="257" y="307"/>
                    </a:lnTo>
                    <a:lnTo>
                      <a:pt x="248" y="291"/>
                    </a:lnTo>
                    <a:lnTo>
                      <a:pt x="248" y="291"/>
                    </a:lnTo>
                    <a:lnTo>
                      <a:pt x="245" y="165"/>
                    </a:lnTo>
                    <a:lnTo>
                      <a:pt x="24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550956" y="4923654"/>
              <a:ext cx="1690937" cy="1267433"/>
              <a:chOff x="9296400" y="2298700"/>
              <a:chExt cx="4360863" cy="326866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3" name="Freeform 69"/>
              <p:cNvSpPr>
                <a:spLocks/>
              </p:cNvSpPr>
              <p:nvPr/>
            </p:nvSpPr>
            <p:spPr bwMode="auto">
              <a:xfrm>
                <a:off x="12980988" y="3076575"/>
                <a:ext cx="30163" cy="34925"/>
              </a:xfrm>
              <a:custGeom>
                <a:avLst/>
                <a:gdLst>
                  <a:gd name="T0" fmla="*/ 14 w 19"/>
                  <a:gd name="T1" fmla="*/ 22 h 22"/>
                  <a:gd name="T2" fmla="*/ 14 w 19"/>
                  <a:gd name="T3" fmla="*/ 22 h 22"/>
                  <a:gd name="T4" fmla="*/ 19 w 19"/>
                  <a:gd name="T5" fmla="*/ 18 h 22"/>
                  <a:gd name="T6" fmla="*/ 19 w 19"/>
                  <a:gd name="T7" fmla="*/ 18 h 22"/>
                  <a:gd name="T8" fmla="*/ 12 w 19"/>
                  <a:gd name="T9" fmla="*/ 0 h 22"/>
                  <a:gd name="T10" fmla="*/ 12 w 19"/>
                  <a:gd name="T11" fmla="*/ 0 h 22"/>
                  <a:gd name="T12" fmla="*/ 0 w 19"/>
                  <a:gd name="T13" fmla="*/ 1 h 22"/>
                  <a:gd name="T14" fmla="*/ 0 w 19"/>
                  <a:gd name="T15" fmla="*/ 1 h 22"/>
                  <a:gd name="T16" fmla="*/ 7 w 19"/>
                  <a:gd name="T17" fmla="*/ 11 h 22"/>
                  <a:gd name="T18" fmla="*/ 14 w 19"/>
                  <a:gd name="T19" fmla="*/ 22 h 22"/>
                  <a:gd name="T20" fmla="*/ 14 w 19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1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2"/>
              <p:cNvSpPr>
                <a:spLocks/>
              </p:cNvSpPr>
              <p:nvPr/>
            </p:nvSpPr>
            <p:spPr bwMode="auto">
              <a:xfrm>
                <a:off x="12201525" y="5019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3"/>
              <p:cNvSpPr>
                <a:spLocks/>
              </p:cNvSpPr>
              <p:nvPr/>
            </p:nvSpPr>
            <p:spPr bwMode="auto">
              <a:xfrm>
                <a:off x="11687175" y="52276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76"/>
              <p:cNvSpPr>
                <a:spLocks noChangeArrowheads="1"/>
              </p:cNvSpPr>
              <p:nvPr/>
            </p:nvSpPr>
            <p:spPr bwMode="auto">
              <a:xfrm>
                <a:off x="12084050" y="44783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8"/>
              <p:cNvSpPr>
                <a:spLocks noEditPoints="1"/>
              </p:cNvSpPr>
              <p:nvPr/>
            </p:nvSpPr>
            <p:spPr bwMode="auto">
              <a:xfrm>
                <a:off x="9463088" y="2312988"/>
                <a:ext cx="4194175" cy="3254375"/>
              </a:xfrm>
              <a:custGeom>
                <a:avLst/>
                <a:gdLst>
                  <a:gd name="T0" fmla="*/ 2415 w 2642"/>
                  <a:gd name="T1" fmla="*/ 334 h 2050"/>
                  <a:gd name="T2" fmla="*/ 2160 w 2642"/>
                  <a:gd name="T3" fmla="*/ 303 h 2050"/>
                  <a:gd name="T4" fmla="*/ 1648 w 2642"/>
                  <a:gd name="T5" fmla="*/ 0 h 2050"/>
                  <a:gd name="T6" fmla="*/ 1057 w 2642"/>
                  <a:gd name="T7" fmla="*/ 280 h 2050"/>
                  <a:gd name="T8" fmla="*/ 392 w 2642"/>
                  <a:gd name="T9" fmla="*/ 617 h 2050"/>
                  <a:gd name="T10" fmla="*/ 167 w 2642"/>
                  <a:gd name="T11" fmla="*/ 829 h 2050"/>
                  <a:gd name="T12" fmla="*/ 198 w 2642"/>
                  <a:gd name="T13" fmla="*/ 609 h 2050"/>
                  <a:gd name="T14" fmla="*/ 42 w 2642"/>
                  <a:gd name="T15" fmla="*/ 918 h 2050"/>
                  <a:gd name="T16" fmla="*/ 180 w 2642"/>
                  <a:gd name="T17" fmla="*/ 1246 h 2050"/>
                  <a:gd name="T18" fmla="*/ 119 w 2642"/>
                  <a:gd name="T19" fmla="*/ 1683 h 2050"/>
                  <a:gd name="T20" fmla="*/ 297 w 2642"/>
                  <a:gd name="T21" fmla="*/ 1897 h 2050"/>
                  <a:gd name="T22" fmla="*/ 705 w 2642"/>
                  <a:gd name="T23" fmla="*/ 1999 h 2050"/>
                  <a:gd name="T24" fmla="*/ 805 w 2642"/>
                  <a:gd name="T25" fmla="*/ 1680 h 2050"/>
                  <a:gd name="T26" fmla="*/ 906 w 2642"/>
                  <a:gd name="T27" fmla="*/ 1798 h 2050"/>
                  <a:gd name="T28" fmla="*/ 1220 w 2642"/>
                  <a:gd name="T29" fmla="*/ 2025 h 2050"/>
                  <a:gd name="T30" fmla="*/ 1623 w 2642"/>
                  <a:gd name="T31" fmla="*/ 1877 h 2050"/>
                  <a:gd name="T32" fmla="*/ 1734 w 2642"/>
                  <a:gd name="T33" fmla="*/ 1585 h 2050"/>
                  <a:gd name="T34" fmla="*/ 1807 w 2642"/>
                  <a:gd name="T35" fmla="*/ 1465 h 2050"/>
                  <a:gd name="T36" fmla="*/ 2085 w 2642"/>
                  <a:gd name="T37" fmla="*/ 1280 h 2050"/>
                  <a:gd name="T38" fmla="*/ 2581 w 2642"/>
                  <a:gd name="T39" fmla="*/ 1063 h 2050"/>
                  <a:gd name="T40" fmla="*/ 2216 w 2642"/>
                  <a:gd name="T41" fmla="*/ 482 h 2050"/>
                  <a:gd name="T42" fmla="*/ 168 w 2642"/>
                  <a:gd name="T43" fmla="*/ 711 h 2050"/>
                  <a:gd name="T44" fmla="*/ 147 w 2642"/>
                  <a:gd name="T45" fmla="*/ 694 h 2050"/>
                  <a:gd name="T46" fmla="*/ 176 w 2642"/>
                  <a:gd name="T47" fmla="*/ 913 h 2050"/>
                  <a:gd name="T48" fmla="*/ 349 w 2642"/>
                  <a:gd name="T49" fmla="*/ 1689 h 2050"/>
                  <a:gd name="T50" fmla="*/ 101 w 2642"/>
                  <a:gd name="T51" fmla="*/ 1526 h 2050"/>
                  <a:gd name="T52" fmla="*/ 1401 w 2642"/>
                  <a:gd name="T53" fmla="*/ 1836 h 2050"/>
                  <a:gd name="T54" fmla="*/ 1496 w 2642"/>
                  <a:gd name="T55" fmla="*/ 1823 h 2050"/>
                  <a:gd name="T56" fmla="*/ 1676 w 2642"/>
                  <a:gd name="T57" fmla="*/ 1535 h 2050"/>
                  <a:gd name="T58" fmla="*/ 2388 w 2642"/>
                  <a:gd name="T59" fmla="*/ 1193 h 2050"/>
                  <a:gd name="T60" fmla="*/ 1837 w 2642"/>
                  <a:gd name="T61" fmla="*/ 1171 h 2050"/>
                  <a:gd name="T62" fmla="*/ 1944 w 2642"/>
                  <a:gd name="T63" fmla="*/ 1381 h 2050"/>
                  <a:gd name="T64" fmla="*/ 1976 w 2642"/>
                  <a:gd name="T65" fmla="*/ 1338 h 2050"/>
                  <a:gd name="T66" fmla="*/ 1877 w 2642"/>
                  <a:gd name="T67" fmla="*/ 1427 h 2050"/>
                  <a:gd name="T68" fmla="*/ 1513 w 2642"/>
                  <a:gd name="T69" fmla="*/ 1229 h 2050"/>
                  <a:gd name="T70" fmla="*/ 1378 w 2642"/>
                  <a:gd name="T71" fmla="*/ 1804 h 2050"/>
                  <a:gd name="T72" fmla="*/ 995 w 2642"/>
                  <a:gd name="T73" fmla="*/ 1851 h 2050"/>
                  <a:gd name="T74" fmla="*/ 1117 w 2642"/>
                  <a:gd name="T75" fmla="*/ 1584 h 2050"/>
                  <a:gd name="T76" fmla="*/ 760 w 2642"/>
                  <a:gd name="T77" fmla="*/ 1540 h 2050"/>
                  <a:gd name="T78" fmla="*/ 606 w 2642"/>
                  <a:gd name="T79" fmla="*/ 1957 h 2050"/>
                  <a:gd name="T80" fmla="*/ 401 w 2642"/>
                  <a:gd name="T81" fmla="*/ 1704 h 2050"/>
                  <a:gd name="T82" fmla="*/ 249 w 2642"/>
                  <a:gd name="T83" fmla="*/ 946 h 2050"/>
                  <a:gd name="T84" fmla="*/ 814 w 2642"/>
                  <a:gd name="T85" fmla="*/ 486 h 2050"/>
                  <a:gd name="T86" fmla="*/ 626 w 2642"/>
                  <a:gd name="T87" fmla="*/ 990 h 2050"/>
                  <a:gd name="T88" fmla="*/ 864 w 2642"/>
                  <a:gd name="T89" fmla="*/ 1376 h 2050"/>
                  <a:gd name="T90" fmla="*/ 1365 w 2642"/>
                  <a:gd name="T91" fmla="*/ 1031 h 2050"/>
                  <a:gd name="T92" fmla="*/ 1323 w 2642"/>
                  <a:gd name="T93" fmla="*/ 999 h 2050"/>
                  <a:gd name="T94" fmla="*/ 887 w 2642"/>
                  <a:gd name="T95" fmla="*/ 1332 h 2050"/>
                  <a:gd name="T96" fmla="*/ 748 w 2642"/>
                  <a:gd name="T97" fmla="*/ 1090 h 2050"/>
                  <a:gd name="T98" fmla="*/ 739 w 2642"/>
                  <a:gd name="T99" fmla="*/ 677 h 2050"/>
                  <a:gd name="T100" fmla="*/ 1340 w 2642"/>
                  <a:gd name="T101" fmla="*/ 275 h 2050"/>
                  <a:gd name="T102" fmla="*/ 1708 w 2642"/>
                  <a:gd name="T103" fmla="*/ 63 h 2050"/>
                  <a:gd name="T104" fmla="*/ 2131 w 2642"/>
                  <a:gd name="T105" fmla="*/ 340 h 2050"/>
                  <a:gd name="T106" fmla="*/ 2070 w 2642"/>
                  <a:gd name="T107" fmla="*/ 496 h 2050"/>
                  <a:gd name="T108" fmla="*/ 2110 w 2642"/>
                  <a:gd name="T109" fmla="*/ 543 h 2050"/>
                  <a:gd name="T110" fmla="*/ 2123 w 2642"/>
                  <a:gd name="T111" fmla="*/ 576 h 2050"/>
                  <a:gd name="T112" fmla="*/ 2064 w 2642"/>
                  <a:gd name="T113" fmla="*/ 660 h 2050"/>
                  <a:gd name="T114" fmla="*/ 2146 w 2642"/>
                  <a:gd name="T115" fmla="*/ 651 h 2050"/>
                  <a:gd name="T116" fmla="*/ 2196 w 2642"/>
                  <a:gd name="T117" fmla="*/ 650 h 2050"/>
                  <a:gd name="T118" fmla="*/ 2263 w 2642"/>
                  <a:gd name="T119" fmla="*/ 612 h 2050"/>
                  <a:gd name="T120" fmla="*/ 2467 w 2642"/>
                  <a:gd name="T121" fmla="*/ 377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2" h="2050">
                    <a:moveTo>
                      <a:pt x="2627" y="599"/>
                    </a:moveTo>
                    <a:lnTo>
                      <a:pt x="2627" y="599"/>
                    </a:lnTo>
                    <a:lnTo>
                      <a:pt x="2622" y="568"/>
                    </a:lnTo>
                    <a:lnTo>
                      <a:pt x="2615" y="539"/>
                    </a:lnTo>
                    <a:lnTo>
                      <a:pt x="2609" y="511"/>
                    </a:lnTo>
                    <a:lnTo>
                      <a:pt x="2601" y="482"/>
                    </a:lnTo>
                    <a:lnTo>
                      <a:pt x="2594" y="456"/>
                    </a:lnTo>
                    <a:lnTo>
                      <a:pt x="2585" y="430"/>
                    </a:lnTo>
                    <a:lnTo>
                      <a:pt x="2574" y="406"/>
                    </a:lnTo>
                    <a:lnTo>
                      <a:pt x="2564" y="384"/>
                    </a:lnTo>
                    <a:lnTo>
                      <a:pt x="2564" y="384"/>
                    </a:lnTo>
                    <a:lnTo>
                      <a:pt x="2558" y="374"/>
                    </a:lnTo>
                    <a:lnTo>
                      <a:pt x="2548" y="365"/>
                    </a:lnTo>
                    <a:lnTo>
                      <a:pt x="2548" y="365"/>
                    </a:lnTo>
                    <a:lnTo>
                      <a:pt x="2536" y="354"/>
                    </a:lnTo>
                    <a:lnTo>
                      <a:pt x="2522" y="344"/>
                    </a:lnTo>
                    <a:lnTo>
                      <a:pt x="2507" y="335"/>
                    </a:lnTo>
                    <a:lnTo>
                      <a:pt x="2490" y="329"/>
                    </a:lnTo>
                    <a:lnTo>
                      <a:pt x="2490" y="329"/>
                    </a:lnTo>
                    <a:lnTo>
                      <a:pt x="2482" y="325"/>
                    </a:lnTo>
                    <a:lnTo>
                      <a:pt x="2473" y="324"/>
                    </a:lnTo>
                    <a:lnTo>
                      <a:pt x="2463" y="322"/>
                    </a:lnTo>
                    <a:lnTo>
                      <a:pt x="2454" y="322"/>
                    </a:lnTo>
                    <a:lnTo>
                      <a:pt x="2446" y="322"/>
                    </a:lnTo>
                    <a:lnTo>
                      <a:pt x="2438" y="323"/>
                    </a:lnTo>
                    <a:lnTo>
                      <a:pt x="2429" y="325"/>
                    </a:lnTo>
                    <a:lnTo>
                      <a:pt x="2422" y="329"/>
                    </a:lnTo>
                    <a:lnTo>
                      <a:pt x="2422" y="329"/>
                    </a:lnTo>
                    <a:lnTo>
                      <a:pt x="2415" y="334"/>
                    </a:lnTo>
                    <a:lnTo>
                      <a:pt x="2407" y="340"/>
                    </a:lnTo>
                    <a:lnTo>
                      <a:pt x="2407" y="340"/>
                    </a:lnTo>
                    <a:lnTo>
                      <a:pt x="2399" y="349"/>
                    </a:lnTo>
                    <a:lnTo>
                      <a:pt x="2390" y="360"/>
                    </a:lnTo>
                    <a:lnTo>
                      <a:pt x="2374" y="384"/>
                    </a:lnTo>
                    <a:lnTo>
                      <a:pt x="2374" y="384"/>
                    </a:lnTo>
                    <a:lnTo>
                      <a:pt x="2355" y="409"/>
                    </a:lnTo>
                    <a:lnTo>
                      <a:pt x="2345" y="421"/>
                    </a:lnTo>
                    <a:lnTo>
                      <a:pt x="2336" y="431"/>
                    </a:lnTo>
                    <a:lnTo>
                      <a:pt x="2336" y="431"/>
                    </a:lnTo>
                    <a:lnTo>
                      <a:pt x="2321" y="441"/>
                    </a:lnTo>
                    <a:lnTo>
                      <a:pt x="2307" y="450"/>
                    </a:lnTo>
                    <a:lnTo>
                      <a:pt x="2293" y="456"/>
                    </a:lnTo>
                    <a:lnTo>
                      <a:pt x="2278" y="463"/>
                    </a:lnTo>
                    <a:lnTo>
                      <a:pt x="2278" y="463"/>
                    </a:lnTo>
                    <a:lnTo>
                      <a:pt x="2271" y="447"/>
                    </a:lnTo>
                    <a:lnTo>
                      <a:pt x="2264" y="432"/>
                    </a:lnTo>
                    <a:lnTo>
                      <a:pt x="2256" y="418"/>
                    </a:lnTo>
                    <a:lnTo>
                      <a:pt x="2247" y="404"/>
                    </a:lnTo>
                    <a:lnTo>
                      <a:pt x="2247" y="404"/>
                    </a:lnTo>
                    <a:lnTo>
                      <a:pt x="2238" y="389"/>
                    </a:lnTo>
                    <a:lnTo>
                      <a:pt x="2227" y="373"/>
                    </a:lnTo>
                    <a:lnTo>
                      <a:pt x="2202" y="343"/>
                    </a:lnTo>
                    <a:lnTo>
                      <a:pt x="2202" y="343"/>
                    </a:lnTo>
                    <a:lnTo>
                      <a:pt x="2192" y="331"/>
                    </a:lnTo>
                    <a:lnTo>
                      <a:pt x="2181" y="320"/>
                    </a:lnTo>
                    <a:lnTo>
                      <a:pt x="2171" y="311"/>
                    </a:lnTo>
                    <a:lnTo>
                      <a:pt x="2160" y="303"/>
                    </a:lnTo>
                    <a:lnTo>
                      <a:pt x="2160" y="303"/>
                    </a:lnTo>
                    <a:lnTo>
                      <a:pt x="2137" y="287"/>
                    </a:lnTo>
                    <a:lnTo>
                      <a:pt x="2113" y="271"/>
                    </a:lnTo>
                    <a:lnTo>
                      <a:pt x="2113" y="271"/>
                    </a:lnTo>
                    <a:lnTo>
                      <a:pt x="2096" y="260"/>
                    </a:lnTo>
                    <a:lnTo>
                      <a:pt x="2080" y="248"/>
                    </a:lnTo>
                    <a:lnTo>
                      <a:pt x="2048" y="224"/>
                    </a:lnTo>
                    <a:lnTo>
                      <a:pt x="2016" y="198"/>
                    </a:lnTo>
                    <a:lnTo>
                      <a:pt x="1986" y="172"/>
                    </a:lnTo>
                    <a:lnTo>
                      <a:pt x="1986" y="172"/>
                    </a:lnTo>
                    <a:lnTo>
                      <a:pt x="1959" y="148"/>
                    </a:lnTo>
                    <a:lnTo>
                      <a:pt x="1932" y="124"/>
                    </a:lnTo>
                    <a:lnTo>
                      <a:pt x="1932" y="124"/>
                    </a:lnTo>
                    <a:lnTo>
                      <a:pt x="1913" y="110"/>
                    </a:lnTo>
                    <a:lnTo>
                      <a:pt x="1896" y="97"/>
                    </a:lnTo>
                    <a:lnTo>
                      <a:pt x="1878" y="84"/>
                    </a:lnTo>
                    <a:lnTo>
                      <a:pt x="1860" y="72"/>
                    </a:lnTo>
                    <a:lnTo>
                      <a:pt x="1842" y="62"/>
                    </a:lnTo>
                    <a:lnTo>
                      <a:pt x="1825" y="52"/>
                    </a:lnTo>
                    <a:lnTo>
                      <a:pt x="1807" y="42"/>
                    </a:lnTo>
                    <a:lnTo>
                      <a:pt x="1790" y="35"/>
                    </a:lnTo>
                    <a:lnTo>
                      <a:pt x="1773" y="27"/>
                    </a:lnTo>
                    <a:lnTo>
                      <a:pt x="1755" y="22"/>
                    </a:lnTo>
                    <a:lnTo>
                      <a:pt x="1738" y="15"/>
                    </a:lnTo>
                    <a:lnTo>
                      <a:pt x="1720" y="11"/>
                    </a:lnTo>
                    <a:lnTo>
                      <a:pt x="1703" y="7"/>
                    </a:lnTo>
                    <a:lnTo>
                      <a:pt x="1684" y="4"/>
                    </a:lnTo>
                    <a:lnTo>
                      <a:pt x="1667" y="2"/>
                    </a:lnTo>
                    <a:lnTo>
                      <a:pt x="1648" y="0"/>
                    </a:lnTo>
                    <a:lnTo>
                      <a:pt x="1648" y="0"/>
                    </a:lnTo>
                    <a:lnTo>
                      <a:pt x="1631" y="0"/>
                    </a:lnTo>
                    <a:lnTo>
                      <a:pt x="1612" y="0"/>
                    </a:lnTo>
                    <a:lnTo>
                      <a:pt x="1595" y="0"/>
                    </a:lnTo>
                    <a:lnTo>
                      <a:pt x="1576" y="2"/>
                    </a:lnTo>
                    <a:lnTo>
                      <a:pt x="1557" y="4"/>
                    </a:lnTo>
                    <a:lnTo>
                      <a:pt x="1538" y="6"/>
                    </a:lnTo>
                    <a:lnTo>
                      <a:pt x="1500" y="14"/>
                    </a:lnTo>
                    <a:lnTo>
                      <a:pt x="1460" y="25"/>
                    </a:lnTo>
                    <a:lnTo>
                      <a:pt x="1420" y="38"/>
                    </a:lnTo>
                    <a:lnTo>
                      <a:pt x="1377" y="53"/>
                    </a:lnTo>
                    <a:lnTo>
                      <a:pt x="1334" y="71"/>
                    </a:lnTo>
                    <a:lnTo>
                      <a:pt x="1334" y="71"/>
                    </a:lnTo>
                    <a:lnTo>
                      <a:pt x="1313" y="79"/>
                    </a:lnTo>
                    <a:lnTo>
                      <a:pt x="1293" y="89"/>
                    </a:lnTo>
                    <a:lnTo>
                      <a:pt x="1275" y="100"/>
                    </a:lnTo>
                    <a:lnTo>
                      <a:pt x="1257" y="110"/>
                    </a:lnTo>
                    <a:lnTo>
                      <a:pt x="1241" y="122"/>
                    </a:lnTo>
                    <a:lnTo>
                      <a:pt x="1225" y="133"/>
                    </a:lnTo>
                    <a:lnTo>
                      <a:pt x="1211" y="145"/>
                    </a:lnTo>
                    <a:lnTo>
                      <a:pt x="1196" y="158"/>
                    </a:lnTo>
                    <a:lnTo>
                      <a:pt x="1196" y="158"/>
                    </a:lnTo>
                    <a:lnTo>
                      <a:pt x="1170" y="183"/>
                    </a:lnTo>
                    <a:lnTo>
                      <a:pt x="1146" y="211"/>
                    </a:lnTo>
                    <a:lnTo>
                      <a:pt x="1121" y="240"/>
                    </a:lnTo>
                    <a:lnTo>
                      <a:pt x="1097" y="272"/>
                    </a:lnTo>
                    <a:lnTo>
                      <a:pt x="1097" y="272"/>
                    </a:lnTo>
                    <a:lnTo>
                      <a:pt x="1083" y="274"/>
                    </a:lnTo>
                    <a:lnTo>
                      <a:pt x="1070" y="276"/>
                    </a:lnTo>
                    <a:lnTo>
                      <a:pt x="1057" y="280"/>
                    </a:lnTo>
                    <a:lnTo>
                      <a:pt x="1044" y="284"/>
                    </a:lnTo>
                    <a:lnTo>
                      <a:pt x="1044" y="284"/>
                    </a:lnTo>
                    <a:lnTo>
                      <a:pt x="1029" y="291"/>
                    </a:lnTo>
                    <a:lnTo>
                      <a:pt x="1015" y="299"/>
                    </a:lnTo>
                    <a:lnTo>
                      <a:pt x="998" y="310"/>
                    </a:lnTo>
                    <a:lnTo>
                      <a:pt x="982" y="324"/>
                    </a:lnTo>
                    <a:lnTo>
                      <a:pt x="982" y="324"/>
                    </a:lnTo>
                    <a:lnTo>
                      <a:pt x="958" y="346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893" y="410"/>
                    </a:lnTo>
                    <a:lnTo>
                      <a:pt x="893" y="410"/>
                    </a:lnTo>
                    <a:lnTo>
                      <a:pt x="815" y="423"/>
                    </a:lnTo>
                    <a:lnTo>
                      <a:pt x="778" y="431"/>
                    </a:lnTo>
                    <a:lnTo>
                      <a:pt x="743" y="439"/>
                    </a:lnTo>
                    <a:lnTo>
                      <a:pt x="710" y="447"/>
                    </a:lnTo>
                    <a:lnTo>
                      <a:pt x="678" y="456"/>
                    </a:lnTo>
                    <a:lnTo>
                      <a:pt x="646" y="466"/>
                    </a:lnTo>
                    <a:lnTo>
                      <a:pt x="617" y="478"/>
                    </a:lnTo>
                    <a:lnTo>
                      <a:pt x="617" y="478"/>
                    </a:lnTo>
                    <a:lnTo>
                      <a:pt x="587" y="490"/>
                    </a:lnTo>
                    <a:lnTo>
                      <a:pt x="557" y="503"/>
                    </a:lnTo>
                    <a:lnTo>
                      <a:pt x="529" y="518"/>
                    </a:lnTo>
                    <a:lnTo>
                      <a:pt x="502" y="535"/>
                    </a:lnTo>
                    <a:lnTo>
                      <a:pt x="473" y="552"/>
                    </a:lnTo>
                    <a:lnTo>
                      <a:pt x="446" y="572"/>
                    </a:lnTo>
                    <a:lnTo>
                      <a:pt x="419" y="593"/>
                    </a:lnTo>
                    <a:lnTo>
                      <a:pt x="392" y="617"/>
                    </a:lnTo>
                    <a:lnTo>
                      <a:pt x="392" y="617"/>
                    </a:lnTo>
                    <a:lnTo>
                      <a:pt x="370" y="637"/>
                    </a:lnTo>
                    <a:lnTo>
                      <a:pt x="349" y="658"/>
                    </a:lnTo>
                    <a:lnTo>
                      <a:pt x="331" y="680"/>
                    </a:lnTo>
                    <a:lnTo>
                      <a:pt x="313" y="701"/>
                    </a:lnTo>
                    <a:lnTo>
                      <a:pt x="313" y="701"/>
                    </a:lnTo>
                    <a:lnTo>
                      <a:pt x="297" y="723"/>
                    </a:lnTo>
                    <a:lnTo>
                      <a:pt x="282" y="746"/>
                    </a:lnTo>
                    <a:lnTo>
                      <a:pt x="267" y="770"/>
                    </a:lnTo>
                    <a:lnTo>
                      <a:pt x="254" y="794"/>
                    </a:lnTo>
                    <a:lnTo>
                      <a:pt x="254" y="794"/>
                    </a:lnTo>
                    <a:lnTo>
                      <a:pt x="233" y="818"/>
                    </a:lnTo>
                    <a:lnTo>
                      <a:pt x="221" y="829"/>
                    </a:lnTo>
                    <a:lnTo>
                      <a:pt x="210" y="841"/>
                    </a:lnTo>
                    <a:lnTo>
                      <a:pt x="210" y="841"/>
                    </a:lnTo>
                    <a:lnTo>
                      <a:pt x="198" y="851"/>
                    </a:lnTo>
                    <a:lnTo>
                      <a:pt x="186" y="859"/>
                    </a:lnTo>
                    <a:lnTo>
                      <a:pt x="173" y="867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43" y="880"/>
                    </a:lnTo>
                    <a:lnTo>
                      <a:pt x="143" y="880"/>
                    </a:lnTo>
                    <a:lnTo>
                      <a:pt x="142" y="875"/>
                    </a:lnTo>
                    <a:lnTo>
                      <a:pt x="142" y="875"/>
                    </a:lnTo>
                    <a:lnTo>
                      <a:pt x="151" y="865"/>
                    </a:lnTo>
                    <a:lnTo>
                      <a:pt x="157" y="854"/>
                    </a:lnTo>
                    <a:lnTo>
                      <a:pt x="163" y="842"/>
                    </a:lnTo>
                    <a:lnTo>
                      <a:pt x="167" y="829"/>
                    </a:lnTo>
                    <a:lnTo>
                      <a:pt x="171" y="816"/>
                    </a:lnTo>
                    <a:lnTo>
                      <a:pt x="173" y="803"/>
                    </a:lnTo>
                    <a:lnTo>
                      <a:pt x="175" y="775"/>
                    </a:lnTo>
                    <a:lnTo>
                      <a:pt x="175" y="775"/>
                    </a:lnTo>
                    <a:lnTo>
                      <a:pt x="185" y="788"/>
                    </a:lnTo>
                    <a:lnTo>
                      <a:pt x="185" y="788"/>
                    </a:lnTo>
                    <a:lnTo>
                      <a:pt x="190" y="797"/>
                    </a:lnTo>
                    <a:lnTo>
                      <a:pt x="196" y="805"/>
                    </a:lnTo>
                    <a:lnTo>
                      <a:pt x="214" y="828"/>
                    </a:lnTo>
                    <a:lnTo>
                      <a:pt x="221" y="799"/>
                    </a:lnTo>
                    <a:lnTo>
                      <a:pt x="221" y="799"/>
                    </a:lnTo>
                    <a:lnTo>
                      <a:pt x="224" y="780"/>
                    </a:lnTo>
                    <a:lnTo>
                      <a:pt x="226" y="759"/>
                    </a:lnTo>
                    <a:lnTo>
                      <a:pt x="226" y="748"/>
                    </a:lnTo>
                    <a:lnTo>
                      <a:pt x="226" y="737"/>
                    </a:lnTo>
                    <a:lnTo>
                      <a:pt x="225" y="726"/>
                    </a:lnTo>
                    <a:lnTo>
                      <a:pt x="223" y="717"/>
                    </a:lnTo>
                    <a:lnTo>
                      <a:pt x="223" y="717"/>
                    </a:lnTo>
                    <a:lnTo>
                      <a:pt x="220" y="703"/>
                    </a:lnTo>
                    <a:lnTo>
                      <a:pt x="214" y="691"/>
                    </a:lnTo>
                    <a:lnTo>
                      <a:pt x="206" y="681"/>
                    </a:lnTo>
                    <a:lnTo>
                      <a:pt x="202" y="676"/>
                    </a:lnTo>
                    <a:lnTo>
                      <a:pt x="197" y="672"/>
                    </a:lnTo>
                    <a:lnTo>
                      <a:pt x="197" y="672"/>
                    </a:lnTo>
                    <a:lnTo>
                      <a:pt x="200" y="661"/>
                    </a:lnTo>
                    <a:lnTo>
                      <a:pt x="200" y="661"/>
                    </a:lnTo>
                    <a:lnTo>
                      <a:pt x="214" y="626"/>
                    </a:lnTo>
                    <a:lnTo>
                      <a:pt x="222" y="604"/>
                    </a:lnTo>
                    <a:lnTo>
                      <a:pt x="198" y="609"/>
                    </a:lnTo>
                    <a:lnTo>
                      <a:pt x="198" y="609"/>
                    </a:lnTo>
                    <a:lnTo>
                      <a:pt x="185" y="612"/>
                    </a:lnTo>
                    <a:lnTo>
                      <a:pt x="169" y="617"/>
                    </a:lnTo>
                    <a:lnTo>
                      <a:pt x="151" y="626"/>
                    </a:lnTo>
                    <a:lnTo>
                      <a:pt x="132" y="637"/>
                    </a:lnTo>
                    <a:lnTo>
                      <a:pt x="112" y="650"/>
                    </a:lnTo>
                    <a:lnTo>
                      <a:pt x="92" y="665"/>
                    </a:lnTo>
                    <a:lnTo>
                      <a:pt x="73" y="682"/>
                    </a:lnTo>
                    <a:lnTo>
                      <a:pt x="54" y="699"/>
                    </a:lnTo>
                    <a:lnTo>
                      <a:pt x="54" y="699"/>
                    </a:lnTo>
                    <a:lnTo>
                      <a:pt x="41" y="712"/>
                    </a:lnTo>
                    <a:lnTo>
                      <a:pt x="30" y="727"/>
                    </a:lnTo>
                    <a:lnTo>
                      <a:pt x="20" y="743"/>
                    </a:lnTo>
                    <a:lnTo>
                      <a:pt x="12" y="758"/>
                    </a:lnTo>
                    <a:lnTo>
                      <a:pt x="12" y="758"/>
                    </a:lnTo>
                    <a:lnTo>
                      <a:pt x="5" y="774"/>
                    </a:lnTo>
                    <a:lnTo>
                      <a:pt x="1" y="791"/>
                    </a:lnTo>
                    <a:lnTo>
                      <a:pt x="0" y="799"/>
                    </a:lnTo>
                    <a:lnTo>
                      <a:pt x="0" y="808"/>
                    </a:lnTo>
                    <a:lnTo>
                      <a:pt x="0" y="817"/>
                    </a:lnTo>
                    <a:lnTo>
                      <a:pt x="1" y="825"/>
                    </a:lnTo>
                    <a:lnTo>
                      <a:pt x="1" y="825"/>
                    </a:lnTo>
                    <a:lnTo>
                      <a:pt x="5" y="840"/>
                    </a:lnTo>
                    <a:lnTo>
                      <a:pt x="12" y="855"/>
                    </a:lnTo>
                    <a:lnTo>
                      <a:pt x="20" y="869"/>
                    </a:lnTo>
                    <a:lnTo>
                      <a:pt x="32" y="883"/>
                    </a:lnTo>
                    <a:lnTo>
                      <a:pt x="32" y="883"/>
                    </a:lnTo>
                    <a:lnTo>
                      <a:pt x="42" y="918"/>
                    </a:lnTo>
                    <a:lnTo>
                      <a:pt x="42" y="918"/>
                    </a:lnTo>
                    <a:lnTo>
                      <a:pt x="47" y="936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61" y="962"/>
                    </a:lnTo>
                    <a:lnTo>
                      <a:pt x="66" y="970"/>
                    </a:lnTo>
                    <a:lnTo>
                      <a:pt x="74" y="979"/>
                    </a:lnTo>
                    <a:lnTo>
                      <a:pt x="81" y="986"/>
                    </a:lnTo>
                    <a:lnTo>
                      <a:pt x="89" y="992"/>
                    </a:lnTo>
                    <a:lnTo>
                      <a:pt x="98" y="998"/>
                    </a:lnTo>
                    <a:lnTo>
                      <a:pt x="106" y="1002"/>
                    </a:lnTo>
                    <a:lnTo>
                      <a:pt x="115" y="1005"/>
                    </a:lnTo>
                    <a:lnTo>
                      <a:pt x="115" y="1005"/>
                    </a:lnTo>
                    <a:lnTo>
                      <a:pt x="131" y="1009"/>
                    </a:lnTo>
                    <a:lnTo>
                      <a:pt x="147" y="1011"/>
                    </a:lnTo>
                    <a:lnTo>
                      <a:pt x="163" y="1010"/>
                    </a:lnTo>
                    <a:lnTo>
                      <a:pt x="180" y="1007"/>
                    </a:lnTo>
                    <a:lnTo>
                      <a:pt x="180" y="1007"/>
                    </a:lnTo>
                    <a:lnTo>
                      <a:pt x="177" y="1026"/>
                    </a:lnTo>
                    <a:lnTo>
                      <a:pt x="175" y="1046"/>
                    </a:lnTo>
                    <a:lnTo>
                      <a:pt x="173" y="1065"/>
                    </a:lnTo>
                    <a:lnTo>
                      <a:pt x="172" y="1086"/>
                    </a:lnTo>
                    <a:lnTo>
                      <a:pt x="172" y="1086"/>
                    </a:lnTo>
                    <a:lnTo>
                      <a:pt x="172" y="1115"/>
                    </a:lnTo>
                    <a:lnTo>
                      <a:pt x="172" y="1145"/>
                    </a:lnTo>
                    <a:lnTo>
                      <a:pt x="174" y="1177"/>
                    </a:lnTo>
                    <a:lnTo>
                      <a:pt x="176" y="1212"/>
                    </a:lnTo>
                    <a:lnTo>
                      <a:pt x="176" y="1212"/>
                    </a:lnTo>
                    <a:lnTo>
                      <a:pt x="180" y="1246"/>
                    </a:lnTo>
                    <a:lnTo>
                      <a:pt x="180" y="1246"/>
                    </a:lnTo>
                    <a:lnTo>
                      <a:pt x="185" y="1278"/>
                    </a:lnTo>
                    <a:lnTo>
                      <a:pt x="185" y="1278"/>
                    </a:lnTo>
                    <a:lnTo>
                      <a:pt x="173" y="1311"/>
                    </a:lnTo>
                    <a:lnTo>
                      <a:pt x="173" y="1311"/>
                    </a:lnTo>
                    <a:lnTo>
                      <a:pt x="153" y="1364"/>
                    </a:lnTo>
                    <a:lnTo>
                      <a:pt x="153" y="1364"/>
                    </a:lnTo>
                    <a:lnTo>
                      <a:pt x="112" y="1405"/>
                    </a:lnTo>
                    <a:lnTo>
                      <a:pt x="112" y="1405"/>
                    </a:lnTo>
                    <a:lnTo>
                      <a:pt x="73" y="1444"/>
                    </a:lnTo>
                    <a:lnTo>
                      <a:pt x="73" y="1444"/>
                    </a:lnTo>
                    <a:lnTo>
                      <a:pt x="63" y="1453"/>
                    </a:lnTo>
                    <a:lnTo>
                      <a:pt x="63" y="1453"/>
                    </a:lnTo>
                    <a:lnTo>
                      <a:pt x="46" y="1469"/>
                    </a:lnTo>
                    <a:lnTo>
                      <a:pt x="41" y="1476"/>
                    </a:lnTo>
                    <a:lnTo>
                      <a:pt x="38" y="1484"/>
                    </a:lnTo>
                    <a:lnTo>
                      <a:pt x="35" y="1492"/>
                    </a:lnTo>
                    <a:lnTo>
                      <a:pt x="35" y="1501"/>
                    </a:lnTo>
                    <a:lnTo>
                      <a:pt x="37" y="1514"/>
                    </a:lnTo>
                    <a:lnTo>
                      <a:pt x="39" y="1528"/>
                    </a:lnTo>
                    <a:lnTo>
                      <a:pt x="39" y="1528"/>
                    </a:lnTo>
                    <a:lnTo>
                      <a:pt x="43" y="1549"/>
                    </a:lnTo>
                    <a:lnTo>
                      <a:pt x="49" y="1570"/>
                    </a:lnTo>
                    <a:lnTo>
                      <a:pt x="56" y="1590"/>
                    </a:lnTo>
                    <a:lnTo>
                      <a:pt x="66" y="1611"/>
                    </a:lnTo>
                    <a:lnTo>
                      <a:pt x="66" y="1611"/>
                    </a:lnTo>
                    <a:lnTo>
                      <a:pt x="77" y="1629"/>
                    </a:lnTo>
                    <a:lnTo>
                      <a:pt x="89" y="1648"/>
                    </a:lnTo>
                    <a:lnTo>
                      <a:pt x="103" y="1665"/>
                    </a:lnTo>
                    <a:lnTo>
                      <a:pt x="119" y="1683"/>
                    </a:lnTo>
                    <a:lnTo>
                      <a:pt x="119" y="1683"/>
                    </a:lnTo>
                    <a:lnTo>
                      <a:pt x="130" y="1694"/>
                    </a:lnTo>
                    <a:lnTo>
                      <a:pt x="143" y="1705"/>
                    </a:lnTo>
                    <a:lnTo>
                      <a:pt x="157" y="1716"/>
                    </a:lnTo>
                    <a:lnTo>
                      <a:pt x="173" y="1726"/>
                    </a:lnTo>
                    <a:lnTo>
                      <a:pt x="189" y="1737"/>
                    </a:lnTo>
                    <a:lnTo>
                      <a:pt x="205" y="1747"/>
                    </a:lnTo>
                    <a:lnTo>
                      <a:pt x="223" y="1756"/>
                    </a:lnTo>
                    <a:lnTo>
                      <a:pt x="241" y="1763"/>
                    </a:lnTo>
                    <a:lnTo>
                      <a:pt x="241" y="1763"/>
                    </a:lnTo>
                    <a:lnTo>
                      <a:pt x="262" y="1771"/>
                    </a:lnTo>
                    <a:lnTo>
                      <a:pt x="283" y="1775"/>
                    </a:lnTo>
                    <a:lnTo>
                      <a:pt x="293" y="1777"/>
                    </a:lnTo>
                    <a:lnTo>
                      <a:pt x="303" y="1777"/>
                    </a:lnTo>
                    <a:lnTo>
                      <a:pt x="313" y="1777"/>
                    </a:lnTo>
                    <a:lnTo>
                      <a:pt x="323" y="1775"/>
                    </a:lnTo>
                    <a:lnTo>
                      <a:pt x="323" y="1775"/>
                    </a:lnTo>
                    <a:lnTo>
                      <a:pt x="320" y="1787"/>
                    </a:lnTo>
                    <a:lnTo>
                      <a:pt x="320" y="1787"/>
                    </a:lnTo>
                    <a:lnTo>
                      <a:pt x="313" y="1805"/>
                    </a:lnTo>
                    <a:lnTo>
                      <a:pt x="306" y="1822"/>
                    </a:lnTo>
                    <a:lnTo>
                      <a:pt x="306" y="1822"/>
                    </a:lnTo>
                    <a:lnTo>
                      <a:pt x="300" y="1835"/>
                    </a:lnTo>
                    <a:lnTo>
                      <a:pt x="296" y="1847"/>
                    </a:lnTo>
                    <a:lnTo>
                      <a:pt x="294" y="1858"/>
                    </a:lnTo>
                    <a:lnTo>
                      <a:pt x="293" y="1869"/>
                    </a:lnTo>
                    <a:lnTo>
                      <a:pt x="293" y="1880"/>
                    </a:lnTo>
                    <a:lnTo>
                      <a:pt x="294" y="1889"/>
                    </a:lnTo>
                    <a:lnTo>
                      <a:pt x="297" y="1897"/>
                    </a:lnTo>
                    <a:lnTo>
                      <a:pt x="300" y="1906"/>
                    </a:lnTo>
                    <a:lnTo>
                      <a:pt x="304" y="1914"/>
                    </a:lnTo>
                    <a:lnTo>
                      <a:pt x="310" y="1921"/>
                    </a:lnTo>
                    <a:lnTo>
                      <a:pt x="316" y="1928"/>
                    </a:lnTo>
                    <a:lnTo>
                      <a:pt x="323" y="1933"/>
                    </a:lnTo>
                    <a:lnTo>
                      <a:pt x="332" y="1940"/>
                    </a:lnTo>
                    <a:lnTo>
                      <a:pt x="339" y="1945"/>
                    </a:lnTo>
                    <a:lnTo>
                      <a:pt x="358" y="1954"/>
                    </a:lnTo>
                    <a:lnTo>
                      <a:pt x="358" y="1954"/>
                    </a:lnTo>
                    <a:lnTo>
                      <a:pt x="379" y="1963"/>
                    </a:lnTo>
                    <a:lnTo>
                      <a:pt x="400" y="1969"/>
                    </a:lnTo>
                    <a:lnTo>
                      <a:pt x="444" y="1981"/>
                    </a:lnTo>
                    <a:lnTo>
                      <a:pt x="444" y="1981"/>
                    </a:lnTo>
                    <a:lnTo>
                      <a:pt x="463" y="1987"/>
                    </a:lnTo>
                    <a:lnTo>
                      <a:pt x="463" y="1987"/>
                    </a:lnTo>
                    <a:lnTo>
                      <a:pt x="493" y="1994"/>
                    </a:lnTo>
                    <a:lnTo>
                      <a:pt x="529" y="2004"/>
                    </a:lnTo>
                    <a:lnTo>
                      <a:pt x="548" y="2009"/>
                    </a:lnTo>
                    <a:lnTo>
                      <a:pt x="569" y="2012"/>
                    </a:lnTo>
                    <a:lnTo>
                      <a:pt x="590" y="2015"/>
                    </a:lnTo>
                    <a:lnTo>
                      <a:pt x="609" y="2016"/>
                    </a:lnTo>
                    <a:lnTo>
                      <a:pt x="609" y="2016"/>
                    </a:lnTo>
                    <a:lnTo>
                      <a:pt x="631" y="2017"/>
                    </a:lnTo>
                    <a:lnTo>
                      <a:pt x="652" y="2016"/>
                    </a:lnTo>
                    <a:lnTo>
                      <a:pt x="671" y="2013"/>
                    </a:lnTo>
                    <a:lnTo>
                      <a:pt x="680" y="2010"/>
                    </a:lnTo>
                    <a:lnTo>
                      <a:pt x="689" y="2008"/>
                    </a:lnTo>
                    <a:lnTo>
                      <a:pt x="698" y="2003"/>
                    </a:lnTo>
                    <a:lnTo>
                      <a:pt x="705" y="1999"/>
                    </a:lnTo>
                    <a:lnTo>
                      <a:pt x="712" y="1993"/>
                    </a:lnTo>
                    <a:lnTo>
                      <a:pt x="718" y="1988"/>
                    </a:lnTo>
                    <a:lnTo>
                      <a:pt x="724" y="1981"/>
                    </a:lnTo>
                    <a:lnTo>
                      <a:pt x="728" y="1974"/>
                    </a:lnTo>
                    <a:lnTo>
                      <a:pt x="732" y="1965"/>
                    </a:lnTo>
                    <a:lnTo>
                      <a:pt x="736" y="1955"/>
                    </a:lnTo>
                    <a:lnTo>
                      <a:pt x="736" y="1955"/>
                    </a:lnTo>
                    <a:lnTo>
                      <a:pt x="742" y="1927"/>
                    </a:lnTo>
                    <a:lnTo>
                      <a:pt x="744" y="1915"/>
                    </a:lnTo>
                    <a:lnTo>
                      <a:pt x="746" y="1903"/>
                    </a:lnTo>
                    <a:lnTo>
                      <a:pt x="746" y="1903"/>
                    </a:lnTo>
                    <a:lnTo>
                      <a:pt x="747" y="1880"/>
                    </a:lnTo>
                    <a:lnTo>
                      <a:pt x="744" y="1855"/>
                    </a:lnTo>
                    <a:lnTo>
                      <a:pt x="744" y="1855"/>
                    </a:lnTo>
                    <a:lnTo>
                      <a:pt x="755" y="1832"/>
                    </a:lnTo>
                    <a:lnTo>
                      <a:pt x="764" y="1816"/>
                    </a:lnTo>
                    <a:lnTo>
                      <a:pt x="773" y="1803"/>
                    </a:lnTo>
                    <a:lnTo>
                      <a:pt x="780" y="1790"/>
                    </a:lnTo>
                    <a:lnTo>
                      <a:pt x="780" y="1790"/>
                    </a:lnTo>
                    <a:lnTo>
                      <a:pt x="787" y="1781"/>
                    </a:lnTo>
                    <a:lnTo>
                      <a:pt x="787" y="1781"/>
                    </a:lnTo>
                    <a:lnTo>
                      <a:pt x="796" y="1768"/>
                    </a:lnTo>
                    <a:lnTo>
                      <a:pt x="802" y="1755"/>
                    </a:lnTo>
                    <a:lnTo>
                      <a:pt x="805" y="1744"/>
                    </a:lnTo>
                    <a:lnTo>
                      <a:pt x="809" y="1732"/>
                    </a:lnTo>
                    <a:lnTo>
                      <a:pt x="809" y="1732"/>
                    </a:lnTo>
                    <a:lnTo>
                      <a:pt x="809" y="1721"/>
                    </a:lnTo>
                    <a:lnTo>
                      <a:pt x="809" y="1709"/>
                    </a:lnTo>
                    <a:lnTo>
                      <a:pt x="805" y="1680"/>
                    </a:lnTo>
                    <a:lnTo>
                      <a:pt x="805" y="1680"/>
                    </a:lnTo>
                    <a:lnTo>
                      <a:pt x="804" y="1670"/>
                    </a:lnTo>
                    <a:lnTo>
                      <a:pt x="804" y="1670"/>
                    </a:lnTo>
                    <a:lnTo>
                      <a:pt x="830" y="1673"/>
                    </a:lnTo>
                    <a:lnTo>
                      <a:pt x="856" y="1675"/>
                    </a:lnTo>
                    <a:lnTo>
                      <a:pt x="882" y="1676"/>
                    </a:lnTo>
                    <a:lnTo>
                      <a:pt x="907" y="1677"/>
                    </a:lnTo>
                    <a:lnTo>
                      <a:pt x="907" y="1677"/>
                    </a:lnTo>
                    <a:lnTo>
                      <a:pt x="932" y="1676"/>
                    </a:lnTo>
                    <a:lnTo>
                      <a:pt x="958" y="1676"/>
                    </a:lnTo>
                    <a:lnTo>
                      <a:pt x="958" y="1676"/>
                    </a:lnTo>
                    <a:lnTo>
                      <a:pt x="945" y="1683"/>
                    </a:lnTo>
                    <a:lnTo>
                      <a:pt x="945" y="1683"/>
                    </a:lnTo>
                    <a:lnTo>
                      <a:pt x="938" y="1686"/>
                    </a:lnTo>
                    <a:lnTo>
                      <a:pt x="938" y="1686"/>
                    </a:lnTo>
                    <a:lnTo>
                      <a:pt x="930" y="1690"/>
                    </a:lnTo>
                    <a:lnTo>
                      <a:pt x="923" y="1696"/>
                    </a:lnTo>
                    <a:lnTo>
                      <a:pt x="917" y="1701"/>
                    </a:lnTo>
                    <a:lnTo>
                      <a:pt x="912" y="1707"/>
                    </a:lnTo>
                    <a:lnTo>
                      <a:pt x="908" y="1713"/>
                    </a:lnTo>
                    <a:lnTo>
                      <a:pt x="905" y="1720"/>
                    </a:lnTo>
                    <a:lnTo>
                      <a:pt x="901" y="1726"/>
                    </a:lnTo>
                    <a:lnTo>
                      <a:pt x="899" y="1734"/>
                    </a:lnTo>
                    <a:lnTo>
                      <a:pt x="898" y="1742"/>
                    </a:lnTo>
                    <a:lnTo>
                      <a:pt x="897" y="1749"/>
                    </a:lnTo>
                    <a:lnTo>
                      <a:pt x="898" y="1766"/>
                    </a:lnTo>
                    <a:lnTo>
                      <a:pt x="900" y="1782"/>
                    </a:lnTo>
                    <a:lnTo>
                      <a:pt x="906" y="1798"/>
                    </a:lnTo>
                    <a:lnTo>
                      <a:pt x="906" y="1798"/>
                    </a:lnTo>
                    <a:lnTo>
                      <a:pt x="910" y="1814"/>
                    </a:lnTo>
                    <a:lnTo>
                      <a:pt x="917" y="1829"/>
                    </a:lnTo>
                    <a:lnTo>
                      <a:pt x="924" y="1844"/>
                    </a:lnTo>
                    <a:lnTo>
                      <a:pt x="932" y="1858"/>
                    </a:lnTo>
                    <a:lnTo>
                      <a:pt x="947" y="1885"/>
                    </a:lnTo>
                    <a:lnTo>
                      <a:pt x="961" y="1907"/>
                    </a:lnTo>
                    <a:lnTo>
                      <a:pt x="961" y="1907"/>
                    </a:lnTo>
                    <a:lnTo>
                      <a:pt x="986" y="1945"/>
                    </a:lnTo>
                    <a:lnTo>
                      <a:pt x="999" y="1963"/>
                    </a:lnTo>
                    <a:lnTo>
                      <a:pt x="1012" y="1979"/>
                    </a:lnTo>
                    <a:lnTo>
                      <a:pt x="1027" y="1994"/>
                    </a:lnTo>
                    <a:lnTo>
                      <a:pt x="1040" y="2009"/>
                    </a:lnTo>
                    <a:lnTo>
                      <a:pt x="1054" y="2019"/>
                    </a:lnTo>
                    <a:lnTo>
                      <a:pt x="1069" y="2030"/>
                    </a:lnTo>
                    <a:lnTo>
                      <a:pt x="1069" y="2030"/>
                    </a:lnTo>
                    <a:lnTo>
                      <a:pt x="1084" y="2039"/>
                    </a:lnTo>
                    <a:lnTo>
                      <a:pt x="1102" y="2045"/>
                    </a:lnTo>
                    <a:lnTo>
                      <a:pt x="1110" y="2048"/>
                    </a:lnTo>
                    <a:lnTo>
                      <a:pt x="1119" y="2049"/>
                    </a:lnTo>
                    <a:lnTo>
                      <a:pt x="1128" y="2050"/>
                    </a:lnTo>
                    <a:lnTo>
                      <a:pt x="1138" y="2050"/>
                    </a:lnTo>
                    <a:lnTo>
                      <a:pt x="1146" y="2050"/>
                    </a:lnTo>
                    <a:lnTo>
                      <a:pt x="1156" y="2049"/>
                    </a:lnTo>
                    <a:lnTo>
                      <a:pt x="1167" y="2047"/>
                    </a:lnTo>
                    <a:lnTo>
                      <a:pt x="1177" y="2043"/>
                    </a:lnTo>
                    <a:lnTo>
                      <a:pt x="1188" y="2040"/>
                    </a:lnTo>
                    <a:lnTo>
                      <a:pt x="1199" y="2036"/>
                    </a:lnTo>
                    <a:lnTo>
                      <a:pt x="1220" y="2025"/>
                    </a:lnTo>
                    <a:lnTo>
                      <a:pt x="1220" y="2025"/>
                    </a:lnTo>
                    <a:lnTo>
                      <a:pt x="1231" y="2019"/>
                    </a:lnTo>
                    <a:lnTo>
                      <a:pt x="1241" y="2013"/>
                    </a:lnTo>
                    <a:lnTo>
                      <a:pt x="1249" y="2005"/>
                    </a:lnTo>
                    <a:lnTo>
                      <a:pt x="1255" y="1999"/>
                    </a:lnTo>
                    <a:lnTo>
                      <a:pt x="1261" y="1991"/>
                    </a:lnTo>
                    <a:lnTo>
                      <a:pt x="1266" y="1984"/>
                    </a:lnTo>
                    <a:lnTo>
                      <a:pt x="1276" y="1967"/>
                    </a:lnTo>
                    <a:lnTo>
                      <a:pt x="1276" y="1967"/>
                    </a:lnTo>
                    <a:lnTo>
                      <a:pt x="1289" y="1944"/>
                    </a:lnTo>
                    <a:lnTo>
                      <a:pt x="1289" y="1944"/>
                    </a:lnTo>
                    <a:lnTo>
                      <a:pt x="1302" y="1936"/>
                    </a:lnTo>
                    <a:lnTo>
                      <a:pt x="1321" y="1920"/>
                    </a:lnTo>
                    <a:lnTo>
                      <a:pt x="1366" y="1883"/>
                    </a:lnTo>
                    <a:lnTo>
                      <a:pt x="1366" y="1883"/>
                    </a:lnTo>
                    <a:lnTo>
                      <a:pt x="1400" y="1855"/>
                    </a:lnTo>
                    <a:lnTo>
                      <a:pt x="1400" y="1855"/>
                    </a:lnTo>
                    <a:lnTo>
                      <a:pt x="1408" y="1859"/>
                    </a:lnTo>
                    <a:lnTo>
                      <a:pt x="1414" y="1863"/>
                    </a:lnTo>
                    <a:lnTo>
                      <a:pt x="1423" y="1866"/>
                    </a:lnTo>
                    <a:lnTo>
                      <a:pt x="1432" y="1868"/>
                    </a:lnTo>
                    <a:lnTo>
                      <a:pt x="1432" y="1868"/>
                    </a:lnTo>
                    <a:lnTo>
                      <a:pt x="1444" y="1871"/>
                    </a:lnTo>
                    <a:lnTo>
                      <a:pt x="1458" y="1872"/>
                    </a:lnTo>
                    <a:lnTo>
                      <a:pt x="1489" y="1876"/>
                    </a:lnTo>
                    <a:lnTo>
                      <a:pt x="1489" y="1876"/>
                    </a:lnTo>
                    <a:lnTo>
                      <a:pt x="1536" y="1877"/>
                    </a:lnTo>
                    <a:lnTo>
                      <a:pt x="1598" y="1877"/>
                    </a:lnTo>
                    <a:lnTo>
                      <a:pt x="1598" y="1877"/>
                    </a:lnTo>
                    <a:lnTo>
                      <a:pt x="1623" y="1877"/>
                    </a:lnTo>
                    <a:lnTo>
                      <a:pt x="1623" y="1877"/>
                    </a:lnTo>
                    <a:lnTo>
                      <a:pt x="1651" y="1877"/>
                    </a:lnTo>
                    <a:lnTo>
                      <a:pt x="1673" y="1875"/>
                    </a:lnTo>
                    <a:lnTo>
                      <a:pt x="1684" y="1872"/>
                    </a:lnTo>
                    <a:lnTo>
                      <a:pt x="1695" y="1870"/>
                    </a:lnTo>
                    <a:lnTo>
                      <a:pt x="1705" y="1867"/>
                    </a:lnTo>
                    <a:lnTo>
                      <a:pt x="1714" y="1863"/>
                    </a:lnTo>
                    <a:lnTo>
                      <a:pt x="1714" y="1863"/>
                    </a:lnTo>
                    <a:lnTo>
                      <a:pt x="1722" y="1857"/>
                    </a:lnTo>
                    <a:lnTo>
                      <a:pt x="1730" y="1850"/>
                    </a:lnTo>
                    <a:lnTo>
                      <a:pt x="1737" y="1842"/>
                    </a:lnTo>
                    <a:lnTo>
                      <a:pt x="1742" y="1833"/>
                    </a:lnTo>
                    <a:lnTo>
                      <a:pt x="1746" y="1822"/>
                    </a:lnTo>
                    <a:lnTo>
                      <a:pt x="1751" y="1810"/>
                    </a:lnTo>
                    <a:lnTo>
                      <a:pt x="1753" y="1796"/>
                    </a:lnTo>
                    <a:lnTo>
                      <a:pt x="1755" y="1781"/>
                    </a:lnTo>
                    <a:lnTo>
                      <a:pt x="1755" y="1781"/>
                    </a:lnTo>
                    <a:lnTo>
                      <a:pt x="1756" y="1757"/>
                    </a:lnTo>
                    <a:lnTo>
                      <a:pt x="1755" y="1747"/>
                    </a:lnTo>
                    <a:lnTo>
                      <a:pt x="1754" y="1737"/>
                    </a:lnTo>
                    <a:lnTo>
                      <a:pt x="1754" y="1737"/>
                    </a:lnTo>
                    <a:lnTo>
                      <a:pt x="1752" y="1730"/>
                    </a:lnTo>
                    <a:lnTo>
                      <a:pt x="1749" y="1721"/>
                    </a:lnTo>
                    <a:lnTo>
                      <a:pt x="1738" y="1701"/>
                    </a:lnTo>
                    <a:lnTo>
                      <a:pt x="1738" y="1701"/>
                    </a:lnTo>
                    <a:lnTo>
                      <a:pt x="1737" y="1645"/>
                    </a:lnTo>
                    <a:lnTo>
                      <a:pt x="1737" y="1645"/>
                    </a:lnTo>
                    <a:lnTo>
                      <a:pt x="1734" y="1585"/>
                    </a:lnTo>
                    <a:lnTo>
                      <a:pt x="1734" y="1585"/>
                    </a:lnTo>
                    <a:lnTo>
                      <a:pt x="1734" y="1568"/>
                    </a:lnTo>
                    <a:lnTo>
                      <a:pt x="1732" y="1552"/>
                    </a:lnTo>
                    <a:lnTo>
                      <a:pt x="1730" y="1538"/>
                    </a:lnTo>
                    <a:lnTo>
                      <a:pt x="1727" y="1524"/>
                    </a:lnTo>
                    <a:lnTo>
                      <a:pt x="1727" y="1524"/>
                    </a:lnTo>
                    <a:lnTo>
                      <a:pt x="1724" y="1510"/>
                    </a:lnTo>
                    <a:lnTo>
                      <a:pt x="1718" y="1495"/>
                    </a:lnTo>
                    <a:lnTo>
                      <a:pt x="1706" y="1466"/>
                    </a:lnTo>
                    <a:lnTo>
                      <a:pt x="1706" y="1466"/>
                    </a:lnTo>
                    <a:lnTo>
                      <a:pt x="1698" y="1444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79" y="1393"/>
                    </a:lnTo>
                    <a:lnTo>
                      <a:pt x="1672" y="1378"/>
                    </a:lnTo>
                    <a:lnTo>
                      <a:pt x="1665" y="1361"/>
                    </a:lnTo>
                    <a:lnTo>
                      <a:pt x="1665" y="1361"/>
                    </a:lnTo>
                    <a:lnTo>
                      <a:pt x="1667" y="1348"/>
                    </a:lnTo>
                    <a:lnTo>
                      <a:pt x="1667" y="1348"/>
                    </a:lnTo>
                    <a:lnTo>
                      <a:pt x="1688" y="1368"/>
                    </a:lnTo>
                    <a:lnTo>
                      <a:pt x="1718" y="1397"/>
                    </a:lnTo>
                    <a:lnTo>
                      <a:pt x="1718" y="1397"/>
                    </a:lnTo>
                    <a:lnTo>
                      <a:pt x="1734" y="1414"/>
                    </a:lnTo>
                    <a:lnTo>
                      <a:pt x="1752" y="1429"/>
                    </a:lnTo>
                    <a:lnTo>
                      <a:pt x="1769" y="1443"/>
                    </a:lnTo>
                    <a:lnTo>
                      <a:pt x="1787" y="1455"/>
                    </a:lnTo>
                    <a:lnTo>
                      <a:pt x="1787" y="1455"/>
                    </a:lnTo>
                    <a:lnTo>
                      <a:pt x="1796" y="1461"/>
                    </a:lnTo>
                    <a:lnTo>
                      <a:pt x="1807" y="1465"/>
                    </a:lnTo>
                    <a:lnTo>
                      <a:pt x="1818" y="1469"/>
                    </a:lnTo>
                    <a:lnTo>
                      <a:pt x="1829" y="1473"/>
                    </a:lnTo>
                    <a:lnTo>
                      <a:pt x="1841" y="1475"/>
                    </a:lnTo>
                    <a:lnTo>
                      <a:pt x="1853" y="1476"/>
                    </a:lnTo>
                    <a:lnTo>
                      <a:pt x="1866" y="1477"/>
                    </a:lnTo>
                    <a:lnTo>
                      <a:pt x="1879" y="1477"/>
                    </a:lnTo>
                    <a:lnTo>
                      <a:pt x="1879" y="1477"/>
                    </a:lnTo>
                    <a:lnTo>
                      <a:pt x="1895" y="1476"/>
                    </a:lnTo>
                    <a:lnTo>
                      <a:pt x="1910" y="1473"/>
                    </a:lnTo>
                    <a:lnTo>
                      <a:pt x="1925" y="1469"/>
                    </a:lnTo>
                    <a:lnTo>
                      <a:pt x="1939" y="1464"/>
                    </a:lnTo>
                    <a:lnTo>
                      <a:pt x="1954" y="1457"/>
                    </a:lnTo>
                    <a:lnTo>
                      <a:pt x="1969" y="1451"/>
                    </a:lnTo>
                    <a:lnTo>
                      <a:pt x="1983" y="1442"/>
                    </a:lnTo>
                    <a:lnTo>
                      <a:pt x="1996" y="1433"/>
                    </a:lnTo>
                    <a:lnTo>
                      <a:pt x="1996" y="1433"/>
                    </a:lnTo>
                    <a:lnTo>
                      <a:pt x="2008" y="1424"/>
                    </a:lnTo>
                    <a:lnTo>
                      <a:pt x="2020" y="1413"/>
                    </a:lnTo>
                    <a:lnTo>
                      <a:pt x="2031" y="1402"/>
                    </a:lnTo>
                    <a:lnTo>
                      <a:pt x="2040" y="1390"/>
                    </a:lnTo>
                    <a:lnTo>
                      <a:pt x="2049" y="1378"/>
                    </a:lnTo>
                    <a:lnTo>
                      <a:pt x="2057" y="1365"/>
                    </a:lnTo>
                    <a:lnTo>
                      <a:pt x="2062" y="1352"/>
                    </a:lnTo>
                    <a:lnTo>
                      <a:pt x="2068" y="1338"/>
                    </a:lnTo>
                    <a:lnTo>
                      <a:pt x="2068" y="1338"/>
                    </a:lnTo>
                    <a:lnTo>
                      <a:pt x="2077" y="1306"/>
                    </a:lnTo>
                    <a:lnTo>
                      <a:pt x="2077" y="1306"/>
                    </a:lnTo>
                    <a:lnTo>
                      <a:pt x="2085" y="1280"/>
                    </a:lnTo>
                    <a:lnTo>
                      <a:pt x="2085" y="1280"/>
                    </a:lnTo>
                    <a:lnTo>
                      <a:pt x="2106" y="1283"/>
                    </a:lnTo>
                    <a:lnTo>
                      <a:pt x="2128" y="1286"/>
                    </a:lnTo>
                    <a:lnTo>
                      <a:pt x="2148" y="1287"/>
                    </a:lnTo>
                    <a:lnTo>
                      <a:pt x="2170" y="1290"/>
                    </a:lnTo>
                    <a:lnTo>
                      <a:pt x="2192" y="1290"/>
                    </a:lnTo>
                    <a:lnTo>
                      <a:pt x="2214" y="1290"/>
                    </a:lnTo>
                    <a:lnTo>
                      <a:pt x="2235" y="1288"/>
                    </a:lnTo>
                    <a:lnTo>
                      <a:pt x="2257" y="1286"/>
                    </a:lnTo>
                    <a:lnTo>
                      <a:pt x="2257" y="1286"/>
                    </a:lnTo>
                    <a:lnTo>
                      <a:pt x="2277" y="1284"/>
                    </a:lnTo>
                    <a:lnTo>
                      <a:pt x="2297" y="1281"/>
                    </a:lnTo>
                    <a:lnTo>
                      <a:pt x="2318" y="1277"/>
                    </a:lnTo>
                    <a:lnTo>
                      <a:pt x="2338" y="1271"/>
                    </a:lnTo>
                    <a:lnTo>
                      <a:pt x="2356" y="1266"/>
                    </a:lnTo>
                    <a:lnTo>
                      <a:pt x="2376" y="1259"/>
                    </a:lnTo>
                    <a:lnTo>
                      <a:pt x="2393" y="1250"/>
                    </a:lnTo>
                    <a:lnTo>
                      <a:pt x="2411" y="1242"/>
                    </a:lnTo>
                    <a:lnTo>
                      <a:pt x="2411" y="1242"/>
                    </a:lnTo>
                    <a:lnTo>
                      <a:pt x="2436" y="1227"/>
                    </a:lnTo>
                    <a:lnTo>
                      <a:pt x="2459" y="1212"/>
                    </a:lnTo>
                    <a:lnTo>
                      <a:pt x="2480" y="1195"/>
                    </a:lnTo>
                    <a:lnTo>
                      <a:pt x="2500" y="1176"/>
                    </a:lnTo>
                    <a:lnTo>
                      <a:pt x="2519" y="1157"/>
                    </a:lnTo>
                    <a:lnTo>
                      <a:pt x="2536" y="1135"/>
                    </a:lnTo>
                    <a:lnTo>
                      <a:pt x="2551" y="1113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81" y="1063"/>
                    </a:lnTo>
                    <a:lnTo>
                      <a:pt x="2594" y="1035"/>
                    </a:lnTo>
                    <a:lnTo>
                      <a:pt x="2605" y="1005"/>
                    </a:lnTo>
                    <a:lnTo>
                      <a:pt x="2614" y="976"/>
                    </a:lnTo>
                    <a:lnTo>
                      <a:pt x="2622" y="945"/>
                    </a:lnTo>
                    <a:lnTo>
                      <a:pt x="2629" y="914"/>
                    </a:lnTo>
                    <a:lnTo>
                      <a:pt x="2634" y="882"/>
                    </a:lnTo>
                    <a:lnTo>
                      <a:pt x="2638" y="851"/>
                    </a:lnTo>
                    <a:lnTo>
                      <a:pt x="2638" y="851"/>
                    </a:lnTo>
                    <a:lnTo>
                      <a:pt x="2641" y="823"/>
                    </a:lnTo>
                    <a:lnTo>
                      <a:pt x="2642" y="795"/>
                    </a:lnTo>
                    <a:lnTo>
                      <a:pt x="2642" y="764"/>
                    </a:lnTo>
                    <a:lnTo>
                      <a:pt x="2641" y="733"/>
                    </a:lnTo>
                    <a:lnTo>
                      <a:pt x="2638" y="700"/>
                    </a:lnTo>
                    <a:lnTo>
                      <a:pt x="2636" y="666"/>
                    </a:lnTo>
                    <a:lnTo>
                      <a:pt x="2632" y="633"/>
                    </a:lnTo>
                    <a:lnTo>
                      <a:pt x="2627" y="599"/>
                    </a:lnTo>
                    <a:lnTo>
                      <a:pt x="2627" y="599"/>
                    </a:lnTo>
                    <a:close/>
                    <a:moveTo>
                      <a:pt x="1725" y="1705"/>
                    </a:move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close/>
                    <a:moveTo>
                      <a:pt x="2235" y="499"/>
                    </a:moveTo>
                    <a:lnTo>
                      <a:pt x="2235" y="499"/>
                    </a:lnTo>
                    <a:lnTo>
                      <a:pt x="2230" y="503"/>
                    </a:lnTo>
                    <a:lnTo>
                      <a:pt x="2230" y="503"/>
                    </a:lnTo>
                    <a:lnTo>
                      <a:pt x="2223" y="492"/>
                    </a:lnTo>
                    <a:lnTo>
                      <a:pt x="2216" y="482"/>
                    </a:lnTo>
                    <a:lnTo>
                      <a:pt x="2216" y="482"/>
                    </a:lnTo>
                    <a:lnTo>
                      <a:pt x="2228" y="481"/>
                    </a:lnTo>
                    <a:lnTo>
                      <a:pt x="2228" y="481"/>
                    </a:lnTo>
                    <a:lnTo>
                      <a:pt x="2235" y="499"/>
                    </a:lnTo>
                    <a:lnTo>
                      <a:pt x="2235" y="499"/>
                    </a:lnTo>
                    <a:close/>
                    <a:moveTo>
                      <a:pt x="164" y="887"/>
                    </a:moveTo>
                    <a:lnTo>
                      <a:pt x="164" y="887"/>
                    </a:lnTo>
                    <a:lnTo>
                      <a:pt x="164" y="887"/>
                    </a:lnTo>
                    <a:lnTo>
                      <a:pt x="163" y="884"/>
                    </a:lnTo>
                    <a:lnTo>
                      <a:pt x="164" y="887"/>
                    </a:lnTo>
                    <a:close/>
                    <a:moveTo>
                      <a:pt x="168" y="711"/>
                    </a:moveTo>
                    <a:lnTo>
                      <a:pt x="168" y="711"/>
                    </a:lnTo>
                    <a:lnTo>
                      <a:pt x="171" y="701"/>
                    </a:lnTo>
                    <a:lnTo>
                      <a:pt x="171" y="701"/>
                    </a:lnTo>
                    <a:lnTo>
                      <a:pt x="176" y="706"/>
                    </a:lnTo>
                    <a:lnTo>
                      <a:pt x="179" y="709"/>
                    </a:lnTo>
                    <a:lnTo>
                      <a:pt x="183" y="713"/>
                    </a:lnTo>
                    <a:lnTo>
                      <a:pt x="186" y="719"/>
                    </a:lnTo>
                    <a:lnTo>
                      <a:pt x="189" y="731"/>
                    </a:lnTo>
                    <a:lnTo>
                      <a:pt x="190" y="745"/>
                    </a:lnTo>
                    <a:lnTo>
                      <a:pt x="190" y="745"/>
                    </a:lnTo>
                    <a:lnTo>
                      <a:pt x="185" y="739"/>
                    </a:lnTo>
                    <a:lnTo>
                      <a:pt x="178" y="735"/>
                    </a:lnTo>
                    <a:lnTo>
                      <a:pt x="172" y="732"/>
                    </a:lnTo>
                    <a:lnTo>
                      <a:pt x="164" y="732"/>
                    </a:lnTo>
                    <a:lnTo>
                      <a:pt x="164" y="732"/>
                    </a:lnTo>
                    <a:lnTo>
                      <a:pt x="166" y="722"/>
                    </a:lnTo>
                    <a:lnTo>
                      <a:pt x="168" y="711"/>
                    </a:lnTo>
                    <a:lnTo>
                      <a:pt x="168" y="711"/>
                    </a:lnTo>
                    <a:close/>
                    <a:moveTo>
                      <a:pt x="91" y="936"/>
                    </a:moveTo>
                    <a:lnTo>
                      <a:pt x="91" y="936"/>
                    </a:lnTo>
                    <a:lnTo>
                      <a:pt x="84" y="919"/>
                    </a:lnTo>
                    <a:lnTo>
                      <a:pt x="78" y="903"/>
                    </a:lnTo>
                    <a:lnTo>
                      <a:pt x="68" y="867"/>
                    </a:lnTo>
                    <a:lnTo>
                      <a:pt x="68" y="867"/>
                    </a:lnTo>
                    <a:lnTo>
                      <a:pt x="62" y="860"/>
                    </a:lnTo>
                    <a:lnTo>
                      <a:pt x="62" y="860"/>
                    </a:lnTo>
                    <a:lnTo>
                      <a:pt x="57" y="854"/>
                    </a:lnTo>
                    <a:lnTo>
                      <a:pt x="53" y="847"/>
                    </a:lnTo>
                    <a:lnTo>
                      <a:pt x="51" y="841"/>
                    </a:lnTo>
                    <a:lnTo>
                      <a:pt x="47" y="833"/>
                    </a:lnTo>
                    <a:lnTo>
                      <a:pt x="46" y="827"/>
                    </a:lnTo>
                    <a:lnTo>
                      <a:pt x="45" y="820"/>
                    </a:lnTo>
                    <a:lnTo>
                      <a:pt x="45" y="812"/>
                    </a:lnTo>
                    <a:lnTo>
                      <a:pt x="46" y="806"/>
                    </a:lnTo>
                    <a:lnTo>
                      <a:pt x="49" y="792"/>
                    </a:lnTo>
                    <a:lnTo>
                      <a:pt x="54" y="778"/>
                    </a:lnTo>
                    <a:lnTo>
                      <a:pt x="61" y="764"/>
                    </a:lnTo>
                    <a:lnTo>
                      <a:pt x="68" y="751"/>
                    </a:lnTo>
                    <a:lnTo>
                      <a:pt x="78" y="738"/>
                    </a:lnTo>
                    <a:lnTo>
                      <a:pt x="89" y="726"/>
                    </a:lnTo>
                    <a:lnTo>
                      <a:pt x="100" y="714"/>
                    </a:lnTo>
                    <a:lnTo>
                      <a:pt x="112" y="703"/>
                    </a:lnTo>
                    <a:lnTo>
                      <a:pt x="124" y="694"/>
                    </a:lnTo>
                    <a:lnTo>
                      <a:pt x="136" y="685"/>
                    </a:lnTo>
                    <a:lnTo>
                      <a:pt x="157" y="670"/>
                    </a:lnTo>
                    <a:lnTo>
                      <a:pt x="157" y="670"/>
                    </a:lnTo>
                    <a:lnTo>
                      <a:pt x="147" y="694"/>
                    </a:lnTo>
                    <a:lnTo>
                      <a:pt x="139" y="714"/>
                    </a:lnTo>
                    <a:lnTo>
                      <a:pt x="139" y="714"/>
                    </a:lnTo>
                    <a:lnTo>
                      <a:pt x="137" y="724"/>
                    </a:lnTo>
                    <a:lnTo>
                      <a:pt x="135" y="734"/>
                    </a:lnTo>
                    <a:lnTo>
                      <a:pt x="135" y="734"/>
                    </a:lnTo>
                    <a:lnTo>
                      <a:pt x="132" y="753"/>
                    </a:lnTo>
                    <a:lnTo>
                      <a:pt x="132" y="770"/>
                    </a:lnTo>
                    <a:lnTo>
                      <a:pt x="131" y="787"/>
                    </a:lnTo>
                    <a:lnTo>
                      <a:pt x="129" y="805"/>
                    </a:lnTo>
                    <a:lnTo>
                      <a:pt x="126" y="821"/>
                    </a:lnTo>
                    <a:lnTo>
                      <a:pt x="123" y="829"/>
                    </a:lnTo>
                    <a:lnTo>
                      <a:pt x="119" y="836"/>
                    </a:lnTo>
                    <a:lnTo>
                      <a:pt x="115" y="844"/>
                    </a:lnTo>
                    <a:lnTo>
                      <a:pt x="110" y="852"/>
                    </a:lnTo>
                    <a:lnTo>
                      <a:pt x="102" y="859"/>
                    </a:lnTo>
                    <a:lnTo>
                      <a:pt x="94" y="866"/>
                    </a:lnTo>
                    <a:lnTo>
                      <a:pt x="94" y="866"/>
                    </a:lnTo>
                    <a:lnTo>
                      <a:pt x="110" y="897"/>
                    </a:lnTo>
                    <a:lnTo>
                      <a:pt x="116" y="909"/>
                    </a:lnTo>
                    <a:lnTo>
                      <a:pt x="119" y="914"/>
                    </a:lnTo>
                    <a:lnTo>
                      <a:pt x="123" y="917"/>
                    </a:lnTo>
                    <a:lnTo>
                      <a:pt x="127" y="920"/>
                    </a:lnTo>
                    <a:lnTo>
                      <a:pt x="131" y="921"/>
                    </a:lnTo>
                    <a:lnTo>
                      <a:pt x="136" y="922"/>
                    </a:lnTo>
                    <a:lnTo>
                      <a:pt x="142" y="922"/>
                    </a:lnTo>
                    <a:lnTo>
                      <a:pt x="149" y="921"/>
                    </a:lnTo>
                    <a:lnTo>
                      <a:pt x="156" y="920"/>
                    </a:lnTo>
                    <a:lnTo>
                      <a:pt x="176" y="913"/>
                    </a:lnTo>
                    <a:lnTo>
                      <a:pt x="176" y="913"/>
                    </a:lnTo>
                    <a:lnTo>
                      <a:pt x="191" y="906"/>
                    </a:lnTo>
                    <a:lnTo>
                      <a:pt x="206" y="897"/>
                    </a:lnTo>
                    <a:lnTo>
                      <a:pt x="220" y="888"/>
                    </a:lnTo>
                    <a:lnTo>
                      <a:pt x="233" y="877"/>
                    </a:lnTo>
                    <a:lnTo>
                      <a:pt x="233" y="877"/>
                    </a:lnTo>
                    <a:lnTo>
                      <a:pt x="222" y="907"/>
                    </a:lnTo>
                    <a:lnTo>
                      <a:pt x="211" y="940"/>
                    </a:lnTo>
                    <a:lnTo>
                      <a:pt x="211" y="940"/>
                    </a:lnTo>
                    <a:lnTo>
                      <a:pt x="208" y="950"/>
                    </a:lnTo>
                    <a:lnTo>
                      <a:pt x="208" y="950"/>
                    </a:lnTo>
                    <a:lnTo>
                      <a:pt x="191" y="956"/>
                    </a:lnTo>
                    <a:lnTo>
                      <a:pt x="175" y="962"/>
                    </a:lnTo>
                    <a:lnTo>
                      <a:pt x="157" y="965"/>
                    </a:lnTo>
                    <a:lnTo>
                      <a:pt x="150" y="965"/>
                    </a:lnTo>
                    <a:lnTo>
                      <a:pt x="141" y="966"/>
                    </a:lnTo>
                    <a:lnTo>
                      <a:pt x="134" y="965"/>
                    </a:lnTo>
                    <a:lnTo>
                      <a:pt x="126" y="964"/>
                    </a:lnTo>
                    <a:lnTo>
                      <a:pt x="119" y="962"/>
                    </a:lnTo>
                    <a:lnTo>
                      <a:pt x="112" y="958"/>
                    </a:lnTo>
                    <a:lnTo>
                      <a:pt x="106" y="954"/>
                    </a:lnTo>
                    <a:lnTo>
                      <a:pt x="101" y="950"/>
                    </a:lnTo>
                    <a:lnTo>
                      <a:pt x="95" y="943"/>
                    </a:lnTo>
                    <a:lnTo>
                      <a:pt x="91" y="936"/>
                    </a:lnTo>
                    <a:lnTo>
                      <a:pt x="91" y="936"/>
                    </a:lnTo>
                    <a:close/>
                    <a:moveTo>
                      <a:pt x="360" y="1657"/>
                    </a:moveTo>
                    <a:lnTo>
                      <a:pt x="360" y="1657"/>
                    </a:lnTo>
                    <a:lnTo>
                      <a:pt x="358" y="1668"/>
                    </a:lnTo>
                    <a:lnTo>
                      <a:pt x="353" y="1679"/>
                    </a:lnTo>
                    <a:lnTo>
                      <a:pt x="349" y="1689"/>
                    </a:lnTo>
                    <a:lnTo>
                      <a:pt x="344" y="1699"/>
                    </a:lnTo>
                    <a:lnTo>
                      <a:pt x="344" y="1699"/>
                    </a:lnTo>
                    <a:lnTo>
                      <a:pt x="339" y="1704"/>
                    </a:lnTo>
                    <a:lnTo>
                      <a:pt x="335" y="1708"/>
                    </a:lnTo>
                    <a:lnTo>
                      <a:pt x="330" y="1711"/>
                    </a:lnTo>
                    <a:lnTo>
                      <a:pt x="325" y="1713"/>
                    </a:lnTo>
                    <a:lnTo>
                      <a:pt x="320" y="1716"/>
                    </a:lnTo>
                    <a:lnTo>
                      <a:pt x="313" y="1717"/>
                    </a:lnTo>
                    <a:lnTo>
                      <a:pt x="301" y="1718"/>
                    </a:lnTo>
                    <a:lnTo>
                      <a:pt x="289" y="1717"/>
                    </a:lnTo>
                    <a:lnTo>
                      <a:pt x="276" y="1713"/>
                    </a:lnTo>
                    <a:lnTo>
                      <a:pt x="262" y="1709"/>
                    </a:lnTo>
                    <a:lnTo>
                      <a:pt x="249" y="1702"/>
                    </a:lnTo>
                    <a:lnTo>
                      <a:pt x="236" y="1696"/>
                    </a:lnTo>
                    <a:lnTo>
                      <a:pt x="223" y="1688"/>
                    </a:lnTo>
                    <a:lnTo>
                      <a:pt x="198" y="1671"/>
                    </a:lnTo>
                    <a:lnTo>
                      <a:pt x="177" y="1655"/>
                    </a:lnTo>
                    <a:lnTo>
                      <a:pt x="163" y="1640"/>
                    </a:lnTo>
                    <a:lnTo>
                      <a:pt x="163" y="1640"/>
                    </a:lnTo>
                    <a:lnTo>
                      <a:pt x="161" y="1638"/>
                    </a:lnTo>
                    <a:lnTo>
                      <a:pt x="161" y="1638"/>
                    </a:lnTo>
                    <a:lnTo>
                      <a:pt x="149" y="1625"/>
                    </a:lnTo>
                    <a:lnTo>
                      <a:pt x="138" y="1612"/>
                    </a:lnTo>
                    <a:lnTo>
                      <a:pt x="128" y="1598"/>
                    </a:lnTo>
                    <a:lnTo>
                      <a:pt x="120" y="1584"/>
                    </a:lnTo>
                    <a:lnTo>
                      <a:pt x="113" y="1570"/>
                    </a:lnTo>
                    <a:lnTo>
                      <a:pt x="107" y="1554"/>
                    </a:lnTo>
                    <a:lnTo>
                      <a:pt x="103" y="1540"/>
                    </a:lnTo>
                    <a:lnTo>
                      <a:pt x="101" y="1526"/>
                    </a:lnTo>
                    <a:lnTo>
                      <a:pt x="101" y="1526"/>
                    </a:lnTo>
                    <a:lnTo>
                      <a:pt x="100" y="1517"/>
                    </a:lnTo>
                    <a:lnTo>
                      <a:pt x="99" y="1510"/>
                    </a:lnTo>
                    <a:lnTo>
                      <a:pt x="100" y="1504"/>
                    </a:lnTo>
                    <a:lnTo>
                      <a:pt x="102" y="1499"/>
                    </a:lnTo>
                    <a:lnTo>
                      <a:pt x="104" y="1494"/>
                    </a:lnTo>
                    <a:lnTo>
                      <a:pt x="108" y="1490"/>
                    </a:lnTo>
                    <a:lnTo>
                      <a:pt x="120" y="1478"/>
                    </a:lnTo>
                    <a:lnTo>
                      <a:pt x="120" y="1478"/>
                    </a:lnTo>
                    <a:lnTo>
                      <a:pt x="193" y="1403"/>
                    </a:lnTo>
                    <a:lnTo>
                      <a:pt x="193" y="1403"/>
                    </a:lnTo>
                    <a:lnTo>
                      <a:pt x="199" y="1397"/>
                    </a:lnTo>
                    <a:lnTo>
                      <a:pt x="199" y="1397"/>
                    </a:lnTo>
                    <a:lnTo>
                      <a:pt x="216" y="1351"/>
                    </a:lnTo>
                    <a:lnTo>
                      <a:pt x="216" y="1351"/>
                    </a:lnTo>
                    <a:lnTo>
                      <a:pt x="229" y="1391"/>
                    </a:lnTo>
                    <a:lnTo>
                      <a:pt x="243" y="1431"/>
                    </a:lnTo>
                    <a:lnTo>
                      <a:pt x="260" y="1472"/>
                    </a:lnTo>
                    <a:lnTo>
                      <a:pt x="278" y="1510"/>
                    </a:lnTo>
                    <a:lnTo>
                      <a:pt x="297" y="1548"/>
                    </a:lnTo>
                    <a:lnTo>
                      <a:pt x="318" y="1585"/>
                    </a:lnTo>
                    <a:lnTo>
                      <a:pt x="338" y="1621"/>
                    </a:lnTo>
                    <a:lnTo>
                      <a:pt x="360" y="1655"/>
                    </a:lnTo>
                    <a:lnTo>
                      <a:pt x="360" y="1655"/>
                    </a:lnTo>
                    <a:lnTo>
                      <a:pt x="360" y="1657"/>
                    </a:lnTo>
                    <a:lnTo>
                      <a:pt x="360" y="1657"/>
                    </a:lnTo>
                    <a:close/>
                    <a:moveTo>
                      <a:pt x="1401" y="1836"/>
                    </a:move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close/>
                    <a:moveTo>
                      <a:pt x="1682" y="1586"/>
                    </a:moveTo>
                    <a:lnTo>
                      <a:pt x="1682" y="1586"/>
                    </a:lnTo>
                    <a:lnTo>
                      <a:pt x="1685" y="1712"/>
                    </a:lnTo>
                    <a:lnTo>
                      <a:pt x="1685" y="1712"/>
                    </a:lnTo>
                    <a:lnTo>
                      <a:pt x="1694" y="1728"/>
                    </a:lnTo>
                    <a:lnTo>
                      <a:pt x="1696" y="1733"/>
                    </a:lnTo>
                    <a:lnTo>
                      <a:pt x="1698" y="1738"/>
                    </a:lnTo>
                    <a:lnTo>
                      <a:pt x="1700" y="1745"/>
                    </a:lnTo>
                    <a:lnTo>
                      <a:pt x="1700" y="1751"/>
                    </a:lnTo>
                    <a:lnTo>
                      <a:pt x="1698" y="1768"/>
                    </a:lnTo>
                    <a:lnTo>
                      <a:pt x="1698" y="1768"/>
                    </a:lnTo>
                    <a:lnTo>
                      <a:pt x="1696" y="1786"/>
                    </a:lnTo>
                    <a:lnTo>
                      <a:pt x="1692" y="1801"/>
                    </a:lnTo>
                    <a:lnTo>
                      <a:pt x="1690" y="1806"/>
                    </a:lnTo>
                    <a:lnTo>
                      <a:pt x="1686" y="1810"/>
                    </a:lnTo>
                    <a:lnTo>
                      <a:pt x="1683" y="1815"/>
                    </a:lnTo>
                    <a:lnTo>
                      <a:pt x="1679" y="1818"/>
                    </a:lnTo>
                    <a:lnTo>
                      <a:pt x="1675" y="1820"/>
                    </a:lnTo>
                    <a:lnTo>
                      <a:pt x="1670" y="1822"/>
                    </a:lnTo>
                    <a:lnTo>
                      <a:pt x="1658" y="1824"/>
                    </a:lnTo>
                    <a:lnTo>
                      <a:pt x="1644" y="1826"/>
                    </a:lnTo>
                    <a:lnTo>
                      <a:pt x="1628" y="1826"/>
                    </a:lnTo>
                    <a:lnTo>
                      <a:pt x="1628" y="1826"/>
                    </a:lnTo>
                    <a:lnTo>
                      <a:pt x="1561" y="1824"/>
                    </a:lnTo>
                    <a:lnTo>
                      <a:pt x="1522" y="1824"/>
                    </a:lnTo>
                    <a:lnTo>
                      <a:pt x="1496" y="1823"/>
                    </a:lnTo>
                    <a:lnTo>
                      <a:pt x="1496" y="1823"/>
                    </a:lnTo>
                    <a:lnTo>
                      <a:pt x="1475" y="1821"/>
                    </a:lnTo>
                    <a:lnTo>
                      <a:pt x="1458" y="1818"/>
                    </a:lnTo>
                    <a:lnTo>
                      <a:pt x="1446" y="1815"/>
                    </a:lnTo>
                    <a:lnTo>
                      <a:pt x="1441" y="1813"/>
                    </a:lnTo>
                    <a:lnTo>
                      <a:pt x="1437" y="1810"/>
                    </a:lnTo>
                    <a:lnTo>
                      <a:pt x="1437" y="1810"/>
                    </a:lnTo>
                    <a:lnTo>
                      <a:pt x="1447" y="1803"/>
                    </a:lnTo>
                    <a:lnTo>
                      <a:pt x="1457" y="1792"/>
                    </a:lnTo>
                    <a:lnTo>
                      <a:pt x="1468" y="1780"/>
                    </a:lnTo>
                    <a:lnTo>
                      <a:pt x="1478" y="1766"/>
                    </a:lnTo>
                    <a:lnTo>
                      <a:pt x="1501" y="1733"/>
                    </a:lnTo>
                    <a:lnTo>
                      <a:pt x="1524" y="1698"/>
                    </a:lnTo>
                    <a:lnTo>
                      <a:pt x="1545" y="1661"/>
                    </a:lnTo>
                    <a:lnTo>
                      <a:pt x="1563" y="1627"/>
                    </a:lnTo>
                    <a:lnTo>
                      <a:pt x="1578" y="1597"/>
                    </a:lnTo>
                    <a:lnTo>
                      <a:pt x="1586" y="1574"/>
                    </a:lnTo>
                    <a:lnTo>
                      <a:pt x="1586" y="1574"/>
                    </a:lnTo>
                    <a:lnTo>
                      <a:pt x="1599" y="1534"/>
                    </a:lnTo>
                    <a:lnTo>
                      <a:pt x="1612" y="1495"/>
                    </a:lnTo>
                    <a:lnTo>
                      <a:pt x="1626" y="1458"/>
                    </a:lnTo>
                    <a:lnTo>
                      <a:pt x="1636" y="1421"/>
                    </a:lnTo>
                    <a:lnTo>
                      <a:pt x="1636" y="1421"/>
                    </a:lnTo>
                    <a:lnTo>
                      <a:pt x="1646" y="1453"/>
                    </a:lnTo>
                    <a:lnTo>
                      <a:pt x="1652" y="1469"/>
                    </a:lnTo>
                    <a:lnTo>
                      <a:pt x="1657" y="1486"/>
                    </a:lnTo>
                    <a:lnTo>
                      <a:pt x="1657" y="1486"/>
                    </a:lnTo>
                    <a:lnTo>
                      <a:pt x="1668" y="1512"/>
                    </a:lnTo>
                    <a:lnTo>
                      <a:pt x="1676" y="1535"/>
                    </a:lnTo>
                    <a:lnTo>
                      <a:pt x="1678" y="1547"/>
                    </a:lnTo>
                    <a:lnTo>
                      <a:pt x="1680" y="1559"/>
                    </a:lnTo>
                    <a:lnTo>
                      <a:pt x="1681" y="1572"/>
                    </a:lnTo>
                    <a:lnTo>
                      <a:pt x="1682" y="1586"/>
                    </a:lnTo>
                    <a:lnTo>
                      <a:pt x="1682" y="1586"/>
                    </a:lnTo>
                    <a:close/>
                    <a:moveTo>
                      <a:pt x="1651" y="1364"/>
                    </a:move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close/>
                    <a:moveTo>
                      <a:pt x="2584" y="848"/>
                    </a:moveTo>
                    <a:lnTo>
                      <a:pt x="2584" y="848"/>
                    </a:lnTo>
                    <a:lnTo>
                      <a:pt x="2581" y="873"/>
                    </a:lnTo>
                    <a:lnTo>
                      <a:pt x="2576" y="898"/>
                    </a:lnTo>
                    <a:lnTo>
                      <a:pt x="2571" y="924"/>
                    </a:lnTo>
                    <a:lnTo>
                      <a:pt x="2564" y="949"/>
                    </a:lnTo>
                    <a:lnTo>
                      <a:pt x="2556" y="974"/>
                    </a:lnTo>
                    <a:lnTo>
                      <a:pt x="2547" y="999"/>
                    </a:lnTo>
                    <a:lnTo>
                      <a:pt x="2536" y="1023"/>
                    </a:lnTo>
                    <a:lnTo>
                      <a:pt x="2525" y="1046"/>
                    </a:lnTo>
                    <a:lnTo>
                      <a:pt x="2512" y="1068"/>
                    </a:lnTo>
                    <a:lnTo>
                      <a:pt x="2498" y="1090"/>
                    </a:lnTo>
                    <a:lnTo>
                      <a:pt x="2483" y="1111"/>
                    </a:lnTo>
                    <a:lnTo>
                      <a:pt x="2466" y="1131"/>
                    </a:lnTo>
                    <a:lnTo>
                      <a:pt x="2449" y="1148"/>
                    </a:lnTo>
                    <a:lnTo>
                      <a:pt x="2429" y="1164"/>
                    </a:lnTo>
                    <a:lnTo>
                      <a:pt x="2410" y="1180"/>
                    </a:lnTo>
                    <a:lnTo>
                      <a:pt x="2388" y="1193"/>
                    </a:lnTo>
                    <a:lnTo>
                      <a:pt x="2388" y="1193"/>
                    </a:lnTo>
                    <a:lnTo>
                      <a:pt x="2374" y="1200"/>
                    </a:lnTo>
                    <a:lnTo>
                      <a:pt x="2360" y="1207"/>
                    </a:lnTo>
                    <a:lnTo>
                      <a:pt x="2345" y="1213"/>
                    </a:lnTo>
                    <a:lnTo>
                      <a:pt x="2330" y="1219"/>
                    </a:lnTo>
                    <a:lnTo>
                      <a:pt x="2316" y="1223"/>
                    </a:lnTo>
                    <a:lnTo>
                      <a:pt x="2301" y="1226"/>
                    </a:lnTo>
                    <a:lnTo>
                      <a:pt x="2271" y="1233"/>
                    </a:lnTo>
                    <a:lnTo>
                      <a:pt x="2241" y="1236"/>
                    </a:lnTo>
                    <a:lnTo>
                      <a:pt x="2210" y="1237"/>
                    </a:lnTo>
                    <a:lnTo>
                      <a:pt x="2180" y="1236"/>
                    </a:lnTo>
                    <a:lnTo>
                      <a:pt x="2149" y="1234"/>
                    </a:lnTo>
                    <a:lnTo>
                      <a:pt x="2119" y="1231"/>
                    </a:lnTo>
                    <a:lnTo>
                      <a:pt x="2088" y="1225"/>
                    </a:lnTo>
                    <a:lnTo>
                      <a:pt x="2058" y="1219"/>
                    </a:lnTo>
                    <a:lnTo>
                      <a:pt x="2028" y="1211"/>
                    </a:lnTo>
                    <a:lnTo>
                      <a:pt x="1998" y="1202"/>
                    </a:lnTo>
                    <a:lnTo>
                      <a:pt x="1969" y="1194"/>
                    </a:lnTo>
                    <a:lnTo>
                      <a:pt x="1912" y="1175"/>
                    </a:lnTo>
                    <a:lnTo>
                      <a:pt x="1912" y="1175"/>
                    </a:lnTo>
                    <a:lnTo>
                      <a:pt x="1901" y="1171"/>
                    </a:lnTo>
                    <a:lnTo>
                      <a:pt x="1890" y="1166"/>
                    </a:lnTo>
                    <a:lnTo>
                      <a:pt x="1890" y="1166"/>
                    </a:lnTo>
                    <a:lnTo>
                      <a:pt x="1875" y="1159"/>
                    </a:lnTo>
                    <a:lnTo>
                      <a:pt x="1860" y="1150"/>
                    </a:lnTo>
                    <a:lnTo>
                      <a:pt x="1830" y="1132"/>
                    </a:lnTo>
                    <a:lnTo>
                      <a:pt x="1830" y="1132"/>
                    </a:lnTo>
                    <a:lnTo>
                      <a:pt x="1835" y="1158"/>
                    </a:lnTo>
                    <a:lnTo>
                      <a:pt x="1837" y="1171"/>
                    </a:lnTo>
                    <a:lnTo>
                      <a:pt x="1837" y="1184"/>
                    </a:lnTo>
                    <a:lnTo>
                      <a:pt x="1837" y="1197"/>
                    </a:lnTo>
                    <a:lnTo>
                      <a:pt x="1836" y="1210"/>
                    </a:lnTo>
                    <a:lnTo>
                      <a:pt x="1835" y="1223"/>
                    </a:lnTo>
                    <a:lnTo>
                      <a:pt x="1831" y="1236"/>
                    </a:lnTo>
                    <a:lnTo>
                      <a:pt x="1831" y="1236"/>
                    </a:lnTo>
                    <a:lnTo>
                      <a:pt x="1825" y="1258"/>
                    </a:lnTo>
                    <a:lnTo>
                      <a:pt x="1819" y="1282"/>
                    </a:lnTo>
                    <a:lnTo>
                      <a:pt x="1815" y="1306"/>
                    </a:lnTo>
                    <a:lnTo>
                      <a:pt x="1814" y="1318"/>
                    </a:lnTo>
                    <a:lnTo>
                      <a:pt x="1813" y="1330"/>
                    </a:lnTo>
                    <a:lnTo>
                      <a:pt x="1814" y="1342"/>
                    </a:lnTo>
                    <a:lnTo>
                      <a:pt x="1816" y="1353"/>
                    </a:lnTo>
                    <a:lnTo>
                      <a:pt x="1819" y="1363"/>
                    </a:lnTo>
                    <a:lnTo>
                      <a:pt x="1825" y="1371"/>
                    </a:lnTo>
                    <a:lnTo>
                      <a:pt x="1831" y="1380"/>
                    </a:lnTo>
                    <a:lnTo>
                      <a:pt x="1840" y="1387"/>
                    </a:lnTo>
                    <a:lnTo>
                      <a:pt x="1850" y="1392"/>
                    </a:lnTo>
                    <a:lnTo>
                      <a:pt x="1863" y="1395"/>
                    </a:lnTo>
                    <a:lnTo>
                      <a:pt x="1863" y="1395"/>
                    </a:lnTo>
                    <a:lnTo>
                      <a:pt x="1873" y="1397"/>
                    </a:lnTo>
                    <a:lnTo>
                      <a:pt x="1883" y="1399"/>
                    </a:lnTo>
                    <a:lnTo>
                      <a:pt x="1892" y="1399"/>
                    </a:lnTo>
                    <a:lnTo>
                      <a:pt x="1901" y="1397"/>
                    </a:lnTo>
                    <a:lnTo>
                      <a:pt x="1901" y="1397"/>
                    </a:lnTo>
                    <a:lnTo>
                      <a:pt x="1910" y="1395"/>
                    </a:lnTo>
                    <a:lnTo>
                      <a:pt x="1920" y="1392"/>
                    </a:lnTo>
                    <a:lnTo>
                      <a:pt x="1944" y="1381"/>
                    </a:lnTo>
                    <a:lnTo>
                      <a:pt x="1944" y="1381"/>
                    </a:lnTo>
                    <a:lnTo>
                      <a:pt x="1922" y="1384"/>
                    </a:lnTo>
                    <a:lnTo>
                      <a:pt x="1904" y="1385"/>
                    </a:lnTo>
                    <a:lnTo>
                      <a:pt x="1889" y="1384"/>
                    </a:lnTo>
                    <a:lnTo>
                      <a:pt x="1873" y="1382"/>
                    </a:lnTo>
                    <a:lnTo>
                      <a:pt x="1873" y="1382"/>
                    </a:lnTo>
                    <a:lnTo>
                      <a:pt x="1866" y="1380"/>
                    </a:lnTo>
                    <a:lnTo>
                      <a:pt x="1860" y="1378"/>
                    </a:lnTo>
                    <a:lnTo>
                      <a:pt x="1854" y="1375"/>
                    </a:lnTo>
                    <a:lnTo>
                      <a:pt x="1850" y="1370"/>
                    </a:lnTo>
                    <a:lnTo>
                      <a:pt x="1845" y="1366"/>
                    </a:lnTo>
                    <a:lnTo>
                      <a:pt x="1842" y="1361"/>
                    </a:lnTo>
                    <a:lnTo>
                      <a:pt x="1837" y="1351"/>
                    </a:lnTo>
                    <a:lnTo>
                      <a:pt x="1837" y="1351"/>
                    </a:lnTo>
                    <a:lnTo>
                      <a:pt x="1843" y="1354"/>
                    </a:lnTo>
                    <a:lnTo>
                      <a:pt x="1851" y="1357"/>
                    </a:lnTo>
                    <a:lnTo>
                      <a:pt x="1875" y="1364"/>
                    </a:lnTo>
                    <a:lnTo>
                      <a:pt x="1875" y="1364"/>
                    </a:lnTo>
                    <a:lnTo>
                      <a:pt x="1885" y="1365"/>
                    </a:lnTo>
                    <a:lnTo>
                      <a:pt x="1895" y="1366"/>
                    </a:lnTo>
                    <a:lnTo>
                      <a:pt x="1904" y="1367"/>
                    </a:lnTo>
                    <a:lnTo>
                      <a:pt x="1914" y="1366"/>
                    </a:lnTo>
                    <a:lnTo>
                      <a:pt x="1924" y="1365"/>
                    </a:lnTo>
                    <a:lnTo>
                      <a:pt x="1933" y="1363"/>
                    </a:lnTo>
                    <a:lnTo>
                      <a:pt x="1941" y="1360"/>
                    </a:lnTo>
                    <a:lnTo>
                      <a:pt x="1950" y="1357"/>
                    </a:lnTo>
                    <a:lnTo>
                      <a:pt x="1958" y="1353"/>
                    </a:lnTo>
                    <a:lnTo>
                      <a:pt x="1964" y="1348"/>
                    </a:lnTo>
                    <a:lnTo>
                      <a:pt x="1971" y="1343"/>
                    </a:lnTo>
                    <a:lnTo>
                      <a:pt x="1976" y="1338"/>
                    </a:lnTo>
                    <a:lnTo>
                      <a:pt x="1982" y="1332"/>
                    </a:lnTo>
                    <a:lnTo>
                      <a:pt x="1986" y="1326"/>
                    </a:lnTo>
                    <a:lnTo>
                      <a:pt x="1989" y="1319"/>
                    </a:lnTo>
                    <a:lnTo>
                      <a:pt x="1991" y="1312"/>
                    </a:lnTo>
                    <a:lnTo>
                      <a:pt x="1991" y="1312"/>
                    </a:lnTo>
                    <a:lnTo>
                      <a:pt x="1995" y="1297"/>
                    </a:lnTo>
                    <a:lnTo>
                      <a:pt x="1998" y="1283"/>
                    </a:lnTo>
                    <a:lnTo>
                      <a:pt x="2001" y="1268"/>
                    </a:lnTo>
                    <a:lnTo>
                      <a:pt x="2009" y="1248"/>
                    </a:lnTo>
                    <a:lnTo>
                      <a:pt x="2009" y="1248"/>
                    </a:lnTo>
                    <a:lnTo>
                      <a:pt x="2044" y="1258"/>
                    </a:lnTo>
                    <a:lnTo>
                      <a:pt x="2044" y="1258"/>
                    </a:lnTo>
                    <a:lnTo>
                      <a:pt x="2024" y="1324"/>
                    </a:lnTo>
                    <a:lnTo>
                      <a:pt x="2024" y="1324"/>
                    </a:lnTo>
                    <a:lnTo>
                      <a:pt x="2021" y="1332"/>
                    </a:lnTo>
                    <a:lnTo>
                      <a:pt x="2018" y="1341"/>
                    </a:lnTo>
                    <a:lnTo>
                      <a:pt x="2008" y="1356"/>
                    </a:lnTo>
                    <a:lnTo>
                      <a:pt x="1997" y="1370"/>
                    </a:lnTo>
                    <a:lnTo>
                      <a:pt x="1983" y="1384"/>
                    </a:lnTo>
                    <a:lnTo>
                      <a:pt x="1969" y="1396"/>
                    </a:lnTo>
                    <a:lnTo>
                      <a:pt x="1952" y="1406"/>
                    </a:lnTo>
                    <a:lnTo>
                      <a:pt x="1935" y="1415"/>
                    </a:lnTo>
                    <a:lnTo>
                      <a:pt x="1917" y="1420"/>
                    </a:lnTo>
                    <a:lnTo>
                      <a:pt x="1917" y="1420"/>
                    </a:lnTo>
                    <a:lnTo>
                      <a:pt x="1908" y="1424"/>
                    </a:lnTo>
                    <a:lnTo>
                      <a:pt x="1897" y="1425"/>
                    </a:lnTo>
                    <a:lnTo>
                      <a:pt x="1887" y="1426"/>
                    </a:lnTo>
                    <a:lnTo>
                      <a:pt x="1877" y="1427"/>
                    </a:lnTo>
                    <a:lnTo>
                      <a:pt x="1877" y="1427"/>
                    </a:lnTo>
                    <a:lnTo>
                      <a:pt x="1867" y="1426"/>
                    </a:lnTo>
                    <a:lnTo>
                      <a:pt x="1857" y="1425"/>
                    </a:lnTo>
                    <a:lnTo>
                      <a:pt x="1848" y="1422"/>
                    </a:lnTo>
                    <a:lnTo>
                      <a:pt x="1839" y="1420"/>
                    </a:lnTo>
                    <a:lnTo>
                      <a:pt x="1822" y="1413"/>
                    </a:lnTo>
                    <a:lnTo>
                      <a:pt x="1806" y="1404"/>
                    </a:lnTo>
                    <a:lnTo>
                      <a:pt x="1791" y="1393"/>
                    </a:lnTo>
                    <a:lnTo>
                      <a:pt x="1776" y="1381"/>
                    </a:lnTo>
                    <a:lnTo>
                      <a:pt x="1747" y="1356"/>
                    </a:lnTo>
                    <a:lnTo>
                      <a:pt x="1747" y="1356"/>
                    </a:lnTo>
                    <a:lnTo>
                      <a:pt x="1670" y="1287"/>
                    </a:lnTo>
                    <a:lnTo>
                      <a:pt x="1670" y="1287"/>
                    </a:lnTo>
                    <a:lnTo>
                      <a:pt x="1645" y="1279"/>
                    </a:lnTo>
                    <a:lnTo>
                      <a:pt x="1621" y="1270"/>
                    </a:lnTo>
                    <a:lnTo>
                      <a:pt x="1597" y="1261"/>
                    </a:lnTo>
                    <a:lnTo>
                      <a:pt x="1575" y="1250"/>
                    </a:lnTo>
                    <a:lnTo>
                      <a:pt x="1553" y="1238"/>
                    </a:lnTo>
                    <a:lnTo>
                      <a:pt x="1530" y="1225"/>
                    </a:lnTo>
                    <a:lnTo>
                      <a:pt x="1507" y="1211"/>
                    </a:lnTo>
                    <a:lnTo>
                      <a:pt x="1484" y="1195"/>
                    </a:lnTo>
                    <a:lnTo>
                      <a:pt x="1484" y="1195"/>
                    </a:lnTo>
                    <a:lnTo>
                      <a:pt x="1481" y="1193"/>
                    </a:lnTo>
                    <a:lnTo>
                      <a:pt x="1481" y="1193"/>
                    </a:lnTo>
                    <a:lnTo>
                      <a:pt x="1480" y="1192"/>
                    </a:lnTo>
                    <a:lnTo>
                      <a:pt x="1480" y="1192"/>
                    </a:lnTo>
                    <a:lnTo>
                      <a:pt x="1481" y="1194"/>
                    </a:lnTo>
                    <a:lnTo>
                      <a:pt x="1481" y="1194"/>
                    </a:lnTo>
                    <a:lnTo>
                      <a:pt x="1497" y="1212"/>
                    </a:lnTo>
                    <a:lnTo>
                      <a:pt x="1513" y="1229"/>
                    </a:lnTo>
                    <a:lnTo>
                      <a:pt x="1529" y="1244"/>
                    </a:lnTo>
                    <a:lnTo>
                      <a:pt x="1544" y="1258"/>
                    </a:lnTo>
                    <a:lnTo>
                      <a:pt x="1561" y="1270"/>
                    </a:lnTo>
                    <a:lnTo>
                      <a:pt x="1579" y="1282"/>
                    </a:lnTo>
                    <a:lnTo>
                      <a:pt x="1598" y="1293"/>
                    </a:lnTo>
                    <a:lnTo>
                      <a:pt x="1621" y="1303"/>
                    </a:lnTo>
                    <a:lnTo>
                      <a:pt x="1621" y="1303"/>
                    </a:lnTo>
                    <a:lnTo>
                      <a:pt x="1617" y="1338"/>
                    </a:lnTo>
                    <a:lnTo>
                      <a:pt x="1610" y="1370"/>
                    </a:lnTo>
                    <a:lnTo>
                      <a:pt x="1603" y="1402"/>
                    </a:lnTo>
                    <a:lnTo>
                      <a:pt x="1593" y="1432"/>
                    </a:lnTo>
                    <a:lnTo>
                      <a:pt x="1572" y="1493"/>
                    </a:lnTo>
                    <a:lnTo>
                      <a:pt x="1561" y="1525"/>
                    </a:lnTo>
                    <a:lnTo>
                      <a:pt x="1550" y="1558"/>
                    </a:lnTo>
                    <a:lnTo>
                      <a:pt x="1550" y="1558"/>
                    </a:lnTo>
                    <a:lnTo>
                      <a:pt x="1547" y="1567"/>
                    </a:lnTo>
                    <a:lnTo>
                      <a:pt x="1542" y="1578"/>
                    </a:lnTo>
                    <a:lnTo>
                      <a:pt x="1527" y="1608"/>
                    </a:lnTo>
                    <a:lnTo>
                      <a:pt x="1508" y="1643"/>
                    </a:lnTo>
                    <a:lnTo>
                      <a:pt x="1486" y="1679"/>
                    </a:lnTo>
                    <a:lnTo>
                      <a:pt x="1463" y="1713"/>
                    </a:lnTo>
                    <a:lnTo>
                      <a:pt x="1441" y="1745"/>
                    </a:lnTo>
                    <a:lnTo>
                      <a:pt x="1432" y="1757"/>
                    </a:lnTo>
                    <a:lnTo>
                      <a:pt x="1423" y="1768"/>
                    </a:lnTo>
                    <a:lnTo>
                      <a:pt x="1415" y="1775"/>
                    </a:lnTo>
                    <a:lnTo>
                      <a:pt x="1410" y="1780"/>
                    </a:lnTo>
                    <a:lnTo>
                      <a:pt x="1410" y="1780"/>
                    </a:lnTo>
                    <a:lnTo>
                      <a:pt x="1398" y="1789"/>
                    </a:lnTo>
                    <a:lnTo>
                      <a:pt x="1378" y="1804"/>
                    </a:lnTo>
                    <a:lnTo>
                      <a:pt x="1327" y="1844"/>
                    </a:lnTo>
                    <a:lnTo>
                      <a:pt x="1275" y="1885"/>
                    </a:lnTo>
                    <a:lnTo>
                      <a:pt x="1255" y="1901"/>
                    </a:lnTo>
                    <a:lnTo>
                      <a:pt x="1242" y="1911"/>
                    </a:lnTo>
                    <a:lnTo>
                      <a:pt x="1242" y="1911"/>
                    </a:lnTo>
                    <a:lnTo>
                      <a:pt x="1229" y="1929"/>
                    </a:lnTo>
                    <a:lnTo>
                      <a:pt x="1216" y="1949"/>
                    </a:lnTo>
                    <a:lnTo>
                      <a:pt x="1208" y="1957"/>
                    </a:lnTo>
                    <a:lnTo>
                      <a:pt x="1201" y="1966"/>
                    </a:lnTo>
                    <a:lnTo>
                      <a:pt x="1192" y="1974"/>
                    </a:lnTo>
                    <a:lnTo>
                      <a:pt x="1182" y="1979"/>
                    </a:lnTo>
                    <a:lnTo>
                      <a:pt x="1182" y="1979"/>
                    </a:lnTo>
                    <a:lnTo>
                      <a:pt x="1168" y="1986"/>
                    </a:lnTo>
                    <a:lnTo>
                      <a:pt x="1154" y="1990"/>
                    </a:lnTo>
                    <a:lnTo>
                      <a:pt x="1141" y="1991"/>
                    </a:lnTo>
                    <a:lnTo>
                      <a:pt x="1128" y="1990"/>
                    </a:lnTo>
                    <a:lnTo>
                      <a:pt x="1116" y="1987"/>
                    </a:lnTo>
                    <a:lnTo>
                      <a:pt x="1104" y="1982"/>
                    </a:lnTo>
                    <a:lnTo>
                      <a:pt x="1093" y="1976"/>
                    </a:lnTo>
                    <a:lnTo>
                      <a:pt x="1082" y="1967"/>
                    </a:lnTo>
                    <a:lnTo>
                      <a:pt x="1071" y="1957"/>
                    </a:lnTo>
                    <a:lnTo>
                      <a:pt x="1061" y="1948"/>
                    </a:lnTo>
                    <a:lnTo>
                      <a:pt x="1052" y="1936"/>
                    </a:lnTo>
                    <a:lnTo>
                      <a:pt x="1043" y="1924"/>
                    </a:lnTo>
                    <a:lnTo>
                      <a:pt x="1025" y="1899"/>
                    </a:lnTo>
                    <a:lnTo>
                      <a:pt x="1008" y="1872"/>
                    </a:lnTo>
                    <a:lnTo>
                      <a:pt x="1008" y="1872"/>
                    </a:lnTo>
                    <a:lnTo>
                      <a:pt x="995" y="1851"/>
                    </a:lnTo>
                    <a:lnTo>
                      <a:pt x="995" y="1851"/>
                    </a:lnTo>
                    <a:lnTo>
                      <a:pt x="986" y="1834"/>
                    </a:lnTo>
                    <a:lnTo>
                      <a:pt x="978" y="1817"/>
                    </a:lnTo>
                    <a:lnTo>
                      <a:pt x="971" y="1799"/>
                    </a:lnTo>
                    <a:lnTo>
                      <a:pt x="966" y="1781"/>
                    </a:lnTo>
                    <a:lnTo>
                      <a:pt x="963" y="1772"/>
                    </a:lnTo>
                    <a:lnTo>
                      <a:pt x="963" y="1765"/>
                    </a:lnTo>
                    <a:lnTo>
                      <a:pt x="963" y="1756"/>
                    </a:lnTo>
                    <a:lnTo>
                      <a:pt x="964" y="1749"/>
                    </a:lnTo>
                    <a:lnTo>
                      <a:pt x="967" y="1742"/>
                    </a:lnTo>
                    <a:lnTo>
                      <a:pt x="970" y="1736"/>
                    </a:lnTo>
                    <a:lnTo>
                      <a:pt x="975" y="1731"/>
                    </a:lnTo>
                    <a:lnTo>
                      <a:pt x="982" y="1726"/>
                    </a:lnTo>
                    <a:lnTo>
                      <a:pt x="982" y="1726"/>
                    </a:lnTo>
                    <a:lnTo>
                      <a:pt x="1012" y="1709"/>
                    </a:lnTo>
                    <a:lnTo>
                      <a:pt x="1040" y="1694"/>
                    </a:lnTo>
                    <a:lnTo>
                      <a:pt x="1097" y="1656"/>
                    </a:lnTo>
                    <a:lnTo>
                      <a:pt x="1097" y="1656"/>
                    </a:lnTo>
                    <a:lnTo>
                      <a:pt x="1104" y="1664"/>
                    </a:lnTo>
                    <a:lnTo>
                      <a:pt x="1110" y="1674"/>
                    </a:lnTo>
                    <a:lnTo>
                      <a:pt x="1117" y="1683"/>
                    </a:lnTo>
                    <a:lnTo>
                      <a:pt x="1123" y="1692"/>
                    </a:lnTo>
                    <a:lnTo>
                      <a:pt x="1123" y="1692"/>
                    </a:lnTo>
                    <a:lnTo>
                      <a:pt x="1118" y="1651"/>
                    </a:lnTo>
                    <a:lnTo>
                      <a:pt x="1118" y="1651"/>
                    </a:lnTo>
                    <a:lnTo>
                      <a:pt x="1117" y="1634"/>
                    </a:lnTo>
                    <a:lnTo>
                      <a:pt x="1116" y="1618"/>
                    </a:lnTo>
                    <a:lnTo>
                      <a:pt x="1116" y="1601"/>
                    </a:lnTo>
                    <a:lnTo>
                      <a:pt x="1117" y="1584"/>
                    </a:lnTo>
                    <a:lnTo>
                      <a:pt x="1117" y="1584"/>
                    </a:lnTo>
                    <a:lnTo>
                      <a:pt x="1122" y="1525"/>
                    </a:lnTo>
                    <a:lnTo>
                      <a:pt x="1122" y="1525"/>
                    </a:lnTo>
                    <a:lnTo>
                      <a:pt x="1122" y="1513"/>
                    </a:lnTo>
                    <a:lnTo>
                      <a:pt x="1122" y="1513"/>
                    </a:lnTo>
                    <a:lnTo>
                      <a:pt x="1117" y="1530"/>
                    </a:lnTo>
                    <a:lnTo>
                      <a:pt x="1109" y="1549"/>
                    </a:lnTo>
                    <a:lnTo>
                      <a:pt x="1102" y="1566"/>
                    </a:lnTo>
                    <a:lnTo>
                      <a:pt x="1095" y="1585"/>
                    </a:lnTo>
                    <a:lnTo>
                      <a:pt x="1095" y="1585"/>
                    </a:lnTo>
                    <a:lnTo>
                      <a:pt x="1092" y="1598"/>
                    </a:lnTo>
                    <a:lnTo>
                      <a:pt x="1089" y="1609"/>
                    </a:lnTo>
                    <a:lnTo>
                      <a:pt x="1089" y="1609"/>
                    </a:lnTo>
                    <a:lnTo>
                      <a:pt x="1050" y="1616"/>
                    </a:lnTo>
                    <a:lnTo>
                      <a:pt x="1012" y="1621"/>
                    </a:lnTo>
                    <a:lnTo>
                      <a:pt x="974" y="1624"/>
                    </a:lnTo>
                    <a:lnTo>
                      <a:pt x="935" y="1626"/>
                    </a:lnTo>
                    <a:lnTo>
                      <a:pt x="897" y="1625"/>
                    </a:lnTo>
                    <a:lnTo>
                      <a:pt x="859" y="1623"/>
                    </a:lnTo>
                    <a:lnTo>
                      <a:pt x="821" y="1619"/>
                    </a:lnTo>
                    <a:lnTo>
                      <a:pt x="781" y="1613"/>
                    </a:lnTo>
                    <a:lnTo>
                      <a:pt x="781" y="1613"/>
                    </a:lnTo>
                    <a:lnTo>
                      <a:pt x="779" y="1601"/>
                    </a:lnTo>
                    <a:lnTo>
                      <a:pt x="779" y="1601"/>
                    </a:lnTo>
                    <a:lnTo>
                      <a:pt x="771" y="1551"/>
                    </a:lnTo>
                    <a:lnTo>
                      <a:pt x="761" y="1509"/>
                    </a:lnTo>
                    <a:lnTo>
                      <a:pt x="761" y="1509"/>
                    </a:lnTo>
                    <a:lnTo>
                      <a:pt x="761" y="1507"/>
                    </a:lnTo>
                    <a:lnTo>
                      <a:pt x="761" y="1507"/>
                    </a:lnTo>
                    <a:lnTo>
                      <a:pt x="760" y="1540"/>
                    </a:lnTo>
                    <a:lnTo>
                      <a:pt x="760" y="1585"/>
                    </a:lnTo>
                    <a:lnTo>
                      <a:pt x="760" y="1676"/>
                    </a:lnTo>
                    <a:lnTo>
                      <a:pt x="760" y="1676"/>
                    </a:lnTo>
                    <a:lnTo>
                      <a:pt x="760" y="1700"/>
                    </a:lnTo>
                    <a:lnTo>
                      <a:pt x="759" y="1711"/>
                    </a:lnTo>
                    <a:lnTo>
                      <a:pt x="756" y="1720"/>
                    </a:lnTo>
                    <a:lnTo>
                      <a:pt x="754" y="1729"/>
                    </a:lnTo>
                    <a:lnTo>
                      <a:pt x="750" y="1738"/>
                    </a:lnTo>
                    <a:lnTo>
                      <a:pt x="746" y="1748"/>
                    </a:lnTo>
                    <a:lnTo>
                      <a:pt x="739" y="1760"/>
                    </a:lnTo>
                    <a:lnTo>
                      <a:pt x="739" y="1760"/>
                    </a:lnTo>
                    <a:lnTo>
                      <a:pt x="715" y="1796"/>
                    </a:lnTo>
                    <a:lnTo>
                      <a:pt x="703" y="1817"/>
                    </a:lnTo>
                    <a:lnTo>
                      <a:pt x="687" y="1848"/>
                    </a:lnTo>
                    <a:lnTo>
                      <a:pt x="687" y="1848"/>
                    </a:lnTo>
                    <a:lnTo>
                      <a:pt x="688" y="1871"/>
                    </a:lnTo>
                    <a:lnTo>
                      <a:pt x="688" y="1891"/>
                    </a:lnTo>
                    <a:lnTo>
                      <a:pt x="685" y="1912"/>
                    </a:lnTo>
                    <a:lnTo>
                      <a:pt x="680" y="1932"/>
                    </a:lnTo>
                    <a:lnTo>
                      <a:pt x="680" y="1932"/>
                    </a:lnTo>
                    <a:lnTo>
                      <a:pt x="678" y="1938"/>
                    </a:lnTo>
                    <a:lnTo>
                      <a:pt x="676" y="1941"/>
                    </a:lnTo>
                    <a:lnTo>
                      <a:pt x="673" y="1944"/>
                    </a:lnTo>
                    <a:lnTo>
                      <a:pt x="669" y="1948"/>
                    </a:lnTo>
                    <a:lnTo>
                      <a:pt x="660" y="1953"/>
                    </a:lnTo>
                    <a:lnTo>
                      <a:pt x="649" y="1956"/>
                    </a:lnTo>
                    <a:lnTo>
                      <a:pt x="636" y="1957"/>
                    </a:lnTo>
                    <a:lnTo>
                      <a:pt x="621" y="1958"/>
                    </a:lnTo>
                    <a:lnTo>
                      <a:pt x="606" y="1957"/>
                    </a:lnTo>
                    <a:lnTo>
                      <a:pt x="591" y="1956"/>
                    </a:lnTo>
                    <a:lnTo>
                      <a:pt x="558" y="1952"/>
                    </a:lnTo>
                    <a:lnTo>
                      <a:pt x="529" y="1945"/>
                    </a:lnTo>
                    <a:lnTo>
                      <a:pt x="503" y="1939"/>
                    </a:lnTo>
                    <a:lnTo>
                      <a:pt x="483" y="1933"/>
                    </a:lnTo>
                    <a:lnTo>
                      <a:pt x="483" y="1933"/>
                    </a:lnTo>
                    <a:lnTo>
                      <a:pt x="459" y="1927"/>
                    </a:lnTo>
                    <a:lnTo>
                      <a:pt x="431" y="1919"/>
                    </a:lnTo>
                    <a:lnTo>
                      <a:pt x="431" y="1919"/>
                    </a:lnTo>
                    <a:lnTo>
                      <a:pt x="416" y="1914"/>
                    </a:lnTo>
                    <a:lnTo>
                      <a:pt x="400" y="1907"/>
                    </a:lnTo>
                    <a:lnTo>
                      <a:pt x="387" y="1900"/>
                    </a:lnTo>
                    <a:lnTo>
                      <a:pt x="381" y="1895"/>
                    </a:lnTo>
                    <a:lnTo>
                      <a:pt x="375" y="1890"/>
                    </a:lnTo>
                    <a:lnTo>
                      <a:pt x="371" y="1885"/>
                    </a:lnTo>
                    <a:lnTo>
                      <a:pt x="367" y="1880"/>
                    </a:lnTo>
                    <a:lnTo>
                      <a:pt x="363" y="1875"/>
                    </a:lnTo>
                    <a:lnTo>
                      <a:pt x="361" y="1868"/>
                    </a:lnTo>
                    <a:lnTo>
                      <a:pt x="360" y="1862"/>
                    </a:lnTo>
                    <a:lnTo>
                      <a:pt x="360" y="1855"/>
                    </a:lnTo>
                    <a:lnTo>
                      <a:pt x="361" y="1847"/>
                    </a:lnTo>
                    <a:lnTo>
                      <a:pt x="364" y="1840"/>
                    </a:lnTo>
                    <a:lnTo>
                      <a:pt x="364" y="1840"/>
                    </a:lnTo>
                    <a:lnTo>
                      <a:pt x="372" y="1819"/>
                    </a:lnTo>
                    <a:lnTo>
                      <a:pt x="379" y="1797"/>
                    </a:lnTo>
                    <a:lnTo>
                      <a:pt x="385" y="1775"/>
                    </a:lnTo>
                    <a:lnTo>
                      <a:pt x="391" y="1753"/>
                    </a:lnTo>
                    <a:lnTo>
                      <a:pt x="396" y="1729"/>
                    </a:lnTo>
                    <a:lnTo>
                      <a:pt x="401" y="1704"/>
                    </a:lnTo>
                    <a:lnTo>
                      <a:pt x="410" y="1649"/>
                    </a:lnTo>
                    <a:lnTo>
                      <a:pt x="410" y="1649"/>
                    </a:lnTo>
                    <a:lnTo>
                      <a:pt x="393" y="1625"/>
                    </a:lnTo>
                    <a:lnTo>
                      <a:pt x="376" y="1599"/>
                    </a:lnTo>
                    <a:lnTo>
                      <a:pt x="361" y="1573"/>
                    </a:lnTo>
                    <a:lnTo>
                      <a:pt x="346" y="1546"/>
                    </a:lnTo>
                    <a:lnTo>
                      <a:pt x="331" y="1517"/>
                    </a:lnTo>
                    <a:lnTo>
                      <a:pt x="316" y="1489"/>
                    </a:lnTo>
                    <a:lnTo>
                      <a:pt x="302" y="1460"/>
                    </a:lnTo>
                    <a:lnTo>
                      <a:pt x="289" y="1430"/>
                    </a:lnTo>
                    <a:lnTo>
                      <a:pt x="289" y="1430"/>
                    </a:lnTo>
                    <a:lnTo>
                      <a:pt x="278" y="1402"/>
                    </a:lnTo>
                    <a:lnTo>
                      <a:pt x="267" y="1373"/>
                    </a:lnTo>
                    <a:lnTo>
                      <a:pt x="259" y="1345"/>
                    </a:lnTo>
                    <a:lnTo>
                      <a:pt x="250" y="1317"/>
                    </a:lnTo>
                    <a:lnTo>
                      <a:pt x="243" y="1290"/>
                    </a:lnTo>
                    <a:lnTo>
                      <a:pt x="237" y="1261"/>
                    </a:lnTo>
                    <a:lnTo>
                      <a:pt x="233" y="1233"/>
                    </a:lnTo>
                    <a:lnTo>
                      <a:pt x="228" y="1206"/>
                    </a:lnTo>
                    <a:lnTo>
                      <a:pt x="228" y="1206"/>
                    </a:lnTo>
                    <a:lnTo>
                      <a:pt x="225" y="1164"/>
                    </a:lnTo>
                    <a:lnTo>
                      <a:pt x="223" y="1126"/>
                    </a:lnTo>
                    <a:lnTo>
                      <a:pt x="223" y="1091"/>
                    </a:lnTo>
                    <a:lnTo>
                      <a:pt x="225" y="1059"/>
                    </a:lnTo>
                    <a:lnTo>
                      <a:pt x="228" y="1029"/>
                    </a:lnTo>
                    <a:lnTo>
                      <a:pt x="234" y="1001"/>
                    </a:lnTo>
                    <a:lnTo>
                      <a:pt x="240" y="973"/>
                    </a:lnTo>
                    <a:lnTo>
                      <a:pt x="249" y="946"/>
                    </a:lnTo>
                    <a:lnTo>
                      <a:pt x="249" y="946"/>
                    </a:lnTo>
                    <a:lnTo>
                      <a:pt x="265" y="905"/>
                    </a:lnTo>
                    <a:lnTo>
                      <a:pt x="283" y="865"/>
                    </a:lnTo>
                    <a:lnTo>
                      <a:pt x="302" y="825"/>
                    </a:lnTo>
                    <a:lnTo>
                      <a:pt x="312" y="807"/>
                    </a:lnTo>
                    <a:lnTo>
                      <a:pt x="323" y="788"/>
                    </a:lnTo>
                    <a:lnTo>
                      <a:pt x="335" y="771"/>
                    </a:lnTo>
                    <a:lnTo>
                      <a:pt x="347" y="753"/>
                    </a:lnTo>
                    <a:lnTo>
                      <a:pt x="360" y="736"/>
                    </a:lnTo>
                    <a:lnTo>
                      <a:pt x="373" y="719"/>
                    </a:lnTo>
                    <a:lnTo>
                      <a:pt x="387" y="702"/>
                    </a:lnTo>
                    <a:lnTo>
                      <a:pt x="402" y="687"/>
                    </a:lnTo>
                    <a:lnTo>
                      <a:pt x="419" y="672"/>
                    </a:lnTo>
                    <a:lnTo>
                      <a:pt x="435" y="657"/>
                    </a:lnTo>
                    <a:lnTo>
                      <a:pt x="435" y="657"/>
                    </a:lnTo>
                    <a:lnTo>
                      <a:pt x="457" y="637"/>
                    </a:lnTo>
                    <a:lnTo>
                      <a:pt x="480" y="620"/>
                    </a:lnTo>
                    <a:lnTo>
                      <a:pt x="503" y="603"/>
                    </a:lnTo>
                    <a:lnTo>
                      <a:pt x="526" y="588"/>
                    </a:lnTo>
                    <a:lnTo>
                      <a:pt x="548" y="574"/>
                    </a:lnTo>
                    <a:lnTo>
                      <a:pt x="571" y="561"/>
                    </a:lnTo>
                    <a:lnTo>
                      <a:pt x="595" y="550"/>
                    </a:lnTo>
                    <a:lnTo>
                      <a:pt x="619" y="539"/>
                    </a:lnTo>
                    <a:lnTo>
                      <a:pt x="644" y="529"/>
                    </a:lnTo>
                    <a:lnTo>
                      <a:pt x="670" y="520"/>
                    </a:lnTo>
                    <a:lnTo>
                      <a:pt x="697" y="512"/>
                    </a:lnTo>
                    <a:lnTo>
                      <a:pt x="724" y="504"/>
                    </a:lnTo>
                    <a:lnTo>
                      <a:pt x="753" y="498"/>
                    </a:lnTo>
                    <a:lnTo>
                      <a:pt x="783" y="491"/>
                    </a:lnTo>
                    <a:lnTo>
                      <a:pt x="814" y="486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783" y="554"/>
                    </a:lnTo>
                    <a:lnTo>
                      <a:pt x="715" y="633"/>
                    </a:lnTo>
                    <a:lnTo>
                      <a:pt x="715" y="633"/>
                    </a:lnTo>
                    <a:lnTo>
                      <a:pt x="702" y="650"/>
                    </a:lnTo>
                    <a:lnTo>
                      <a:pt x="689" y="666"/>
                    </a:lnTo>
                    <a:lnTo>
                      <a:pt x="689" y="666"/>
                    </a:lnTo>
                    <a:lnTo>
                      <a:pt x="678" y="683"/>
                    </a:lnTo>
                    <a:lnTo>
                      <a:pt x="667" y="700"/>
                    </a:lnTo>
                    <a:lnTo>
                      <a:pt x="648" y="733"/>
                    </a:lnTo>
                    <a:lnTo>
                      <a:pt x="629" y="768"/>
                    </a:lnTo>
                    <a:lnTo>
                      <a:pt x="612" y="803"/>
                    </a:lnTo>
                    <a:lnTo>
                      <a:pt x="612" y="803"/>
                    </a:lnTo>
                    <a:lnTo>
                      <a:pt x="600" y="830"/>
                    </a:lnTo>
                    <a:lnTo>
                      <a:pt x="590" y="854"/>
                    </a:lnTo>
                    <a:lnTo>
                      <a:pt x="587" y="865"/>
                    </a:lnTo>
                    <a:lnTo>
                      <a:pt x="584" y="875"/>
                    </a:lnTo>
                    <a:lnTo>
                      <a:pt x="583" y="884"/>
                    </a:lnTo>
                    <a:lnTo>
                      <a:pt x="583" y="894"/>
                    </a:lnTo>
                    <a:lnTo>
                      <a:pt x="583" y="904"/>
                    </a:lnTo>
                    <a:lnTo>
                      <a:pt x="585" y="914"/>
                    </a:lnTo>
                    <a:lnTo>
                      <a:pt x="588" y="924"/>
                    </a:lnTo>
                    <a:lnTo>
                      <a:pt x="591" y="932"/>
                    </a:lnTo>
                    <a:lnTo>
                      <a:pt x="596" y="943"/>
                    </a:lnTo>
                    <a:lnTo>
                      <a:pt x="602" y="953"/>
                    </a:lnTo>
                    <a:lnTo>
                      <a:pt x="616" y="976"/>
                    </a:lnTo>
                    <a:lnTo>
                      <a:pt x="616" y="976"/>
                    </a:lnTo>
                    <a:lnTo>
                      <a:pt x="626" y="990"/>
                    </a:lnTo>
                    <a:lnTo>
                      <a:pt x="626" y="990"/>
                    </a:lnTo>
                    <a:lnTo>
                      <a:pt x="657" y="1031"/>
                    </a:lnTo>
                    <a:lnTo>
                      <a:pt x="670" y="1049"/>
                    </a:lnTo>
                    <a:lnTo>
                      <a:pt x="682" y="1066"/>
                    </a:lnTo>
                    <a:lnTo>
                      <a:pt x="692" y="1084"/>
                    </a:lnTo>
                    <a:lnTo>
                      <a:pt x="702" y="1101"/>
                    </a:lnTo>
                    <a:lnTo>
                      <a:pt x="711" y="1120"/>
                    </a:lnTo>
                    <a:lnTo>
                      <a:pt x="718" y="1141"/>
                    </a:lnTo>
                    <a:lnTo>
                      <a:pt x="718" y="1141"/>
                    </a:lnTo>
                    <a:lnTo>
                      <a:pt x="713" y="1154"/>
                    </a:lnTo>
                    <a:lnTo>
                      <a:pt x="707" y="1166"/>
                    </a:lnTo>
                    <a:lnTo>
                      <a:pt x="703" y="1178"/>
                    </a:lnTo>
                    <a:lnTo>
                      <a:pt x="700" y="1190"/>
                    </a:lnTo>
                    <a:lnTo>
                      <a:pt x="700" y="1190"/>
                    </a:lnTo>
                    <a:lnTo>
                      <a:pt x="694" y="1220"/>
                    </a:lnTo>
                    <a:lnTo>
                      <a:pt x="690" y="1253"/>
                    </a:lnTo>
                    <a:lnTo>
                      <a:pt x="690" y="1253"/>
                    </a:lnTo>
                    <a:lnTo>
                      <a:pt x="716" y="1282"/>
                    </a:lnTo>
                    <a:lnTo>
                      <a:pt x="741" y="1307"/>
                    </a:lnTo>
                    <a:lnTo>
                      <a:pt x="765" y="1329"/>
                    </a:lnTo>
                    <a:lnTo>
                      <a:pt x="777" y="1338"/>
                    </a:lnTo>
                    <a:lnTo>
                      <a:pt x="789" y="1346"/>
                    </a:lnTo>
                    <a:lnTo>
                      <a:pt x="789" y="1346"/>
                    </a:lnTo>
                    <a:lnTo>
                      <a:pt x="802" y="1355"/>
                    </a:lnTo>
                    <a:lnTo>
                      <a:pt x="815" y="1361"/>
                    </a:lnTo>
                    <a:lnTo>
                      <a:pt x="829" y="1367"/>
                    </a:lnTo>
                    <a:lnTo>
                      <a:pt x="845" y="1371"/>
                    </a:lnTo>
                    <a:lnTo>
                      <a:pt x="845" y="1371"/>
                    </a:lnTo>
                    <a:lnTo>
                      <a:pt x="864" y="1376"/>
                    </a:lnTo>
                    <a:lnTo>
                      <a:pt x="884" y="1378"/>
                    </a:lnTo>
                    <a:lnTo>
                      <a:pt x="902" y="1379"/>
                    </a:lnTo>
                    <a:lnTo>
                      <a:pt x="921" y="1378"/>
                    </a:lnTo>
                    <a:lnTo>
                      <a:pt x="939" y="1376"/>
                    </a:lnTo>
                    <a:lnTo>
                      <a:pt x="957" y="1371"/>
                    </a:lnTo>
                    <a:lnTo>
                      <a:pt x="974" y="1365"/>
                    </a:lnTo>
                    <a:lnTo>
                      <a:pt x="993" y="1357"/>
                    </a:lnTo>
                    <a:lnTo>
                      <a:pt x="993" y="1357"/>
                    </a:lnTo>
                    <a:lnTo>
                      <a:pt x="1033" y="1335"/>
                    </a:lnTo>
                    <a:lnTo>
                      <a:pt x="1073" y="1314"/>
                    </a:lnTo>
                    <a:lnTo>
                      <a:pt x="1113" y="1293"/>
                    </a:lnTo>
                    <a:lnTo>
                      <a:pt x="1153" y="1272"/>
                    </a:lnTo>
                    <a:lnTo>
                      <a:pt x="1172" y="1263"/>
                    </a:lnTo>
                    <a:lnTo>
                      <a:pt x="1193" y="1255"/>
                    </a:lnTo>
                    <a:lnTo>
                      <a:pt x="1214" y="1247"/>
                    </a:lnTo>
                    <a:lnTo>
                      <a:pt x="1235" y="1241"/>
                    </a:lnTo>
                    <a:lnTo>
                      <a:pt x="1256" y="1236"/>
                    </a:lnTo>
                    <a:lnTo>
                      <a:pt x="1278" y="1232"/>
                    </a:lnTo>
                    <a:lnTo>
                      <a:pt x="1300" y="1229"/>
                    </a:lnTo>
                    <a:lnTo>
                      <a:pt x="1323" y="1227"/>
                    </a:lnTo>
                    <a:lnTo>
                      <a:pt x="1323" y="1227"/>
                    </a:lnTo>
                    <a:lnTo>
                      <a:pt x="1333" y="1201"/>
                    </a:lnTo>
                    <a:lnTo>
                      <a:pt x="1341" y="1176"/>
                    </a:lnTo>
                    <a:lnTo>
                      <a:pt x="1348" y="1151"/>
                    </a:lnTo>
                    <a:lnTo>
                      <a:pt x="1354" y="1127"/>
                    </a:lnTo>
                    <a:lnTo>
                      <a:pt x="1359" y="1103"/>
                    </a:lnTo>
                    <a:lnTo>
                      <a:pt x="1362" y="1079"/>
                    </a:lnTo>
                    <a:lnTo>
                      <a:pt x="1364" y="1055"/>
                    </a:lnTo>
                    <a:lnTo>
                      <a:pt x="1365" y="1031"/>
                    </a:lnTo>
                    <a:lnTo>
                      <a:pt x="1366" y="1007"/>
                    </a:lnTo>
                    <a:lnTo>
                      <a:pt x="1365" y="985"/>
                    </a:lnTo>
                    <a:lnTo>
                      <a:pt x="1364" y="961"/>
                    </a:lnTo>
                    <a:lnTo>
                      <a:pt x="1362" y="937"/>
                    </a:lnTo>
                    <a:lnTo>
                      <a:pt x="1359" y="913"/>
                    </a:lnTo>
                    <a:lnTo>
                      <a:pt x="1355" y="889"/>
                    </a:lnTo>
                    <a:lnTo>
                      <a:pt x="1347" y="839"/>
                    </a:lnTo>
                    <a:lnTo>
                      <a:pt x="1347" y="839"/>
                    </a:lnTo>
                    <a:lnTo>
                      <a:pt x="1340" y="808"/>
                    </a:lnTo>
                    <a:lnTo>
                      <a:pt x="1336" y="778"/>
                    </a:lnTo>
                    <a:lnTo>
                      <a:pt x="1327" y="717"/>
                    </a:lnTo>
                    <a:lnTo>
                      <a:pt x="1321" y="656"/>
                    </a:lnTo>
                    <a:lnTo>
                      <a:pt x="1316" y="593"/>
                    </a:lnTo>
                    <a:lnTo>
                      <a:pt x="1316" y="593"/>
                    </a:lnTo>
                    <a:lnTo>
                      <a:pt x="1315" y="567"/>
                    </a:lnTo>
                    <a:lnTo>
                      <a:pt x="1315" y="567"/>
                    </a:lnTo>
                    <a:lnTo>
                      <a:pt x="1306" y="602"/>
                    </a:lnTo>
                    <a:lnTo>
                      <a:pt x="1301" y="637"/>
                    </a:lnTo>
                    <a:lnTo>
                      <a:pt x="1297" y="672"/>
                    </a:lnTo>
                    <a:lnTo>
                      <a:pt x="1294" y="706"/>
                    </a:lnTo>
                    <a:lnTo>
                      <a:pt x="1294" y="739"/>
                    </a:lnTo>
                    <a:lnTo>
                      <a:pt x="1296" y="773"/>
                    </a:lnTo>
                    <a:lnTo>
                      <a:pt x="1299" y="808"/>
                    </a:lnTo>
                    <a:lnTo>
                      <a:pt x="1304" y="844"/>
                    </a:lnTo>
                    <a:lnTo>
                      <a:pt x="1304" y="844"/>
                    </a:lnTo>
                    <a:lnTo>
                      <a:pt x="1312" y="888"/>
                    </a:lnTo>
                    <a:lnTo>
                      <a:pt x="1317" y="932"/>
                    </a:lnTo>
                    <a:lnTo>
                      <a:pt x="1322" y="977"/>
                    </a:lnTo>
                    <a:lnTo>
                      <a:pt x="1323" y="999"/>
                    </a:lnTo>
                    <a:lnTo>
                      <a:pt x="1323" y="1022"/>
                    </a:lnTo>
                    <a:lnTo>
                      <a:pt x="1323" y="1043"/>
                    </a:lnTo>
                    <a:lnTo>
                      <a:pt x="1321" y="1065"/>
                    </a:lnTo>
                    <a:lnTo>
                      <a:pt x="1318" y="1087"/>
                    </a:lnTo>
                    <a:lnTo>
                      <a:pt x="1314" y="1108"/>
                    </a:lnTo>
                    <a:lnTo>
                      <a:pt x="1309" y="1128"/>
                    </a:lnTo>
                    <a:lnTo>
                      <a:pt x="1302" y="1149"/>
                    </a:lnTo>
                    <a:lnTo>
                      <a:pt x="1293" y="1169"/>
                    </a:lnTo>
                    <a:lnTo>
                      <a:pt x="1284" y="1188"/>
                    </a:lnTo>
                    <a:lnTo>
                      <a:pt x="1284" y="1188"/>
                    </a:lnTo>
                    <a:lnTo>
                      <a:pt x="1264" y="1190"/>
                    </a:lnTo>
                    <a:lnTo>
                      <a:pt x="1243" y="1194"/>
                    </a:lnTo>
                    <a:lnTo>
                      <a:pt x="1224" y="1198"/>
                    </a:lnTo>
                    <a:lnTo>
                      <a:pt x="1204" y="1205"/>
                    </a:lnTo>
                    <a:lnTo>
                      <a:pt x="1184" y="1211"/>
                    </a:lnTo>
                    <a:lnTo>
                      <a:pt x="1166" y="1219"/>
                    </a:lnTo>
                    <a:lnTo>
                      <a:pt x="1146" y="1226"/>
                    </a:lnTo>
                    <a:lnTo>
                      <a:pt x="1128" y="1235"/>
                    </a:lnTo>
                    <a:lnTo>
                      <a:pt x="1091" y="1255"/>
                    </a:lnTo>
                    <a:lnTo>
                      <a:pt x="1054" y="1274"/>
                    </a:lnTo>
                    <a:lnTo>
                      <a:pt x="1017" y="1295"/>
                    </a:lnTo>
                    <a:lnTo>
                      <a:pt x="980" y="1315"/>
                    </a:lnTo>
                    <a:lnTo>
                      <a:pt x="980" y="1315"/>
                    </a:lnTo>
                    <a:lnTo>
                      <a:pt x="964" y="1322"/>
                    </a:lnTo>
                    <a:lnTo>
                      <a:pt x="949" y="1327"/>
                    </a:lnTo>
                    <a:lnTo>
                      <a:pt x="934" y="1331"/>
                    </a:lnTo>
                    <a:lnTo>
                      <a:pt x="919" y="1332"/>
                    </a:lnTo>
                    <a:lnTo>
                      <a:pt x="903" y="1333"/>
                    </a:lnTo>
                    <a:lnTo>
                      <a:pt x="887" y="1332"/>
                    </a:lnTo>
                    <a:lnTo>
                      <a:pt x="871" y="1330"/>
                    </a:lnTo>
                    <a:lnTo>
                      <a:pt x="854" y="1326"/>
                    </a:lnTo>
                    <a:lnTo>
                      <a:pt x="854" y="1326"/>
                    </a:lnTo>
                    <a:lnTo>
                      <a:pt x="839" y="1320"/>
                    </a:lnTo>
                    <a:lnTo>
                      <a:pt x="826" y="1314"/>
                    </a:lnTo>
                    <a:lnTo>
                      <a:pt x="812" y="1306"/>
                    </a:lnTo>
                    <a:lnTo>
                      <a:pt x="799" y="1296"/>
                    </a:lnTo>
                    <a:lnTo>
                      <a:pt x="786" y="1284"/>
                    </a:lnTo>
                    <a:lnTo>
                      <a:pt x="772" y="1270"/>
                    </a:lnTo>
                    <a:lnTo>
                      <a:pt x="741" y="1236"/>
                    </a:lnTo>
                    <a:lnTo>
                      <a:pt x="741" y="1236"/>
                    </a:lnTo>
                    <a:lnTo>
                      <a:pt x="742" y="1218"/>
                    </a:lnTo>
                    <a:lnTo>
                      <a:pt x="743" y="1202"/>
                    </a:lnTo>
                    <a:lnTo>
                      <a:pt x="746" y="1187"/>
                    </a:lnTo>
                    <a:lnTo>
                      <a:pt x="750" y="1174"/>
                    </a:lnTo>
                    <a:lnTo>
                      <a:pt x="754" y="1160"/>
                    </a:lnTo>
                    <a:lnTo>
                      <a:pt x="761" y="1147"/>
                    </a:lnTo>
                    <a:lnTo>
                      <a:pt x="776" y="1115"/>
                    </a:lnTo>
                    <a:lnTo>
                      <a:pt x="776" y="1115"/>
                    </a:lnTo>
                    <a:lnTo>
                      <a:pt x="804" y="1060"/>
                    </a:lnTo>
                    <a:lnTo>
                      <a:pt x="836" y="1006"/>
                    </a:lnTo>
                    <a:lnTo>
                      <a:pt x="868" y="953"/>
                    </a:lnTo>
                    <a:lnTo>
                      <a:pt x="901" y="898"/>
                    </a:lnTo>
                    <a:lnTo>
                      <a:pt x="901" y="898"/>
                    </a:lnTo>
                    <a:lnTo>
                      <a:pt x="820" y="994"/>
                    </a:lnTo>
                    <a:lnTo>
                      <a:pt x="801" y="1017"/>
                    </a:lnTo>
                    <a:lnTo>
                      <a:pt x="783" y="1041"/>
                    </a:lnTo>
                    <a:lnTo>
                      <a:pt x="765" y="1065"/>
                    </a:lnTo>
                    <a:lnTo>
                      <a:pt x="748" y="1090"/>
                    </a:lnTo>
                    <a:lnTo>
                      <a:pt x="748" y="1090"/>
                    </a:lnTo>
                    <a:lnTo>
                      <a:pt x="742" y="1076"/>
                    </a:lnTo>
                    <a:lnTo>
                      <a:pt x="736" y="1063"/>
                    </a:lnTo>
                    <a:lnTo>
                      <a:pt x="729" y="1050"/>
                    </a:lnTo>
                    <a:lnTo>
                      <a:pt x="723" y="1038"/>
                    </a:lnTo>
                    <a:lnTo>
                      <a:pt x="705" y="1014"/>
                    </a:lnTo>
                    <a:lnTo>
                      <a:pt x="686" y="988"/>
                    </a:lnTo>
                    <a:lnTo>
                      <a:pt x="686" y="988"/>
                    </a:lnTo>
                    <a:lnTo>
                      <a:pt x="667" y="964"/>
                    </a:lnTo>
                    <a:lnTo>
                      <a:pt x="667" y="964"/>
                    </a:lnTo>
                    <a:lnTo>
                      <a:pt x="654" y="945"/>
                    </a:lnTo>
                    <a:lnTo>
                      <a:pt x="644" y="929"/>
                    </a:lnTo>
                    <a:lnTo>
                      <a:pt x="641" y="921"/>
                    </a:lnTo>
                    <a:lnTo>
                      <a:pt x="638" y="914"/>
                    </a:lnTo>
                    <a:lnTo>
                      <a:pt x="636" y="906"/>
                    </a:lnTo>
                    <a:lnTo>
                      <a:pt x="634" y="898"/>
                    </a:lnTo>
                    <a:lnTo>
                      <a:pt x="634" y="891"/>
                    </a:lnTo>
                    <a:lnTo>
                      <a:pt x="634" y="883"/>
                    </a:lnTo>
                    <a:lnTo>
                      <a:pt x="636" y="875"/>
                    </a:lnTo>
                    <a:lnTo>
                      <a:pt x="638" y="867"/>
                    </a:lnTo>
                    <a:lnTo>
                      <a:pt x="644" y="848"/>
                    </a:lnTo>
                    <a:lnTo>
                      <a:pt x="653" y="827"/>
                    </a:lnTo>
                    <a:lnTo>
                      <a:pt x="653" y="827"/>
                    </a:lnTo>
                    <a:lnTo>
                      <a:pt x="675" y="782"/>
                    </a:lnTo>
                    <a:lnTo>
                      <a:pt x="686" y="760"/>
                    </a:lnTo>
                    <a:lnTo>
                      <a:pt x="698" y="739"/>
                    </a:lnTo>
                    <a:lnTo>
                      <a:pt x="710" y="719"/>
                    </a:lnTo>
                    <a:lnTo>
                      <a:pt x="724" y="698"/>
                    </a:lnTo>
                    <a:lnTo>
                      <a:pt x="739" y="677"/>
                    </a:lnTo>
                    <a:lnTo>
                      <a:pt x="758" y="658"/>
                    </a:lnTo>
                    <a:lnTo>
                      <a:pt x="758" y="658"/>
                    </a:lnTo>
                    <a:lnTo>
                      <a:pt x="789" y="622"/>
                    </a:lnTo>
                    <a:lnTo>
                      <a:pt x="821" y="586"/>
                    </a:lnTo>
                    <a:lnTo>
                      <a:pt x="884" y="513"/>
                    </a:lnTo>
                    <a:lnTo>
                      <a:pt x="915" y="476"/>
                    </a:lnTo>
                    <a:lnTo>
                      <a:pt x="948" y="440"/>
                    </a:lnTo>
                    <a:lnTo>
                      <a:pt x="982" y="404"/>
                    </a:lnTo>
                    <a:lnTo>
                      <a:pt x="1017" y="369"/>
                    </a:lnTo>
                    <a:lnTo>
                      <a:pt x="1017" y="369"/>
                    </a:lnTo>
                    <a:lnTo>
                      <a:pt x="1037" y="349"/>
                    </a:lnTo>
                    <a:lnTo>
                      <a:pt x="1047" y="343"/>
                    </a:lnTo>
                    <a:lnTo>
                      <a:pt x="1057" y="336"/>
                    </a:lnTo>
                    <a:lnTo>
                      <a:pt x="1066" y="331"/>
                    </a:lnTo>
                    <a:lnTo>
                      <a:pt x="1074" y="328"/>
                    </a:lnTo>
                    <a:lnTo>
                      <a:pt x="1084" y="324"/>
                    </a:lnTo>
                    <a:lnTo>
                      <a:pt x="1093" y="321"/>
                    </a:lnTo>
                    <a:lnTo>
                      <a:pt x="1093" y="321"/>
                    </a:lnTo>
                    <a:lnTo>
                      <a:pt x="1106" y="319"/>
                    </a:lnTo>
                    <a:lnTo>
                      <a:pt x="1121" y="316"/>
                    </a:lnTo>
                    <a:lnTo>
                      <a:pt x="1156" y="311"/>
                    </a:lnTo>
                    <a:lnTo>
                      <a:pt x="1156" y="311"/>
                    </a:lnTo>
                    <a:lnTo>
                      <a:pt x="1198" y="305"/>
                    </a:lnTo>
                    <a:lnTo>
                      <a:pt x="1238" y="297"/>
                    </a:lnTo>
                    <a:lnTo>
                      <a:pt x="1279" y="288"/>
                    </a:lnTo>
                    <a:lnTo>
                      <a:pt x="1321" y="280"/>
                    </a:lnTo>
                    <a:lnTo>
                      <a:pt x="1321" y="280"/>
                    </a:lnTo>
                    <a:lnTo>
                      <a:pt x="1340" y="275"/>
                    </a:lnTo>
                    <a:lnTo>
                      <a:pt x="1340" y="275"/>
                    </a:lnTo>
                    <a:lnTo>
                      <a:pt x="1294" y="279"/>
                    </a:lnTo>
                    <a:lnTo>
                      <a:pt x="1251" y="282"/>
                    </a:lnTo>
                    <a:lnTo>
                      <a:pt x="1163" y="284"/>
                    </a:lnTo>
                    <a:lnTo>
                      <a:pt x="1163" y="284"/>
                    </a:lnTo>
                    <a:lnTo>
                      <a:pt x="1160" y="284"/>
                    </a:lnTo>
                    <a:lnTo>
                      <a:pt x="1160" y="284"/>
                    </a:lnTo>
                    <a:lnTo>
                      <a:pt x="1181" y="258"/>
                    </a:lnTo>
                    <a:lnTo>
                      <a:pt x="1201" y="235"/>
                    </a:lnTo>
                    <a:lnTo>
                      <a:pt x="1219" y="213"/>
                    </a:lnTo>
                    <a:lnTo>
                      <a:pt x="1240" y="194"/>
                    </a:lnTo>
                    <a:lnTo>
                      <a:pt x="1261" y="176"/>
                    </a:lnTo>
                    <a:lnTo>
                      <a:pt x="1273" y="167"/>
                    </a:lnTo>
                    <a:lnTo>
                      <a:pt x="1286" y="160"/>
                    </a:lnTo>
                    <a:lnTo>
                      <a:pt x="1313" y="144"/>
                    </a:lnTo>
                    <a:lnTo>
                      <a:pt x="1346" y="128"/>
                    </a:lnTo>
                    <a:lnTo>
                      <a:pt x="1346" y="128"/>
                    </a:lnTo>
                    <a:lnTo>
                      <a:pt x="1380" y="114"/>
                    </a:lnTo>
                    <a:lnTo>
                      <a:pt x="1414" y="100"/>
                    </a:lnTo>
                    <a:lnTo>
                      <a:pt x="1447" y="89"/>
                    </a:lnTo>
                    <a:lnTo>
                      <a:pt x="1478" y="78"/>
                    </a:lnTo>
                    <a:lnTo>
                      <a:pt x="1509" y="71"/>
                    </a:lnTo>
                    <a:lnTo>
                      <a:pt x="1539" y="63"/>
                    </a:lnTo>
                    <a:lnTo>
                      <a:pt x="1568" y="59"/>
                    </a:lnTo>
                    <a:lnTo>
                      <a:pt x="1596" y="55"/>
                    </a:lnTo>
                    <a:lnTo>
                      <a:pt x="1596" y="55"/>
                    </a:lnTo>
                    <a:lnTo>
                      <a:pt x="1626" y="54"/>
                    </a:lnTo>
                    <a:lnTo>
                      <a:pt x="1654" y="54"/>
                    </a:lnTo>
                    <a:lnTo>
                      <a:pt x="1681" y="57"/>
                    </a:lnTo>
                    <a:lnTo>
                      <a:pt x="1708" y="63"/>
                    </a:lnTo>
                    <a:lnTo>
                      <a:pt x="1737" y="71"/>
                    </a:lnTo>
                    <a:lnTo>
                      <a:pt x="1764" y="80"/>
                    </a:lnTo>
                    <a:lnTo>
                      <a:pt x="1791" y="92"/>
                    </a:lnTo>
                    <a:lnTo>
                      <a:pt x="1818" y="106"/>
                    </a:lnTo>
                    <a:lnTo>
                      <a:pt x="1818" y="106"/>
                    </a:lnTo>
                    <a:lnTo>
                      <a:pt x="1840" y="121"/>
                    </a:lnTo>
                    <a:lnTo>
                      <a:pt x="1862" y="135"/>
                    </a:lnTo>
                    <a:lnTo>
                      <a:pt x="1885" y="151"/>
                    </a:lnTo>
                    <a:lnTo>
                      <a:pt x="1906" y="170"/>
                    </a:lnTo>
                    <a:lnTo>
                      <a:pt x="1906" y="170"/>
                    </a:lnTo>
                    <a:lnTo>
                      <a:pt x="1975" y="228"/>
                    </a:lnTo>
                    <a:lnTo>
                      <a:pt x="2008" y="256"/>
                    </a:lnTo>
                    <a:lnTo>
                      <a:pt x="2043" y="282"/>
                    </a:lnTo>
                    <a:lnTo>
                      <a:pt x="2043" y="282"/>
                    </a:lnTo>
                    <a:lnTo>
                      <a:pt x="2031" y="284"/>
                    </a:lnTo>
                    <a:lnTo>
                      <a:pt x="2018" y="286"/>
                    </a:lnTo>
                    <a:lnTo>
                      <a:pt x="2004" y="290"/>
                    </a:lnTo>
                    <a:lnTo>
                      <a:pt x="1991" y="295"/>
                    </a:lnTo>
                    <a:lnTo>
                      <a:pt x="1991" y="295"/>
                    </a:lnTo>
                    <a:lnTo>
                      <a:pt x="2000" y="294"/>
                    </a:lnTo>
                    <a:lnTo>
                      <a:pt x="2010" y="293"/>
                    </a:lnTo>
                    <a:lnTo>
                      <a:pt x="2030" y="294"/>
                    </a:lnTo>
                    <a:lnTo>
                      <a:pt x="2049" y="296"/>
                    </a:lnTo>
                    <a:lnTo>
                      <a:pt x="2068" y="299"/>
                    </a:lnTo>
                    <a:lnTo>
                      <a:pt x="2068" y="299"/>
                    </a:lnTo>
                    <a:lnTo>
                      <a:pt x="2089" y="312"/>
                    </a:lnTo>
                    <a:lnTo>
                      <a:pt x="2089" y="312"/>
                    </a:lnTo>
                    <a:lnTo>
                      <a:pt x="2112" y="327"/>
                    </a:lnTo>
                    <a:lnTo>
                      <a:pt x="2131" y="340"/>
                    </a:lnTo>
                    <a:lnTo>
                      <a:pt x="2140" y="346"/>
                    </a:lnTo>
                    <a:lnTo>
                      <a:pt x="2148" y="355"/>
                    </a:lnTo>
                    <a:lnTo>
                      <a:pt x="2157" y="365"/>
                    </a:lnTo>
                    <a:lnTo>
                      <a:pt x="2165" y="376"/>
                    </a:lnTo>
                    <a:lnTo>
                      <a:pt x="2165" y="376"/>
                    </a:lnTo>
                    <a:lnTo>
                      <a:pt x="2182" y="401"/>
                    </a:lnTo>
                    <a:lnTo>
                      <a:pt x="2198" y="426"/>
                    </a:lnTo>
                    <a:lnTo>
                      <a:pt x="2214" y="452"/>
                    </a:lnTo>
                    <a:lnTo>
                      <a:pt x="2227" y="479"/>
                    </a:lnTo>
                    <a:lnTo>
                      <a:pt x="2227" y="479"/>
                    </a:lnTo>
                    <a:lnTo>
                      <a:pt x="2197" y="469"/>
                    </a:lnTo>
                    <a:lnTo>
                      <a:pt x="2197" y="469"/>
                    </a:lnTo>
                    <a:lnTo>
                      <a:pt x="2187" y="466"/>
                    </a:lnTo>
                    <a:lnTo>
                      <a:pt x="2177" y="464"/>
                    </a:lnTo>
                    <a:lnTo>
                      <a:pt x="2177" y="464"/>
                    </a:lnTo>
                    <a:lnTo>
                      <a:pt x="2168" y="464"/>
                    </a:lnTo>
                    <a:lnTo>
                      <a:pt x="2160" y="464"/>
                    </a:lnTo>
                    <a:lnTo>
                      <a:pt x="2160" y="464"/>
                    </a:lnTo>
                    <a:lnTo>
                      <a:pt x="2154" y="465"/>
                    </a:lnTo>
                    <a:lnTo>
                      <a:pt x="2148" y="467"/>
                    </a:lnTo>
                    <a:lnTo>
                      <a:pt x="2142" y="470"/>
                    </a:lnTo>
                    <a:lnTo>
                      <a:pt x="2136" y="473"/>
                    </a:lnTo>
                    <a:lnTo>
                      <a:pt x="2136" y="473"/>
                    </a:lnTo>
                    <a:lnTo>
                      <a:pt x="2135" y="474"/>
                    </a:lnTo>
                    <a:lnTo>
                      <a:pt x="2135" y="474"/>
                    </a:lnTo>
                    <a:lnTo>
                      <a:pt x="2120" y="480"/>
                    </a:lnTo>
                    <a:lnTo>
                      <a:pt x="2103" y="487"/>
                    </a:lnTo>
                    <a:lnTo>
                      <a:pt x="2085" y="492"/>
                    </a:lnTo>
                    <a:lnTo>
                      <a:pt x="2070" y="496"/>
                    </a:lnTo>
                    <a:lnTo>
                      <a:pt x="2070" y="496"/>
                    </a:lnTo>
                    <a:lnTo>
                      <a:pt x="2068" y="496"/>
                    </a:lnTo>
                    <a:lnTo>
                      <a:pt x="2068" y="496"/>
                    </a:lnTo>
                    <a:lnTo>
                      <a:pt x="2077" y="499"/>
                    </a:lnTo>
                    <a:lnTo>
                      <a:pt x="2088" y="500"/>
                    </a:lnTo>
                    <a:lnTo>
                      <a:pt x="2100" y="499"/>
                    </a:lnTo>
                    <a:lnTo>
                      <a:pt x="2106" y="499"/>
                    </a:lnTo>
                    <a:lnTo>
                      <a:pt x="2110" y="496"/>
                    </a:lnTo>
                    <a:lnTo>
                      <a:pt x="2110" y="496"/>
                    </a:lnTo>
                    <a:lnTo>
                      <a:pt x="2114" y="495"/>
                    </a:lnTo>
                    <a:lnTo>
                      <a:pt x="2114" y="495"/>
                    </a:lnTo>
                    <a:lnTo>
                      <a:pt x="2111" y="502"/>
                    </a:lnTo>
                    <a:lnTo>
                      <a:pt x="2108" y="508"/>
                    </a:lnTo>
                    <a:lnTo>
                      <a:pt x="2107" y="515"/>
                    </a:lnTo>
                    <a:lnTo>
                      <a:pt x="2106" y="523"/>
                    </a:lnTo>
                    <a:lnTo>
                      <a:pt x="2106" y="523"/>
                    </a:lnTo>
                    <a:lnTo>
                      <a:pt x="2105" y="531"/>
                    </a:lnTo>
                    <a:lnTo>
                      <a:pt x="2106" y="541"/>
                    </a:lnTo>
                    <a:lnTo>
                      <a:pt x="2109" y="550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3" y="560"/>
                    </a:lnTo>
                    <a:lnTo>
                      <a:pt x="2113" y="560"/>
                    </a:lnTo>
                    <a:lnTo>
                      <a:pt x="2110" y="552"/>
                    </a:lnTo>
                    <a:lnTo>
                      <a:pt x="2110" y="548"/>
                    </a:lnTo>
                    <a:lnTo>
                      <a:pt x="2110" y="543"/>
                    </a:lnTo>
                    <a:lnTo>
                      <a:pt x="2110" y="543"/>
                    </a:lnTo>
                    <a:lnTo>
                      <a:pt x="2111" y="539"/>
                    </a:lnTo>
                    <a:lnTo>
                      <a:pt x="2112" y="534"/>
                    </a:lnTo>
                    <a:lnTo>
                      <a:pt x="2116" y="529"/>
                    </a:lnTo>
                    <a:lnTo>
                      <a:pt x="2119" y="526"/>
                    </a:lnTo>
                    <a:lnTo>
                      <a:pt x="2123" y="523"/>
                    </a:lnTo>
                    <a:lnTo>
                      <a:pt x="2128" y="520"/>
                    </a:lnTo>
                    <a:lnTo>
                      <a:pt x="2133" y="519"/>
                    </a:lnTo>
                    <a:lnTo>
                      <a:pt x="2138" y="519"/>
                    </a:lnTo>
                    <a:lnTo>
                      <a:pt x="2138" y="519"/>
                    </a:lnTo>
                    <a:lnTo>
                      <a:pt x="2144" y="520"/>
                    </a:lnTo>
                    <a:lnTo>
                      <a:pt x="2148" y="523"/>
                    </a:lnTo>
                    <a:lnTo>
                      <a:pt x="2153" y="526"/>
                    </a:lnTo>
                    <a:lnTo>
                      <a:pt x="2156" y="529"/>
                    </a:lnTo>
                    <a:lnTo>
                      <a:pt x="2159" y="534"/>
                    </a:lnTo>
                    <a:lnTo>
                      <a:pt x="2161" y="538"/>
                    </a:lnTo>
                    <a:lnTo>
                      <a:pt x="2162" y="543"/>
                    </a:lnTo>
                    <a:lnTo>
                      <a:pt x="2162" y="549"/>
                    </a:lnTo>
                    <a:lnTo>
                      <a:pt x="2162" y="549"/>
                    </a:lnTo>
                    <a:lnTo>
                      <a:pt x="2161" y="553"/>
                    </a:lnTo>
                    <a:lnTo>
                      <a:pt x="2159" y="557"/>
                    </a:lnTo>
                    <a:lnTo>
                      <a:pt x="2159" y="557"/>
                    </a:lnTo>
                    <a:lnTo>
                      <a:pt x="2140" y="562"/>
                    </a:lnTo>
                    <a:lnTo>
                      <a:pt x="2119" y="568"/>
                    </a:lnTo>
                    <a:lnTo>
                      <a:pt x="2119" y="568"/>
                    </a:lnTo>
                    <a:lnTo>
                      <a:pt x="2103" y="575"/>
                    </a:lnTo>
                    <a:lnTo>
                      <a:pt x="2103" y="575"/>
                    </a:lnTo>
                    <a:lnTo>
                      <a:pt x="2092" y="580"/>
                    </a:lnTo>
                    <a:lnTo>
                      <a:pt x="2092" y="580"/>
                    </a:lnTo>
                    <a:lnTo>
                      <a:pt x="2123" y="576"/>
                    </a:lnTo>
                    <a:lnTo>
                      <a:pt x="2123" y="576"/>
                    </a:lnTo>
                    <a:lnTo>
                      <a:pt x="2146" y="575"/>
                    </a:lnTo>
                    <a:lnTo>
                      <a:pt x="2170" y="574"/>
                    </a:lnTo>
                    <a:lnTo>
                      <a:pt x="2193" y="575"/>
                    </a:lnTo>
                    <a:lnTo>
                      <a:pt x="2216" y="578"/>
                    </a:lnTo>
                    <a:lnTo>
                      <a:pt x="2216" y="578"/>
                    </a:lnTo>
                    <a:lnTo>
                      <a:pt x="2224" y="620"/>
                    </a:lnTo>
                    <a:lnTo>
                      <a:pt x="2224" y="620"/>
                    </a:lnTo>
                    <a:lnTo>
                      <a:pt x="2209" y="621"/>
                    </a:lnTo>
                    <a:lnTo>
                      <a:pt x="2209" y="621"/>
                    </a:lnTo>
                    <a:lnTo>
                      <a:pt x="2207" y="621"/>
                    </a:lnTo>
                    <a:lnTo>
                      <a:pt x="2207" y="621"/>
                    </a:lnTo>
                    <a:lnTo>
                      <a:pt x="2204" y="617"/>
                    </a:lnTo>
                    <a:lnTo>
                      <a:pt x="2204" y="617"/>
                    </a:lnTo>
                    <a:lnTo>
                      <a:pt x="2196" y="614"/>
                    </a:lnTo>
                    <a:lnTo>
                      <a:pt x="2189" y="611"/>
                    </a:lnTo>
                    <a:lnTo>
                      <a:pt x="2181" y="610"/>
                    </a:lnTo>
                    <a:lnTo>
                      <a:pt x="2173" y="609"/>
                    </a:lnTo>
                    <a:lnTo>
                      <a:pt x="2165" y="610"/>
                    </a:lnTo>
                    <a:lnTo>
                      <a:pt x="2155" y="611"/>
                    </a:lnTo>
                    <a:lnTo>
                      <a:pt x="2135" y="614"/>
                    </a:lnTo>
                    <a:lnTo>
                      <a:pt x="2135" y="614"/>
                    </a:lnTo>
                    <a:lnTo>
                      <a:pt x="2119" y="619"/>
                    </a:lnTo>
                    <a:lnTo>
                      <a:pt x="2106" y="624"/>
                    </a:lnTo>
                    <a:lnTo>
                      <a:pt x="2094" y="629"/>
                    </a:lnTo>
                    <a:lnTo>
                      <a:pt x="2084" y="636"/>
                    </a:lnTo>
                    <a:lnTo>
                      <a:pt x="2076" y="644"/>
                    </a:lnTo>
                    <a:lnTo>
                      <a:pt x="2070" y="651"/>
                    </a:lnTo>
                    <a:lnTo>
                      <a:pt x="2064" y="660"/>
                    </a:lnTo>
                    <a:lnTo>
                      <a:pt x="2060" y="669"/>
                    </a:lnTo>
                    <a:lnTo>
                      <a:pt x="2052" y="689"/>
                    </a:lnTo>
                    <a:lnTo>
                      <a:pt x="2045" y="712"/>
                    </a:lnTo>
                    <a:lnTo>
                      <a:pt x="2035" y="737"/>
                    </a:lnTo>
                    <a:lnTo>
                      <a:pt x="2030" y="751"/>
                    </a:lnTo>
                    <a:lnTo>
                      <a:pt x="2022" y="766"/>
                    </a:lnTo>
                    <a:lnTo>
                      <a:pt x="2022" y="766"/>
                    </a:lnTo>
                    <a:lnTo>
                      <a:pt x="2030" y="756"/>
                    </a:lnTo>
                    <a:lnTo>
                      <a:pt x="2036" y="745"/>
                    </a:lnTo>
                    <a:lnTo>
                      <a:pt x="2048" y="725"/>
                    </a:lnTo>
                    <a:lnTo>
                      <a:pt x="2058" y="706"/>
                    </a:lnTo>
                    <a:lnTo>
                      <a:pt x="2068" y="688"/>
                    </a:lnTo>
                    <a:lnTo>
                      <a:pt x="2073" y="680"/>
                    </a:lnTo>
                    <a:lnTo>
                      <a:pt x="2079" y="672"/>
                    </a:lnTo>
                    <a:lnTo>
                      <a:pt x="2085" y="664"/>
                    </a:lnTo>
                    <a:lnTo>
                      <a:pt x="2093" y="658"/>
                    </a:lnTo>
                    <a:lnTo>
                      <a:pt x="2101" y="651"/>
                    </a:lnTo>
                    <a:lnTo>
                      <a:pt x="2111" y="646"/>
                    </a:lnTo>
                    <a:lnTo>
                      <a:pt x="2122" y="641"/>
                    </a:lnTo>
                    <a:lnTo>
                      <a:pt x="2134" y="638"/>
                    </a:lnTo>
                    <a:lnTo>
                      <a:pt x="2134" y="638"/>
                    </a:lnTo>
                    <a:lnTo>
                      <a:pt x="2156" y="633"/>
                    </a:lnTo>
                    <a:lnTo>
                      <a:pt x="2166" y="630"/>
                    </a:lnTo>
                    <a:lnTo>
                      <a:pt x="2174" y="630"/>
                    </a:lnTo>
                    <a:lnTo>
                      <a:pt x="2174" y="630"/>
                    </a:lnTo>
                    <a:lnTo>
                      <a:pt x="2167" y="635"/>
                    </a:lnTo>
                    <a:lnTo>
                      <a:pt x="2159" y="639"/>
                    </a:lnTo>
                    <a:lnTo>
                      <a:pt x="2153" y="645"/>
                    </a:lnTo>
                    <a:lnTo>
                      <a:pt x="2146" y="651"/>
                    </a:lnTo>
                    <a:lnTo>
                      <a:pt x="2141" y="657"/>
                    </a:lnTo>
                    <a:lnTo>
                      <a:pt x="2136" y="663"/>
                    </a:lnTo>
                    <a:lnTo>
                      <a:pt x="2132" y="671"/>
                    </a:lnTo>
                    <a:lnTo>
                      <a:pt x="2129" y="677"/>
                    </a:lnTo>
                    <a:lnTo>
                      <a:pt x="2129" y="677"/>
                    </a:lnTo>
                    <a:lnTo>
                      <a:pt x="2123" y="698"/>
                    </a:lnTo>
                    <a:lnTo>
                      <a:pt x="2119" y="719"/>
                    </a:lnTo>
                    <a:lnTo>
                      <a:pt x="2117" y="737"/>
                    </a:lnTo>
                    <a:lnTo>
                      <a:pt x="2116" y="757"/>
                    </a:lnTo>
                    <a:lnTo>
                      <a:pt x="2113" y="775"/>
                    </a:lnTo>
                    <a:lnTo>
                      <a:pt x="2111" y="794"/>
                    </a:lnTo>
                    <a:lnTo>
                      <a:pt x="2107" y="814"/>
                    </a:lnTo>
                    <a:lnTo>
                      <a:pt x="2104" y="823"/>
                    </a:lnTo>
                    <a:lnTo>
                      <a:pt x="2100" y="832"/>
                    </a:lnTo>
                    <a:lnTo>
                      <a:pt x="2100" y="832"/>
                    </a:lnTo>
                    <a:lnTo>
                      <a:pt x="2109" y="815"/>
                    </a:lnTo>
                    <a:lnTo>
                      <a:pt x="2116" y="798"/>
                    </a:lnTo>
                    <a:lnTo>
                      <a:pt x="2122" y="781"/>
                    </a:lnTo>
                    <a:lnTo>
                      <a:pt x="2128" y="763"/>
                    </a:lnTo>
                    <a:lnTo>
                      <a:pt x="2137" y="727"/>
                    </a:lnTo>
                    <a:lnTo>
                      <a:pt x="2144" y="710"/>
                    </a:lnTo>
                    <a:lnTo>
                      <a:pt x="2153" y="691"/>
                    </a:lnTo>
                    <a:lnTo>
                      <a:pt x="2153" y="691"/>
                    </a:lnTo>
                    <a:lnTo>
                      <a:pt x="2157" y="685"/>
                    </a:lnTo>
                    <a:lnTo>
                      <a:pt x="2162" y="677"/>
                    </a:lnTo>
                    <a:lnTo>
                      <a:pt x="2170" y="670"/>
                    </a:lnTo>
                    <a:lnTo>
                      <a:pt x="2179" y="662"/>
                    </a:lnTo>
                    <a:lnTo>
                      <a:pt x="2187" y="656"/>
                    </a:lnTo>
                    <a:lnTo>
                      <a:pt x="2196" y="650"/>
                    </a:lnTo>
                    <a:lnTo>
                      <a:pt x="2205" y="647"/>
                    </a:lnTo>
                    <a:lnTo>
                      <a:pt x="2213" y="646"/>
                    </a:lnTo>
                    <a:lnTo>
                      <a:pt x="2213" y="646"/>
                    </a:lnTo>
                    <a:lnTo>
                      <a:pt x="2229" y="645"/>
                    </a:lnTo>
                    <a:lnTo>
                      <a:pt x="2229" y="645"/>
                    </a:lnTo>
                    <a:lnTo>
                      <a:pt x="2232" y="669"/>
                    </a:lnTo>
                    <a:lnTo>
                      <a:pt x="2234" y="690"/>
                    </a:lnTo>
                    <a:lnTo>
                      <a:pt x="2235" y="712"/>
                    </a:lnTo>
                    <a:lnTo>
                      <a:pt x="2234" y="733"/>
                    </a:lnTo>
                    <a:lnTo>
                      <a:pt x="2234" y="733"/>
                    </a:lnTo>
                    <a:lnTo>
                      <a:pt x="2231" y="770"/>
                    </a:lnTo>
                    <a:lnTo>
                      <a:pt x="2224" y="811"/>
                    </a:lnTo>
                    <a:lnTo>
                      <a:pt x="2218" y="847"/>
                    </a:lnTo>
                    <a:lnTo>
                      <a:pt x="2211" y="875"/>
                    </a:lnTo>
                    <a:lnTo>
                      <a:pt x="2211" y="875"/>
                    </a:lnTo>
                    <a:lnTo>
                      <a:pt x="2216" y="868"/>
                    </a:lnTo>
                    <a:lnTo>
                      <a:pt x="2220" y="861"/>
                    </a:lnTo>
                    <a:lnTo>
                      <a:pt x="2228" y="845"/>
                    </a:lnTo>
                    <a:lnTo>
                      <a:pt x="2234" y="828"/>
                    </a:lnTo>
                    <a:lnTo>
                      <a:pt x="2240" y="808"/>
                    </a:lnTo>
                    <a:lnTo>
                      <a:pt x="2250" y="768"/>
                    </a:lnTo>
                    <a:lnTo>
                      <a:pt x="2258" y="731"/>
                    </a:lnTo>
                    <a:lnTo>
                      <a:pt x="2258" y="731"/>
                    </a:lnTo>
                    <a:lnTo>
                      <a:pt x="2262" y="712"/>
                    </a:lnTo>
                    <a:lnTo>
                      <a:pt x="2264" y="693"/>
                    </a:lnTo>
                    <a:lnTo>
                      <a:pt x="2265" y="673"/>
                    </a:lnTo>
                    <a:lnTo>
                      <a:pt x="2265" y="652"/>
                    </a:lnTo>
                    <a:lnTo>
                      <a:pt x="2264" y="632"/>
                    </a:lnTo>
                    <a:lnTo>
                      <a:pt x="2263" y="612"/>
                    </a:lnTo>
                    <a:lnTo>
                      <a:pt x="2259" y="591"/>
                    </a:lnTo>
                    <a:lnTo>
                      <a:pt x="2256" y="572"/>
                    </a:lnTo>
                    <a:lnTo>
                      <a:pt x="2256" y="572"/>
                    </a:lnTo>
                    <a:lnTo>
                      <a:pt x="2255" y="559"/>
                    </a:lnTo>
                    <a:lnTo>
                      <a:pt x="2255" y="549"/>
                    </a:lnTo>
                    <a:lnTo>
                      <a:pt x="2257" y="539"/>
                    </a:lnTo>
                    <a:lnTo>
                      <a:pt x="2260" y="531"/>
                    </a:lnTo>
                    <a:lnTo>
                      <a:pt x="2266" y="525"/>
                    </a:lnTo>
                    <a:lnTo>
                      <a:pt x="2272" y="519"/>
                    </a:lnTo>
                    <a:lnTo>
                      <a:pt x="2279" y="515"/>
                    </a:lnTo>
                    <a:lnTo>
                      <a:pt x="2287" y="511"/>
                    </a:lnTo>
                    <a:lnTo>
                      <a:pt x="2305" y="503"/>
                    </a:lnTo>
                    <a:lnTo>
                      <a:pt x="2324" y="496"/>
                    </a:lnTo>
                    <a:lnTo>
                      <a:pt x="2342" y="489"/>
                    </a:lnTo>
                    <a:lnTo>
                      <a:pt x="2351" y="483"/>
                    </a:lnTo>
                    <a:lnTo>
                      <a:pt x="2360" y="478"/>
                    </a:lnTo>
                    <a:lnTo>
                      <a:pt x="2360" y="478"/>
                    </a:lnTo>
                    <a:lnTo>
                      <a:pt x="2370" y="468"/>
                    </a:lnTo>
                    <a:lnTo>
                      <a:pt x="2381" y="457"/>
                    </a:lnTo>
                    <a:lnTo>
                      <a:pt x="2391" y="445"/>
                    </a:lnTo>
                    <a:lnTo>
                      <a:pt x="2401" y="433"/>
                    </a:lnTo>
                    <a:lnTo>
                      <a:pt x="2421" y="408"/>
                    </a:lnTo>
                    <a:lnTo>
                      <a:pt x="2431" y="396"/>
                    </a:lnTo>
                    <a:lnTo>
                      <a:pt x="2441" y="385"/>
                    </a:lnTo>
                    <a:lnTo>
                      <a:pt x="2441" y="385"/>
                    </a:lnTo>
                    <a:lnTo>
                      <a:pt x="2448" y="381"/>
                    </a:lnTo>
                    <a:lnTo>
                      <a:pt x="2453" y="378"/>
                    </a:lnTo>
                    <a:lnTo>
                      <a:pt x="2461" y="377"/>
                    </a:lnTo>
                    <a:lnTo>
                      <a:pt x="2467" y="377"/>
                    </a:lnTo>
                    <a:lnTo>
                      <a:pt x="2474" y="378"/>
                    </a:lnTo>
                    <a:lnTo>
                      <a:pt x="2480" y="380"/>
                    </a:lnTo>
                    <a:lnTo>
                      <a:pt x="2487" y="383"/>
                    </a:lnTo>
                    <a:lnTo>
                      <a:pt x="2495" y="388"/>
                    </a:lnTo>
                    <a:lnTo>
                      <a:pt x="2495" y="388"/>
                    </a:lnTo>
                    <a:lnTo>
                      <a:pt x="2504" y="396"/>
                    </a:lnTo>
                    <a:lnTo>
                      <a:pt x="2514" y="406"/>
                    </a:lnTo>
                    <a:lnTo>
                      <a:pt x="2521" y="416"/>
                    </a:lnTo>
                    <a:lnTo>
                      <a:pt x="2526" y="426"/>
                    </a:lnTo>
                    <a:lnTo>
                      <a:pt x="2526" y="426"/>
                    </a:lnTo>
                    <a:lnTo>
                      <a:pt x="2535" y="449"/>
                    </a:lnTo>
                    <a:lnTo>
                      <a:pt x="2544" y="473"/>
                    </a:lnTo>
                    <a:lnTo>
                      <a:pt x="2551" y="499"/>
                    </a:lnTo>
                    <a:lnTo>
                      <a:pt x="2558" y="525"/>
                    </a:lnTo>
                    <a:lnTo>
                      <a:pt x="2564" y="552"/>
                    </a:lnTo>
                    <a:lnTo>
                      <a:pt x="2570" y="580"/>
                    </a:lnTo>
                    <a:lnTo>
                      <a:pt x="2574" y="608"/>
                    </a:lnTo>
                    <a:lnTo>
                      <a:pt x="2578" y="637"/>
                    </a:lnTo>
                    <a:lnTo>
                      <a:pt x="2582" y="665"/>
                    </a:lnTo>
                    <a:lnTo>
                      <a:pt x="2584" y="694"/>
                    </a:lnTo>
                    <a:lnTo>
                      <a:pt x="2586" y="721"/>
                    </a:lnTo>
                    <a:lnTo>
                      <a:pt x="2587" y="748"/>
                    </a:lnTo>
                    <a:lnTo>
                      <a:pt x="2588" y="775"/>
                    </a:lnTo>
                    <a:lnTo>
                      <a:pt x="2587" y="800"/>
                    </a:lnTo>
                    <a:lnTo>
                      <a:pt x="2586" y="825"/>
                    </a:lnTo>
                    <a:lnTo>
                      <a:pt x="2584" y="848"/>
                    </a:lnTo>
                    <a:lnTo>
                      <a:pt x="2584" y="8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9"/>
              <p:cNvSpPr>
                <a:spLocks/>
              </p:cNvSpPr>
              <p:nvPr/>
            </p:nvSpPr>
            <p:spPr bwMode="auto">
              <a:xfrm>
                <a:off x="11176000" y="2314575"/>
                <a:ext cx="153988" cy="144463"/>
              </a:xfrm>
              <a:custGeom>
                <a:avLst/>
                <a:gdLst>
                  <a:gd name="T0" fmla="*/ 97 w 97"/>
                  <a:gd name="T1" fmla="*/ 0 h 91"/>
                  <a:gd name="T2" fmla="*/ 97 w 97"/>
                  <a:gd name="T3" fmla="*/ 0 h 91"/>
                  <a:gd name="T4" fmla="*/ 75 w 97"/>
                  <a:gd name="T5" fmla="*/ 5 h 91"/>
                  <a:gd name="T6" fmla="*/ 58 w 97"/>
                  <a:gd name="T7" fmla="*/ 12 h 91"/>
                  <a:gd name="T8" fmla="*/ 50 w 97"/>
                  <a:gd name="T9" fmla="*/ 15 h 91"/>
                  <a:gd name="T10" fmla="*/ 43 w 97"/>
                  <a:gd name="T11" fmla="*/ 18 h 91"/>
                  <a:gd name="T12" fmla="*/ 37 w 97"/>
                  <a:gd name="T13" fmla="*/ 23 h 91"/>
                  <a:gd name="T14" fmla="*/ 31 w 97"/>
                  <a:gd name="T15" fmla="*/ 27 h 91"/>
                  <a:gd name="T16" fmla="*/ 27 w 97"/>
                  <a:gd name="T17" fmla="*/ 32 h 91"/>
                  <a:gd name="T18" fmla="*/ 22 w 97"/>
                  <a:gd name="T19" fmla="*/ 39 h 91"/>
                  <a:gd name="T20" fmla="*/ 14 w 97"/>
                  <a:gd name="T21" fmla="*/ 52 h 91"/>
                  <a:gd name="T22" fmla="*/ 7 w 97"/>
                  <a:gd name="T23" fmla="*/ 70 h 91"/>
                  <a:gd name="T24" fmla="*/ 0 w 97"/>
                  <a:gd name="T25" fmla="*/ 91 h 91"/>
                  <a:gd name="T26" fmla="*/ 0 w 97"/>
                  <a:gd name="T27" fmla="*/ 91 h 91"/>
                  <a:gd name="T28" fmla="*/ 11 w 97"/>
                  <a:gd name="T29" fmla="*/ 75 h 91"/>
                  <a:gd name="T30" fmla="*/ 22 w 97"/>
                  <a:gd name="T31" fmla="*/ 62 h 91"/>
                  <a:gd name="T32" fmla="*/ 31 w 97"/>
                  <a:gd name="T33" fmla="*/ 50 h 91"/>
                  <a:gd name="T34" fmla="*/ 42 w 97"/>
                  <a:gd name="T35" fmla="*/ 39 h 91"/>
                  <a:gd name="T36" fmla="*/ 53 w 97"/>
                  <a:gd name="T37" fmla="*/ 29 h 91"/>
                  <a:gd name="T38" fmla="*/ 66 w 97"/>
                  <a:gd name="T39" fmla="*/ 19 h 91"/>
                  <a:gd name="T40" fmla="*/ 97 w 97"/>
                  <a:gd name="T41" fmla="*/ 0 h 91"/>
                  <a:gd name="T42" fmla="*/ 97 w 97"/>
                  <a:gd name="T4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91">
                    <a:moveTo>
                      <a:pt x="97" y="0"/>
                    </a:moveTo>
                    <a:lnTo>
                      <a:pt x="97" y="0"/>
                    </a:lnTo>
                    <a:lnTo>
                      <a:pt x="75" y="5"/>
                    </a:lnTo>
                    <a:lnTo>
                      <a:pt x="58" y="12"/>
                    </a:lnTo>
                    <a:lnTo>
                      <a:pt x="50" y="15"/>
                    </a:lnTo>
                    <a:lnTo>
                      <a:pt x="43" y="18"/>
                    </a:lnTo>
                    <a:lnTo>
                      <a:pt x="37" y="23"/>
                    </a:lnTo>
                    <a:lnTo>
                      <a:pt x="31" y="27"/>
                    </a:lnTo>
                    <a:lnTo>
                      <a:pt x="27" y="32"/>
                    </a:lnTo>
                    <a:lnTo>
                      <a:pt x="22" y="39"/>
                    </a:lnTo>
                    <a:lnTo>
                      <a:pt x="14" y="52"/>
                    </a:lnTo>
                    <a:lnTo>
                      <a:pt x="7" y="7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1" y="75"/>
                    </a:lnTo>
                    <a:lnTo>
                      <a:pt x="22" y="62"/>
                    </a:lnTo>
                    <a:lnTo>
                      <a:pt x="31" y="50"/>
                    </a:lnTo>
                    <a:lnTo>
                      <a:pt x="42" y="39"/>
                    </a:lnTo>
                    <a:lnTo>
                      <a:pt x="53" y="29"/>
                    </a:lnTo>
                    <a:lnTo>
                      <a:pt x="66" y="1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90"/>
              <p:cNvSpPr>
                <a:spLocks/>
              </p:cNvSpPr>
              <p:nvPr/>
            </p:nvSpPr>
            <p:spPr bwMode="auto">
              <a:xfrm>
                <a:off x="11160125" y="2298700"/>
                <a:ext cx="333375" cy="325438"/>
              </a:xfrm>
              <a:custGeom>
                <a:avLst/>
                <a:gdLst>
                  <a:gd name="T0" fmla="*/ 210 w 210"/>
                  <a:gd name="T1" fmla="*/ 0 h 205"/>
                  <a:gd name="T2" fmla="*/ 210 w 210"/>
                  <a:gd name="T3" fmla="*/ 0 h 205"/>
                  <a:gd name="T4" fmla="*/ 166 w 210"/>
                  <a:gd name="T5" fmla="*/ 12 h 205"/>
                  <a:gd name="T6" fmla="*/ 146 w 210"/>
                  <a:gd name="T7" fmla="*/ 19 h 205"/>
                  <a:gd name="T8" fmla="*/ 129 w 210"/>
                  <a:gd name="T9" fmla="*/ 25 h 205"/>
                  <a:gd name="T10" fmla="*/ 112 w 210"/>
                  <a:gd name="T11" fmla="*/ 32 h 205"/>
                  <a:gd name="T12" fmla="*/ 98 w 210"/>
                  <a:gd name="T13" fmla="*/ 39 h 205"/>
                  <a:gd name="T14" fmla="*/ 85 w 210"/>
                  <a:gd name="T15" fmla="*/ 48 h 205"/>
                  <a:gd name="T16" fmla="*/ 73 w 210"/>
                  <a:gd name="T17" fmla="*/ 58 h 205"/>
                  <a:gd name="T18" fmla="*/ 61 w 210"/>
                  <a:gd name="T19" fmla="*/ 70 h 205"/>
                  <a:gd name="T20" fmla="*/ 51 w 210"/>
                  <a:gd name="T21" fmla="*/ 83 h 205"/>
                  <a:gd name="T22" fmla="*/ 41 w 210"/>
                  <a:gd name="T23" fmla="*/ 97 h 205"/>
                  <a:gd name="T24" fmla="*/ 33 w 210"/>
                  <a:gd name="T25" fmla="*/ 114 h 205"/>
                  <a:gd name="T26" fmla="*/ 24 w 210"/>
                  <a:gd name="T27" fmla="*/ 133 h 205"/>
                  <a:gd name="T28" fmla="*/ 15 w 210"/>
                  <a:gd name="T29" fmla="*/ 155 h 205"/>
                  <a:gd name="T30" fmla="*/ 8 w 210"/>
                  <a:gd name="T31" fmla="*/ 179 h 205"/>
                  <a:gd name="T32" fmla="*/ 0 w 210"/>
                  <a:gd name="T33" fmla="*/ 205 h 205"/>
                  <a:gd name="T34" fmla="*/ 0 w 210"/>
                  <a:gd name="T35" fmla="*/ 205 h 205"/>
                  <a:gd name="T36" fmla="*/ 20 w 210"/>
                  <a:gd name="T37" fmla="*/ 167 h 205"/>
                  <a:gd name="T38" fmla="*/ 29 w 210"/>
                  <a:gd name="T39" fmla="*/ 150 h 205"/>
                  <a:gd name="T40" fmla="*/ 39 w 210"/>
                  <a:gd name="T41" fmla="*/ 134 h 205"/>
                  <a:gd name="T42" fmla="*/ 50 w 210"/>
                  <a:gd name="T43" fmla="*/ 120 h 205"/>
                  <a:gd name="T44" fmla="*/ 60 w 210"/>
                  <a:gd name="T45" fmla="*/ 106 h 205"/>
                  <a:gd name="T46" fmla="*/ 71 w 210"/>
                  <a:gd name="T47" fmla="*/ 94 h 205"/>
                  <a:gd name="T48" fmla="*/ 83 w 210"/>
                  <a:gd name="T49" fmla="*/ 82 h 205"/>
                  <a:gd name="T50" fmla="*/ 95 w 210"/>
                  <a:gd name="T51" fmla="*/ 71 h 205"/>
                  <a:gd name="T52" fmla="*/ 108 w 210"/>
                  <a:gd name="T53" fmla="*/ 60 h 205"/>
                  <a:gd name="T54" fmla="*/ 122 w 210"/>
                  <a:gd name="T55" fmla="*/ 50 h 205"/>
                  <a:gd name="T56" fmla="*/ 137 w 210"/>
                  <a:gd name="T57" fmla="*/ 39 h 205"/>
                  <a:gd name="T58" fmla="*/ 154 w 210"/>
                  <a:gd name="T59" fmla="*/ 29 h 205"/>
                  <a:gd name="T60" fmla="*/ 171 w 210"/>
                  <a:gd name="T61" fmla="*/ 20 h 205"/>
                  <a:gd name="T62" fmla="*/ 210 w 210"/>
                  <a:gd name="T63" fmla="*/ 0 h 205"/>
                  <a:gd name="T64" fmla="*/ 210 w 210"/>
                  <a:gd name="T6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0" h="205">
                    <a:moveTo>
                      <a:pt x="210" y="0"/>
                    </a:moveTo>
                    <a:lnTo>
                      <a:pt x="210" y="0"/>
                    </a:lnTo>
                    <a:lnTo>
                      <a:pt x="166" y="12"/>
                    </a:lnTo>
                    <a:lnTo>
                      <a:pt x="146" y="19"/>
                    </a:lnTo>
                    <a:lnTo>
                      <a:pt x="129" y="25"/>
                    </a:lnTo>
                    <a:lnTo>
                      <a:pt x="112" y="32"/>
                    </a:lnTo>
                    <a:lnTo>
                      <a:pt x="98" y="39"/>
                    </a:lnTo>
                    <a:lnTo>
                      <a:pt x="85" y="48"/>
                    </a:lnTo>
                    <a:lnTo>
                      <a:pt x="73" y="58"/>
                    </a:lnTo>
                    <a:lnTo>
                      <a:pt x="61" y="70"/>
                    </a:lnTo>
                    <a:lnTo>
                      <a:pt x="51" y="83"/>
                    </a:lnTo>
                    <a:lnTo>
                      <a:pt x="41" y="97"/>
                    </a:lnTo>
                    <a:lnTo>
                      <a:pt x="33" y="114"/>
                    </a:lnTo>
                    <a:lnTo>
                      <a:pt x="24" y="133"/>
                    </a:lnTo>
                    <a:lnTo>
                      <a:pt x="15" y="155"/>
                    </a:lnTo>
                    <a:lnTo>
                      <a:pt x="8" y="179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0" y="167"/>
                    </a:lnTo>
                    <a:lnTo>
                      <a:pt x="29" y="150"/>
                    </a:lnTo>
                    <a:lnTo>
                      <a:pt x="39" y="134"/>
                    </a:lnTo>
                    <a:lnTo>
                      <a:pt x="50" y="120"/>
                    </a:lnTo>
                    <a:lnTo>
                      <a:pt x="60" y="106"/>
                    </a:lnTo>
                    <a:lnTo>
                      <a:pt x="71" y="94"/>
                    </a:lnTo>
                    <a:lnTo>
                      <a:pt x="83" y="82"/>
                    </a:lnTo>
                    <a:lnTo>
                      <a:pt x="95" y="71"/>
                    </a:lnTo>
                    <a:lnTo>
                      <a:pt x="108" y="60"/>
                    </a:lnTo>
                    <a:lnTo>
                      <a:pt x="122" y="50"/>
                    </a:lnTo>
                    <a:lnTo>
                      <a:pt x="137" y="39"/>
                    </a:lnTo>
                    <a:lnTo>
                      <a:pt x="154" y="29"/>
                    </a:lnTo>
                    <a:lnTo>
                      <a:pt x="171" y="2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91"/>
              <p:cNvSpPr>
                <a:spLocks/>
              </p:cNvSpPr>
              <p:nvPr/>
            </p:nvSpPr>
            <p:spPr bwMode="auto">
              <a:xfrm>
                <a:off x="9296400" y="3341688"/>
                <a:ext cx="92075" cy="192088"/>
              </a:xfrm>
              <a:custGeom>
                <a:avLst/>
                <a:gdLst>
                  <a:gd name="T0" fmla="*/ 1 w 58"/>
                  <a:gd name="T1" fmla="*/ 121 h 121"/>
                  <a:gd name="T2" fmla="*/ 1 w 58"/>
                  <a:gd name="T3" fmla="*/ 121 h 121"/>
                  <a:gd name="T4" fmla="*/ 5 w 58"/>
                  <a:gd name="T5" fmla="*/ 102 h 121"/>
                  <a:gd name="T6" fmla="*/ 10 w 58"/>
                  <a:gd name="T7" fmla="*/ 85 h 121"/>
                  <a:gd name="T8" fmla="*/ 15 w 58"/>
                  <a:gd name="T9" fmla="*/ 71 h 121"/>
                  <a:gd name="T10" fmla="*/ 22 w 58"/>
                  <a:gd name="T11" fmla="*/ 57 h 121"/>
                  <a:gd name="T12" fmla="*/ 28 w 58"/>
                  <a:gd name="T13" fmla="*/ 43 h 121"/>
                  <a:gd name="T14" fmla="*/ 37 w 58"/>
                  <a:gd name="T15" fmla="*/ 30 h 121"/>
                  <a:gd name="T16" fmla="*/ 58 w 58"/>
                  <a:gd name="T17" fmla="*/ 0 h 121"/>
                  <a:gd name="T18" fmla="*/ 58 w 58"/>
                  <a:gd name="T19" fmla="*/ 0 h 121"/>
                  <a:gd name="T20" fmla="*/ 39 w 58"/>
                  <a:gd name="T21" fmla="*/ 13 h 121"/>
                  <a:gd name="T22" fmla="*/ 25 w 58"/>
                  <a:gd name="T23" fmla="*/ 26 h 121"/>
                  <a:gd name="T24" fmla="*/ 20 w 58"/>
                  <a:gd name="T25" fmla="*/ 32 h 121"/>
                  <a:gd name="T26" fmla="*/ 14 w 58"/>
                  <a:gd name="T27" fmla="*/ 38 h 121"/>
                  <a:gd name="T28" fmla="*/ 11 w 58"/>
                  <a:gd name="T29" fmla="*/ 43 h 121"/>
                  <a:gd name="T30" fmla="*/ 7 w 58"/>
                  <a:gd name="T31" fmla="*/ 50 h 121"/>
                  <a:gd name="T32" fmla="*/ 4 w 58"/>
                  <a:gd name="T33" fmla="*/ 57 h 121"/>
                  <a:gd name="T34" fmla="*/ 2 w 58"/>
                  <a:gd name="T35" fmla="*/ 63 h 121"/>
                  <a:gd name="T36" fmla="*/ 0 w 58"/>
                  <a:gd name="T37" fmla="*/ 79 h 121"/>
                  <a:gd name="T38" fmla="*/ 0 w 58"/>
                  <a:gd name="T39" fmla="*/ 98 h 121"/>
                  <a:gd name="T40" fmla="*/ 1 w 58"/>
                  <a:gd name="T41" fmla="*/ 121 h 121"/>
                  <a:gd name="T42" fmla="*/ 1 w 58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21">
                    <a:moveTo>
                      <a:pt x="1" y="121"/>
                    </a:moveTo>
                    <a:lnTo>
                      <a:pt x="1" y="121"/>
                    </a:lnTo>
                    <a:lnTo>
                      <a:pt x="5" y="102"/>
                    </a:lnTo>
                    <a:lnTo>
                      <a:pt x="10" y="85"/>
                    </a:lnTo>
                    <a:lnTo>
                      <a:pt x="15" y="71"/>
                    </a:lnTo>
                    <a:lnTo>
                      <a:pt x="22" y="57"/>
                    </a:lnTo>
                    <a:lnTo>
                      <a:pt x="28" y="43"/>
                    </a:lnTo>
                    <a:lnTo>
                      <a:pt x="37" y="3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13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4" y="38"/>
                    </a:lnTo>
                    <a:lnTo>
                      <a:pt x="11" y="43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1" y="121"/>
                    </a:lnTo>
                    <a:lnTo>
                      <a:pt x="1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92"/>
              <p:cNvSpPr>
                <a:spLocks/>
              </p:cNvSpPr>
              <p:nvPr/>
            </p:nvSpPr>
            <p:spPr bwMode="auto">
              <a:xfrm>
                <a:off x="9336088" y="3268663"/>
                <a:ext cx="198438" cy="423863"/>
              </a:xfrm>
              <a:custGeom>
                <a:avLst/>
                <a:gdLst>
                  <a:gd name="T0" fmla="*/ 4 w 125"/>
                  <a:gd name="T1" fmla="*/ 267 h 267"/>
                  <a:gd name="T2" fmla="*/ 4 w 125"/>
                  <a:gd name="T3" fmla="*/ 267 h 267"/>
                  <a:gd name="T4" fmla="*/ 9 w 125"/>
                  <a:gd name="T5" fmla="*/ 225 h 267"/>
                  <a:gd name="T6" fmla="*/ 12 w 125"/>
                  <a:gd name="T7" fmla="*/ 205 h 267"/>
                  <a:gd name="T8" fmla="*/ 15 w 125"/>
                  <a:gd name="T9" fmla="*/ 186 h 267"/>
                  <a:gd name="T10" fmla="*/ 20 w 125"/>
                  <a:gd name="T11" fmla="*/ 169 h 267"/>
                  <a:gd name="T12" fmla="*/ 24 w 125"/>
                  <a:gd name="T13" fmla="*/ 153 h 267"/>
                  <a:gd name="T14" fmla="*/ 31 w 125"/>
                  <a:gd name="T15" fmla="*/ 137 h 267"/>
                  <a:gd name="T16" fmla="*/ 36 w 125"/>
                  <a:gd name="T17" fmla="*/ 122 h 267"/>
                  <a:gd name="T18" fmla="*/ 44 w 125"/>
                  <a:gd name="T19" fmla="*/ 107 h 267"/>
                  <a:gd name="T20" fmla="*/ 52 w 125"/>
                  <a:gd name="T21" fmla="*/ 93 h 267"/>
                  <a:gd name="T22" fmla="*/ 61 w 125"/>
                  <a:gd name="T23" fmla="*/ 78 h 267"/>
                  <a:gd name="T24" fmla="*/ 72 w 125"/>
                  <a:gd name="T25" fmla="*/ 63 h 267"/>
                  <a:gd name="T26" fmla="*/ 83 w 125"/>
                  <a:gd name="T27" fmla="*/ 48 h 267"/>
                  <a:gd name="T28" fmla="*/ 96 w 125"/>
                  <a:gd name="T29" fmla="*/ 33 h 267"/>
                  <a:gd name="T30" fmla="*/ 125 w 125"/>
                  <a:gd name="T31" fmla="*/ 0 h 267"/>
                  <a:gd name="T32" fmla="*/ 125 w 125"/>
                  <a:gd name="T33" fmla="*/ 0 h 267"/>
                  <a:gd name="T34" fmla="*/ 88 w 125"/>
                  <a:gd name="T35" fmla="*/ 26 h 267"/>
                  <a:gd name="T36" fmla="*/ 73 w 125"/>
                  <a:gd name="T37" fmla="*/ 39 h 267"/>
                  <a:gd name="T38" fmla="*/ 59 w 125"/>
                  <a:gd name="T39" fmla="*/ 52 h 267"/>
                  <a:gd name="T40" fmla="*/ 46 w 125"/>
                  <a:gd name="T41" fmla="*/ 64 h 267"/>
                  <a:gd name="T42" fmla="*/ 36 w 125"/>
                  <a:gd name="T43" fmla="*/ 78 h 267"/>
                  <a:gd name="T44" fmla="*/ 26 w 125"/>
                  <a:gd name="T45" fmla="*/ 91 h 267"/>
                  <a:gd name="T46" fmla="*/ 19 w 125"/>
                  <a:gd name="T47" fmla="*/ 104 h 267"/>
                  <a:gd name="T48" fmla="*/ 12 w 125"/>
                  <a:gd name="T49" fmla="*/ 119 h 267"/>
                  <a:gd name="T50" fmla="*/ 8 w 125"/>
                  <a:gd name="T51" fmla="*/ 134 h 267"/>
                  <a:gd name="T52" fmla="*/ 3 w 125"/>
                  <a:gd name="T53" fmla="*/ 152 h 267"/>
                  <a:gd name="T54" fmla="*/ 1 w 125"/>
                  <a:gd name="T55" fmla="*/ 170 h 267"/>
                  <a:gd name="T56" fmla="*/ 0 w 125"/>
                  <a:gd name="T57" fmla="*/ 191 h 267"/>
                  <a:gd name="T58" fmla="*/ 1 w 125"/>
                  <a:gd name="T59" fmla="*/ 214 h 267"/>
                  <a:gd name="T60" fmla="*/ 2 w 125"/>
                  <a:gd name="T61" fmla="*/ 240 h 267"/>
                  <a:gd name="T62" fmla="*/ 4 w 125"/>
                  <a:gd name="T63" fmla="*/ 267 h 267"/>
                  <a:gd name="T64" fmla="*/ 4 w 125"/>
                  <a:gd name="T65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267">
                    <a:moveTo>
                      <a:pt x="4" y="267"/>
                    </a:moveTo>
                    <a:lnTo>
                      <a:pt x="4" y="267"/>
                    </a:lnTo>
                    <a:lnTo>
                      <a:pt x="9" y="225"/>
                    </a:lnTo>
                    <a:lnTo>
                      <a:pt x="12" y="205"/>
                    </a:lnTo>
                    <a:lnTo>
                      <a:pt x="15" y="186"/>
                    </a:lnTo>
                    <a:lnTo>
                      <a:pt x="20" y="169"/>
                    </a:lnTo>
                    <a:lnTo>
                      <a:pt x="24" y="153"/>
                    </a:lnTo>
                    <a:lnTo>
                      <a:pt x="31" y="137"/>
                    </a:lnTo>
                    <a:lnTo>
                      <a:pt x="36" y="122"/>
                    </a:lnTo>
                    <a:lnTo>
                      <a:pt x="44" y="107"/>
                    </a:lnTo>
                    <a:lnTo>
                      <a:pt x="52" y="93"/>
                    </a:lnTo>
                    <a:lnTo>
                      <a:pt x="61" y="78"/>
                    </a:lnTo>
                    <a:lnTo>
                      <a:pt x="72" y="63"/>
                    </a:lnTo>
                    <a:lnTo>
                      <a:pt x="83" y="48"/>
                    </a:lnTo>
                    <a:lnTo>
                      <a:pt x="96" y="33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88" y="26"/>
                    </a:lnTo>
                    <a:lnTo>
                      <a:pt x="73" y="39"/>
                    </a:lnTo>
                    <a:lnTo>
                      <a:pt x="59" y="52"/>
                    </a:lnTo>
                    <a:lnTo>
                      <a:pt x="46" y="64"/>
                    </a:lnTo>
                    <a:lnTo>
                      <a:pt x="36" y="78"/>
                    </a:lnTo>
                    <a:lnTo>
                      <a:pt x="26" y="91"/>
                    </a:lnTo>
                    <a:lnTo>
                      <a:pt x="19" y="104"/>
                    </a:lnTo>
                    <a:lnTo>
                      <a:pt x="12" y="119"/>
                    </a:lnTo>
                    <a:lnTo>
                      <a:pt x="8" y="134"/>
                    </a:lnTo>
                    <a:lnTo>
                      <a:pt x="3" y="152"/>
                    </a:lnTo>
                    <a:lnTo>
                      <a:pt x="1" y="170"/>
                    </a:lnTo>
                    <a:lnTo>
                      <a:pt x="0" y="191"/>
                    </a:lnTo>
                    <a:lnTo>
                      <a:pt x="1" y="214"/>
                    </a:lnTo>
                    <a:lnTo>
                      <a:pt x="2" y="240"/>
                    </a:lnTo>
                    <a:lnTo>
                      <a:pt x="4" y="267"/>
                    </a:lnTo>
                    <a:lnTo>
                      <a:pt x="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3"/>
              <p:cNvSpPr>
                <a:spLocks/>
              </p:cNvSpPr>
              <p:nvPr/>
            </p:nvSpPr>
            <p:spPr bwMode="auto">
              <a:xfrm>
                <a:off x="12044363" y="3151188"/>
                <a:ext cx="493713" cy="377825"/>
              </a:xfrm>
              <a:custGeom>
                <a:avLst/>
                <a:gdLst>
                  <a:gd name="T0" fmla="*/ 310 w 311"/>
                  <a:gd name="T1" fmla="*/ 89 h 238"/>
                  <a:gd name="T2" fmla="*/ 286 w 311"/>
                  <a:gd name="T3" fmla="*/ 92 h 238"/>
                  <a:gd name="T4" fmla="*/ 260 w 311"/>
                  <a:gd name="T5" fmla="*/ 96 h 238"/>
                  <a:gd name="T6" fmla="*/ 247 w 311"/>
                  <a:gd name="T7" fmla="*/ 99 h 238"/>
                  <a:gd name="T8" fmla="*/ 234 w 311"/>
                  <a:gd name="T9" fmla="*/ 102 h 238"/>
                  <a:gd name="T10" fmla="*/ 226 w 311"/>
                  <a:gd name="T11" fmla="*/ 75 h 238"/>
                  <a:gd name="T12" fmla="*/ 222 w 311"/>
                  <a:gd name="T13" fmla="*/ 68 h 238"/>
                  <a:gd name="T14" fmla="*/ 212 w 311"/>
                  <a:gd name="T15" fmla="*/ 55 h 238"/>
                  <a:gd name="T16" fmla="*/ 200 w 311"/>
                  <a:gd name="T17" fmla="*/ 44 h 238"/>
                  <a:gd name="T18" fmla="*/ 186 w 311"/>
                  <a:gd name="T19" fmla="*/ 36 h 238"/>
                  <a:gd name="T20" fmla="*/ 178 w 311"/>
                  <a:gd name="T21" fmla="*/ 33 h 238"/>
                  <a:gd name="T22" fmla="*/ 216 w 311"/>
                  <a:gd name="T23" fmla="*/ 10 h 238"/>
                  <a:gd name="T24" fmla="*/ 227 w 311"/>
                  <a:gd name="T25" fmla="*/ 1 h 238"/>
                  <a:gd name="T26" fmla="*/ 229 w 311"/>
                  <a:gd name="T27" fmla="*/ 0 h 238"/>
                  <a:gd name="T28" fmla="*/ 197 w 311"/>
                  <a:gd name="T29" fmla="*/ 10 h 238"/>
                  <a:gd name="T30" fmla="*/ 149 w 311"/>
                  <a:gd name="T31" fmla="*/ 20 h 238"/>
                  <a:gd name="T32" fmla="*/ 118 w 311"/>
                  <a:gd name="T33" fmla="*/ 31 h 238"/>
                  <a:gd name="T34" fmla="*/ 105 w 311"/>
                  <a:gd name="T35" fmla="*/ 38 h 238"/>
                  <a:gd name="T36" fmla="*/ 93 w 311"/>
                  <a:gd name="T37" fmla="*/ 48 h 238"/>
                  <a:gd name="T38" fmla="*/ 66 w 311"/>
                  <a:gd name="T39" fmla="*/ 75 h 238"/>
                  <a:gd name="T40" fmla="*/ 26 w 311"/>
                  <a:gd name="T41" fmla="*/ 125 h 238"/>
                  <a:gd name="T42" fmla="*/ 1 w 311"/>
                  <a:gd name="T43" fmla="*/ 153 h 238"/>
                  <a:gd name="T44" fmla="*/ 0 w 311"/>
                  <a:gd name="T45" fmla="*/ 154 h 238"/>
                  <a:gd name="T46" fmla="*/ 16 w 311"/>
                  <a:gd name="T47" fmla="*/ 146 h 238"/>
                  <a:gd name="T48" fmla="*/ 49 w 311"/>
                  <a:gd name="T49" fmla="*/ 125 h 238"/>
                  <a:gd name="T50" fmla="*/ 65 w 311"/>
                  <a:gd name="T51" fmla="*/ 113 h 238"/>
                  <a:gd name="T52" fmla="*/ 66 w 311"/>
                  <a:gd name="T53" fmla="*/ 131 h 238"/>
                  <a:gd name="T54" fmla="*/ 72 w 311"/>
                  <a:gd name="T55" fmla="*/ 149 h 238"/>
                  <a:gd name="T56" fmla="*/ 77 w 311"/>
                  <a:gd name="T57" fmla="*/ 157 h 238"/>
                  <a:gd name="T58" fmla="*/ 89 w 311"/>
                  <a:gd name="T59" fmla="*/ 172 h 238"/>
                  <a:gd name="T60" fmla="*/ 95 w 311"/>
                  <a:gd name="T61" fmla="*/ 178 h 238"/>
                  <a:gd name="T62" fmla="*/ 89 w 311"/>
                  <a:gd name="T63" fmla="*/ 169 h 238"/>
                  <a:gd name="T64" fmla="*/ 87 w 311"/>
                  <a:gd name="T65" fmla="*/ 161 h 238"/>
                  <a:gd name="T66" fmla="*/ 86 w 311"/>
                  <a:gd name="T67" fmla="*/ 148 h 238"/>
                  <a:gd name="T68" fmla="*/ 91 w 311"/>
                  <a:gd name="T69" fmla="*/ 135 h 238"/>
                  <a:gd name="T70" fmla="*/ 100 w 311"/>
                  <a:gd name="T71" fmla="*/ 125 h 238"/>
                  <a:gd name="T72" fmla="*/ 106 w 311"/>
                  <a:gd name="T73" fmla="*/ 121 h 238"/>
                  <a:gd name="T74" fmla="*/ 119 w 311"/>
                  <a:gd name="T75" fmla="*/ 118 h 238"/>
                  <a:gd name="T76" fmla="*/ 133 w 311"/>
                  <a:gd name="T77" fmla="*/ 120 h 238"/>
                  <a:gd name="T78" fmla="*/ 144 w 311"/>
                  <a:gd name="T79" fmla="*/ 126 h 238"/>
                  <a:gd name="T80" fmla="*/ 153 w 311"/>
                  <a:gd name="T81" fmla="*/ 138 h 238"/>
                  <a:gd name="T82" fmla="*/ 155 w 311"/>
                  <a:gd name="T83" fmla="*/ 143 h 238"/>
                  <a:gd name="T84" fmla="*/ 143 w 311"/>
                  <a:gd name="T85" fmla="*/ 153 h 238"/>
                  <a:gd name="T86" fmla="*/ 120 w 311"/>
                  <a:gd name="T87" fmla="*/ 175 h 238"/>
                  <a:gd name="T88" fmla="*/ 109 w 311"/>
                  <a:gd name="T89" fmla="*/ 187 h 238"/>
                  <a:gd name="T90" fmla="*/ 109 w 311"/>
                  <a:gd name="T91" fmla="*/ 187 h 238"/>
                  <a:gd name="T92" fmla="*/ 93 w 311"/>
                  <a:gd name="T93" fmla="*/ 214 h 238"/>
                  <a:gd name="T94" fmla="*/ 88 w 311"/>
                  <a:gd name="T95" fmla="*/ 226 h 238"/>
                  <a:gd name="T96" fmla="*/ 82 w 311"/>
                  <a:gd name="T97" fmla="*/ 238 h 238"/>
                  <a:gd name="T98" fmla="*/ 86 w 311"/>
                  <a:gd name="T99" fmla="*/ 234 h 238"/>
                  <a:gd name="T100" fmla="*/ 108 w 311"/>
                  <a:gd name="T101" fmla="*/ 209 h 238"/>
                  <a:gd name="T102" fmla="*/ 161 w 311"/>
                  <a:gd name="T103" fmla="*/ 166 h 238"/>
                  <a:gd name="T104" fmla="*/ 217 w 311"/>
                  <a:gd name="T105" fmla="*/ 129 h 238"/>
                  <a:gd name="T106" fmla="*/ 277 w 311"/>
                  <a:gd name="T107" fmla="*/ 101 h 238"/>
                  <a:gd name="T108" fmla="*/ 307 w 311"/>
                  <a:gd name="T109" fmla="*/ 92 h 238"/>
                  <a:gd name="T110" fmla="*/ 311 w 311"/>
                  <a:gd name="T111" fmla="*/ 89 h 238"/>
                  <a:gd name="T112" fmla="*/ 310 w 311"/>
                  <a:gd name="T113" fmla="*/ 89 h 238"/>
                  <a:gd name="T114" fmla="*/ 310 w 311"/>
                  <a:gd name="T115" fmla="*/ 8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238">
                    <a:moveTo>
                      <a:pt x="310" y="89"/>
                    </a:moveTo>
                    <a:lnTo>
                      <a:pt x="310" y="89"/>
                    </a:lnTo>
                    <a:lnTo>
                      <a:pt x="298" y="91"/>
                    </a:lnTo>
                    <a:lnTo>
                      <a:pt x="286" y="92"/>
                    </a:lnTo>
                    <a:lnTo>
                      <a:pt x="273" y="93"/>
                    </a:lnTo>
                    <a:lnTo>
                      <a:pt x="260" y="96"/>
                    </a:lnTo>
                    <a:lnTo>
                      <a:pt x="260" y="96"/>
                    </a:lnTo>
                    <a:lnTo>
                      <a:pt x="247" y="99"/>
                    </a:lnTo>
                    <a:lnTo>
                      <a:pt x="234" y="102"/>
                    </a:lnTo>
                    <a:lnTo>
                      <a:pt x="234" y="102"/>
                    </a:lnTo>
                    <a:lnTo>
                      <a:pt x="231" y="89"/>
                    </a:lnTo>
                    <a:lnTo>
                      <a:pt x="226" y="75"/>
                    </a:lnTo>
                    <a:lnTo>
                      <a:pt x="226" y="75"/>
                    </a:lnTo>
                    <a:lnTo>
                      <a:pt x="222" y="68"/>
                    </a:lnTo>
                    <a:lnTo>
                      <a:pt x="217" y="61"/>
                    </a:lnTo>
                    <a:lnTo>
                      <a:pt x="212" y="55"/>
                    </a:lnTo>
                    <a:lnTo>
                      <a:pt x="206" y="49"/>
                    </a:lnTo>
                    <a:lnTo>
                      <a:pt x="200" y="44"/>
                    </a:lnTo>
                    <a:lnTo>
                      <a:pt x="193" y="39"/>
                    </a:lnTo>
                    <a:lnTo>
                      <a:pt x="186" y="36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204" y="18"/>
                    </a:lnTo>
                    <a:lnTo>
                      <a:pt x="216" y="10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13" y="6"/>
                    </a:lnTo>
                    <a:lnTo>
                      <a:pt x="197" y="10"/>
                    </a:lnTo>
                    <a:lnTo>
                      <a:pt x="165" y="16"/>
                    </a:lnTo>
                    <a:lnTo>
                      <a:pt x="149" y="20"/>
                    </a:lnTo>
                    <a:lnTo>
                      <a:pt x="133" y="24"/>
                    </a:lnTo>
                    <a:lnTo>
                      <a:pt x="118" y="31"/>
                    </a:lnTo>
                    <a:lnTo>
                      <a:pt x="112" y="34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93" y="48"/>
                    </a:lnTo>
                    <a:lnTo>
                      <a:pt x="80" y="60"/>
                    </a:lnTo>
                    <a:lnTo>
                      <a:pt x="66" y="75"/>
                    </a:lnTo>
                    <a:lnTo>
                      <a:pt x="53" y="93"/>
                    </a:lnTo>
                    <a:lnTo>
                      <a:pt x="26" y="125"/>
                    </a:lnTo>
                    <a:lnTo>
                      <a:pt x="13" y="141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6" y="146"/>
                    </a:lnTo>
                    <a:lnTo>
                      <a:pt x="33" y="136"/>
                    </a:lnTo>
                    <a:lnTo>
                      <a:pt x="49" y="125"/>
                    </a:lnTo>
                    <a:lnTo>
                      <a:pt x="65" y="113"/>
                    </a:lnTo>
                    <a:lnTo>
                      <a:pt x="65" y="113"/>
                    </a:lnTo>
                    <a:lnTo>
                      <a:pt x="65" y="122"/>
                    </a:lnTo>
                    <a:lnTo>
                      <a:pt x="66" y="131"/>
                    </a:lnTo>
                    <a:lnTo>
                      <a:pt x="69" y="140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7" y="157"/>
                    </a:lnTo>
                    <a:lnTo>
                      <a:pt x="82" y="165"/>
                    </a:lnTo>
                    <a:lnTo>
                      <a:pt x="89" y="172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2" y="173"/>
                    </a:lnTo>
                    <a:lnTo>
                      <a:pt x="89" y="169"/>
                    </a:lnTo>
                    <a:lnTo>
                      <a:pt x="89" y="169"/>
                    </a:lnTo>
                    <a:lnTo>
                      <a:pt x="87" y="161"/>
                    </a:lnTo>
                    <a:lnTo>
                      <a:pt x="86" y="155"/>
                    </a:lnTo>
                    <a:lnTo>
                      <a:pt x="86" y="148"/>
                    </a:lnTo>
                    <a:lnTo>
                      <a:pt x="88" y="142"/>
                    </a:lnTo>
                    <a:lnTo>
                      <a:pt x="91" y="135"/>
                    </a:lnTo>
                    <a:lnTo>
                      <a:pt x="94" y="130"/>
                    </a:lnTo>
                    <a:lnTo>
                      <a:pt x="100" y="125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13" y="119"/>
                    </a:lnTo>
                    <a:lnTo>
                      <a:pt x="119" y="118"/>
                    </a:lnTo>
                    <a:lnTo>
                      <a:pt x="126" y="118"/>
                    </a:lnTo>
                    <a:lnTo>
                      <a:pt x="133" y="120"/>
                    </a:lnTo>
                    <a:lnTo>
                      <a:pt x="139" y="123"/>
                    </a:lnTo>
                    <a:lnTo>
                      <a:pt x="144" y="126"/>
                    </a:lnTo>
                    <a:lnTo>
                      <a:pt x="150" y="132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5" y="143"/>
                    </a:lnTo>
                    <a:lnTo>
                      <a:pt x="155" y="143"/>
                    </a:lnTo>
                    <a:lnTo>
                      <a:pt x="143" y="153"/>
                    </a:lnTo>
                    <a:lnTo>
                      <a:pt x="131" y="163"/>
                    </a:lnTo>
                    <a:lnTo>
                      <a:pt x="120" y="175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1" y="201"/>
                    </a:lnTo>
                    <a:lnTo>
                      <a:pt x="93" y="214"/>
                    </a:lnTo>
                    <a:lnTo>
                      <a:pt x="93" y="214"/>
                    </a:lnTo>
                    <a:lnTo>
                      <a:pt x="88" y="226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96" y="221"/>
                    </a:lnTo>
                    <a:lnTo>
                      <a:pt x="108" y="209"/>
                    </a:lnTo>
                    <a:lnTo>
                      <a:pt x="133" y="186"/>
                    </a:lnTo>
                    <a:lnTo>
                      <a:pt x="161" y="166"/>
                    </a:lnTo>
                    <a:lnTo>
                      <a:pt x="188" y="146"/>
                    </a:lnTo>
                    <a:lnTo>
                      <a:pt x="217" y="129"/>
                    </a:lnTo>
                    <a:lnTo>
                      <a:pt x="247" y="113"/>
                    </a:lnTo>
                    <a:lnTo>
                      <a:pt x="277" y="101"/>
                    </a:lnTo>
                    <a:lnTo>
                      <a:pt x="307" y="92"/>
                    </a:lnTo>
                    <a:lnTo>
                      <a:pt x="307" y="92"/>
                    </a:lnTo>
                    <a:lnTo>
                      <a:pt x="311" y="89"/>
                    </a:lnTo>
                    <a:lnTo>
                      <a:pt x="311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94"/>
              <p:cNvSpPr>
                <a:spLocks/>
              </p:cNvSpPr>
              <p:nvPr/>
            </p:nvSpPr>
            <p:spPr bwMode="auto">
              <a:xfrm>
                <a:off x="13055600" y="2925763"/>
                <a:ext cx="358775" cy="258763"/>
              </a:xfrm>
              <a:custGeom>
                <a:avLst/>
                <a:gdLst>
                  <a:gd name="T0" fmla="*/ 90 w 226"/>
                  <a:gd name="T1" fmla="*/ 139 h 163"/>
                  <a:gd name="T2" fmla="*/ 90 w 226"/>
                  <a:gd name="T3" fmla="*/ 139 h 163"/>
                  <a:gd name="T4" fmla="*/ 79 w 226"/>
                  <a:gd name="T5" fmla="*/ 144 h 163"/>
                  <a:gd name="T6" fmla="*/ 69 w 226"/>
                  <a:gd name="T7" fmla="*/ 148 h 163"/>
                  <a:gd name="T8" fmla="*/ 59 w 226"/>
                  <a:gd name="T9" fmla="*/ 150 h 163"/>
                  <a:gd name="T10" fmla="*/ 50 w 226"/>
                  <a:gd name="T11" fmla="*/ 150 h 163"/>
                  <a:gd name="T12" fmla="*/ 40 w 226"/>
                  <a:gd name="T13" fmla="*/ 150 h 163"/>
                  <a:gd name="T14" fmla="*/ 30 w 226"/>
                  <a:gd name="T15" fmla="*/ 150 h 163"/>
                  <a:gd name="T16" fmla="*/ 8 w 226"/>
                  <a:gd name="T17" fmla="*/ 148 h 163"/>
                  <a:gd name="T18" fmla="*/ 8 w 226"/>
                  <a:gd name="T19" fmla="*/ 148 h 163"/>
                  <a:gd name="T20" fmla="*/ 0 w 226"/>
                  <a:gd name="T21" fmla="*/ 146 h 163"/>
                  <a:gd name="T22" fmla="*/ 0 w 226"/>
                  <a:gd name="T23" fmla="*/ 146 h 163"/>
                  <a:gd name="T24" fmla="*/ 26 w 226"/>
                  <a:gd name="T25" fmla="*/ 154 h 163"/>
                  <a:gd name="T26" fmla="*/ 38 w 226"/>
                  <a:gd name="T27" fmla="*/ 158 h 163"/>
                  <a:gd name="T28" fmla="*/ 49 w 226"/>
                  <a:gd name="T29" fmla="*/ 161 h 163"/>
                  <a:gd name="T30" fmla="*/ 61 w 226"/>
                  <a:gd name="T31" fmla="*/ 163 h 163"/>
                  <a:gd name="T32" fmla="*/ 73 w 226"/>
                  <a:gd name="T33" fmla="*/ 163 h 163"/>
                  <a:gd name="T34" fmla="*/ 85 w 226"/>
                  <a:gd name="T35" fmla="*/ 162 h 163"/>
                  <a:gd name="T36" fmla="*/ 98 w 226"/>
                  <a:gd name="T37" fmla="*/ 157 h 163"/>
                  <a:gd name="T38" fmla="*/ 98 w 226"/>
                  <a:gd name="T39" fmla="*/ 157 h 163"/>
                  <a:gd name="T40" fmla="*/ 111 w 226"/>
                  <a:gd name="T41" fmla="*/ 152 h 163"/>
                  <a:gd name="T42" fmla="*/ 124 w 226"/>
                  <a:gd name="T43" fmla="*/ 146 h 163"/>
                  <a:gd name="T44" fmla="*/ 135 w 226"/>
                  <a:gd name="T45" fmla="*/ 140 h 163"/>
                  <a:gd name="T46" fmla="*/ 146 w 226"/>
                  <a:gd name="T47" fmla="*/ 132 h 163"/>
                  <a:gd name="T48" fmla="*/ 156 w 226"/>
                  <a:gd name="T49" fmla="*/ 125 h 163"/>
                  <a:gd name="T50" fmla="*/ 165 w 226"/>
                  <a:gd name="T51" fmla="*/ 116 h 163"/>
                  <a:gd name="T52" fmla="*/ 174 w 226"/>
                  <a:gd name="T53" fmla="*/ 106 h 163"/>
                  <a:gd name="T54" fmla="*/ 183 w 226"/>
                  <a:gd name="T55" fmla="*/ 96 h 163"/>
                  <a:gd name="T56" fmla="*/ 189 w 226"/>
                  <a:gd name="T57" fmla="*/ 87 h 163"/>
                  <a:gd name="T58" fmla="*/ 197 w 226"/>
                  <a:gd name="T59" fmla="*/ 76 h 163"/>
                  <a:gd name="T60" fmla="*/ 202 w 226"/>
                  <a:gd name="T61" fmla="*/ 65 h 163"/>
                  <a:gd name="T62" fmla="*/ 208 w 226"/>
                  <a:gd name="T63" fmla="*/ 53 h 163"/>
                  <a:gd name="T64" fmla="*/ 217 w 226"/>
                  <a:gd name="T65" fmla="*/ 29 h 163"/>
                  <a:gd name="T66" fmla="*/ 225 w 226"/>
                  <a:gd name="T67" fmla="*/ 4 h 163"/>
                  <a:gd name="T68" fmla="*/ 225 w 226"/>
                  <a:gd name="T69" fmla="*/ 4 h 163"/>
                  <a:gd name="T70" fmla="*/ 225 w 226"/>
                  <a:gd name="T71" fmla="*/ 4 h 163"/>
                  <a:gd name="T72" fmla="*/ 225 w 226"/>
                  <a:gd name="T73" fmla="*/ 4 h 163"/>
                  <a:gd name="T74" fmla="*/ 226 w 226"/>
                  <a:gd name="T75" fmla="*/ 0 h 163"/>
                  <a:gd name="T76" fmla="*/ 226 w 226"/>
                  <a:gd name="T77" fmla="*/ 0 h 163"/>
                  <a:gd name="T78" fmla="*/ 224 w 226"/>
                  <a:gd name="T79" fmla="*/ 4 h 163"/>
                  <a:gd name="T80" fmla="*/ 224 w 226"/>
                  <a:gd name="T81" fmla="*/ 4 h 163"/>
                  <a:gd name="T82" fmla="*/ 213 w 226"/>
                  <a:gd name="T83" fmla="*/ 26 h 163"/>
                  <a:gd name="T84" fmla="*/ 199 w 226"/>
                  <a:gd name="T85" fmla="*/ 45 h 163"/>
                  <a:gd name="T86" fmla="*/ 185 w 226"/>
                  <a:gd name="T87" fmla="*/ 65 h 163"/>
                  <a:gd name="T88" fmla="*/ 168 w 226"/>
                  <a:gd name="T89" fmla="*/ 82 h 163"/>
                  <a:gd name="T90" fmla="*/ 151 w 226"/>
                  <a:gd name="T91" fmla="*/ 99 h 163"/>
                  <a:gd name="T92" fmla="*/ 132 w 226"/>
                  <a:gd name="T93" fmla="*/ 114 h 163"/>
                  <a:gd name="T94" fmla="*/ 112 w 226"/>
                  <a:gd name="T95" fmla="*/ 127 h 163"/>
                  <a:gd name="T96" fmla="*/ 90 w 226"/>
                  <a:gd name="T97" fmla="*/ 139 h 163"/>
                  <a:gd name="T98" fmla="*/ 90 w 226"/>
                  <a:gd name="T99" fmla="*/ 13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" h="163">
                    <a:moveTo>
                      <a:pt x="90" y="139"/>
                    </a:moveTo>
                    <a:lnTo>
                      <a:pt x="90" y="139"/>
                    </a:lnTo>
                    <a:lnTo>
                      <a:pt x="79" y="144"/>
                    </a:lnTo>
                    <a:lnTo>
                      <a:pt x="69" y="148"/>
                    </a:lnTo>
                    <a:lnTo>
                      <a:pt x="59" y="150"/>
                    </a:lnTo>
                    <a:lnTo>
                      <a:pt x="50" y="150"/>
                    </a:lnTo>
                    <a:lnTo>
                      <a:pt x="40" y="150"/>
                    </a:lnTo>
                    <a:lnTo>
                      <a:pt x="30" y="150"/>
                    </a:lnTo>
                    <a:lnTo>
                      <a:pt x="8" y="148"/>
                    </a:lnTo>
                    <a:lnTo>
                      <a:pt x="8" y="14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6" y="154"/>
                    </a:lnTo>
                    <a:lnTo>
                      <a:pt x="38" y="158"/>
                    </a:lnTo>
                    <a:lnTo>
                      <a:pt x="49" y="161"/>
                    </a:lnTo>
                    <a:lnTo>
                      <a:pt x="61" y="163"/>
                    </a:lnTo>
                    <a:lnTo>
                      <a:pt x="73" y="163"/>
                    </a:lnTo>
                    <a:lnTo>
                      <a:pt x="85" y="162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111" y="152"/>
                    </a:lnTo>
                    <a:lnTo>
                      <a:pt x="124" y="146"/>
                    </a:lnTo>
                    <a:lnTo>
                      <a:pt x="135" y="140"/>
                    </a:lnTo>
                    <a:lnTo>
                      <a:pt x="146" y="132"/>
                    </a:lnTo>
                    <a:lnTo>
                      <a:pt x="156" y="125"/>
                    </a:lnTo>
                    <a:lnTo>
                      <a:pt x="165" y="116"/>
                    </a:lnTo>
                    <a:lnTo>
                      <a:pt x="174" y="106"/>
                    </a:lnTo>
                    <a:lnTo>
                      <a:pt x="183" y="96"/>
                    </a:lnTo>
                    <a:lnTo>
                      <a:pt x="189" y="87"/>
                    </a:lnTo>
                    <a:lnTo>
                      <a:pt x="197" y="76"/>
                    </a:lnTo>
                    <a:lnTo>
                      <a:pt x="202" y="65"/>
                    </a:lnTo>
                    <a:lnTo>
                      <a:pt x="208" y="53"/>
                    </a:lnTo>
                    <a:lnTo>
                      <a:pt x="217" y="29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13" y="26"/>
                    </a:lnTo>
                    <a:lnTo>
                      <a:pt x="199" y="45"/>
                    </a:lnTo>
                    <a:lnTo>
                      <a:pt x="185" y="65"/>
                    </a:lnTo>
                    <a:lnTo>
                      <a:pt x="168" y="82"/>
                    </a:lnTo>
                    <a:lnTo>
                      <a:pt x="151" y="99"/>
                    </a:lnTo>
                    <a:lnTo>
                      <a:pt x="132" y="114"/>
                    </a:lnTo>
                    <a:lnTo>
                      <a:pt x="112" y="127"/>
                    </a:lnTo>
                    <a:lnTo>
                      <a:pt x="90" y="139"/>
                    </a:lnTo>
                    <a:lnTo>
                      <a:pt x="90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5"/>
              <p:cNvSpPr>
                <a:spLocks/>
              </p:cNvSpPr>
              <p:nvPr/>
            </p:nvSpPr>
            <p:spPr bwMode="auto">
              <a:xfrm>
                <a:off x="12250738" y="4021138"/>
                <a:ext cx="185738" cy="198438"/>
              </a:xfrm>
              <a:custGeom>
                <a:avLst/>
                <a:gdLst>
                  <a:gd name="T0" fmla="*/ 60 w 117"/>
                  <a:gd name="T1" fmla="*/ 11 h 125"/>
                  <a:gd name="T2" fmla="*/ 60 w 117"/>
                  <a:gd name="T3" fmla="*/ 11 h 125"/>
                  <a:gd name="T4" fmla="*/ 47 w 117"/>
                  <a:gd name="T5" fmla="*/ 13 h 125"/>
                  <a:gd name="T6" fmla="*/ 36 w 117"/>
                  <a:gd name="T7" fmla="*/ 16 h 125"/>
                  <a:gd name="T8" fmla="*/ 29 w 117"/>
                  <a:gd name="T9" fmla="*/ 21 h 125"/>
                  <a:gd name="T10" fmla="*/ 22 w 117"/>
                  <a:gd name="T11" fmla="*/ 26 h 125"/>
                  <a:gd name="T12" fmla="*/ 18 w 117"/>
                  <a:gd name="T13" fmla="*/ 33 h 125"/>
                  <a:gd name="T14" fmla="*/ 14 w 117"/>
                  <a:gd name="T15" fmla="*/ 41 h 125"/>
                  <a:gd name="T16" fmla="*/ 12 w 117"/>
                  <a:gd name="T17" fmla="*/ 52 h 125"/>
                  <a:gd name="T18" fmla="*/ 10 w 117"/>
                  <a:gd name="T19" fmla="*/ 65 h 125"/>
                  <a:gd name="T20" fmla="*/ 10 w 117"/>
                  <a:gd name="T21" fmla="*/ 65 h 125"/>
                  <a:gd name="T22" fmla="*/ 1 w 117"/>
                  <a:gd name="T23" fmla="*/ 119 h 125"/>
                  <a:gd name="T24" fmla="*/ 1 w 117"/>
                  <a:gd name="T25" fmla="*/ 119 h 125"/>
                  <a:gd name="T26" fmla="*/ 0 w 117"/>
                  <a:gd name="T27" fmla="*/ 123 h 125"/>
                  <a:gd name="T28" fmla="*/ 0 w 117"/>
                  <a:gd name="T29" fmla="*/ 123 h 125"/>
                  <a:gd name="T30" fmla="*/ 0 w 117"/>
                  <a:gd name="T31" fmla="*/ 125 h 125"/>
                  <a:gd name="T32" fmla="*/ 0 w 117"/>
                  <a:gd name="T33" fmla="*/ 125 h 125"/>
                  <a:gd name="T34" fmla="*/ 1 w 117"/>
                  <a:gd name="T35" fmla="*/ 121 h 125"/>
                  <a:gd name="T36" fmla="*/ 1 w 117"/>
                  <a:gd name="T37" fmla="*/ 121 h 125"/>
                  <a:gd name="T38" fmla="*/ 13 w 117"/>
                  <a:gd name="T39" fmla="*/ 90 h 125"/>
                  <a:gd name="T40" fmla="*/ 26 w 117"/>
                  <a:gd name="T41" fmla="*/ 61 h 125"/>
                  <a:gd name="T42" fmla="*/ 26 w 117"/>
                  <a:gd name="T43" fmla="*/ 61 h 125"/>
                  <a:gd name="T44" fmla="*/ 33 w 117"/>
                  <a:gd name="T45" fmla="*/ 48 h 125"/>
                  <a:gd name="T46" fmla="*/ 36 w 117"/>
                  <a:gd name="T47" fmla="*/ 44 h 125"/>
                  <a:gd name="T48" fmla="*/ 39 w 117"/>
                  <a:gd name="T49" fmla="*/ 40 h 125"/>
                  <a:gd name="T50" fmla="*/ 49 w 117"/>
                  <a:gd name="T51" fmla="*/ 34 h 125"/>
                  <a:gd name="T52" fmla="*/ 61 w 117"/>
                  <a:gd name="T53" fmla="*/ 26 h 125"/>
                  <a:gd name="T54" fmla="*/ 61 w 117"/>
                  <a:gd name="T55" fmla="*/ 26 h 125"/>
                  <a:gd name="T56" fmla="*/ 89 w 117"/>
                  <a:gd name="T57" fmla="*/ 13 h 125"/>
                  <a:gd name="T58" fmla="*/ 117 w 117"/>
                  <a:gd name="T59" fmla="*/ 0 h 125"/>
                  <a:gd name="T60" fmla="*/ 117 w 117"/>
                  <a:gd name="T61" fmla="*/ 0 h 125"/>
                  <a:gd name="T62" fmla="*/ 117 w 117"/>
                  <a:gd name="T63" fmla="*/ 0 h 125"/>
                  <a:gd name="T64" fmla="*/ 117 w 117"/>
                  <a:gd name="T65" fmla="*/ 0 h 125"/>
                  <a:gd name="T66" fmla="*/ 60 w 117"/>
                  <a:gd name="T67" fmla="*/ 11 h 125"/>
                  <a:gd name="T68" fmla="*/ 60 w 117"/>
                  <a:gd name="T69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125">
                    <a:moveTo>
                      <a:pt x="60" y="11"/>
                    </a:moveTo>
                    <a:lnTo>
                      <a:pt x="60" y="11"/>
                    </a:lnTo>
                    <a:lnTo>
                      <a:pt x="47" y="13"/>
                    </a:lnTo>
                    <a:lnTo>
                      <a:pt x="36" y="16"/>
                    </a:lnTo>
                    <a:lnTo>
                      <a:pt x="29" y="21"/>
                    </a:lnTo>
                    <a:lnTo>
                      <a:pt x="22" y="26"/>
                    </a:lnTo>
                    <a:lnTo>
                      <a:pt x="18" y="33"/>
                    </a:lnTo>
                    <a:lnTo>
                      <a:pt x="14" y="41"/>
                    </a:lnTo>
                    <a:lnTo>
                      <a:pt x="12" y="5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3" y="9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33" y="48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9" y="34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89" y="13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60" y="11"/>
                    </a:lnTo>
                    <a:lnTo>
                      <a:pt x="6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96"/>
              <p:cNvSpPr>
                <a:spLocks/>
              </p:cNvSpPr>
              <p:nvPr/>
            </p:nvSpPr>
            <p:spPr bwMode="auto">
              <a:xfrm>
                <a:off x="11018838" y="2916238"/>
                <a:ext cx="536575" cy="500063"/>
              </a:xfrm>
              <a:custGeom>
                <a:avLst/>
                <a:gdLst>
                  <a:gd name="T0" fmla="*/ 105 w 338"/>
                  <a:gd name="T1" fmla="*/ 50 h 315"/>
                  <a:gd name="T2" fmla="*/ 105 w 338"/>
                  <a:gd name="T3" fmla="*/ 50 h 315"/>
                  <a:gd name="T4" fmla="*/ 98 w 338"/>
                  <a:gd name="T5" fmla="*/ 59 h 315"/>
                  <a:gd name="T6" fmla="*/ 89 w 338"/>
                  <a:gd name="T7" fmla="*/ 71 h 315"/>
                  <a:gd name="T8" fmla="*/ 80 w 338"/>
                  <a:gd name="T9" fmla="*/ 84 h 315"/>
                  <a:gd name="T10" fmla="*/ 73 w 338"/>
                  <a:gd name="T11" fmla="*/ 99 h 315"/>
                  <a:gd name="T12" fmla="*/ 65 w 338"/>
                  <a:gd name="T13" fmla="*/ 115 h 315"/>
                  <a:gd name="T14" fmla="*/ 57 w 338"/>
                  <a:gd name="T15" fmla="*/ 133 h 315"/>
                  <a:gd name="T16" fmla="*/ 43 w 338"/>
                  <a:gd name="T17" fmla="*/ 170 h 315"/>
                  <a:gd name="T18" fmla="*/ 30 w 338"/>
                  <a:gd name="T19" fmla="*/ 208 h 315"/>
                  <a:gd name="T20" fmla="*/ 18 w 338"/>
                  <a:gd name="T21" fmla="*/ 245 h 315"/>
                  <a:gd name="T22" fmla="*/ 9 w 338"/>
                  <a:gd name="T23" fmla="*/ 279 h 315"/>
                  <a:gd name="T24" fmla="*/ 2 w 338"/>
                  <a:gd name="T25" fmla="*/ 307 h 315"/>
                  <a:gd name="T26" fmla="*/ 2 w 338"/>
                  <a:gd name="T27" fmla="*/ 307 h 315"/>
                  <a:gd name="T28" fmla="*/ 0 w 338"/>
                  <a:gd name="T29" fmla="*/ 315 h 315"/>
                  <a:gd name="T30" fmla="*/ 0 w 338"/>
                  <a:gd name="T31" fmla="*/ 315 h 315"/>
                  <a:gd name="T32" fmla="*/ 23 w 338"/>
                  <a:gd name="T33" fmla="*/ 261 h 315"/>
                  <a:gd name="T34" fmla="*/ 38 w 338"/>
                  <a:gd name="T35" fmla="*/ 228 h 315"/>
                  <a:gd name="T36" fmla="*/ 53 w 338"/>
                  <a:gd name="T37" fmla="*/ 192 h 315"/>
                  <a:gd name="T38" fmla="*/ 70 w 338"/>
                  <a:gd name="T39" fmla="*/ 157 h 315"/>
                  <a:gd name="T40" fmla="*/ 88 w 338"/>
                  <a:gd name="T41" fmla="*/ 125 h 315"/>
                  <a:gd name="T42" fmla="*/ 97 w 338"/>
                  <a:gd name="T43" fmla="*/ 111 h 315"/>
                  <a:gd name="T44" fmla="*/ 105 w 338"/>
                  <a:gd name="T45" fmla="*/ 98 h 315"/>
                  <a:gd name="T46" fmla="*/ 114 w 338"/>
                  <a:gd name="T47" fmla="*/ 88 h 315"/>
                  <a:gd name="T48" fmla="*/ 123 w 338"/>
                  <a:gd name="T49" fmla="*/ 79 h 315"/>
                  <a:gd name="T50" fmla="*/ 123 w 338"/>
                  <a:gd name="T51" fmla="*/ 79 h 315"/>
                  <a:gd name="T52" fmla="*/ 138 w 338"/>
                  <a:gd name="T53" fmla="*/ 67 h 315"/>
                  <a:gd name="T54" fmla="*/ 152 w 338"/>
                  <a:gd name="T55" fmla="*/ 59 h 315"/>
                  <a:gd name="T56" fmla="*/ 152 w 338"/>
                  <a:gd name="T57" fmla="*/ 59 h 315"/>
                  <a:gd name="T58" fmla="*/ 141 w 338"/>
                  <a:gd name="T59" fmla="*/ 76 h 315"/>
                  <a:gd name="T60" fmla="*/ 135 w 338"/>
                  <a:gd name="T61" fmla="*/ 93 h 315"/>
                  <a:gd name="T62" fmla="*/ 129 w 338"/>
                  <a:gd name="T63" fmla="*/ 106 h 315"/>
                  <a:gd name="T64" fmla="*/ 127 w 338"/>
                  <a:gd name="T65" fmla="*/ 120 h 315"/>
                  <a:gd name="T66" fmla="*/ 127 w 338"/>
                  <a:gd name="T67" fmla="*/ 134 h 315"/>
                  <a:gd name="T68" fmla="*/ 128 w 338"/>
                  <a:gd name="T69" fmla="*/ 150 h 315"/>
                  <a:gd name="T70" fmla="*/ 134 w 338"/>
                  <a:gd name="T71" fmla="*/ 194 h 315"/>
                  <a:gd name="T72" fmla="*/ 134 w 338"/>
                  <a:gd name="T73" fmla="*/ 194 h 315"/>
                  <a:gd name="T74" fmla="*/ 138 w 338"/>
                  <a:gd name="T75" fmla="*/ 169 h 315"/>
                  <a:gd name="T76" fmla="*/ 143 w 338"/>
                  <a:gd name="T77" fmla="*/ 147 h 315"/>
                  <a:gd name="T78" fmla="*/ 151 w 338"/>
                  <a:gd name="T79" fmla="*/ 128 h 315"/>
                  <a:gd name="T80" fmla="*/ 160 w 338"/>
                  <a:gd name="T81" fmla="*/ 111 h 315"/>
                  <a:gd name="T82" fmla="*/ 170 w 338"/>
                  <a:gd name="T83" fmla="*/ 95 h 315"/>
                  <a:gd name="T84" fmla="*/ 180 w 338"/>
                  <a:gd name="T85" fmla="*/ 78 h 315"/>
                  <a:gd name="T86" fmla="*/ 208 w 338"/>
                  <a:gd name="T87" fmla="*/ 42 h 315"/>
                  <a:gd name="T88" fmla="*/ 208 w 338"/>
                  <a:gd name="T89" fmla="*/ 42 h 315"/>
                  <a:gd name="T90" fmla="*/ 237 w 338"/>
                  <a:gd name="T91" fmla="*/ 35 h 315"/>
                  <a:gd name="T92" fmla="*/ 265 w 338"/>
                  <a:gd name="T93" fmla="*/ 26 h 315"/>
                  <a:gd name="T94" fmla="*/ 294 w 338"/>
                  <a:gd name="T95" fmla="*/ 16 h 315"/>
                  <a:gd name="T96" fmla="*/ 323 w 338"/>
                  <a:gd name="T97" fmla="*/ 6 h 315"/>
                  <a:gd name="T98" fmla="*/ 323 w 338"/>
                  <a:gd name="T99" fmla="*/ 6 h 315"/>
                  <a:gd name="T100" fmla="*/ 338 w 338"/>
                  <a:gd name="T101" fmla="*/ 0 h 315"/>
                  <a:gd name="T102" fmla="*/ 338 w 338"/>
                  <a:gd name="T103" fmla="*/ 0 h 315"/>
                  <a:gd name="T104" fmla="*/ 262 w 338"/>
                  <a:gd name="T105" fmla="*/ 9 h 315"/>
                  <a:gd name="T106" fmla="*/ 186 w 338"/>
                  <a:gd name="T107" fmla="*/ 16 h 315"/>
                  <a:gd name="T108" fmla="*/ 186 w 338"/>
                  <a:gd name="T109" fmla="*/ 16 h 315"/>
                  <a:gd name="T110" fmla="*/ 160 w 338"/>
                  <a:gd name="T111" fmla="*/ 18 h 315"/>
                  <a:gd name="T112" fmla="*/ 150 w 338"/>
                  <a:gd name="T113" fmla="*/ 21 h 315"/>
                  <a:gd name="T114" fmla="*/ 141 w 338"/>
                  <a:gd name="T115" fmla="*/ 23 h 315"/>
                  <a:gd name="T116" fmla="*/ 133 w 338"/>
                  <a:gd name="T117" fmla="*/ 27 h 315"/>
                  <a:gd name="T118" fmla="*/ 125 w 338"/>
                  <a:gd name="T119" fmla="*/ 33 h 315"/>
                  <a:gd name="T120" fmla="*/ 116 w 338"/>
                  <a:gd name="T121" fmla="*/ 40 h 315"/>
                  <a:gd name="T122" fmla="*/ 105 w 338"/>
                  <a:gd name="T123" fmla="*/ 50 h 315"/>
                  <a:gd name="T124" fmla="*/ 105 w 338"/>
                  <a:gd name="T125" fmla="*/ 5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8" h="315">
                    <a:moveTo>
                      <a:pt x="105" y="50"/>
                    </a:moveTo>
                    <a:lnTo>
                      <a:pt x="105" y="50"/>
                    </a:lnTo>
                    <a:lnTo>
                      <a:pt x="98" y="59"/>
                    </a:lnTo>
                    <a:lnTo>
                      <a:pt x="89" y="71"/>
                    </a:lnTo>
                    <a:lnTo>
                      <a:pt x="80" y="84"/>
                    </a:lnTo>
                    <a:lnTo>
                      <a:pt x="73" y="99"/>
                    </a:lnTo>
                    <a:lnTo>
                      <a:pt x="65" y="115"/>
                    </a:lnTo>
                    <a:lnTo>
                      <a:pt x="57" y="133"/>
                    </a:lnTo>
                    <a:lnTo>
                      <a:pt x="43" y="170"/>
                    </a:lnTo>
                    <a:lnTo>
                      <a:pt x="30" y="208"/>
                    </a:lnTo>
                    <a:lnTo>
                      <a:pt x="18" y="245"/>
                    </a:lnTo>
                    <a:lnTo>
                      <a:pt x="9" y="279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23" y="261"/>
                    </a:lnTo>
                    <a:lnTo>
                      <a:pt x="38" y="228"/>
                    </a:lnTo>
                    <a:lnTo>
                      <a:pt x="53" y="192"/>
                    </a:lnTo>
                    <a:lnTo>
                      <a:pt x="70" y="157"/>
                    </a:lnTo>
                    <a:lnTo>
                      <a:pt x="88" y="125"/>
                    </a:lnTo>
                    <a:lnTo>
                      <a:pt x="97" y="111"/>
                    </a:lnTo>
                    <a:lnTo>
                      <a:pt x="105" y="98"/>
                    </a:lnTo>
                    <a:lnTo>
                      <a:pt x="114" y="88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38" y="67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41" y="76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7" y="120"/>
                    </a:lnTo>
                    <a:lnTo>
                      <a:pt x="127" y="134"/>
                    </a:lnTo>
                    <a:lnTo>
                      <a:pt x="128" y="150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8" y="169"/>
                    </a:lnTo>
                    <a:lnTo>
                      <a:pt x="143" y="147"/>
                    </a:lnTo>
                    <a:lnTo>
                      <a:pt x="151" y="128"/>
                    </a:lnTo>
                    <a:lnTo>
                      <a:pt x="160" y="111"/>
                    </a:lnTo>
                    <a:lnTo>
                      <a:pt x="170" y="95"/>
                    </a:lnTo>
                    <a:lnTo>
                      <a:pt x="180" y="78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37" y="35"/>
                    </a:lnTo>
                    <a:lnTo>
                      <a:pt x="265" y="26"/>
                    </a:lnTo>
                    <a:lnTo>
                      <a:pt x="294" y="16"/>
                    </a:lnTo>
                    <a:lnTo>
                      <a:pt x="323" y="6"/>
                    </a:lnTo>
                    <a:lnTo>
                      <a:pt x="323" y="6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262" y="9"/>
                    </a:lnTo>
                    <a:lnTo>
                      <a:pt x="186" y="16"/>
                    </a:lnTo>
                    <a:lnTo>
                      <a:pt x="186" y="16"/>
                    </a:lnTo>
                    <a:lnTo>
                      <a:pt x="160" y="18"/>
                    </a:lnTo>
                    <a:lnTo>
                      <a:pt x="150" y="21"/>
                    </a:lnTo>
                    <a:lnTo>
                      <a:pt x="141" y="23"/>
                    </a:lnTo>
                    <a:lnTo>
                      <a:pt x="133" y="27"/>
                    </a:lnTo>
                    <a:lnTo>
                      <a:pt x="125" y="33"/>
                    </a:lnTo>
                    <a:lnTo>
                      <a:pt x="116" y="40"/>
                    </a:lnTo>
                    <a:lnTo>
                      <a:pt x="105" y="50"/>
                    </a:lnTo>
                    <a:lnTo>
                      <a:pt x="10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7"/>
              <p:cNvSpPr>
                <a:spLocks/>
              </p:cNvSpPr>
              <p:nvPr/>
            </p:nvSpPr>
            <p:spPr bwMode="auto">
              <a:xfrm>
                <a:off x="11930063" y="2905125"/>
                <a:ext cx="219075" cy="263525"/>
              </a:xfrm>
              <a:custGeom>
                <a:avLst/>
                <a:gdLst>
                  <a:gd name="T0" fmla="*/ 138 w 138"/>
                  <a:gd name="T1" fmla="*/ 0 h 166"/>
                  <a:gd name="T2" fmla="*/ 138 w 138"/>
                  <a:gd name="T3" fmla="*/ 0 h 166"/>
                  <a:gd name="T4" fmla="*/ 116 w 138"/>
                  <a:gd name="T5" fmla="*/ 7 h 166"/>
                  <a:gd name="T6" fmla="*/ 95 w 138"/>
                  <a:gd name="T7" fmla="*/ 13 h 166"/>
                  <a:gd name="T8" fmla="*/ 78 w 138"/>
                  <a:gd name="T9" fmla="*/ 20 h 166"/>
                  <a:gd name="T10" fmla="*/ 62 w 138"/>
                  <a:gd name="T11" fmla="*/ 29 h 166"/>
                  <a:gd name="T12" fmla="*/ 48 w 138"/>
                  <a:gd name="T13" fmla="*/ 36 h 166"/>
                  <a:gd name="T14" fmla="*/ 37 w 138"/>
                  <a:gd name="T15" fmla="*/ 45 h 166"/>
                  <a:gd name="T16" fmla="*/ 26 w 138"/>
                  <a:gd name="T17" fmla="*/ 55 h 166"/>
                  <a:gd name="T18" fmla="*/ 18 w 138"/>
                  <a:gd name="T19" fmla="*/ 65 h 166"/>
                  <a:gd name="T20" fmla="*/ 12 w 138"/>
                  <a:gd name="T21" fmla="*/ 76 h 166"/>
                  <a:gd name="T22" fmla="*/ 6 w 138"/>
                  <a:gd name="T23" fmla="*/ 86 h 166"/>
                  <a:gd name="T24" fmla="*/ 3 w 138"/>
                  <a:gd name="T25" fmla="*/ 98 h 166"/>
                  <a:gd name="T26" fmla="*/ 1 w 138"/>
                  <a:gd name="T27" fmla="*/ 110 h 166"/>
                  <a:gd name="T28" fmla="*/ 0 w 138"/>
                  <a:gd name="T29" fmla="*/ 123 h 166"/>
                  <a:gd name="T30" fmla="*/ 1 w 138"/>
                  <a:gd name="T31" fmla="*/ 137 h 166"/>
                  <a:gd name="T32" fmla="*/ 2 w 138"/>
                  <a:gd name="T33" fmla="*/ 152 h 166"/>
                  <a:gd name="T34" fmla="*/ 5 w 138"/>
                  <a:gd name="T35" fmla="*/ 166 h 166"/>
                  <a:gd name="T36" fmla="*/ 5 w 138"/>
                  <a:gd name="T37" fmla="*/ 166 h 166"/>
                  <a:gd name="T38" fmla="*/ 5 w 138"/>
                  <a:gd name="T39" fmla="*/ 166 h 166"/>
                  <a:gd name="T40" fmla="*/ 5 w 138"/>
                  <a:gd name="T41" fmla="*/ 166 h 166"/>
                  <a:gd name="T42" fmla="*/ 11 w 138"/>
                  <a:gd name="T43" fmla="*/ 144 h 166"/>
                  <a:gd name="T44" fmla="*/ 17 w 138"/>
                  <a:gd name="T45" fmla="*/ 123 h 166"/>
                  <a:gd name="T46" fmla="*/ 26 w 138"/>
                  <a:gd name="T47" fmla="*/ 102 h 166"/>
                  <a:gd name="T48" fmla="*/ 31 w 138"/>
                  <a:gd name="T49" fmla="*/ 92 h 166"/>
                  <a:gd name="T50" fmla="*/ 38 w 138"/>
                  <a:gd name="T51" fmla="*/ 82 h 166"/>
                  <a:gd name="T52" fmla="*/ 45 w 138"/>
                  <a:gd name="T53" fmla="*/ 72 h 166"/>
                  <a:gd name="T54" fmla="*/ 53 w 138"/>
                  <a:gd name="T55" fmla="*/ 62 h 166"/>
                  <a:gd name="T56" fmla="*/ 62 w 138"/>
                  <a:gd name="T57" fmla="*/ 53 h 166"/>
                  <a:gd name="T58" fmla="*/ 72 w 138"/>
                  <a:gd name="T59" fmla="*/ 43 h 166"/>
                  <a:gd name="T60" fmla="*/ 83 w 138"/>
                  <a:gd name="T61" fmla="*/ 34 h 166"/>
                  <a:gd name="T62" fmla="*/ 95 w 138"/>
                  <a:gd name="T63" fmla="*/ 25 h 166"/>
                  <a:gd name="T64" fmla="*/ 109 w 138"/>
                  <a:gd name="T65" fmla="*/ 17 h 166"/>
                  <a:gd name="T66" fmla="*/ 124 w 138"/>
                  <a:gd name="T67" fmla="*/ 8 h 166"/>
                  <a:gd name="T68" fmla="*/ 124 w 138"/>
                  <a:gd name="T69" fmla="*/ 8 h 166"/>
                  <a:gd name="T70" fmla="*/ 138 w 138"/>
                  <a:gd name="T71" fmla="*/ 0 h 166"/>
                  <a:gd name="T72" fmla="*/ 138 w 138"/>
                  <a:gd name="T7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16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7"/>
                    </a:lnTo>
                    <a:lnTo>
                      <a:pt x="95" y="13"/>
                    </a:lnTo>
                    <a:lnTo>
                      <a:pt x="78" y="20"/>
                    </a:lnTo>
                    <a:lnTo>
                      <a:pt x="62" y="29"/>
                    </a:lnTo>
                    <a:lnTo>
                      <a:pt x="48" y="36"/>
                    </a:lnTo>
                    <a:lnTo>
                      <a:pt x="37" y="45"/>
                    </a:lnTo>
                    <a:lnTo>
                      <a:pt x="26" y="55"/>
                    </a:lnTo>
                    <a:lnTo>
                      <a:pt x="18" y="65"/>
                    </a:lnTo>
                    <a:lnTo>
                      <a:pt x="12" y="76"/>
                    </a:lnTo>
                    <a:lnTo>
                      <a:pt x="6" y="86"/>
                    </a:lnTo>
                    <a:lnTo>
                      <a:pt x="3" y="98"/>
                    </a:lnTo>
                    <a:lnTo>
                      <a:pt x="1" y="110"/>
                    </a:lnTo>
                    <a:lnTo>
                      <a:pt x="0" y="123"/>
                    </a:lnTo>
                    <a:lnTo>
                      <a:pt x="1" y="137"/>
                    </a:lnTo>
                    <a:lnTo>
                      <a:pt x="2" y="152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11" y="144"/>
                    </a:lnTo>
                    <a:lnTo>
                      <a:pt x="17" y="123"/>
                    </a:lnTo>
                    <a:lnTo>
                      <a:pt x="26" y="102"/>
                    </a:lnTo>
                    <a:lnTo>
                      <a:pt x="31" y="92"/>
                    </a:lnTo>
                    <a:lnTo>
                      <a:pt x="38" y="82"/>
                    </a:lnTo>
                    <a:lnTo>
                      <a:pt x="45" y="72"/>
                    </a:lnTo>
                    <a:lnTo>
                      <a:pt x="53" y="62"/>
                    </a:lnTo>
                    <a:lnTo>
                      <a:pt x="62" y="53"/>
                    </a:lnTo>
                    <a:lnTo>
                      <a:pt x="72" y="43"/>
                    </a:lnTo>
                    <a:lnTo>
                      <a:pt x="83" y="34"/>
                    </a:lnTo>
                    <a:lnTo>
                      <a:pt x="95" y="25"/>
                    </a:lnTo>
                    <a:lnTo>
                      <a:pt x="109" y="17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2819400" y="4584000"/>
            <a:ext cx="2194560" cy="29087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 err="1" smtClean="0"/>
              <a:t>Hadoop</a:t>
            </a:r>
            <a:r>
              <a:rPr lang="en-US" dirty="0" smtClean="0"/>
              <a:t>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295400"/>
            <a:ext cx="9144001" cy="2743201"/>
            <a:chOff x="0" y="1295400"/>
            <a:chExt cx="9144001" cy="2743201"/>
          </a:xfrm>
        </p:grpSpPr>
        <p:sp>
          <p:nvSpPr>
            <p:cNvPr id="6" name="Rectangle 5"/>
            <p:cNvSpPr/>
            <p:nvPr/>
          </p:nvSpPr>
          <p:spPr>
            <a:xfrm>
              <a:off x="0" y="1295400"/>
              <a:ext cx="9144000" cy="27432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" y="1295400"/>
              <a:ext cx="9144000" cy="2743201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Apache </a:t>
            </a:r>
            <a:r>
              <a:rPr lang="en-US" dirty="0" err="1" smtClean="0"/>
              <a:t>Hadoop</a:t>
            </a:r>
            <a:r>
              <a:rPr lang="en-US" dirty="0" smtClean="0"/>
              <a:t>?*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57213" y="2048359"/>
            <a:ext cx="4205787" cy="1612218"/>
            <a:chOff x="4038600" y="1542251"/>
            <a:chExt cx="4648200" cy="1828800"/>
          </a:xfrm>
        </p:grpSpPr>
        <p:grpSp>
          <p:nvGrpSpPr>
            <p:cNvPr id="10" name="Group 14"/>
            <p:cNvGrpSpPr/>
            <p:nvPr/>
          </p:nvGrpSpPr>
          <p:grpSpPr>
            <a:xfrm>
              <a:off x="4038600" y="1542251"/>
              <a:ext cx="1981200" cy="1828800"/>
              <a:chOff x="3733800" y="1828800"/>
              <a:chExt cx="1981200" cy="1828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733800" y="1828800"/>
                <a:ext cx="1981200" cy="1828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10000" y="1905000"/>
                <a:ext cx="1828800" cy="1561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Hadoop Distributed File System (HDFS)</a:t>
                </a:r>
              </a:p>
              <a:p>
                <a:pPr algn="ctr"/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File Sharing &amp; Data Protection Across Physical Servers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5"/>
            <p:cNvGrpSpPr/>
            <p:nvPr/>
          </p:nvGrpSpPr>
          <p:grpSpPr>
            <a:xfrm>
              <a:off x="6705600" y="1542251"/>
              <a:ext cx="1981200" cy="1828800"/>
              <a:chOff x="3733800" y="1828800"/>
              <a:chExt cx="1981200" cy="1828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733800" y="1828800"/>
                <a:ext cx="1981200" cy="1828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10000" y="1905000"/>
                <a:ext cx="1828800" cy="1431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b="1" dirty="0" err="1" smtClean="0">
                    <a:solidFill>
                      <a:schemeClr val="bg1"/>
                    </a:solidFill>
                  </a:rPr>
                  <a:t>MapReduce</a:t>
                </a:r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Distributed Computing Across Physical Servers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Plus 18"/>
            <p:cNvSpPr/>
            <p:nvPr/>
          </p:nvSpPr>
          <p:spPr>
            <a:xfrm>
              <a:off x="6172200" y="2314175"/>
              <a:ext cx="381000" cy="381000"/>
            </a:xfrm>
            <a:prstGeom prst="mathPlu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124200" y="4191000"/>
            <a:ext cx="0" cy="17602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2200" y="4191000"/>
            <a:ext cx="0" cy="17602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1282" y="4235440"/>
            <a:ext cx="27016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Has the Flexibility to Store and Mine </a:t>
            </a:r>
            <a:r>
              <a:rPr lang="en-US" sz="1400" b="1" u="sng" dirty="0" smtClean="0">
                <a:solidFill>
                  <a:schemeClr val="accent1"/>
                </a:solidFill>
              </a:rPr>
              <a:t>Any</a:t>
            </a:r>
            <a:r>
              <a:rPr lang="en-US" sz="1400" b="1" dirty="0" smtClean="0">
                <a:solidFill>
                  <a:schemeClr val="accent1"/>
                </a:solidFill>
              </a:rPr>
              <a:t> Type of Data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1200" dirty="0" smtClean="0"/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200" dirty="0" smtClean="0"/>
              <a:t>Ask questions across structured and unstructured data that were previously impossible to ask or solve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200" dirty="0" smtClean="0"/>
              <a:t>Not bound by a single schema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2018" y="4235439"/>
            <a:ext cx="263236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Excels at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Processing Complex Data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1200" dirty="0" smtClean="0"/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200" dirty="0"/>
              <a:t>Scale-out architecture divides workloads across multiple nodes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200" dirty="0"/>
              <a:t>Flexible file system eliminates ETL bottlenecks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2651" y="4235438"/>
            <a:ext cx="259357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Scales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Economically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1200" dirty="0" smtClean="0"/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200" dirty="0"/>
              <a:t>Can be deployed on commodity hardware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200" dirty="0"/>
              <a:t>Open source platform guards against vendor lock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1"/>
                </a:solidFill>
              </a:rPr>
              <a:t>Apache Hadoop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is a platform for data storage and processing that is…</a:t>
            </a:r>
          </a:p>
          <a:p>
            <a:pPr marL="461963" indent="-285750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Scalable</a:t>
            </a:r>
          </a:p>
          <a:p>
            <a:pPr marL="461963" indent="-285750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Fault tolerant</a:t>
            </a:r>
          </a:p>
          <a:p>
            <a:pPr marL="461963" indent="-285750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Open source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213" y="1600200"/>
            <a:ext cx="420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CORE HADOOP COMPONENTS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6105525"/>
            <a:ext cx="2133600" cy="533400"/>
          </a:xfrm>
          <a:prstGeom prst="rect">
            <a:avLst/>
          </a:prstGeom>
        </p:spPr>
        <p:txBody>
          <a:bodyPr vert="horz" wrap="square" lIns="91440" tIns="45720" rIns="91440" bIns="45720" rtlCol="0" anchor="b" anchorCtr="1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*Slide taken from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Cloudera’s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overview of Apache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Hadoop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033591" y="2397877"/>
            <a:ext cx="1690937" cy="1267433"/>
            <a:chOff x="1550956" y="4923654"/>
            <a:chExt cx="1690937" cy="1267433"/>
          </a:xfrm>
        </p:grpSpPr>
        <p:grpSp>
          <p:nvGrpSpPr>
            <p:cNvPr id="57" name="Group 56"/>
            <p:cNvGrpSpPr/>
            <p:nvPr/>
          </p:nvGrpSpPr>
          <p:grpSpPr>
            <a:xfrm>
              <a:off x="1643290" y="4962434"/>
              <a:ext cx="1565363" cy="1192335"/>
              <a:chOff x="9534525" y="2398713"/>
              <a:chExt cx="4037013" cy="307498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3" name="Freeform 68"/>
              <p:cNvSpPr>
                <a:spLocks noEditPoints="1"/>
              </p:cNvSpPr>
              <p:nvPr/>
            </p:nvSpPr>
            <p:spPr bwMode="auto">
              <a:xfrm>
                <a:off x="9817100" y="2398713"/>
                <a:ext cx="3754438" cy="3074988"/>
              </a:xfrm>
              <a:custGeom>
                <a:avLst/>
                <a:gdLst>
                  <a:gd name="T0" fmla="*/ 2168 w 2365"/>
                  <a:gd name="T1" fmla="*/ 391 h 1937"/>
                  <a:gd name="T2" fmla="*/ 2040 w 2365"/>
                  <a:gd name="T3" fmla="*/ 558 h 1937"/>
                  <a:gd name="T4" fmla="*/ 2011 w 2365"/>
                  <a:gd name="T5" fmla="*/ 679 h 1937"/>
                  <a:gd name="T6" fmla="*/ 1899 w 2365"/>
                  <a:gd name="T7" fmla="*/ 727 h 1937"/>
                  <a:gd name="T8" fmla="*/ 1936 w 2365"/>
                  <a:gd name="T9" fmla="*/ 585 h 1937"/>
                  <a:gd name="T10" fmla="*/ 1799 w 2365"/>
                  <a:gd name="T11" fmla="*/ 712 h 1937"/>
                  <a:gd name="T12" fmla="*/ 1966 w 2365"/>
                  <a:gd name="T13" fmla="*/ 557 h 1937"/>
                  <a:gd name="T14" fmla="*/ 1880 w 2365"/>
                  <a:gd name="T15" fmla="*/ 521 h 1937"/>
                  <a:gd name="T16" fmla="*/ 1900 w 2365"/>
                  <a:gd name="T17" fmla="*/ 469 h 1937"/>
                  <a:gd name="T18" fmla="*/ 1884 w 2365"/>
                  <a:gd name="T19" fmla="*/ 461 h 1937"/>
                  <a:gd name="T20" fmla="*/ 1913 w 2365"/>
                  <a:gd name="T21" fmla="*/ 419 h 1937"/>
                  <a:gd name="T22" fmla="*/ 1934 w 2365"/>
                  <a:gd name="T23" fmla="*/ 311 h 1937"/>
                  <a:gd name="T24" fmla="*/ 1785 w 2365"/>
                  <a:gd name="T25" fmla="*/ 202 h 1937"/>
                  <a:gd name="T26" fmla="*/ 1286 w 2365"/>
                  <a:gd name="T27" fmla="*/ 17 h 1937"/>
                  <a:gd name="T28" fmla="*/ 1071 w 2365"/>
                  <a:gd name="T29" fmla="*/ 225 h 1937"/>
                  <a:gd name="T30" fmla="*/ 794 w 2365"/>
                  <a:gd name="T31" fmla="*/ 315 h 1937"/>
                  <a:gd name="T32" fmla="*/ 413 w 2365"/>
                  <a:gd name="T33" fmla="*/ 821 h 1937"/>
                  <a:gd name="T34" fmla="*/ 542 w 2365"/>
                  <a:gd name="T35" fmla="*/ 1011 h 1937"/>
                  <a:gd name="T36" fmla="*/ 563 w 2365"/>
                  <a:gd name="T37" fmla="*/ 1230 h 1937"/>
                  <a:gd name="T38" fmla="*/ 923 w 2365"/>
                  <a:gd name="T39" fmla="*/ 1172 h 1937"/>
                  <a:gd name="T40" fmla="*/ 1089 w 2365"/>
                  <a:gd name="T41" fmla="*/ 834 h 1937"/>
                  <a:gd name="T42" fmla="*/ 1132 w 2365"/>
                  <a:gd name="T43" fmla="*/ 835 h 1937"/>
                  <a:gd name="T44" fmla="*/ 991 w 2365"/>
                  <a:gd name="T45" fmla="*/ 1193 h 1937"/>
                  <a:gd name="T46" fmla="*/ 579 w 2365"/>
                  <a:gd name="T47" fmla="*/ 1301 h 1937"/>
                  <a:gd name="T48" fmla="*/ 459 w 2365"/>
                  <a:gd name="T49" fmla="*/ 1012 h 1937"/>
                  <a:gd name="T50" fmla="*/ 389 w 2365"/>
                  <a:gd name="T51" fmla="*/ 749 h 1937"/>
                  <a:gd name="T52" fmla="*/ 396 w 2365"/>
                  <a:gd name="T53" fmla="*/ 485 h 1937"/>
                  <a:gd name="T54" fmla="*/ 60 w 2365"/>
                  <a:gd name="T55" fmla="*/ 811 h 1937"/>
                  <a:gd name="T56" fmla="*/ 66 w 2365"/>
                  <a:gd name="T57" fmla="*/ 1376 h 1937"/>
                  <a:gd name="T58" fmla="*/ 137 w 2365"/>
                  <a:gd name="T59" fmla="*/ 1801 h 1937"/>
                  <a:gd name="T60" fmla="*/ 383 w 2365"/>
                  <a:gd name="T61" fmla="*/ 1903 h 1937"/>
                  <a:gd name="T62" fmla="*/ 523 w 2365"/>
                  <a:gd name="T63" fmla="*/ 1694 h 1937"/>
                  <a:gd name="T64" fmla="*/ 636 w 2365"/>
                  <a:gd name="T65" fmla="*/ 1569 h 1937"/>
                  <a:gd name="T66" fmla="*/ 893 w 2365"/>
                  <a:gd name="T67" fmla="*/ 1547 h 1937"/>
                  <a:gd name="T68" fmla="*/ 740 w 2365"/>
                  <a:gd name="T69" fmla="*/ 1702 h 1937"/>
                  <a:gd name="T70" fmla="*/ 905 w 2365"/>
                  <a:gd name="T71" fmla="*/ 1936 h 1937"/>
                  <a:gd name="T72" fmla="*/ 1192 w 2365"/>
                  <a:gd name="T73" fmla="*/ 1721 h 1937"/>
                  <a:gd name="T74" fmla="*/ 1375 w 2365"/>
                  <a:gd name="T75" fmla="*/ 1239 h 1937"/>
                  <a:gd name="T76" fmla="*/ 1398 w 2365"/>
                  <a:gd name="T77" fmla="*/ 1216 h 1937"/>
                  <a:gd name="T78" fmla="*/ 1694 w 2365"/>
                  <a:gd name="T79" fmla="*/ 1366 h 1937"/>
                  <a:gd name="T80" fmla="*/ 1766 w 2365"/>
                  <a:gd name="T81" fmla="*/ 1265 h 1937"/>
                  <a:gd name="T82" fmla="*/ 1614 w 2365"/>
                  <a:gd name="T83" fmla="*/ 1297 h 1937"/>
                  <a:gd name="T84" fmla="*/ 1650 w 2365"/>
                  <a:gd name="T85" fmla="*/ 1343 h 1937"/>
                  <a:gd name="T86" fmla="*/ 1614 w 2365"/>
                  <a:gd name="T87" fmla="*/ 1130 h 1937"/>
                  <a:gd name="T88" fmla="*/ 1987 w 2365"/>
                  <a:gd name="T89" fmla="*/ 1183 h 1937"/>
                  <a:gd name="T90" fmla="*/ 2324 w 2365"/>
                  <a:gd name="T91" fmla="*/ 945 h 1937"/>
                  <a:gd name="T92" fmla="*/ 2328 w 2365"/>
                  <a:gd name="T93" fmla="*/ 445 h 1937"/>
                  <a:gd name="T94" fmla="*/ 885 w 2365"/>
                  <a:gd name="T95" fmla="*/ 476 h 1937"/>
                  <a:gd name="T96" fmla="*/ 757 w 2365"/>
                  <a:gd name="T97" fmla="*/ 641 h 1937"/>
                  <a:gd name="T98" fmla="*/ 917 w 2365"/>
                  <a:gd name="T99" fmla="*/ 344 h 1937"/>
                  <a:gd name="T100" fmla="*/ 1357 w 2365"/>
                  <a:gd name="T101" fmla="*/ 374 h 1937"/>
                  <a:gd name="T102" fmla="*/ 1357 w 2365"/>
                  <a:gd name="T103" fmla="*/ 421 h 1937"/>
                  <a:gd name="T104" fmla="*/ 1534 w 2365"/>
                  <a:gd name="T105" fmla="*/ 1141 h 1937"/>
                  <a:gd name="T106" fmla="*/ 1710 w 2365"/>
                  <a:gd name="T107" fmla="*/ 566 h 1937"/>
                  <a:gd name="T108" fmla="*/ 1512 w 2365"/>
                  <a:gd name="T109" fmla="*/ 661 h 1937"/>
                  <a:gd name="T110" fmla="*/ 1494 w 2365"/>
                  <a:gd name="T111" fmla="*/ 609 h 1937"/>
                  <a:gd name="T112" fmla="*/ 1452 w 2365"/>
                  <a:gd name="T113" fmla="*/ 599 h 1937"/>
                  <a:gd name="T114" fmla="*/ 1600 w 2365"/>
                  <a:gd name="T115" fmla="*/ 484 h 1937"/>
                  <a:gd name="T116" fmla="*/ 1637 w 2365"/>
                  <a:gd name="T117" fmla="*/ 576 h 1937"/>
                  <a:gd name="T118" fmla="*/ 2257 w 2365"/>
                  <a:gd name="T119" fmla="*/ 361 h 1937"/>
                  <a:gd name="T120" fmla="*/ 2066 w 2365"/>
                  <a:gd name="T121" fmla="*/ 486 h 1937"/>
                  <a:gd name="T122" fmla="*/ 2264 w 2365"/>
                  <a:gd name="T123" fmla="*/ 336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5" h="1937">
                    <a:moveTo>
                      <a:pt x="2303" y="372"/>
                    </a:moveTo>
                    <a:lnTo>
                      <a:pt x="2303" y="372"/>
                    </a:lnTo>
                    <a:lnTo>
                      <a:pt x="2298" y="362"/>
                    </a:lnTo>
                    <a:lnTo>
                      <a:pt x="2291" y="352"/>
                    </a:lnTo>
                    <a:lnTo>
                      <a:pt x="2281" y="342"/>
                    </a:lnTo>
                    <a:lnTo>
                      <a:pt x="2272" y="334"/>
                    </a:lnTo>
                    <a:lnTo>
                      <a:pt x="2272" y="334"/>
                    </a:lnTo>
                    <a:lnTo>
                      <a:pt x="2264" y="329"/>
                    </a:lnTo>
                    <a:lnTo>
                      <a:pt x="2257" y="326"/>
                    </a:lnTo>
                    <a:lnTo>
                      <a:pt x="2251" y="324"/>
                    </a:lnTo>
                    <a:lnTo>
                      <a:pt x="2244" y="323"/>
                    </a:lnTo>
                    <a:lnTo>
                      <a:pt x="2238" y="323"/>
                    </a:lnTo>
                    <a:lnTo>
                      <a:pt x="2230" y="324"/>
                    </a:lnTo>
                    <a:lnTo>
                      <a:pt x="2225" y="327"/>
                    </a:lnTo>
                    <a:lnTo>
                      <a:pt x="2218" y="331"/>
                    </a:lnTo>
                    <a:lnTo>
                      <a:pt x="2218" y="331"/>
                    </a:lnTo>
                    <a:lnTo>
                      <a:pt x="2208" y="342"/>
                    </a:lnTo>
                    <a:lnTo>
                      <a:pt x="2198" y="354"/>
                    </a:lnTo>
                    <a:lnTo>
                      <a:pt x="2178" y="379"/>
                    </a:lnTo>
                    <a:lnTo>
                      <a:pt x="2168" y="391"/>
                    </a:lnTo>
                    <a:lnTo>
                      <a:pt x="2158" y="403"/>
                    </a:lnTo>
                    <a:lnTo>
                      <a:pt x="2147" y="414"/>
                    </a:lnTo>
                    <a:lnTo>
                      <a:pt x="2137" y="424"/>
                    </a:lnTo>
                    <a:lnTo>
                      <a:pt x="2137" y="424"/>
                    </a:lnTo>
                    <a:lnTo>
                      <a:pt x="2128" y="429"/>
                    </a:lnTo>
                    <a:lnTo>
                      <a:pt x="2119" y="435"/>
                    </a:lnTo>
                    <a:lnTo>
                      <a:pt x="2101" y="442"/>
                    </a:lnTo>
                    <a:lnTo>
                      <a:pt x="2082" y="449"/>
                    </a:lnTo>
                    <a:lnTo>
                      <a:pt x="2064" y="457"/>
                    </a:lnTo>
                    <a:lnTo>
                      <a:pt x="2056" y="461"/>
                    </a:lnTo>
                    <a:lnTo>
                      <a:pt x="2049" y="465"/>
                    </a:lnTo>
                    <a:lnTo>
                      <a:pt x="2043" y="471"/>
                    </a:lnTo>
                    <a:lnTo>
                      <a:pt x="2037" y="477"/>
                    </a:lnTo>
                    <a:lnTo>
                      <a:pt x="2034" y="485"/>
                    </a:lnTo>
                    <a:lnTo>
                      <a:pt x="2032" y="495"/>
                    </a:lnTo>
                    <a:lnTo>
                      <a:pt x="2032" y="505"/>
                    </a:lnTo>
                    <a:lnTo>
                      <a:pt x="2033" y="518"/>
                    </a:lnTo>
                    <a:lnTo>
                      <a:pt x="2033" y="518"/>
                    </a:lnTo>
                    <a:lnTo>
                      <a:pt x="2036" y="537"/>
                    </a:lnTo>
                    <a:lnTo>
                      <a:pt x="2040" y="558"/>
                    </a:lnTo>
                    <a:lnTo>
                      <a:pt x="2041" y="578"/>
                    </a:lnTo>
                    <a:lnTo>
                      <a:pt x="2042" y="598"/>
                    </a:lnTo>
                    <a:lnTo>
                      <a:pt x="2042" y="619"/>
                    </a:lnTo>
                    <a:lnTo>
                      <a:pt x="2041" y="639"/>
                    </a:lnTo>
                    <a:lnTo>
                      <a:pt x="2039" y="658"/>
                    </a:lnTo>
                    <a:lnTo>
                      <a:pt x="2035" y="677"/>
                    </a:lnTo>
                    <a:lnTo>
                      <a:pt x="2035" y="677"/>
                    </a:lnTo>
                    <a:lnTo>
                      <a:pt x="2027" y="714"/>
                    </a:lnTo>
                    <a:lnTo>
                      <a:pt x="2017" y="754"/>
                    </a:lnTo>
                    <a:lnTo>
                      <a:pt x="2011" y="774"/>
                    </a:lnTo>
                    <a:lnTo>
                      <a:pt x="2005" y="791"/>
                    </a:lnTo>
                    <a:lnTo>
                      <a:pt x="1997" y="807"/>
                    </a:lnTo>
                    <a:lnTo>
                      <a:pt x="1993" y="814"/>
                    </a:lnTo>
                    <a:lnTo>
                      <a:pt x="1988" y="821"/>
                    </a:lnTo>
                    <a:lnTo>
                      <a:pt x="1988" y="821"/>
                    </a:lnTo>
                    <a:lnTo>
                      <a:pt x="1995" y="793"/>
                    </a:lnTo>
                    <a:lnTo>
                      <a:pt x="2001" y="757"/>
                    </a:lnTo>
                    <a:lnTo>
                      <a:pt x="2008" y="716"/>
                    </a:lnTo>
                    <a:lnTo>
                      <a:pt x="2011" y="679"/>
                    </a:lnTo>
                    <a:lnTo>
                      <a:pt x="2011" y="679"/>
                    </a:lnTo>
                    <a:lnTo>
                      <a:pt x="2012" y="658"/>
                    </a:lnTo>
                    <a:lnTo>
                      <a:pt x="2011" y="636"/>
                    </a:lnTo>
                    <a:lnTo>
                      <a:pt x="2009" y="615"/>
                    </a:lnTo>
                    <a:lnTo>
                      <a:pt x="2006" y="591"/>
                    </a:lnTo>
                    <a:lnTo>
                      <a:pt x="2006" y="591"/>
                    </a:lnTo>
                    <a:lnTo>
                      <a:pt x="1990" y="592"/>
                    </a:lnTo>
                    <a:lnTo>
                      <a:pt x="1990" y="592"/>
                    </a:lnTo>
                    <a:lnTo>
                      <a:pt x="1982" y="593"/>
                    </a:lnTo>
                    <a:lnTo>
                      <a:pt x="1973" y="596"/>
                    </a:lnTo>
                    <a:lnTo>
                      <a:pt x="1964" y="602"/>
                    </a:lnTo>
                    <a:lnTo>
                      <a:pt x="1956" y="608"/>
                    </a:lnTo>
                    <a:lnTo>
                      <a:pt x="1947" y="616"/>
                    </a:lnTo>
                    <a:lnTo>
                      <a:pt x="1939" y="623"/>
                    </a:lnTo>
                    <a:lnTo>
                      <a:pt x="1934" y="631"/>
                    </a:lnTo>
                    <a:lnTo>
                      <a:pt x="1930" y="637"/>
                    </a:lnTo>
                    <a:lnTo>
                      <a:pt x="1930" y="637"/>
                    </a:lnTo>
                    <a:lnTo>
                      <a:pt x="1921" y="656"/>
                    </a:lnTo>
                    <a:lnTo>
                      <a:pt x="1914" y="673"/>
                    </a:lnTo>
                    <a:lnTo>
                      <a:pt x="1905" y="709"/>
                    </a:lnTo>
                    <a:lnTo>
                      <a:pt x="1899" y="727"/>
                    </a:lnTo>
                    <a:lnTo>
                      <a:pt x="1893" y="744"/>
                    </a:lnTo>
                    <a:lnTo>
                      <a:pt x="1886" y="761"/>
                    </a:lnTo>
                    <a:lnTo>
                      <a:pt x="1877" y="778"/>
                    </a:lnTo>
                    <a:lnTo>
                      <a:pt x="1877" y="778"/>
                    </a:lnTo>
                    <a:lnTo>
                      <a:pt x="1881" y="769"/>
                    </a:lnTo>
                    <a:lnTo>
                      <a:pt x="1884" y="760"/>
                    </a:lnTo>
                    <a:lnTo>
                      <a:pt x="1888" y="740"/>
                    </a:lnTo>
                    <a:lnTo>
                      <a:pt x="1890" y="721"/>
                    </a:lnTo>
                    <a:lnTo>
                      <a:pt x="1893" y="703"/>
                    </a:lnTo>
                    <a:lnTo>
                      <a:pt x="1894" y="683"/>
                    </a:lnTo>
                    <a:lnTo>
                      <a:pt x="1896" y="665"/>
                    </a:lnTo>
                    <a:lnTo>
                      <a:pt x="1900" y="644"/>
                    </a:lnTo>
                    <a:lnTo>
                      <a:pt x="1906" y="623"/>
                    </a:lnTo>
                    <a:lnTo>
                      <a:pt x="1906" y="623"/>
                    </a:lnTo>
                    <a:lnTo>
                      <a:pt x="1909" y="617"/>
                    </a:lnTo>
                    <a:lnTo>
                      <a:pt x="1913" y="609"/>
                    </a:lnTo>
                    <a:lnTo>
                      <a:pt x="1918" y="603"/>
                    </a:lnTo>
                    <a:lnTo>
                      <a:pt x="1923" y="597"/>
                    </a:lnTo>
                    <a:lnTo>
                      <a:pt x="1930" y="591"/>
                    </a:lnTo>
                    <a:lnTo>
                      <a:pt x="1936" y="585"/>
                    </a:lnTo>
                    <a:lnTo>
                      <a:pt x="1944" y="581"/>
                    </a:lnTo>
                    <a:lnTo>
                      <a:pt x="1951" y="576"/>
                    </a:lnTo>
                    <a:lnTo>
                      <a:pt x="1951" y="576"/>
                    </a:lnTo>
                    <a:lnTo>
                      <a:pt x="1943" y="576"/>
                    </a:lnTo>
                    <a:lnTo>
                      <a:pt x="1933" y="579"/>
                    </a:lnTo>
                    <a:lnTo>
                      <a:pt x="1911" y="584"/>
                    </a:lnTo>
                    <a:lnTo>
                      <a:pt x="1911" y="584"/>
                    </a:lnTo>
                    <a:lnTo>
                      <a:pt x="1899" y="587"/>
                    </a:lnTo>
                    <a:lnTo>
                      <a:pt x="1888" y="592"/>
                    </a:lnTo>
                    <a:lnTo>
                      <a:pt x="1878" y="597"/>
                    </a:lnTo>
                    <a:lnTo>
                      <a:pt x="1870" y="604"/>
                    </a:lnTo>
                    <a:lnTo>
                      <a:pt x="1862" y="610"/>
                    </a:lnTo>
                    <a:lnTo>
                      <a:pt x="1856" y="618"/>
                    </a:lnTo>
                    <a:lnTo>
                      <a:pt x="1850" y="626"/>
                    </a:lnTo>
                    <a:lnTo>
                      <a:pt x="1845" y="634"/>
                    </a:lnTo>
                    <a:lnTo>
                      <a:pt x="1835" y="652"/>
                    </a:lnTo>
                    <a:lnTo>
                      <a:pt x="1825" y="671"/>
                    </a:lnTo>
                    <a:lnTo>
                      <a:pt x="1813" y="691"/>
                    </a:lnTo>
                    <a:lnTo>
                      <a:pt x="1807" y="702"/>
                    </a:lnTo>
                    <a:lnTo>
                      <a:pt x="1799" y="712"/>
                    </a:lnTo>
                    <a:lnTo>
                      <a:pt x="1799" y="712"/>
                    </a:lnTo>
                    <a:lnTo>
                      <a:pt x="1807" y="697"/>
                    </a:lnTo>
                    <a:lnTo>
                      <a:pt x="1812" y="683"/>
                    </a:lnTo>
                    <a:lnTo>
                      <a:pt x="1822" y="658"/>
                    </a:lnTo>
                    <a:lnTo>
                      <a:pt x="1829" y="635"/>
                    </a:lnTo>
                    <a:lnTo>
                      <a:pt x="1837" y="615"/>
                    </a:lnTo>
                    <a:lnTo>
                      <a:pt x="1841" y="606"/>
                    </a:lnTo>
                    <a:lnTo>
                      <a:pt x="1847" y="597"/>
                    </a:lnTo>
                    <a:lnTo>
                      <a:pt x="1853" y="590"/>
                    </a:lnTo>
                    <a:lnTo>
                      <a:pt x="1861" y="582"/>
                    </a:lnTo>
                    <a:lnTo>
                      <a:pt x="1871" y="575"/>
                    </a:lnTo>
                    <a:lnTo>
                      <a:pt x="1883" y="570"/>
                    </a:lnTo>
                    <a:lnTo>
                      <a:pt x="1896" y="565"/>
                    </a:lnTo>
                    <a:lnTo>
                      <a:pt x="1912" y="560"/>
                    </a:lnTo>
                    <a:lnTo>
                      <a:pt x="1912" y="560"/>
                    </a:lnTo>
                    <a:lnTo>
                      <a:pt x="1932" y="557"/>
                    </a:lnTo>
                    <a:lnTo>
                      <a:pt x="1942" y="556"/>
                    </a:lnTo>
                    <a:lnTo>
                      <a:pt x="1950" y="555"/>
                    </a:lnTo>
                    <a:lnTo>
                      <a:pt x="1958" y="556"/>
                    </a:lnTo>
                    <a:lnTo>
                      <a:pt x="1966" y="557"/>
                    </a:lnTo>
                    <a:lnTo>
                      <a:pt x="1973" y="560"/>
                    </a:lnTo>
                    <a:lnTo>
                      <a:pt x="1981" y="563"/>
                    </a:lnTo>
                    <a:lnTo>
                      <a:pt x="1981" y="563"/>
                    </a:lnTo>
                    <a:lnTo>
                      <a:pt x="1984" y="567"/>
                    </a:lnTo>
                    <a:lnTo>
                      <a:pt x="1984" y="567"/>
                    </a:lnTo>
                    <a:lnTo>
                      <a:pt x="1986" y="567"/>
                    </a:lnTo>
                    <a:lnTo>
                      <a:pt x="1986" y="567"/>
                    </a:lnTo>
                    <a:lnTo>
                      <a:pt x="2001" y="566"/>
                    </a:lnTo>
                    <a:lnTo>
                      <a:pt x="2001" y="566"/>
                    </a:lnTo>
                    <a:lnTo>
                      <a:pt x="1993" y="524"/>
                    </a:lnTo>
                    <a:lnTo>
                      <a:pt x="1993" y="524"/>
                    </a:lnTo>
                    <a:lnTo>
                      <a:pt x="1970" y="521"/>
                    </a:lnTo>
                    <a:lnTo>
                      <a:pt x="1947" y="520"/>
                    </a:lnTo>
                    <a:lnTo>
                      <a:pt x="1923" y="521"/>
                    </a:lnTo>
                    <a:lnTo>
                      <a:pt x="1900" y="522"/>
                    </a:lnTo>
                    <a:lnTo>
                      <a:pt x="1900" y="522"/>
                    </a:lnTo>
                    <a:lnTo>
                      <a:pt x="1869" y="526"/>
                    </a:lnTo>
                    <a:lnTo>
                      <a:pt x="1869" y="526"/>
                    </a:lnTo>
                    <a:lnTo>
                      <a:pt x="1880" y="521"/>
                    </a:lnTo>
                    <a:lnTo>
                      <a:pt x="1880" y="521"/>
                    </a:lnTo>
                    <a:lnTo>
                      <a:pt x="1896" y="514"/>
                    </a:lnTo>
                    <a:lnTo>
                      <a:pt x="1896" y="514"/>
                    </a:lnTo>
                    <a:lnTo>
                      <a:pt x="1917" y="508"/>
                    </a:lnTo>
                    <a:lnTo>
                      <a:pt x="1936" y="503"/>
                    </a:lnTo>
                    <a:lnTo>
                      <a:pt x="1936" y="503"/>
                    </a:lnTo>
                    <a:lnTo>
                      <a:pt x="1938" y="499"/>
                    </a:lnTo>
                    <a:lnTo>
                      <a:pt x="1939" y="495"/>
                    </a:lnTo>
                    <a:lnTo>
                      <a:pt x="1939" y="495"/>
                    </a:lnTo>
                    <a:lnTo>
                      <a:pt x="1939" y="489"/>
                    </a:lnTo>
                    <a:lnTo>
                      <a:pt x="1938" y="484"/>
                    </a:lnTo>
                    <a:lnTo>
                      <a:pt x="1936" y="480"/>
                    </a:lnTo>
                    <a:lnTo>
                      <a:pt x="1933" y="475"/>
                    </a:lnTo>
                    <a:lnTo>
                      <a:pt x="1930" y="472"/>
                    </a:lnTo>
                    <a:lnTo>
                      <a:pt x="1925" y="469"/>
                    </a:lnTo>
                    <a:lnTo>
                      <a:pt x="1921" y="466"/>
                    </a:lnTo>
                    <a:lnTo>
                      <a:pt x="1915" y="465"/>
                    </a:lnTo>
                    <a:lnTo>
                      <a:pt x="1915" y="465"/>
                    </a:lnTo>
                    <a:lnTo>
                      <a:pt x="1910" y="465"/>
                    </a:lnTo>
                    <a:lnTo>
                      <a:pt x="1905" y="466"/>
                    </a:lnTo>
                    <a:lnTo>
                      <a:pt x="1900" y="469"/>
                    </a:lnTo>
                    <a:lnTo>
                      <a:pt x="1896" y="472"/>
                    </a:lnTo>
                    <a:lnTo>
                      <a:pt x="1893" y="475"/>
                    </a:lnTo>
                    <a:lnTo>
                      <a:pt x="1889" y="480"/>
                    </a:lnTo>
                    <a:lnTo>
                      <a:pt x="1888" y="485"/>
                    </a:lnTo>
                    <a:lnTo>
                      <a:pt x="1887" y="489"/>
                    </a:lnTo>
                    <a:lnTo>
                      <a:pt x="1887" y="489"/>
                    </a:lnTo>
                    <a:lnTo>
                      <a:pt x="1887" y="494"/>
                    </a:lnTo>
                    <a:lnTo>
                      <a:pt x="1887" y="498"/>
                    </a:lnTo>
                    <a:lnTo>
                      <a:pt x="1890" y="506"/>
                    </a:lnTo>
                    <a:lnTo>
                      <a:pt x="1890" y="506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6" y="496"/>
                    </a:lnTo>
                    <a:lnTo>
                      <a:pt x="1883" y="487"/>
                    </a:lnTo>
                    <a:lnTo>
                      <a:pt x="1882" y="477"/>
                    </a:lnTo>
                    <a:lnTo>
                      <a:pt x="1883" y="469"/>
                    </a:lnTo>
                    <a:lnTo>
                      <a:pt x="1883" y="469"/>
                    </a:lnTo>
                    <a:lnTo>
                      <a:pt x="1884" y="461"/>
                    </a:lnTo>
                    <a:lnTo>
                      <a:pt x="1885" y="454"/>
                    </a:lnTo>
                    <a:lnTo>
                      <a:pt x="1888" y="448"/>
                    </a:lnTo>
                    <a:lnTo>
                      <a:pt x="1891" y="441"/>
                    </a:lnTo>
                    <a:lnTo>
                      <a:pt x="1891" y="441"/>
                    </a:lnTo>
                    <a:lnTo>
                      <a:pt x="1887" y="442"/>
                    </a:lnTo>
                    <a:lnTo>
                      <a:pt x="1887" y="442"/>
                    </a:lnTo>
                    <a:lnTo>
                      <a:pt x="1883" y="445"/>
                    </a:lnTo>
                    <a:lnTo>
                      <a:pt x="1877" y="445"/>
                    </a:lnTo>
                    <a:lnTo>
                      <a:pt x="1865" y="446"/>
                    </a:lnTo>
                    <a:lnTo>
                      <a:pt x="1854" y="445"/>
                    </a:lnTo>
                    <a:lnTo>
                      <a:pt x="1845" y="442"/>
                    </a:lnTo>
                    <a:lnTo>
                      <a:pt x="1845" y="442"/>
                    </a:lnTo>
                    <a:lnTo>
                      <a:pt x="1847" y="442"/>
                    </a:lnTo>
                    <a:lnTo>
                      <a:pt x="1847" y="442"/>
                    </a:lnTo>
                    <a:lnTo>
                      <a:pt x="1862" y="438"/>
                    </a:lnTo>
                    <a:lnTo>
                      <a:pt x="1880" y="433"/>
                    </a:lnTo>
                    <a:lnTo>
                      <a:pt x="1897" y="426"/>
                    </a:lnTo>
                    <a:lnTo>
                      <a:pt x="1912" y="420"/>
                    </a:lnTo>
                    <a:lnTo>
                      <a:pt x="1912" y="420"/>
                    </a:lnTo>
                    <a:lnTo>
                      <a:pt x="1913" y="419"/>
                    </a:lnTo>
                    <a:lnTo>
                      <a:pt x="1913" y="419"/>
                    </a:lnTo>
                    <a:lnTo>
                      <a:pt x="1919" y="416"/>
                    </a:lnTo>
                    <a:lnTo>
                      <a:pt x="1925" y="413"/>
                    </a:lnTo>
                    <a:lnTo>
                      <a:pt x="1931" y="411"/>
                    </a:lnTo>
                    <a:lnTo>
                      <a:pt x="1937" y="410"/>
                    </a:lnTo>
                    <a:lnTo>
                      <a:pt x="1937" y="410"/>
                    </a:lnTo>
                    <a:lnTo>
                      <a:pt x="1945" y="410"/>
                    </a:lnTo>
                    <a:lnTo>
                      <a:pt x="1954" y="410"/>
                    </a:lnTo>
                    <a:lnTo>
                      <a:pt x="1954" y="410"/>
                    </a:lnTo>
                    <a:lnTo>
                      <a:pt x="1964" y="412"/>
                    </a:lnTo>
                    <a:lnTo>
                      <a:pt x="1974" y="415"/>
                    </a:lnTo>
                    <a:lnTo>
                      <a:pt x="1974" y="415"/>
                    </a:lnTo>
                    <a:lnTo>
                      <a:pt x="2004" y="425"/>
                    </a:lnTo>
                    <a:lnTo>
                      <a:pt x="2004" y="425"/>
                    </a:lnTo>
                    <a:lnTo>
                      <a:pt x="1991" y="398"/>
                    </a:lnTo>
                    <a:lnTo>
                      <a:pt x="1975" y="372"/>
                    </a:lnTo>
                    <a:lnTo>
                      <a:pt x="1959" y="347"/>
                    </a:lnTo>
                    <a:lnTo>
                      <a:pt x="1942" y="322"/>
                    </a:lnTo>
                    <a:lnTo>
                      <a:pt x="1942" y="322"/>
                    </a:lnTo>
                    <a:lnTo>
                      <a:pt x="1934" y="311"/>
                    </a:lnTo>
                    <a:lnTo>
                      <a:pt x="1925" y="301"/>
                    </a:lnTo>
                    <a:lnTo>
                      <a:pt x="1917" y="292"/>
                    </a:lnTo>
                    <a:lnTo>
                      <a:pt x="1908" y="286"/>
                    </a:lnTo>
                    <a:lnTo>
                      <a:pt x="1889" y="273"/>
                    </a:lnTo>
                    <a:lnTo>
                      <a:pt x="1866" y="258"/>
                    </a:lnTo>
                    <a:lnTo>
                      <a:pt x="1866" y="258"/>
                    </a:lnTo>
                    <a:lnTo>
                      <a:pt x="1845" y="245"/>
                    </a:lnTo>
                    <a:lnTo>
                      <a:pt x="1845" y="245"/>
                    </a:lnTo>
                    <a:lnTo>
                      <a:pt x="1826" y="242"/>
                    </a:lnTo>
                    <a:lnTo>
                      <a:pt x="1807" y="240"/>
                    </a:lnTo>
                    <a:lnTo>
                      <a:pt x="1787" y="239"/>
                    </a:lnTo>
                    <a:lnTo>
                      <a:pt x="1777" y="240"/>
                    </a:lnTo>
                    <a:lnTo>
                      <a:pt x="1768" y="241"/>
                    </a:lnTo>
                    <a:lnTo>
                      <a:pt x="1768" y="241"/>
                    </a:lnTo>
                    <a:lnTo>
                      <a:pt x="1781" y="236"/>
                    </a:lnTo>
                    <a:lnTo>
                      <a:pt x="1795" y="232"/>
                    </a:lnTo>
                    <a:lnTo>
                      <a:pt x="1808" y="230"/>
                    </a:lnTo>
                    <a:lnTo>
                      <a:pt x="1820" y="228"/>
                    </a:lnTo>
                    <a:lnTo>
                      <a:pt x="1820" y="228"/>
                    </a:lnTo>
                    <a:lnTo>
                      <a:pt x="1785" y="202"/>
                    </a:lnTo>
                    <a:lnTo>
                      <a:pt x="1752" y="174"/>
                    </a:lnTo>
                    <a:lnTo>
                      <a:pt x="1683" y="116"/>
                    </a:lnTo>
                    <a:lnTo>
                      <a:pt x="1683" y="116"/>
                    </a:lnTo>
                    <a:lnTo>
                      <a:pt x="1662" y="97"/>
                    </a:lnTo>
                    <a:lnTo>
                      <a:pt x="1639" y="81"/>
                    </a:lnTo>
                    <a:lnTo>
                      <a:pt x="1617" y="67"/>
                    </a:lnTo>
                    <a:lnTo>
                      <a:pt x="1595" y="52"/>
                    </a:lnTo>
                    <a:lnTo>
                      <a:pt x="1595" y="52"/>
                    </a:lnTo>
                    <a:lnTo>
                      <a:pt x="1568" y="38"/>
                    </a:lnTo>
                    <a:lnTo>
                      <a:pt x="1541" y="26"/>
                    </a:lnTo>
                    <a:lnTo>
                      <a:pt x="1514" y="17"/>
                    </a:lnTo>
                    <a:lnTo>
                      <a:pt x="1485" y="9"/>
                    </a:lnTo>
                    <a:lnTo>
                      <a:pt x="1458" y="3"/>
                    </a:lnTo>
                    <a:lnTo>
                      <a:pt x="1431" y="0"/>
                    </a:lnTo>
                    <a:lnTo>
                      <a:pt x="1403" y="0"/>
                    </a:lnTo>
                    <a:lnTo>
                      <a:pt x="1373" y="1"/>
                    </a:lnTo>
                    <a:lnTo>
                      <a:pt x="1373" y="1"/>
                    </a:lnTo>
                    <a:lnTo>
                      <a:pt x="1345" y="5"/>
                    </a:lnTo>
                    <a:lnTo>
                      <a:pt x="1316" y="9"/>
                    </a:lnTo>
                    <a:lnTo>
                      <a:pt x="1286" y="17"/>
                    </a:lnTo>
                    <a:lnTo>
                      <a:pt x="1255" y="24"/>
                    </a:lnTo>
                    <a:lnTo>
                      <a:pt x="1224" y="35"/>
                    </a:lnTo>
                    <a:lnTo>
                      <a:pt x="1191" y="46"/>
                    </a:lnTo>
                    <a:lnTo>
                      <a:pt x="1157" y="60"/>
                    </a:lnTo>
                    <a:lnTo>
                      <a:pt x="1123" y="74"/>
                    </a:lnTo>
                    <a:lnTo>
                      <a:pt x="1123" y="74"/>
                    </a:lnTo>
                    <a:lnTo>
                      <a:pt x="1090" y="90"/>
                    </a:lnTo>
                    <a:lnTo>
                      <a:pt x="1063" y="106"/>
                    </a:lnTo>
                    <a:lnTo>
                      <a:pt x="1050" y="113"/>
                    </a:lnTo>
                    <a:lnTo>
                      <a:pt x="1038" y="122"/>
                    </a:lnTo>
                    <a:lnTo>
                      <a:pt x="1017" y="140"/>
                    </a:lnTo>
                    <a:lnTo>
                      <a:pt x="996" y="159"/>
                    </a:lnTo>
                    <a:lnTo>
                      <a:pt x="978" y="181"/>
                    </a:lnTo>
                    <a:lnTo>
                      <a:pt x="958" y="204"/>
                    </a:lnTo>
                    <a:lnTo>
                      <a:pt x="937" y="230"/>
                    </a:lnTo>
                    <a:lnTo>
                      <a:pt x="937" y="230"/>
                    </a:lnTo>
                    <a:lnTo>
                      <a:pt x="940" y="230"/>
                    </a:lnTo>
                    <a:lnTo>
                      <a:pt x="940" y="230"/>
                    </a:lnTo>
                    <a:lnTo>
                      <a:pt x="1028" y="228"/>
                    </a:lnTo>
                    <a:lnTo>
                      <a:pt x="1071" y="225"/>
                    </a:lnTo>
                    <a:lnTo>
                      <a:pt x="1117" y="221"/>
                    </a:lnTo>
                    <a:lnTo>
                      <a:pt x="1117" y="221"/>
                    </a:lnTo>
                    <a:lnTo>
                      <a:pt x="1098" y="226"/>
                    </a:lnTo>
                    <a:lnTo>
                      <a:pt x="1098" y="226"/>
                    </a:lnTo>
                    <a:lnTo>
                      <a:pt x="1056" y="234"/>
                    </a:lnTo>
                    <a:lnTo>
                      <a:pt x="1015" y="243"/>
                    </a:lnTo>
                    <a:lnTo>
                      <a:pt x="975" y="251"/>
                    </a:lnTo>
                    <a:lnTo>
                      <a:pt x="933" y="257"/>
                    </a:lnTo>
                    <a:lnTo>
                      <a:pt x="933" y="257"/>
                    </a:lnTo>
                    <a:lnTo>
                      <a:pt x="898" y="262"/>
                    </a:lnTo>
                    <a:lnTo>
                      <a:pt x="883" y="265"/>
                    </a:lnTo>
                    <a:lnTo>
                      <a:pt x="870" y="267"/>
                    </a:lnTo>
                    <a:lnTo>
                      <a:pt x="870" y="267"/>
                    </a:lnTo>
                    <a:lnTo>
                      <a:pt x="861" y="270"/>
                    </a:lnTo>
                    <a:lnTo>
                      <a:pt x="851" y="274"/>
                    </a:lnTo>
                    <a:lnTo>
                      <a:pt x="843" y="277"/>
                    </a:lnTo>
                    <a:lnTo>
                      <a:pt x="834" y="282"/>
                    </a:lnTo>
                    <a:lnTo>
                      <a:pt x="824" y="289"/>
                    </a:lnTo>
                    <a:lnTo>
                      <a:pt x="814" y="295"/>
                    </a:lnTo>
                    <a:lnTo>
                      <a:pt x="794" y="315"/>
                    </a:lnTo>
                    <a:lnTo>
                      <a:pt x="794" y="315"/>
                    </a:lnTo>
                    <a:lnTo>
                      <a:pt x="759" y="350"/>
                    </a:lnTo>
                    <a:lnTo>
                      <a:pt x="725" y="386"/>
                    </a:lnTo>
                    <a:lnTo>
                      <a:pt x="692" y="422"/>
                    </a:lnTo>
                    <a:lnTo>
                      <a:pt x="661" y="459"/>
                    </a:lnTo>
                    <a:lnTo>
                      <a:pt x="598" y="532"/>
                    </a:lnTo>
                    <a:lnTo>
                      <a:pt x="566" y="568"/>
                    </a:lnTo>
                    <a:lnTo>
                      <a:pt x="535" y="604"/>
                    </a:lnTo>
                    <a:lnTo>
                      <a:pt x="535" y="604"/>
                    </a:lnTo>
                    <a:lnTo>
                      <a:pt x="516" y="623"/>
                    </a:lnTo>
                    <a:lnTo>
                      <a:pt x="501" y="644"/>
                    </a:lnTo>
                    <a:lnTo>
                      <a:pt x="487" y="665"/>
                    </a:lnTo>
                    <a:lnTo>
                      <a:pt x="475" y="685"/>
                    </a:lnTo>
                    <a:lnTo>
                      <a:pt x="463" y="706"/>
                    </a:lnTo>
                    <a:lnTo>
                      <a:pt x="452" y="728"/>
                    </a:lnTo>
                    <a:lnTo>
                      <a:pt x="430" y="773"/>
                    </a:lnTo>
                    <a:lnTo>
                      <a:pt x="430" y="773"/>
                    </a:lnTo>
                    <a:lnTo>
                      <a:pt x="421" y="794"/>
                    </a:lnTo>
                    <a:lnTo>
                      <a:pt x="415" y="813"/>
                    </a:lnTo>
                    <a:lnTo>
                      <a:pt x="413" y="821"/>
                    </a:lnTo>
                    <a:lnTo>
                      <a:pt x="411" y="829"/>
                    </a:lnTo>
                    <a:lnTo>
                      <a:pt x="411" y="837"/>
                    </a:lnTo>
                    <a:lnTo>
                      <a:pt x="411" y="844"/>
                    </a:lnTo>
                    <a:lnTo>
                      <a:pt x="413" y="852"/>
                    </a:lnTo>
                    <a:lnTo>
                      <a:pt x="415" y="860"/>
                    </a:lnTo>
                    <a:lnTo>
                      <a:pt x="418" y="867"/>
                    </a:lnTo>
                    <a:lnTo>
                      <a:pt x="421" y="875"/>
                    </a:lnTo>
                    <a:lnTo>
                      <a:pt x="431" y="891"/>
                    </a:lnTo>
                    <a:lnTo>
                      <a:pt x="444" y="910"/>
                    </a:lnTo>
                    <a:lnTo>
                      <a:pt x="444" y="910"/>
                    </a:lnTo>
                    <a:lnTo>
                      <a:pt x="463" y="934"/>
                    </a:lnTo>
                    <a:lnTo>
                      <a:pt x="463" y="934"/>
                    </a:lnTo>
                    <a:lnTo>
                      <a:pt x="482" y="960"/>
                    </a:lnTo>
                    <a:lnTo>
                      <a:pt x="500" y="984"/>
                    </a:lnTo>
                    <a:lnTo>
                      <a:pt x="506" y="996"/>
                    </a:lnTo>
                    <a:lnTo>
                      <a:pt x="513" y="1009"/>
                    </a:lnTo>
                    <a:lnTo>
                      <a:pt x="519" y="1022"/>
                    </a:lnTo>
                    <a:lnTo>
                      <a:pt x="525" y="1036"/>
                    </a:lnTo>
                    <a:lnTo>
                      <a:pt x="525" y="1036"/>
                    </a:lnTo>
                    <a:lnTo>
                      <a:pt x="542" y="1011"/>
                    </a:lnTo>
                    <a:lnTo>
                      <a:pt x="560" y="987"/>
                    </a:lnTo>
                    <a:lnTo>
                      <a:pt x="578" y="963"/>
                    </a:lnTo>
                    <a:lnTo>
                      <a:pt x="597" y="940"/>
                    </a:lnTo>
                    <a:lnTo>
                      <a:pt x="678" y="844"/>
                    </a:lnTo>
                    <a:lnTo>
                      <a:pt x="678" y="844"/>
                    </a:lnTo>
                    <a:lnTo>
                      <a:pt x="645" y="899"/>
                    </a:lnTo>
                    <a:lnTo>
                      <a:pt x="613" y="952"/>
                    </a:lnTo>
                    <a:lnTo>
                      <a:pt x="581" y="1006"/>
                    </a:lnTo>
                    <a:lnTo>
                      <a:pt x="553" y="1061"/>
                    </a:lnTo>
                    <a:lnTo>
                      <a:pt x="553" y="1061"/>
                    </a:lnTo>
                    <a:lnTo>
                      <a:pt x="538" y="1093"/>
                    </a:lnTo>
                    <a:lnTo>
                      <a:pt x="531" y="1106"/>
                    </a:lnTo>
                    <a:lnTo>
                      <a:pt x="527" y="1120"/>
                    </a:lnTo>
                    <a:lnTo>
                      <a:pt x="523" y="1133"/>
                    </a:lnTo>
                    <a:lnTo>
                      <a:pt x="520" y="1148"/>
                    </a:lnTo>
                    <a:lnTo>
                      <a:pt x="519" y="1164"/>
                    </a:lnTo>
                    <a:lnTo>
                      <a:pt x="518" y="1182"/>
                    </a:lnTo>
                    <a:lnTo>
                      <a:pt x="518" y="1182"/>
                    </a:lnTo>
                    <a:lnTo>
                      <a:pt x="549" y="1216"/>
                    </a:lnTo>
                    <a:lnTo>
                      <a:pt x="563" y="1230"/>
                    </a:lnTo>
                    <a:lnTo>
                      <a:pt x="576" y="1242"/>
                    </a:lnTo>
                    <a:lnTo>
                      <a:pt x="589" y="1252"/>
                    </a:lnTo>
                    <a:lnTo>
                      <a:pt x="603" y="1260"/>
                    </a:lnTo>
                    <a:lnTo>
                      <a:pt x="616" y="1266"/>
                    </a:lnTo>
                    <a:lnTo>
                      <a:pt x="631" y="1272"/>
                    </a:lnTo>
                    <a:lnTo>
                      <a:pt x="631" y="1272"/>
                    </a:lnTo>
                    <a:lnTo>
                      <a:pt x="648" y="1276"/>
                    </a:lnTo>
                    <a:lnTo>
                      <a:pt x="664" y="1278"/>
                    </a:lnTo>
                    <a:lnTo>
                      <a:pt x="680" y="1279"/>
                    </a:lnTo>
                    <a:lnTo>
                      <a:pt x="696" y="1278"/>
                    </a:lnTo>
                    <a:lnTo>
                      <a:pt x="711" y="1277"/>
                    </a:lnTo>
                    <a:lnTo>
                      <a:pt x="726" y="1273"/>
                    </a:lnTo>
                    <a:lnTo>
                      <a:pt x="741" y="1268"/>
                    </a:lnTo>
                    <a:lnTo>
                      <a:pt x="757" y="1261"/>
                    </a:lnTo>
                    <a:lnTo>
                      <a:pt x="757" y="1261"/>
                    </a:lnTo>
                    <a:lnTo>
                      <a:pt x="794" y="1241"/>
                    </a:lnTo>
                    <a:lnTo>
                      <a:pt x="831" y="1220"/>
                    </a:lnTo>
                    <a:lnTo>
                      <a:pt x="868" y="1201"/>
                    </a:lnTo>
                    <a:lnTo>
                      <a:pt x="905" y="1181"/>
                    </a:lnTo>
                    <a:lnTo>
                      <a:pt x="923" y="1172"/>
                    </a:lnTo>
                    <a:lnTo>
                      <a:pt x="943" y="1165"/>
                    </a:lnTo>
                    <a:lnTo>
                      <a:pt x="961" y="1157"/>
                    </a:lnTo>
                    <a:lnTo>
                      <a:pt x="981" y="1151"/>
                    </a:lnTo>
                    <a:lnTo>
                      <a:pt x="1001" y="1144"/>
                    </a:lnTo>
                    <a:lnTo>
                      <a:pt x="1020" y="1140"/>
                    </a:lnTo>
                    <a:lnTo>
                      <a:pt x="1041" y="1136"/>
                    </a:lnTo>
                    <a:lnTo>
                      <a:pt x="1061" y="1134"/>
                    </a:lnTo>
                    <a:lnTo>
                      <a:pt x="1061" y="1134"/>
                    </a:lnTo>
                    <a:lnTo>
                      <a:pt x="1070" y="1115"/>
                    </a:lnTo>
                    <a:lnTo>
                      <a:pt x="1079" y="1095"/>
                    </a:lnTo>
                    <a:lnTo>
                      <a:pt x="1086" y="1074"/>
                    </a:lnTo>
                    <a:lnTo>
                      <a:pt x="1091" y="1054"/>
                    </a:lnTo>
                    <a:lnTo>
                      <a:pt x="1095" y="1033"/>
                    </a:lnTo>
                    <a:lnTo>
                      <a:pt x="1098" y="1011"/>
                    </a:lnTo>
                    <a:lnTo>
                      <a:pt x="1100" y="989"/>
                    </a:lnTo>
                    <a:lnTo>
                      <a:pt x="1100" y="968"/>
                    </a:lnTo>
                    <a:lnTo>
                      <a:pt x="1100" y="945"/>
                    </a:lnTo>
                    <a:lnTo>
                      <a:pt x="1099" y="923"/>
                    </a:lnTo>
                    <a:lnTo>
                      <a:pt x="1094" y="878"/>
                    </a:lnTo>
                    <a:lnTo>
                      <a:pt x="1089" y="834"/>
                    </a:lnTo>
                    <a:lnTo>
                      <a:pt x="1081" y="790"/>
                    </a:lnTo>
                    <a:lnTo>
                      <a:pt x="1081" y="790"/>
                    </a:lnTo>
                    <a:lnTo>
                      <a:pt x="1076" y="754"/>
                    </a:lnTo>
                    <a:lnTo>
                      <a:pt x="1073" y="719"/>
                    </a:lnTo>
                    <a:lnTo>
                      <a:pt x="1071" y="685"/>
                    </a:lnTo>
                    <a:lnTo>
                      <a:pt x="1071" y="652"/>
                    </a:lnTo>
                    <a:lnTo>
                      <a:pt x="1074" y="618"/>
                    </a:lnTo>
                    <a:lnTo>
                      <a:pt x="1078" y="583"/>
                    </a:lnTo>
                    <a:lnTo>
                      <a:pt x="1083" y="548"/>
                    </a:lnTo>
                    <a:lnTo>
                      <a:pt x="1092" y="513"/>
                    </a:lnTo>
                    <a:lnTo>
                      <a:pt x="1092" y="513"/>
                    </a:lnTo>
                    <a:lnTo>
                      <a:pt x="1093" y="539"/>
                    </a:lnTo>
                    <a:lnTo>
                      <a:pt x="1093" y="539"/>
                    </a:lnTo>
                    <a:lnTo>
                      <a:pt x="1098" y="602"/>
                    </a:lnTo>
                    <a:lnTo>
                      <a:pt x="1104" y="663"/>
                    </a:lnTo>
                    <a:lnTo>
                      <a:pt x="1113" y="724"/>
                    </a:lnTo>
                    <a:lnTo>
                      <a:pt x="1117" y="754"/>
                    </a:lnTo>
                    <a:lnTo>
                      <a:pt x="1124" y="785"/>
                    </a:lnTo>
                    <a:lnTo>
                      <a:pt x="1124" y="785"/>
                    </a:lnTo>
                    <a:lnTo>
                      <a:pt x="1132" y="835"/>
                    </a:lnTo>
                    <a:lnTo>
                      <a:pt x="1136" y="859"/>
                    </a:lnTo>
                    <a:lnTo>
                      <a:pt x="1139" y="883"/>
                    </a:lnTo>
                    <a:lnTo>
                      <a:pt x="1141" y="907"/>
                    </a:lnTo>
                    <a:lnTo>
                      <a:pt x="1142" y="931"/>
                    </a:lnTo>
                    <a:lnTo>
                      <a:pt x="1143" y="953"/>
                    </a:lnTo>
                    <a:lnTo>
                      <a:pt x="1142" y="977"/>
                    </a:lnTo>
                    <a:lnTo>
                      <a:pt x="1141" y="1001"/>
                    </a:lnTo>
                    <a:lnTo>
                      <a:pt x="1139" y="1025"/>
                    </a:lnTo>
                    <a:lnTo>
                      <a:pt x="1136" y="1049"/>
                    </a:lnTo>
                    <a:lnTo>
                      <a:pt x="1131" y="1073"/>
                    </a:lnTo>
                    <a:lnTo>
                      <a:pt x="1125" y="1097"/>
                    </a:lnTo>
                    <a:lnTo>
                      <a:pt x="1118" y="1122"/>
                    </a:lnTo>
                    <a:lnTo>
                      <a:pt x="1110" y="1147"/>
                    </a:lnTo>
                    <a:lnTo>
                      <a:pt x="1100" y="1173"/>
                    </a:lnTo>
                    <a:lnTo>
                      <a:pt x="1100" y="1173"/>
                    </a:lnTo>
                    <a:lnTo>
                      <a:pt x="1077" y="1175"/>
                    </a:lnTo>
                    <a:lnTo>
                      <a:pt x="1055" y="1178"/>
                    </a:lnTo>
                    <a:lnTo>
                      <a:pt x="1033" y="1182"/>
                    </a:lnTo>
                    <a:lnTo>
                      <a:pt x="1012" y="1187"/>
                    </a:lnTo>
                    <a:lnTo>
                      <a:pt x="991" y="1193"/>
                    </a:lnTo>
                    <a:lnTo>
                      <a:pt x="970" y="1201"/>
                    </a:lnTo>
                    <a:lnTo>
                      <a:pt x="949" y="1209"/>
                    </a:lnTo>
                    <a:lnTo>
                      <a:pt x="930" y="1218"/>
                    </a:lnTo>
                    <a:lnTo>
                      <a:pt x="890" y="1239"/>
                    </a:lnTo>
                    <a:lnTo>
                      <a:pt x="850" y="1260"/>
                    </a:lnTo>
                    <a:lnTo>
                      <a:pt x="810" y="1281"/>
                    </a:lnTo>
                    <a:lnTo>
                      <a:pt x="770" y="1303"/>
                    </a:lnTo>
                    <a:lnTo>
                      <a:pt x="770" y="1303"/>
                    </a:lnTo>
                    <a:lnTo>
                      <a:pt x="751" y="1311"/>
                    </a:lnTo>
                    <a:lnTo>
                      <a:pt x="734" y="1317"/>
                    </a:lnTo>
                    <a:lnTo>
                      <a:pt x="716" y="1322"/>
                    </a:lnTo>
                    <a:lnTo>
                      <a:pt x="698" y="1324"/>
                    </a:lnTo>
                    <a:lnTo>
                      <a:pt x="679" y="1325"/>
                    </a:lnTo>
                    <a:lnTo>
                      <a:pt x="661" y="1324"/>
                    </a:lnTo>
                    <a:lnTo>
                      <a:pt x="641" y="1322"/>
                    </a:lnTo>
                    <a:lnTo>
                      <a:pt x="622" y="1317"/>
                    </a:lnTo>
                    <a:lnTo>
                      <a:pt x="622" y="1317"/>
                    </a:lnTo>
                    <a:lnTo>
                      <a:pt x="606" y="1313"/>
                    </a:lnTo>
                    <a:lnTo>
                      <a:pt x="592" y="1307"/>
                    </a:lnTo>
                    <a:lnTo>
                      <a:pt x="579" y="1301"/>
                    </a:lnTo>
                    <a:lnTo>
                      <a:pt x="566" y="1292"/>
                    </a:lnTo>
                    <a:lnTo>
                      <a:pt x="566" y="1292"/>
                    </a:lnTo>
                    <a:lnTo>
                      <a:pt x="554" y="1284"/>
                    </a:lnTo>
                    <a:lnTo>
                      <a:pt x="542" y="1275"/>
                    </a:lnTo>
                    <a:lnTo>
                      <a:pt x="518" y="1253"/>
                    </a:lnTo>
                    <a:lnTo>
                      <a:pt x="493" y="1228"/>
                    </a:lnTo>
                    <a:lnTo>
                      <a:pt x="467" y="1199"/>
                    </a:lnTo>
                    <a:lnTo>
                      <a:pt x="467" y="1199"/>
                    </a:lnTo>
                    <a:lnTo>
                      <a:pt x="471" y="1166"/>
                    </a:lnTo>
                    <a:lnTo>
                      <a:pt x="477" y="1136"/>
                    </a:lnTo>
                    <a:lnTo>
                      <a:pt x="477" y="1136"/>
                    </a:lnTo>
                    <a:lnTo>
                      <a:pt x="480" y="1124"/>
                    </a:lnTo>
                    <a:lnTo>
                      <a:pt x="484" y="1112"/>
                    </a:lnTo>
                    <a:lnTo>
                      <a:pt x="490" y="1100"/>
                    </a:lnTo>
                    <a:lnTo>
                      <a:pt x="495" y="1087"/>
                    </a:lnTo>
                    <a:lnTo>
                      <a:pt x="495" y="1087"/>
                    </a:lnTo>
                    <a:lnTo>
                      <a:pt x="488" y="1066"/>
                    </a:lnTo>
                    <a:lnTo>
                      <a:pt x="479" y="1047"/>
                    </a:lnTo>
                    <a:lnTo>
                      <a:pt x="469" y="1030"/>
                    </a:lnTo>
                    <a:lnTo>
                      <a:pt x="459" y="1012"/>
                    </a:lnTo>
                    <a:lnTo>
                      <a:pt x="447" y="995"/>
                    </a:lnTo>
                    <a:lnTo>
                      <a:pt x="434" y="977"/>
                    </a:lnTo>
                    <a:lnTo>
                      <a:pt x="403" y="936"/>
                    </a:lnTo>
                    <a:lnTo>
                      <a:pt x="403" y="936"/>
                    </a:lnTo>
                    <a:lnTo>
                      <a:pt x="393" y="922"/>
                    </a:lnTo>
                    <a:lnTo>
                      <a:pt x="393" y="922"/>
                    </a:lnTo>
                    <a:lnTo>
                      <a:pt x="379" y="899"/>
                    </a:lnTo>
                    <a:lnTo>
                      <a:pt x="373" y="889"/>
                    </a:lnTo>
                    <a:lnTo>
                      <a:pt x="368" y="878"/>
                    </a:lnTo>
                    <a:lnTo>
                      <a:pt x="365" y="870"/>
                    </a:lnTo>
                    <a:lnTo>
                      <a:pt x="362" y="860"/>
                    </a:lnTo>
                    <a:lnTo>
                      <a:pt x="360" y="850"/>
                    </a:lnTo>
                    <a:lnTo>
                      <a:pt x="360" y="840"/>
                    </a:lnTo>
                    <a:lnTo>
                      <a:pt x="360" y="830"/>
                    </a:lnTo>
                    <a:lnTo>
                      <a:pt x="361" y="821"/>
                    </a:lnTo>
                    <a:lnTo>
                      <a:pt x="364" y="811"/>
                    </a:lnTo>
                    <a:lnTo>
                      <a:pt x="367" y="800"/>
                    </a:lnTo>
                    <a:lnTo>
                      <a:pt x="377" y="776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406" y="714"/>
                    </a:lnTo>
                    <a:lnTo>
                      <a:pt x="425" y="679"/>
                    </a:lnTo>
                    <a:lnTo>
                      <a:pt x="444" y="646"/>
                    </a:lnTo>
                    <a:lnTo>
                      <a:pt x="455" y="629"/>
                    </a:lnTo>
                    <a:lnTo>
                      <a:pt x="466" y="612"/>
                    </a:lnTo>
                    <a:lnTo>
                      <a:pt x="466" y="612"/>
                    </a:lnTo>
                    <a:lnTo>
                      <a:pt x="479" y="596"/>
                    </a:lnTo>
                    <a:lnTo>
                      <a:pt x="492" y="579"/>
                    </a:lnTo>
                    <a:lnTo>
                      <a:pt x="492" y="579"/>
                    </a:lnTo>
                    <a:lnTo>
                      <a:pt x="560" y="500"/>
                    </a:lnTo>
                    <a:lnTo>
                      <a:pt x="623" y="426"/>
                    </a:lnTo>
                    <a:lnTo>
                      <a:pt x="623" y="426"/>
                    </a:lnTo>
                    <a:lnTo>
                      <a:pt x="591" y="432"/>
                    </a:lnTo>
                    <a:lnTo>
                      <a:pt x="560" y="437"/>
                    </a:lnTo>
                    <a:lnTo>
                      <a:pt x="530" y="444"/>
                    </a:lnTo>
                    <a:lnTo>
                      <a:pt x="501" y="450"/>
                    </a:lnTo>
                    <a:lnTo>
                      <a:pt x="474" y="458"/>
                    </a:lnTo>
                    <a:lnTo>
                      <a:pt x="447" y="466"/>
                    </a:lnTo>
                    <a:lnTo>
                      <a:pt x="421" y="475"/>
                    </a:lnTo>
                    <a:lnTo>
                      <a:pt x="396" y="485"/>
                    </a:lnTo>
                    <a:lnTo>
                      <a:pt x="372" y="496"/>
                    </a:lnTo>
                    <a:lnTo>
                      <a:pt x="348" y="507"/>
                    </a:lnTo>
                    <a:lnTo>
                      <a:pt x="325" y="520"/>
                    </a:lnTo>
                    <a:lnTo>
                      <a:pt x="303" y="534"/>
                    </a:lnTo>
                    <a:lnTo>
                      <a:pt x="280" y="549"/>
                    </a:lnTo>
                    <a:lnTo>
                      <a:pt x="257" y="566"/>
                    </a:lnTo>
                    <a:lnTo>
                      <a:pt x="234" y="583"/>
                    </a:lnTo>
                    <a:lnTo>
                      <a:pt x="212" y="603"/>
                    </a:lnTo>
                    <a:lnTo>
                      <a:pt x="212" y="603"/>
                    </a:lnTo>
                    <a:lnTo>
                      <a:pt x="196" y="618"/>
                    </a:lnTo>
                    <a:lnTo>
                      <a:pt x="179" y="633"/>
                    </a:lnTo>
                    <a:lnTo>
                      <a:pt x="164" y="648"/>
                    </a:lnTo>
                    <a:lnTo>
                      <a:pt x="150" y="665"/>
                    </a:lnTo>
                    <a:lnTo>
                      <a:pt x="137" y="682"/>
                    </a:lnTo>
                    <a:lnTo>
                      <a:pt x="124" y="699"/>
                    </a:lnTo>
                    <a:lnTo>
                      <a:pt x="112" y="717"/>
                    </a:lnTo>
                    <a:lnTo>
                      <a:pt x="100" y="734"/>
                    </a:lnTo>
                    <a:lnTo>
                      <a:pt x="89" y="753"/>
                    </a:lnTo>
                    <a:lnTo>
                      <a:pt x="79" y="771"/>
                    </a:lnTo>
                    <a:lnTo>
                      <a:pt x="60" y="811"/>
                    </a:lnTo>
                    <a:lnTo>
                      <a:pt x="42" y="851"/>
                    </a:lnTo>
                    <a:lnTo>
                      <a:pt x="26" y="892"/>
                    </a:lnTo>
                    <a:lnTo>
                      <a:pt x="26" y="892"/>
                    </a:lnTo>
                    <a:lnTo>
                      <a:pt x="17" y="919"/>
                    </a:lnTo>
                    <a:lnTo>
                      <a:pt x="11" y="947"/>
                    </a:lnTo>
                    <a:lnTo>
                      <a:pt x="5" y="975"/>
                    </a:lnTo>
                    <a:lnTo>
                      <a:pt x="2" y="1005"/>
                    </a:lnTo>
                    <a:lnTo>
                      <a:pt x="0" y="1037"/>
                    </a:lnTo>
                    <a:lnTo>
                      <a:pt x="0" y="1072"/>
                    </a:lnTo>
                    <a:lnTo>
                      <a:pt x="2" y="1110"/>
                    </a:lnTo>
                    <a:lnTo>
                      <a:pt x="5" y="1152"/>
                    </a:lnTo>
                    <a:lnTo>
                      <a:pt x="5" y="1152"/>
                    </a:lnTo>
                    <a:lnTo>
                      <a:pt x="10" y="1179"/>
                    </a:lnTo>
                    <a:lnTo>
                      <a:pt x="14" y="1207"/>
                    </a:lnTo>
                    <a:lnTo>
                      <a:pt x="20" y="1236"/>
                    </a:lnTo>
                    <a:lnTo>
                      <a:pt x="27" y="1263"/>
                    </a:lnTo>
                    <a:lnTo>
                      <a:pt x="36" y="1291"/>
                    </a:lnTo>
                    <a:lnTo>
                      <a:pt x="44" y="1319"/>
                    </a:lnTo>
                    <a:lnTo>
                      <a:pt x="55" y="1348"/>
                    </a:lnTo>
                    <a:lnTo>
                      <a:pt x="66" y="1376"/>
                    </a:lnTo>
                    <a:lnTo>
                      <a:pt x="66" y="1376"/>
                    </a:lnTo>
                    <a:lnTo>
                      <a:pt x="79" y="1406"/>
                    </a:lnTo>
                    <a:lnTo>
                      <a:pt x="93" y="1435"/>
                    </a:lnTo>
                    <a:lnTo>
                      <a:pt x="108" y="1463"/>
                    </a:lnTo>
                    <a:lnTo>
                      <a:pt x="123" y="1492"/>
                    </a:lnTo>
                    <a:lnTo>
                      <a:pt x="138" y="1519"/>
                    </a:lnTo>
                    <a:lnTo>
                      <a:pt x="153" y="1545"/>
                    </a:lnTo>
                    <a:lnTo>
                      <a:pt x="170" y="1571"/>
                    </a:lnTo>
                    <a:lnTo>
                      <a:pt x="187" y="1595"/>
                    </a:lnTo>
                    <a:lnTo>
                      <a:pt x="187" y="1595"/>
                    </a:lnTo>
                    <a:lnTo>
                      <a:pt x="178" y="1650"/>
                    </a:lnTo>
                    <a:lnTo>
                      <a:pt x="173" y="1675"/>
                    </a:lnTo>
                    <a:lnTo>
                      <a:pt x="168" y="1699"/>
                    </a:lnTo>
                    <a:lnTo>
                      <a:pt x="162" y="1721"/>
                    </a:lnTo>
                    <a:lnTo>
                      <a:pt x="156" y="1743"/>
                    </a:lnTo>
                    <a:lnTo>
                      <a:pt x="149" y="1765"/>
                    </a:lnTo>
                    <a:lnTo>
                      <a:pt x="141" y="1786"/>
                    </a:lnTo>
                    <a:lnTo>
                      <a:pt x="141" y="1786"/>
                    </a:lnTo>
                    <a:lnTo>
                      <a:pt x="138" y="1793"/>
                    </a:lnTo>
                    <a:lnTo>
                      <a:pt x="137" y="1801"/>
                    </a:lnTo>
                    <a:lnTo>
                      <a:pt x="137" y="1808"/>
                    </a:lnTo>
                    <a:lnTo>
                      <a:pt x="138" y="1814"/>
                    </a:lnTo>
                    <a:lnTo>
                      <a:pt x="140" y="1821"/>
                    </a:lnTo>
                    <a:lnTo>
                      <a:pt x="144" y="1826"/>
                    </a:lnTo>
                    <a:lnTo>
                      <a:pt x="148" y="1831"/>
                    </a:lnTo>
                    <a:lnTo>
                      <a:pt x="152" y="1836"/>
                    </a:lnTo>
                    <a:lnTo>
                      <a:pt x="158" y="1841"/>
                    </a:lnTo>
                    <a:lnTo>
                      <a:pt x="164" y="1846"/>
                    </a:lnTo>
                    <a:lnTo>
                      <a:pt x="177" y="1853"/>
                    </a:lnTo>
                    <a:lnTo>
                      <a:pt x="193" y="1860"/>
                    </a:lnTo>
                    <a:lnTo>
                      <a:pt x="208" y="1865"/>
                    </a:lnTo>
                    <a:lnTo>
                      <a:pt x="208" y="1865"/>
                    </a:lnTo>
                    <a:lnTo>
                      <a:pt x="236" y="1873"/>
                    </a:lnTo>
                    <a:lnTo>
                      <a:pt x="260" y="1879"/>
                    </a:lnTo>
                    <a:lnTo>
                      <a:pt x="260" y="1879"/>
                    </a:lnTo>
                    <a:lnTo>
                      <a:pt x="280" y="1885"/>
                    </a:lnTo>
                    <a:lnTo>
                      <a:pt x="306" y="1891"/>
                    </a:lnTo>
                    <a:lnTo>
                      <a:pt x="335" y="1898"/>
                    </a:lnTo>
                    <a:lnTo>
                      <a:pt x="368" y="1902"/>
                    </a:lnTo>
                    <a:lnTo>
                      <a:pt x="383" y="1903"/>
                    </a:lnTo>
                    <a:lnTo>
                      <a:pt x="398" y="1904"/>
                    </a:lnTo>
                    <a:lnTo>
                      <a:pt x="413" y="1903"/>
                    </a:lnTo>
                    <a:lnTo>
                      <a:pt x="426" y="1902"/>
                    </a:lnTo>
                    <a:lnTo>
                      <a:pt x="437" y="1899"/>
                    </a:lnTo>
                    <a:lnTo>
                      <a:pt x="446" y="1894"/>
                    </a:lnTo>
                    <a:lnTo>
                      <a:pt x="450" y="1890"/>
                    </a:lnTo>
                    <a:lnTo>
                      <a:pt x="453" y="1887"/>
                    </a:lnTo>
                    <a:lnTo>
                      <a:pt x="455" y="1884"/>
                    </a:lnTo>
                    <a:lnTo>
                      <a:pt x="457" y="1878"/>
                    </a:lnTo>
                    <a:lnTo>
                      <a:pt x="457" y="1878"/>
                    </a:lnTo>
                    <a:lnTo>
                      <a:pt x="462" y="1858"/>
                    </a:lnTo>
                    <a:lnTo>
                      <a:pt x="465" y="1837"/>
                    </a:lnTo>
                    <a:lnTo>
                      <a:pt x="465" y="1817"/>
                    </a:lnTo>
                    <a:lnTo>
                      <a:pt x="464" y="1794"/>
                    </a:lnTo>
                    <a:lnTo>
                      <a:pt x="464" y="1794"/>
                    </a:lnTo>
                    <a:lnTo>
                      <a:pt x="480" y="1763"/>
                    </a:lnTo>
                    <a:lnTo>
                      <a:pt x="492" y="1742"/>
                    </a:lnTo>
                    <a:lnTo>
                      <a:pt x="516" y="1706"/>
                    </a:lnTo>
                    <a:lnTo>
                      <a:pt x="516" y="1706"/>
                    </a:lnTo>
                    <a:lnTo>
                      <a:pt x="523" y="1694"/>
                    </a:lnTo>
                    <a:lnTo>
                      <a:pt x="527" y="1684"/>
                    </a:lnTo>
                    <a:lnTo>
                      <a:pt x="531" y="1675"/>
                    </a:lnTo>
                    <a:lnTo>
                      <a:pt x="533" y="1666"/>
                    </a:lnTo>
                    <a:lnTo>
                      <a:pt x="536" y="1657"/>
                    </a:lnTo>
                    <a:lnTo>
                      <a:pt x="537" y="1646"/>
                    </a:lnTo>
                    <a:lnTo>
                      <a:pt x="537" y="1622"/>
                    </a:lnTo>
                    <a:lnTo>
                      <a:pt x="537" y="1622"/>
                    </a:lnTo>
                    <a:lnTo>
                      <a:pt x="537" y="1531"/>
                    </a:lnTo>
                    <a:lnTo>
                      <a:pt x="537" y="1486"/>
                    </a:lnTo>
                    <a:lnTo>
                      <a:pt x="538" y="1453"/>
                    </a:lnTo>
                    <a:lnTo>
                      <a:pt x="538" y="1453"/>
                    </a:lnTo>
                    <a:lnTo>
                      <a:pt x="538" y="1455"/>
                    </a:lnTo>
                    <a:lnTo>
                      <a:pt x="538" y="1455"/>
                    </a:lnTo>
                    <a:lnTo>
                      <a:pt x="548" y="1497"/>
                    </a:lnTo>
                    <a:lnTo>
                      <a:pt x="556" y="1547"/>
                    </a:lnTo>
                    <a:lnTo>
                      <a:pt x="556" y="1547"/>
                    </a:lnTo>
                    <a:lnTo>
                      <a:pt x="558" y="1559"/>
                    </a:lnTo>
                    <a:lnTo>
                      <a:pt x="558" y="1559"/>
                    </a:lnTo>
                    <a:lnTo>
                      <a:pt x="598" y="1565"/>
                    </a:lnTo>
                    <a:lnTo>
                      <a:pt x="636" y="1569"/>
                    </a:lnTo>
                    <a:lnTo>
                      <a:pt x="674" y="1571"/>
                    </a:lnTo>
                    <a:lnTo>
                      <a:pt x="712" y="1572"/>
                    </a:lnTo>
                    <a:lnTo>
                      <a:pt x="751" y="1570"/>
                    </a:lnTo>
                    <a:lnTo>
                      <a:pt x="789" y="1567"/>
                    </a:lnTo>
                    <a:lnTo>
                      <a:pt x="827" y="1562"/>
                    </a:lnTo>
                    <a:lnTo>
                      <a:pt x="866" y="1555"/>
                    </a:lnTo>
                    <a:lnTo>
                      <a:pt x="866" y="1555"/>
                    </a:lnTo>
                    <a:lnTo>
                      <a:pt x="869" y="1544"/>
                    </a:lnTo>
                    <a:lnTo>
                      <a:pt x="872" y="1531"/>
                    </a:lnTo>
                    <a:lnTo>
                      <a:pt x="872" y="1531"/>
                    </a:lnTo>
                    <a:lnTo>
                      <a:pt x="879" y="1512"/>
                    </a:lnTo>
                    <a:lnTo>
                      <a:pt x="886" y="1495"/>
                    </a:lnTo>
                    <a:lnTo>
                      <a:pt x="894" y="1476"/>
                    </a:lnTo>
                    <a:lnTo>
                      <a:pt x="899" y="1459"/>
                    </a:lnTo>
                    <a:lnTo>
                      <a:pt x="899" y="1459"/>
                    </a:lnTo>
                    <a:lnTo>
                      <a:pt x="899" y="1471"/>
                    </a:lnTo>
                    <a:lnTo>
                      <a:pt x="899" y="1471"/>
                    </a:lnTo>
                    <a:lnTo>
                      <a:pt x="894" y="1530"/>
                    </a:lnTo>
                    <a:lnTo>
                      <a:pt x="894" y="1530"/>
                    </a:lnTo>
                    <a:lnTo>
                      <a:pt x="893" y="1547"/>
                    </a:lnTo>
                    <a:lnTo>
                      <a:pt x="893" y="1564"/>
                    </a:lnTo>
                    <a:lnTo>
                      <a:pt x="894" y="1580"/>
                    </a:lnTo>
                    <a:lnTo>
                      <a:pt x="895" y="1597"/>
                    </a:lnTo>
                    <a:lnTo>
                      <a:pt x="895" y="1597"/>
                    </a:lnTo>
                    <a:lnTo>
                      <a:pt x="900" y="1638"/>
                    </a:lnTo>
                    <a:lnTo>
                      <a:pt x="900" y="1638"/>
                    </a:lnTo>
                    <a:lnTo>
                      <a:pt x="894" y="1629"/>
                    </a:lnTo>
                    <a:lnTo>
                      <a:pt x="887" y="1620"/>
                    </a:lnTo>
                    <a:lnTo>
                      <a:pt x="881" y="1610"/>
                    </a:lnTo>
                    <a:lnTo>
                      <a:pt x="874" y="1602"/>
                    </a:lnTo>
                    <a:lnTo>
                      <a:pt x="874" y="1602"/>
                    </a:lnTo>
                    <a:lnTo>
                      <a:pt x="817" y="1640"/>
                    </a:lnTo>
                    <a:lnTo>
                      <a:pt x="789" y="1655"/>
                    </a:lnTo>
                    <a:lnTo>
                      <a:pt x="759" y="1672"/>
                    </a:lnTo>
                    <a:lnTo>
                      <a:pt x="759" y="1672"/>
                    </a:lnTo>
                    <a:lnTo>
                      <a:pt x="752" y="1677"/>
                    </a:lnTo>
                    <a:lnTo>
                      <a:pt x="747" y="1682"/>
                    </a:lnTo>
                    <a:lnTo>
                      <a:pt x="744" y="1688"/>
                    </a:lnTo>
                    <a:lnTo>
                      <a:pt x="741" y="1695"/>
                    </a:lnTo>
                    <a:lnTo>
                      <a:pt x="740" y="1702"/>
                    </a:lnTo>
                    <a:lnTo>
                      <a:pt x="740" y="1711"/>
                    </a:lnTo>
                    <a:lnTo>
                      <a:pt x="740" y="1718"/>
                    </a:lnTo>
                    <a:lnTo>
                      <a:pt x="743" y="1727"/>
                    </a:lnTo>
                    <a:lnTo>
                      <a:pt x="748" y="1745"/>
                    </a:lnTo>
                    <a:lnTo>
                      <a:pt x="755" y="1763"/>
                    </a:lnTo>
                    <a:lnTo>
                      <a:pt x="763" y="1780"/>
                    </a:lnTo>
                    <a:lnTo>
                      <a:pt x="772" y="1797"/>
                    </a:lnTo>
                    <a:lnTo>
                      <a:pt x="772" y="1797"/>
                    </a:lnTo>
                    <a:lnTo>
                      <a:pt x="785" y="1818"/>
                    </a:lnTo>
                    <a:lnTo>
                      <a:pt x="785" y="1818"/>
                    </a:lnTo>
                    <a:lnTo>
                      <a:pt x="802" y="1845"/>
                    </a:lnTo>
                    <a:lnTo>
                      <a:pt x="820" y="1870"/>
                    </a:lnTo>
                    <a:lnTo>
                      <a:pt x="829" y="1882"/>
                    </a:lnTo>
                    <a:lnTo>
                      <a:pt x="838" y="1894"/>
                    </a:lnTo>
                    <a:lnTo>
                      <a:pt x="848" y="1903"/>
                    </a:lnTo>
                    <a:lnTo>
                      <a:pt x="859" y="1913"/>
                    </a:lnTo>
                    <a:lnTo>
                      <a:pt x="870" y="1922"/>
                    </a:lnTo>
                    <a:lnTo>
                      <a:pt x="881" y="1928"/>
                    </a:lnTo>
                    <a:lnTo>
                      <a:pt x="893" y="1933"/>
                    </a:lnTo>
                    <a:lnTo>
                      <a:pt x="905" y="1936"/>
                    </a:lnTo>
                    <a:lnTo>
                      <a:pt x="918" y="1937"/>
                    </a:lnTo>
                    <a:lnTo>
                      <a:pt x="931" y="1936"/>
                    </a:lnTo>
                    <a:lnTo>
                      <a:pt x="945" y="1932"/>
                    </a:lnTo>
                    <a:lnTo>
                      <a:pt x="959" y="1925"/>
                    </a:lnTo>
                    <a:lnTo>
                      <a:pt x="959" y="1925"/>
                    </a:lnTo>
                    <a:lnTo>
                      <a:pt x="969" y="1920"/>
                    </a:lnTo>
                    <a:lnTo>
                      <a:pt x="978" y="1912"/>
                    </a:lnTo>
                    <a:lnTo>
                      <a:pt x="985" y="1903"/>
                    </a:lnTo>
                    <a:lnTo>
                      <a:pt x="993" y="1895"/>
                    </a:lnTo>
                    <a:lnTo>
                      <a:pt x="1006" y="1875"/>
                    </a:lnTo>
                    <a:lnTo>
                      <a:pt x="1019" y="1857"/>
                    </a:lnTo>
                    <a:lnTo>
                      <a:pt x="1019" y="1857"/>
                    </a:lnTo>
                    <a:lnTo>
                      <a:pt x="1032" y="1847"/>
                    </a:lnTo>
                    <a:lnTo>
                      <a:pt x="1052" y="1831"/>
                    </a:lnTo>
                    <a:lnTo>
                      <a:pt x="1104" y="1790"/>
                    </a:lnTo>
                    <a:lnTo>
                      <a:pt x="1155" y="1750"/>
                    </a:lnTo>
                    <a:lnTo>
                      <a:pt x="1175" y="1735"/>
                    </a:lnTo>
                    <a:lnTo>
                      <a:pt x="1187" y="1726"/>
                    </a:lnTo>
                    <a:lnTo>
                      <a:pt x="1187" y="1726"/>
                    </a:lnTo>
                    <a:lnTo>
                      <a:pt x="1192" y="1721"/>
                    </a:lnTo>
                    <a:lnTo>
                      <a:pt x="1200" y="1714"/>
                    </a:lnTo>
                    <a:lnTo>
                      <a:pt x="1209" y="1703"/>
                    </a:lnTo>
                    <a:lnTo>
                      <a:pt x="1218" y="1691"/>
                    </a:lnTo>
                    <a:lnTo>
                      <a:pt x="1240" y="1659"/>
                    </a:lnTo>
                    <a:lnTo>
                      <a:pt x="1263" y="1625"/>
                    </a:lnTo>
                    <a:lnTo>
                      <a:pt x="1285" y="1589"/>
                    </a:lnTo>
                    <a:lnTo>
                      <a:pt x="1304" y="1554"/>
                    </a:lnTo>
                    <a:lnTo>
                      <a:pt x="1319" y="1524"/>
                    </a:lnTo>
                    <a:lnTo>
                      <a:pt x="1324" y="1513"/>
                    </a:lnTo>
                    <a:lnTo>
                      <a:pt x="1327" y="1504"/>
                    </a:lnTo>
                    <a:lnTo>
                      <a:pt x="1327" y="1504"/>
                    </a:lnTo>
                    <a:lnTo>
                      <a:pt x="1338" y="1471"/>
                    </a:lnTo>
                    <a:lnTo>
                      <a:pt x="1349" y="1439"/>
                    </a:lnTo>
                    <a:lnTo>
                      <a:pt x="1370" y="1378"/>
                    </a:lnTo>
                    <a:lnTo>
                      <a:pt x="1380" y="1348"/>
                    </a:lnTo>
                    <a:lnTo>
                      <a:pt x="1387" y="1316"/>
                    </a:lnTo>
                    <a:lnTo>
                      <a:pt x="1394" y="1284"/>
                    </a:lnTo>
                    <a:lnTo>
                      <a:pt x="1398" y="1249"/>
                    </a:lnTo>
                    <a:lnTo>
                      <a:pt x="1398" y="1249"/>
                    </a:lnTo>
                    <a:lnTo>
                      <a:pt x="1375" y="1239"/>
                    </a:lnTo>
                    <a:lnTo>
                      <a:pt x="1356" y="1228"/>
                    </a:lnTo>
                    <a:lnTo>
                      <a:pt x="1338" y="1216"/>
                    </a:lnTo>
                    <a:lnTo>
                      <a:pt x="1321" y="1204"/>
                    </a:lnTo>
                    <a:lnTo>
                      <a:pt x="1306" y="1190"/>
                    </a:lnTo>
                    <a:lnTo>
                      <a:pt x="1290" y="1175"/>
                    </a:lnTo>
                    <a:lnTo>
                      <a:pt x="1274" y="1158"/>
                    </a:lnTo>
                    <a:lnTo>
                      <a:pt x="1258" y="1140"/>
                    </a:lnTo>
                    <a:lnTo>
                      <a:pt x="1258" y="1140"/>
                    </a:lnTo>
                    <a:lnTo>
                      <a:pt x="1257" y="1138"/>
                    </a:lnTo>
                    <a:lnTo>
                      <a:pt x="1257" y="1138"/>
                    </a:lnTo>
                    <a:lnTo>
                      <a:pt x="1258" y="1139"/>
                    </a:lnTo>
                    <a:lnTo>
                      <a:pt x="1258" y="1139"/>
                    </a:lnTo>
                    <a:lnTo>
                      <a:pt x="1261" y="1141"/>
                    </a:lnTo>
                    <a:lnTo>
                      <a:pt x="1261" y="1141"/>
                    </a:lnTo>
                    <a:lnTo>
                      <a:pt x="1284" y="1157"/>
                    </a:lnTo>
                    <a:lnTo>
                      <a:pt x="1307" y="1171"/>
                    </a:lnTo>
                    <a:lnTo>
                      <a:pt x="1330" y="1184"/>
                    </a:lnTo>
                    <a:lnTo>
                      <a:pt x="1352" y="1196"/>
                    </a:lnTo>
                    <a:lnTo>
                      <a:pt x="1374" y="1207"/>
                    </a:lnTo>
                    <a:lnTo>
                      <a:pt x="1398" y="1216"/>
                    </a:lnTo>
                    <a:lnTo>
                      <a:pt x="1422" y="1225"/>
                    </a:lnTo>
                    <a:lnTo>
                      <a:pt x="1447" y="1233"/>
                    </a:lnTo>
                    <a:lnTo>
                      <a:pt x="1447" y="1233"/>
                    </a:lnTo>
                    <a:lnTo>
                      <a:pt x="1524" y="1302"/>
                    </a:lnTo>
                    <a:lnTo>
                      <a:pt x="1524" y="1302"/>
                    </a:lnTo>
                    <a:lnTo>
                      <a:pt x="1553" y="1327"/>
                    </a:lnTo>
                    <a:lnTo>
                      <a:pt x="1568" y="1339"/>
                    </a:lnTo>
                    <a:lnTo>
                      <a:pt x="1583" y="1350"/>
                    </a:lnTo>
                    <a:lnTo>
                      <a:pt x="1599" y="1359"/>
                    </a:lnTo>
                    <a:lnTo>
                      <a:pt x="1616" y="1366"/>
                    </a:lnTo>
                    <a:lnTo>
                      <a:pt x="1625" y="1368"/>
                    </a:lnTo>
                    <a:lnTo>
                      <a:pt x="1634" y="1371"/>
                    </a:lnTo>
                    <a:lnTo>
                      <a:pt x="1644" y="1372"/>
                    </a:lnTo>
                    <a:lnTo>
                      <a:pt x="1654" y="1373"/>
                    </a:lnTo>
                    <a:lnTo>
                      <a:pt x="1654" y="1373"/>
                    </a:lnTo>
                    <a:lnTo>
                      <a:pt x="1664" y="1372"/>
                    </a:lnTo>
                    <a:lnTo>
                      <a:pt x="1674" y="1371"/>
                    </a:lnTo>
                    <a:lnTo>
                      <a:pt x="1685" y="1370"/>
                    </a:lnTo>
                    <a:lnTo>
                      <a:pt x="1694" y="1366"/>
                    </a:lnTo>
                    <a:lnTo>
                      <a:pt x="1694" y="1366"/>
                    </a:lnTo>
                    <a:lnTo>
                      <a:pt x="1712" y="1361"/>
                    </a:lnTo>
                    <a:lnTo>
                      <a:pt x="1729" y="1352"/>
                    </a:lnTo>
                    <a:lnTo>
                      <a:pt x="1746" y="1342"/>
                    </a:lnTo>
                    <a:lnTo>
                      <a:pt x="1760" y="1330"/>
                    </a:lnTo>
                    <a:lnTo>
                      <a:pt x="1774" y="1316"/>
                    </a:lnTo>
                    <a:lnTo>
                      <a:pt x="1785" y="1302"/>
                    </a:lnTo>
                    <a:lnTo>
                      <a:pt x="1795" y="1287"/>
                    </a:lnTo>
                    <a:lnTo>
                      <a:pt x="1798" y="1278"/>
                    </a:lnTo>
                    <a:lnTo>
                      <a:pt x="1801" y="1270"/>
                    </a:lnTo>
                    <a:lnTo>
                      <a:pt x="1801" y="1270"/>
                    </a:lnTo>
                    <a:lnTo>
                      <a:pt x="1821" y="1204"/>
                    </a:lnTo>
                    <a:lnTo>
                      <a:pt x="1821" y="1204"/>
                    </a:lnTo>
                    <a:lnTo>
                      <a:pt x="1786" y="1194"/>
                    </a:lnTo>
                    <a:lnTo>
                      <a:pt x="1786" y="1194"/>
                    </a:lnTo>
                    <a:lnTo>
                      <a:pt x="1778" y="1214"/>
                    </a:lnTo>
                    <a:lnTo>
                      <a:pt x="1775" y="1229"/>
                    </a:lnTo>
                    <a:lnTo>
                      <a:pt x="1772" y="1243"/>
                    </a:lnTo>
                    <a:lnTo>
                      <a:pt x="1768" y="1258"/>
                    </a:lnTo>
                    <a:lnTo>
                      <a:pt x="1768" y="1258"/>
                    </a:lnTo>
                    <a:lnTo>
                      <a:pt x="1766" y="1265"/>
                    </a:lnTo>
                    <a:lnTo>
                      <a:pt x="1763" y="1272"/>
                    </a:lnTo>
                    <a:lnTo>
                      <a:pt x="1759" y="1278"/>
                    </a:lnTo>
                    <a:lnTo>
                      <a:pt x="1753" y="1284"/>
                    </a:lnTo>
                    <a:lnTo>
                      <a:pt x="1748" y="1289"/>
                    </a:lnTo>
                    <a:lnTo>
                      <a:pt x="1741" y="1294"/>
                    </a:lnTo>
                    <a:lnTo>
                      <a:pt x="1735" y="1299"/>
                    </a:lnTo>
                    <a:lnTo>
                      <a:pt x="1727" y="1303"/>
                    </a:lnTo>
                    <a:lnTo>
                      <a:pt x="1718" y="1306"/>
                    </a:lnTo>
                    <a:lnTo>
                      <a:pt x="1710" y="1309"/>
                    </a:lnTo>
                    <a:lnTo>
                      <a:pt x="1701" y="1311"/>
                    </a:lnTo>
                    <a:lnTo>
                      <a:pt x="1691" y="1312"/>
                    </a:lnTo>
                    <a:lnTo>
                      <a:pt x="1681" y="1313"/>
                    </a:lnTo>
                    <a:lnTo>
                      <a:pt x="1672" y="1312"/>
                    </a:lnTo>
                    <a:lnTo>
                      <a:pt x="1662" y="1311"/>
                    </a:lnTo>
                    <a:lnTo>
                      <a:pt x="1652" y="1310"/>
                    </a:lnTo>
                    <a:lnTo>
                      <a:pt x="1652" y="1310"/>
                    </a:lnTo>
                    <a:lnTo>
                      <a:pt x="1628" y="1303"/>
                    </a:lnTo>
                    <a:lnTo>
                      <a:pt x="1620" y="1300"/>
                    </a:lnTo>
                    <a:lnTo>
                      <a:pt x="1614" y="1297"/>
                    </a:lnTo>
                    <a:lnTo>
                      <a:pt x="1614" y="1297"/>
                    </a:lnTo>
                    <a:lnTo>
                      <a:pt x="1619" y="1307"/>
                    </a:lnTo>
                    <a:lnTo>
                      <a:pt x="1622" y="1312"/>
                    </a:lnTo>
                    <a:lnTo>
                      <a:pt x="1627" y="1316"/>
                    </a:lnTo>
                    <a:lnTo>
                      <a:pt x="1631" y="1321"/>
                    </a:lnTo>
                    <a:lnTo>
                      <a:pt x="1637" y="1324"/>
                    </a:lnTo>
                    <a:lnTo>
                      <a:pt x="1643" y="1326"/>
                    </a:lnTo>
                    <a:lnTo>
                      <a:pt x="1650" y="1328"/>
                    </a:lnTo>
                    <a:lnTo>
                      <a:pt x="1650" y="1328"/>
                    </a:lnTo>
                    <a:lnTo>
                      <a:pt x="1666" y="1330"/>
                    </a:lnTo>
                    <a:lnTo>
                      <a:pt x="1681" y="1331"/>
                    </a:lnTo>
                    <a:lnTo>
                      <a:pt x="1699" y="1330"/>
                    </a:lnTo>
                    <a:lnTo>
                      <a:pt x="1721" y="1327"/>
                    </a:lnTo>
                    <a:lnTo>
                      <a:pt x="1721" y="1327"/>
                    </a:lnTo>
                    <a:lnTo>
                      <a:pt x="1697" y="1338"/>
                    </a:lnTo>
                    <a:lnTo>
                      <a:pt x="1687" y="1341"/>
                    </a:lnTo>
                    <a:lnTo>
                      <a:pt x="1678" y="1343"/>
                    </a:lnTo>
                    <a:lnTo>
                      <a:pt x="1678" y="1343"/>
                    </a:lnTo>
                    <a:lnTo>
                      <a:pt x="1669" y="1345"/>
                    </a:lnTo>
                    <a:lnTo>
                      <a:pt x="1660" y="1345"/>
                    </a:lnTo>
                    <a:lnTo>
                      <a:pt x="1650" y="1343"/>
                    </a:lnTo>
                    <a:lnTo>
                      <a:pt x="1640" y="1341"/>
                    </a:lnTo>
                    <a:lnTo>
                      <a:pt x="1640" y="1341"/>
                    </a:lnTo>
                    <a:lnTo>
                      <a:pt x="1627" y="1338"/>
                    </a:lnTo>
                    <a:lnTo>
                      <a:pt x="1617" y="1333"/>
                    </a:lnTo>
                    <a:lnTo>
                      <a:pt x="1608" y="1326"/>
                    </a:lnTo>
                    <a:lnTo>
                      <a:pt x="1602" y="1317"/>
                    </a:lnTo>
                    <a:lnTo>
                      <a:pt x="1596" y="1309"/>
                    </a:lnTo>
                    <a:lnTo>
                      <a:pt x="1593" y="1299"/>
                    </a:lnTo>
                    <a:lnTo>
                      <a:pt x="1591" y="1288"/>
                    </a:lnTo>
                    <a:lnTo>
                      <a:pt x="1590" y="1276"/>
                    </a:lnTo>
                    <a:lnTo>
                      <a:pt x="1591" y="1264"/>
                    </a:lnTo>
                    <a:lnTo>
                      <a:pt x="1592" y="1252"/>
                    </a:lnTo>
                    <a:lnTo>
                      <a:pt x="1596" y="1228"/>
                    </a:lnTo>
                    <a:lnTo>
                      <a:pt x="1602" y="1204"/>
                    </a:lnTo>
                    <a:lnTo>
                      <a:pt x="1608" y="1182"/>
                    </a:lnTo>
                    <a:lnTo>
                      <a:pt x="1608" y="1182"/>
                    </a:lnTo>
                    <a:lnTo>
                      <a:pt x="1612" y="1169"/>
                    </a:lnTo>
                    <a:lnTo>
                      <a:pt x="1613" y="1156"/>
                    </a:lnTo>
                    <a:lnTo>
                      <a:pt x="1614" y="1143"/>
                    </a:lnTo>
                    <a:lnTo>
                      <a:pt x="1614" y="1130"/>
                    </a:lnTo>
                    <a:lnTo>
                      <a:pt x="1614" y="1117"/>
                    </a:lnTo>
                    <a:lnTo>
                      <a:pt x="1612" y="1104"/>
                    </a:lnTo>
                    <a:lnTo>
                      <a:pt x="1607" y="1078"/>
                    </a:lnTo>
                    <a:lnTo>
                      <a:pt x="1607" y="1078"/>
                    </a:lnTo>
                    <a:lnTo>
                      <a:pt x="1637" y="1096"/>
                    </a:lnTo>
                    <a:lnTo>
                      <a:pt x="1652" y="1105"/>
                    </a:lnTo>
                    <a:lnTo>
                      <a:pt x="1667" y="1112"/>
                    </a:lnTo>
                    <a:lnTo>
                      <a:pt x="1667" y="1112"/>
                    </a:lnTo>
                    <a:lnTo>
                      <a:pt x="1678" y="1117"/>
                    </a:lnTo>
                    <a:lnTo>
                      <a:pt x="1689" y="1121"/>
                    </a:lnTo>
                    <a:lnTo>
                      <a:pt x="1689" y="1121"/>
                    </a:lnTo>
                    <a:lnTo>
                      <a:pt x="1746" y="1140"/>
                    </a:lnTo>
                    <a:lnTo>
                      <a:pt x="1775" y="1148"/>
                    </a:lnTo>
                    <a:lnTo>
                      <a:pt x="1805" y="1157"/>
                    </a:lnTo>
                    <a:lnTo>
                      <a:pt x="1835" y="1165"/>
                    </a:lnTo>
                    <a:lnTo>
                      <a:pt x="1865" y="1171"/>
                    </a:lnTo>
                    <a:lnTo>
                      <a:pt x="1896" y="1177"/>
                    </a:lnTo>
                    <a:lnTo>
                      <a:pt x="1926" y="1180"/>
                    </a:lnTo>
                    <a:lnTo>
                      <a:pt x="1957" y="1182"/>
                    </a:lnTo>
                    <a:lnTo>
                      <a:pt x="1987" y="1183"/>
                    </a:lnTo>
                    <a:lnTo>
                      <a:pt x="2018" y="1182"/>
                    </a:lnTo>
                    <a:lnTo>
                      <a:pt x="2048" y="1179"/>
                    </a:lnTo>
                    <a:lnTo>
                      <a:pt x="2078" y="1172"/>
                    </a:lnTo>
                    <a:lnTo>
                      <a:pt x="2093" y="1169"/>
                    </a:lnTo>
                    <a:lnTo>
                      <a:pt x="2107" y="1165"/>
                    </a:lnTo>
                    <a:lnTo>
                      <a:pt x="2122" y="1159"/>
                    </a:lnTo>
                    <a:lnTo>
                      <a:pt x="2137" y="1153"/>
                    </a:lnTo>
                    <a:lnTo>
                      <a:pt x="2151" y="1146"/>
                    </a:lnTo>
                    <a:lnTo>
                      <a:pt x="2165" y="1139"/>
                    </a:lnTo>
                    <a:lnTo>
                      <a:pt x="2165" y="1139"/>
                    </a:lnTo>
                    <a:lnTo>
                      <a:pt x="2187" y="1126"/>
                    </a:lnTo>
                    <a:lnTo>
                      <a:pt x="2206" y="1110"/>
                    </a:lnTo>
                    <a:lnTo>
                      <a:pt x="2226" y="1094"/>
                    </a:lnTo>
                    <a:lnTo>
                      <a:pt x="2243" y="1077"/>
                    </a:lnTo>
                    <a:lnTo>
                      <a:pt x="2260" y="1057"/>
                    </a:lnTo>
                    <a:lnTo>
                      <a:pt x="2275" y="1036"/>
                    </a:lnTo>
                    <a:lnTo>
                      <a:pt x="2289" y="1014"/>
                    </a:lnTo>
                    <a:lnTo>
                      <a:pt x="2302" y="992"/>
                    </a:lnTo>
                    <a:lnTo>
                      <a:pt x="2313" y="969"/>
                    </a:lnTo>
                    <a:lnTo>
                      <a:pt x="2324" y="945"/>
                    </a:lnTo>
                    <a:lnTo>
                      <a:pt x="2333" y="920"/>
                    </a:lnTo>
                    <a:lnTo>
                      <a:pt x="2341" y="895"/>
                    </a:lnTo>
                    <a:lnTo>
                      <a:pt x="2348" y="870"/>
                    </a:lnTo>
                    <a:lnTo>
                      <a:pt x="2353" y="844"/>
                    </a:lnTo>
                    <a:lnTo>
                      <a:pt x="2358" y="819"/>
                    </a:lnTo>
                    <a:lnTo>
                      <a:pt x="2361" y="794"/>
                    </a:lnTo>
                    <a:lnTo>
                      <a:pt x="2361" y="794"/>
                    </a:lnTo>
                    <a:lnTo>
                      <a:pt x="2363" y="771"/>
                    </a:lnTo>
                    <a:lnTo>
                      <a:pt x="2364" y="746"/>
                    </a:lnTo>
                    <a:lnTo>
                      <a:pt x="2365" y="721"/>
                    </a:lnTo>
                    <a:lnTo>
                      <a:pt x="2364" y="694"/>
                    </a:lnTo>
                    <a:lnTo>
                      <a:pt x="2363" y="667"/>
                    </a:lnTo>
                    <a:lnTo>
                      <a:pt x="2361" y="640"/>
                    </a:lnTo>
                    <a:lnTo>
                      <a:pt x="2359" y="611"/>
                    </a:lnTo>
                    <a:lnTo>
                      <a:pt x="2355" y="583"/>
                    </a:lnTo>
                    <a:lnTo>
                      <a:pt x="2351" y="554"/>
                    </a:lnTo>
                    <a:lnTo>
                      <a:pt x="2347" y="526"/>
                    </a:lnTo>
                    <a:lnTo>
                      <a:pt x="2341" y="498"/>
                    </a:lnTo>
                    <a:lnTo>
                      <a:pt x="2335" y="471"/>
                    </a:lnTo>
                    <a:lnTo>
                      <a:pt x="2328" y="445"/>
                    </a:lnTo>
                    <a:lnTo>
                      <a:pt x="2321" y="419"/>
                    </a:lnTo>
                    <a:lnTo>
                      <a:pt x="2312" y="395"/>
                    </a:lnTo>
                    <a:lnTo>
                      <a:pt x="2303" y="372"/>
                    </a:lnTo>
                    <a:lnTo>
                      <a:pt x="2303" y="372"/>
                    </a:lnTo>
                    <a:close/>
                    <a:moveTo>
                      <a:pt x="1080" y="332"/>
                    </a:moveTo>
                    <a:lnTo>
                      <a:pt x="1080" y="332"/>
                    </a:lnTo>
                    <a:lnTo>
                      <a:pt x="1051" y="342"/>
                    </a:lnTo>
                    <a:lnTo>
                      <a:pt x="1022" y="352"/>
                    </a:lnTo>
                    <a:lnTo>
                      <a:pt x="994" y="361"/>
                    </a:lnTo>
                    <a:lnTo>
                      <a:pt x="965" y="368"/>
                    </a:lnTo>
                    <a:lnTo>
                      <a:pt x="965" y="368"/>
                    </a:lnTo>
                    <a:lnTo>
                      <a:pt x="937" y="404"/>
                    </a:lnTo>
                    <a:lnTo>
                      <a:pt x="927" y="421"/>
                    </a:lnTo>
                    <a:lnTo>
                      <a:pt x="917" y="437"/>
                    </a:lnTo>
                    <a:lnTo>
                      <a:pt x="908" y="454"/>
                    </a:lnTo>
                    <a:lnTo>
                      <a:pt x="900" y="473"/>
                    </a:lnTo>
                    <a:lnTo>
                      <a:pt x="895" y="495"/>
                    </a:lnTo>
                    <a:lnTo>
                      <a:pt x="891" y="520"/>
                    </a:lnTo>
                    <a:lnTo>
                      <a:pt x="891" y="520"/>
                    </a:lnTo>
                    <a:lnTo>
                      <a:pt x="885" y="476"/>
                    </a:lnTo>
                    <a:lnTo>
                      <a:pt x="884" y="460"/>
                    </a:lnTo>
                    <a:lnTo>
                      <a:pt x="884" y="446"/>
                    </a:lnTo>
                    <a:lnTo>
                      <a:pt x="886" y="432"/>
                    </a:lnTo>
                    <a:lnTo>
                      <a:pt x="892" y="419"/>
                    </a:lnTo>
                    <a:lnTo>
                      <a:pt x="898" y="402"/>
                    </a:lnTo>
                    <a:lnTo>
                      <a:pt x="909" y="385"/>
                    </a:lnTo>
                    <a:lnTo>
                      <a:pt x="909" y="385"/>
                    </a:lnTo>
                    <a:lnTo>
                      <a:pt x="895" y="393"/>
                    </a:lnTo>
                    <a:lnTo>
                      <a:pt x="880" y="405"/>
                    </a:lnTo>
                    <a:lnTo>
                      <a:pt x="880" y="405"/>
                    </a:lnTo>
                    <a:lnTo>
                      <a:pt x="871" y="414"/>
                    </a:lnTo>
                    <a:lnTo>
                      <a:pt x="862" y="424"/>
                    </a:lnTo>
                    <a:lnTo>
                      <a:pt x="854" y="437"/>
                    </a:lnTo>
                    <a:lnTo>
                      <a:pt x="845" y="451"/>
                    </a:lnTo>
                    <a:lnTo>
                      <a:pt x="827" y="483"/>
                    </a:lnTo>
                    <a:lnTo>
                      <a:pt x="810" y="518"/>
                    </a:lnTo>
                    <a:lnTo>
                      <a:pt x="795" y="554"/>
                    </a:lnTo>
                    <a:lnTo>
                      <a:pt x="780" y="587"/>
                    </a:lnTo>
                    <a:lnTo>
                      <a:pt x="757" y="641"/>
                    </a:lnTo>
                    <a:lnTo>
                      <a:pt x="757" y="641"/>
                    </a:lnTo>
                    <a:lnTo>
                      <a:pt x="759" y="633"/>
                    </a:lnTo>
                    <a:lnTo>
                      <a:pt x="759" y="633"/>
                    </a:lnTo>
                    <a:lnTo>
                      <a:pt x="766" y="605"/>
                    </a:lnTo>
                    <a:lnTo>
                      <a:pt x="775" y="571"/>
                    </a:lnTo>
                    <a:lnTo>
                      <a:pt x="787" y="534"/>
                    </a:lnTo>
                    <a:lnTo>
                      <a:pt x="800" y="496"/>
                    </a:lnTo>
                    <a:lnTo>
                      <a:pt x="814" y="459"/>
                    </a:lnTo>
                    <a:lnTo>
                      <a:pt x="822" y="441"/>
                    </a:lnTo>
                    <a:lnTo>
                      <a:pt x="830" y="425"/>
                    </a:lnTo>
                    <a:lnTo>
                      <a:pt x="837" y="410"/>
                    </a:lnTo>
                    <a:lnTo>
                      <a:pt x="846" y="397"/>
                    </a:lnTo>
                    <a:lnTo>
                      <a:pt x="855" y="385"/>
                    </a:lnTo>
                    <a:lnTo>
                      <a:pt x="862" y="376"/>
                    </a:lnTo>
                    <a:lnTo>
                      <a:pt x="862" y="376"/>
                    </a:lnTo>
                    <a:lnTo>
                      <a:pt x="873" y="366"/>
                    </a:lnTo>
                    <a:lnTo>
                      <a:pt x="882" y="359"/>
                    </a:lnTo>
                    <a:lnTo>
                      <a:pt x="890" y="353"/>
                    </a:lnTo>
                    <a:lnTo>
                      <a:pt x="898" y="349"/>
                    </a:lnTo>
                    <a:lnTo>
                      <a:pt x="907" y="347"/>
                    </a:lnTo>
                    <a:lnTo>
                      <a:pt x="917" y="344"/>
                    </a:lnTo>
                    <a:lnTo>
                      <a:pt x="943" y="342"/>
                    </a:lnTo>
                    <a:lnTo>
                      <a:pt x="943" y="342"/>
                    </a:lnTo>
                    <a:lnTo>
                      <a:pt x="1019" y="335"/>
                    </a:lnTo>
                    <a:lnTo>
                      <a:pt x="1095" y="326"/>
                    </a:lnTo>
                    <a:lnTo>
                      <a:pt x="1095" y="326"/>
                    </a:lnTo>
                    <a:lnTo>
                      <a:pt x="1080" y="332"/>
                    </a:lnTo>
                    <a:lnTo>
                      <a:pt x="1080" y="332"/>
                    </a:lnTo>
                    <a:close/>
                    <a:moveTo>
                      <a:pt x="1336" y="485"/>
                    </a:moveTo>
                    <a:lnTo>
                      <a:pt x="1336" y="485"/>
                    </a:lnTo>
                    <a:lnTo>
                      <a:pt x="1336" y="485"/>
                    </a:lnTo>
                    <a:lnTo>
                      <a:pt x="1336" y="485"/>
                    </a:lnTo>
                    <a:lnTo>
                      <a:pt x="1333" y="471"/>
                    </a:lnTo>
                    <a:lnTo>
                      <a:pt x="1332" y="456"/>
                    </a:lnTo>
                    <a:lnTo>
                      <a:pt x="1331" y="442"/>
                    </a:lnTo>
                    <a:lnTo>
                      <a:pt x="1332" y="429"/>
                    </a:lnTo>
                    <a:lnTo>
                      <a:pt x="1334" y="417"/>
                    </a:lnTo>
                    <a:lnTo>
                      <a:pt x="1337" y="405"/>
                    </a:lnTo>
                    <a:lnTo>
                      <a:pt x="1343" y="395"/>
                    </a:lnTo>
                    <a:lnTo>
                      <a:pt x="1349" y="384"/>
                    </a:lnTo>
                    <a:lnTo>
                      <a:pt x="1357" y="374"/>
                    </a:lnTo>
                    <a:lnTo>
                      <a:pt x="1368" y="364"/>
                    </a:lnTo>
                    <a:lnTo>
                      <a:pt x="1379" y="355"/>
                    </a:lnTo>
                    <a:lnTo>
                      <a:pt x="1393" y="348"/>
                    </a:lnTo>
                    <a:lnTo>
                      <a:pt x="1409" y="339"/>
                    </a:lnTo>
                    <a:lnTo>
                      <a:pt x="1426" y="332"/>
                    </a:lnTo>
                    <a:lnTo>
                      <a:pt x="1447" y="326"/>
                    </a:lnTo>
                    <a:lnTo>
                      <a:pt x="1469" y="319"/>
                    </a:lnTo>
                    <a:lnTo>
                      <a:pt x="1469" y="319"/>
                    </a:lnTo>
                    <a:lnTo>
                      <a:pt x="1455" y="327"/>
                    </a:lnTo>
                    <a:lnTo>
                      <a:pt x="1455" y="327"/>
                    </a:lnTo>
                    <a:lnTo>
                      <a:pt x="1440" y="336"/>
                    </a:lnTo>
                    <a:lnTo>
                      <a:pt x="1426" y="344"/>
                    </a:lnTo>
                    <a:lnTo>
                      <a:pt x="1414" y="353"/>
                    </a:lnTo>
                    <a:lnTo>
                      <a:pt x="1403" y="362"/>
                    </a:lnTo>
                    <a:lnTo>
                      <a:pt x="1393" y="372"/>
                    </a:lnTo>
                    <a:lnTo>
                      <a:pt x="1384" y="381"/>
                    </a:lnTo>
                    <a:lnTo>
                      <a:pt x="1376" y="391"/>
                    </a:lnTo>
                    <a:lnTo>
                      <a:pt x="1369" y="401"/>
                    </a:lnTo>
                    <a:lnTo>
                      <a:pt x="1362" y="411"/>
                    </a:lnTo>
                    <a:lnTo>
                      <a:pt x="1357" y="421"/>
                    </a:lnTo>
                    <a:lnTo>
                      <a:pt x="1348" y="442"/>
                    </a:lnTo>
                    <a:lnTo>
                      <a:pt x="1342" y="463"/>
                    </a:lnTo>
                    <a:lnTo>
                      <a:pt x="1336" y="485"/>
                    </a:lnTo>
                    <a:lnTo>
                      <a:pt x="1336" y="485"/>
                    </a:lnTo>
                    <a:close/>
                    <a:moveTo>
                      <a:pt x="1594" y="1048"/>
                    </a:moveTo>
                    <a:lnTo>
                      <a:pt x="1594" y="1048"/>
                    </a:lnTo>
                    <a:lnTo>
                      <a:pt x="1582" y="1056"/>
                    </a:lnTo>
                    <a:lnTo>
                      <a:pt x="1572" y="1062"/>
                    </a:lnTo>
                    <a:lnTo>
                      <a:pt x="1569" y="1066"/>
                    </a:lnTo>
                    <a:lnTo>
                      <a:pt x="1566" y="1070"/>
                    </a:lnTo>
                    <a:lnTo>
                      <a:pt x="1559" y="1083"/>
                    </a:lnTo>
                    <a:lnTo>
                      <a:pt x="1559" y="1083"/>
                    </a:lnTo>
                    <a:lnTo>
                      <a:pt x="1546" y="1112"/>
                    </a:lnTo>
                    <a:lnTo>
                      <a:pt x="1534" y="1143"/>
                    </a:lnTo>
                    <a:lnTo>
                      <a:pt x="1534" y="1143"/>
                    </a:lnTo>
                    <a:lnTo>
                      <a:pt x="1533" y="1147"/>
                    </a:lnTo>
                    <a:lnTo>
                      <a:pt x="1533" y="1147"/>
                    </a:lnTo>
                    <a:lnTo>
                      <a:pt x="1533" y="1145"/>
                    </a:lnTo>
                    <a:lnTo>
                      <a:pt x="1533" y="1145"/>
                    </a:lnTo>
                    <a:lnTo>
                      <a:pt x="1534" y="1141"/>
                    </a:lnTo>
                    <a:lnTo>
                      <a:pt x="1534" y="1141"/>
                    </a:lnTo>
                    <a:lnTo>
                      <a:pt x="1543" y="1087"/>
                    </a:lnTo>
                    <a:lnTo>
                      <a:pt x="1543" y="1087"/>
                    </a:lnTo>
                    <a:lnTo>
                      <a:pt x="1545" y="1074"/>
                    </a:lnTo>
                    <a:lnTo>
                      <a:pt x="1547" y="1063"/>
                    </a:lnTo>
                    <a:lnTo>
                      <a:pt x="1551" y="1055"/>
                    </a:lnTo>
                    <a:lnTo>
                      <a:pt x="1555" y="1048"/>
                    </a:lnTo>
                    <a:lnTo>
                      <a:pt x="1562" y="1043"/>
                    </a:lnTo>
                    <a:lnTo>
                      <a:pt x="1569" y="1038"/>
                    </a:lnTo>
                    <a:lnTo>
                      <a:pt x="1580" y="1035"/>
                    </a:lnTo>
                    <a:lnTo>
                      <a:pt x="1593" y="1033"/>
                    </a:lnTo>
                    <a:lnTo>
                      <a:pt x="1593" y="1033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22" y="1035"/>
                    </a:lnTo>
                    <a:lnTo>
                      <a:pt x="1594" y="1048"/>
                    </a:lnTo>
                    <a:lnTo>
                      <a:pt x="1594" y="1048"/>
                    </a:lnTo>
                    <a:close/>
                    <a:moveTo>
                      <a:pt x="1710" y="566"/>
                    </a:moveTo>
                    <a:lnTo>
                      <a:pt x="1710" y="566"/>
                    </a:lnTo>
                    <a:lnTo>
                      <a:pt x="1680" y="575"/>
                    </a:lnTo>
                    <a:lnTo>
                      <a:pt x="1650" y="587"/>
                    </a:lnTo>
                    <a:lnTo>
                      <a:pt x="1620" y="603"/>
                    </a:lnTo>
                    <a:lnTo>
                      <a:pt x="1591" y="620"/>
                    </a:lnTo>
                    <a:lnTo>
                      <a:pt x="1564" y="640"/>
                    </a:lnTo>
                    <a:lnTo>
                      <a:pt x="1536" y="660"/>
                    </a:lnTo>
                    <a:lnTo>
                      <a:pt x="1511" y="683"/>
                    </a:lnTo>
                    <a:lnTo>
                      <a:pt x="1499" y="695"/>
                    </a:lnTo>
                    <a:lnTo>
                      <a:pt x="1489" y="708"/>
                    </a:lnTo>
                    <a:lnTo>
                      <a:pt x="1489" y="708"/>
                    </a:lnTo>
                    <a:lnTo>
                      <a:pt x="1485" y="712"/>
                    </a:lnTo>
                    <a:lnTo>
                      <a:pt x="1485" y="712"/>
                    </a:lnTo>
                    <a:lnTo>
                      <a:pt x="1491" y="700"/>
                    </a:lnTo>
                    <a:lnTo>
                      <a:pt x="1496" y="688"/>
                    </a:lnTo>
                    <a:lnTo>
                      <a:pt x="1496" y="688"/>
                    </a:lnTo>
                    <a:lnTo>
                      <a:pt x="1504" y="675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23" y="649"/>
                    </a:lnTo>
                    <a:lnTo>
                      <a:pt x="1534" y="637"/>
                    </a:lnTo>
                    <a:lnTo>
                      <a:pt x="1546" y="627"/>
                    </a:lnTo>
                    <a:lnTo>
                      <a:pt x="1558" y="617"/>
                    </a:lnTo>
                    <a:lnTo>
                      <a:pt x="1558" y="617"/>
                    </a:lnTo>
                    <a:lnTo>
                      <a:pt x="1556" y="612"/>
                    </a:lnTo>
                    <a:lnTo>
                      <a:pt x="1556" y="612"/>
                    </a:lnTo>
                    <a:lnTo>
                      <a:pt x="1553" y="606"/>
                    </a:lnTo>
                    <a:lnTo>
                      <a:pt x="1547" y="600"/>
                    </a:lnTo>
                    <a:lnTo>
                      <a:pt x="1542" y="597"/>
                    </a:lnTo>
                    <a:lnTo>
                      <a:pt x="1536" y="594"/>
                    </a:lnTo>
                    <a:lnTo>
                      <a:pt x="1529" y="592"/>
                    </a:lnTo>
                    <a:lnTo>
                      <a:pt x="1522" y="592"/>
                    </a:lnTo>
                    <a:lnTo>
                      <a:pt x="1516" y="593"/>
                    </a:lnTo>
                    <a:lnTo>
                      <a:pt x="1509" y="595"/>
                    </a:lnTo>
                    <a:lnTo>
                      <a:pt x="1509" y="595"/>
                    </a:lnTo>
                    <a:lnTo>
                      <a:pt x="1503" y="599"/>
                    </a:lnTo>
                    <a:lnTo>
                      <a:pt x="1497" y="604"/>
                    </a:lnTo>
                    <a:lnTo>
                      <a:pt x="1494" y="609"/>
                    </a:lnTo>
                    <a:lnTo>
                      <a:pt x="1491" y="616"/>
                    </a:lnTo>
                    <a:lnTo>
                      <a:pt x="1489" y="622"/>
                    </a:lnTo>
                    <a:lnTo>
                      <a:pt x="1489" y="629"/>
                    </a:lnTo>
                    <a:lnTo>
                      <a:pt x="1490" y="635"/>
                    </a:lnTo>
                    <a:lnTo>
                      <a:pt x="1492" y="643"/>
                    </a:lnTo>
                    <a:lnTo>
                      <a:pt x="1492" y="643"/>
                    </a:lnTo>
                    <a:lnTo>
                      <a:pt x="1495" y="647"/>
                    </a:lnTo>
                    <a:lnTo>
                      <a:pt x="1498" y="652"/>
                    </a:lnTo>
                    <a:lnTo>
                      <a:pt x="1498" y="652"/>
                    </a:lnTo>
                    <a:lnTo>
                      <a:pt x="1492" y="646"/>
                    </a:lnTo>
                    <a:lnTo>
                      <a:pt x="1485" y="639"/>
                    </a:lnTo>
                    <a:lnTo>
                      <a:pt x="1480" y="631"/>
                    </a:lnTo>
                    <a:lnTo>
                      <a:pt x="1475" y="623"/>
                    </a:lnTo>
                    <a:lnTo>
                      <a:pt x="1475" y="623"/>
                    </a:lnTo>
                    <a:lnTo>
                      <a:pt x="1472" y="614"/>
                    </a:lnTo>
                    <a:lnTo>
                      <a:pt x="1469" y="605"/>
                    </a:lnTo>
                    <a:lnTo>
                      <a:pt x="1468" y="596"/>
                    </a:lnTo>
                    <a:lnTo>
                      <a:pt x="1468" y="587"/>
                    </a:lnTo>
                    <a:lnTo>
                      <a:pt x="1468" y="587"/>
                    </a:lnTo>
                    <a:lnTo>
                      <a:pt x="1452" y="599"/>
                    </a:lnTo>
                    <a:lnTo>
                      <a:pt x="1436" y="610"/>
                    </a:lnTo>
                    <a:lnTo>
                      <a:pt x="1419" y="620"/>
                    </a:lnTo>
                    <a:lnTo>
                      <a:pt x="1403" y="628"/>
                    </a:lnTo>
                    <a:lnTo>
                      <a:pt x="1403" y="628"/>
                    </a:lnTo>
                    <a:lnTo>
                      <a:pt x="1404" y="627"/>
                    </a:lnTo>
                    <a:lnTo>
                      <a:pt x="1404" y="627"/>
                    </a:lnTo>
                    <a:lnTo>
                      <a:pt x="1416" y="615"/>
                    </a:lnTo>
                    <a:lnTo>
                      <a:pt x="1429" y="599"/>
                    </a:lnTo>
                    <a:lnTo>
                      <a:pt x="1456" y="567"/>
                    </a:lnTo>
                    <a:lnTo>
                      <a:pt x="1469" y="549"/>
                    </a:lnTo>
                    <a:lnTo>
                      <a:pt x="1483" y="534"/>
                    </a:lnTo>
                    <a:lnTo>
                      <a:pt x="1496" y="522"/>
                    </a:lnTo>
                    <a:lnTo>
                      <a:pt x="1508" y="512"/>
                    </a:lnTo>
                    <a:lnTo>
                      <a:pt x="1508" y="512"/>
                    </a:lnTo>
                    <a:lnTo>
                      <a:pt x="1515" y="508"/>
                    </a:lnTo>
                    <a:lnTo>
                      <a:pt x="1521" y="505"/>
                    </a:lnTo>
                    <a:lnTo>
                      <a:pt x="1536" y="498"/>
                    </a:lnTo>
                    <a:lnTo>
                      <a:pt x="1552" y="494"/>
                    </a:lnTo>
                    <a:lnTo>
                      <a:pt x="1568" y="490"/>
                    </a:lnTo>
                    <a:lnTo>
                      <a:pt x="1600" y="484"/>
                    </a:lnTo>
                    <a:lnTo>
                      <a:pt x="1616" y="480"/>
                    </a:lnTo>
                    <a:lnTo>
                      <a:pt x="1632" y="474"/>
                    </a:lnTo>
                    <a:lnTo>
                      <a:pt x="1632" y="474"/>
                    </a:lnTo>
                    <a:lnTo>
                      <a:pt x="1630" y="475"/>
                    </a:lnTo>
                    <a:lnTo>
                      <a:pt x="1630" y="475"/>
                    </a:lnTo>
                    <a:lnTo>
                      <a:pt x="1619" y="484"/>
                    </a:lnTo>
                    <a:lnTo>
                      <a:pt x="1607" y="492"/>
                    </a:lnTo>
                    <a:lnTo>
                      <a:pt x="1581" y="507"/>
                    </a:lnTo>
                    <a:lnTo>
                      <a:pt x="1581" y="507"/>
                    </a:lnTo>
                    <a:lnTo>
                      <a:pt x="1589" y="510"/>
                    </a:lnTo>
                    <a:lnTo>
                      <a:pt x="1596" y="513"/>
                    </a:lnTo>
                    <a:lnTo>
                      <a:pt x="1603" y="518"/>
                    </a:lnTo>
                    <a:lnTo>
                      <a:pt x="1609" y="523"/>
                    </a:lnTo>
                    <a:lnTo>
                      <a:pt x="1615" y="529"/>
                    </a:lnTo>
                    <a:lnTo>
                      <a:pt x="1620" y="535"/>
                    </a:lnTo>
                    <a:lnTo>
                      <a:pt x="1625" y="542"/>
                    </a:lnTo>
                    <a:lnTo>
                      <a:pt x="1629" y="549"/>
                    </a:lnTo>
                    <a:lnTo>
                      <a:pt x="1629" y="549"/>
                    </a:lnTo>
                    <a:lnTo>
                      <a:pt x="1634" y="563"/>
                    </a:lnTo>
                    <a:lnTo>
                      <a:pt x="1637" y="576"/>
                    </a:lnTo>
                    <a:lnTo>
                      <a:pt x="1637" y="576"/>
                    </a:lnTo>
                    <a:lnTo>
                      <a:pt x="1650" y="573"/>
                    </a:lnTo>
                    <a:lnTo>
                      <a:pt x="1663" y="570"/>
                    </a:lnTo>
                    <a:lnTo>
                      <a:pt x="1663" y="570"/>
                    </a:lnTo>
                    <a:lnTo>
                      <a:pt x="1676" y="567"/>
                    </a:lnTo>
                    <a:lnTo>
                      <a:pt x="1689" y="566"/>
                    </a:lnTo>
                    <a:lnTo>
                      <a:pt x="1701" y="565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4" y="563"/>
                    </a:lnTo>
                    <a:lnTo>
                      <a:pt x="1714" y="563"/>
                    </a:lnTo>
                    <a:lnTo>
                      <a:pt x="1710" y="566"/>
                    </a:lnTo>
                    <a:lnTo>
                      <a:pt x="1710" y="566"/>
                    </a:lnTo>
                    <a:close/>
                    <a:moveTo>
                      <a:pt x="2265" y="336"/>
                    </a:moveTo>
                    <a:lnTo>
                      <a:pt x="2265" y="336"/>
                    </a:lnTo>
                    <a:lnTo>
                      <a:pt x="2265" y="336"/>
                    </a:lnTo>
                    <a:lnTo>
                      <a:pt x="2265" y="336"/>
                    </a:lnTo>
                    <a:lnTo>
                      <a:pt x="2257" y="361"/>
                    </a:lnTo>
                    <a:lnTo>
                      <a:pt x="2248" y="385"/>
                    </a:lnTo>
                    <a:lnTo>
                      <a:pt x="2242" y="397"/>
                    </a:lnTo>
                    <a:lnTo>
                      <a:pt x="2237" y="408"/>
                    </a:lnTo>
                    <a:lnTo>
                      <a:pt x="2229" y="419"/>
                    </a:lnTo>
                    <a:lnTo>
                      <a:pt x="2223" y="428"/>
                    </a:lnTo>
                    <a:lnTo>
                      <a:pt x="2214" y="438"/>
                    </a:lnTo>
                    <a:lnTo>
                      <a:pt x="2205" y="448"/>
                    </a:lnTo>
                    <a:lnTo>
                      <a:pt x="2196" y="457"/>
                    </a:lnTo>
                    <a:lnTo>
                      <a:pt x="2186" y="464"/>
                    </a:lnTo>
                    <a:lnTo>
                      <a:pt x="2175" y="472"/>
                    </a:lnTo>
                    <a:lnTo>
                      <a:pt x="2164" y="478"/>
                    </a:lnTo>
                    <a:lnTo>
                      <a:pt x="2151" y="484"/>
                    </a:lnTo>
                    <a:lnTo>
                      <a:pt x="2138" y="489"/>
                    </a:lnTo>
                    <a:lnTo>
                      <a:pt x="2138" y="489"/>
                    </a:lnTo>
                    <a:lnTo>
                      <a:pt x="2125" y="494"/>
                    </a:lnTo>
                    <a:lnTo>
                      <a:pt x="2113" y="495"/>
                    </a:lnTo>
                    <a:lnTo>
                      <a:pt x="2101" y="495"/>
                    </a:lnTo>
                    <a:lnTo>
                      <a:pt x="2089" y="493"/>
                    </a:lnTo>
                    <a:lnTo>
                      <a:pt x="2078" y="490"/>
                    </a:lnTo>
                    <a:lnTo>
                      <a:pt x="2066" y="486"/>
                    </a:lnTo>
                    <a:lnTo>
                      <a:pt x="2040" y="478"/>
                    </a:lnTo>
                    <a:lnTo>
                      <a:pt x="2040" y="478"/>
                    </a:lnTo>
                    <a:lnTo>
                      <a:pt x="2048" y="480"/>
                    </a:lnTo>
                    <a:lnTo>
                      <a:pt x="2048" y="480"/>
                    </a:lnTo>
                    <a:lnTo>
                      <a:pt x="2070" y="482"/>
                    </a:lnTo>
                    <a:lnTo>
                      <a:pt x="2080" y="482"/>
                    </a:lnTo>
                    <a:lnTo>
                      <a:pt x="2090" y="482"/>
                    </a:lnTo>
                    <a:lnTo>
                      <a:pt x="2099" y="482"/>
                    </a:lnTo>
                    <a:lnTo>
                      <a:pt x="2109" y="480"/>
                    </a:lnTo>
                    <a:lnTo>
                      <a:pt x="2119" y="476"/>
                    </a:lnTo>
                    <a:lnTo>
                      <a:pt x="2130" y="471"/>
                    </a:lnTo>
                    <a:lnTo>
                      <a:pt x="2130" y="471"/>
                    </a:lnTo>
                    <a:lnTo>
                      <a:pt x="2152" y="459"/>
                    </a:lnTo>
                    <a:lnTo>
                      <a:pt x="2172" y="446"/>
                    </a:lnTo>
                    <a:lnTo>
                      <a:pt x="2191" y="431"/>
                    </a:lnTo>
                    <a:lnTo>
                      <a:pt x="2208" y="414"/>
                    </a:lnTo>
                    <a:lnTo>
                      <a:pt x="2225" y="397"/>
                    </a:lnTo>
                    <a:lnTo>
                      <a:pt x="2239" y="377"/>
                    </a:lnTo>
                    <a:lnTo>
                      <a:pt x="2253" y="358"/>
                    </a:lnTo>
                    <a:lnTo>
                      <a:pt x="2264" y="336"/>
                    </a:lnTo>
                    <a:lnTo>
                      <a:pt x="2264" y="336"/>
                    </a:lnTo>
                    <a:lnTo>
                      <a:pt x="2266" y="332"/>
                    </a:lnTo>
                    <a:lnTo>
                      <a:pt x="2266" y="332"/>
                    </a:lnTo>
                    <a:lnTo>
                      <a:pt x="2265" y="336"/>
                    </a:lnTo>
                    <a:lnTo>
                      <a:pt x="2265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9534525" y="3376613"/>
                <a:ext cx="298450" cy="469900"/>
              </a:xfrm>
              <a:custGeom>
                <a:avLst/>
                <a:gdLst>
                  <a:gd name="T0" fmla="*/ 163 w 188"/>
                  <a:gd name="T1" fmla="*/ 280 h 296"/>
                  <a:gd name="T2" fmla="*/ 166 w 188"/>
                  <a:gd name="T3" fmla="*/ 270 h 296"/>
                  <a:gd name="T4" fmla="*/ 188 w 188"/>
                  <a:gd name="T5" fmla="*/ 207 h 296"/>
                  <a:gd name="T6" fmla="*/ 175 w 188"/>
                  <a:gd name="T7" fmla="*/ 218 h 296"/>
                  <a:gd name="T8" fmla="*/ 146 w 188"/>
                  <a:gd name="T9" fmla="*/ 236 h 296"/>
                  <a:gd name="T10" fmla="*/ 131 w 188"/>
                  <a:gd name="T11" fmla="*/ 243 h 296"/>
                  <a:gd name="T12" fmla="*/ 104 w 188"/>
                  <a:gd name="T13" fmla="*/ 251 h 296"/>
                  <a:gd name="T14" fmla="*/ 91 w 188"/>
                  <a:gd name="T15" fmla="*/ 252 h 296"/>
                  <a:gd name="T16" fmla="*/ 82 w 188"/>
                  <a:gd name="T17" fmla="*/ 250 h 296"/>
                  <a:gd name="T18" fmla="*/ 74 w 188"/>
                  <a:gd name="T19" fmla="*/ 244 h 296"/>
                  <a:gd name="T20" fmla="*/ 65 w 188"/>
                  <a:gd name="T21" fmla="*/ 227 h 296"/>
                  <a:gd name="T22" fmla="*/ 49 w 188"/>
                  <a:gd name="T23" fmla="*/ 196 h 296"/>
                  <a:gd name="T24" fmla="*/ 65 w 188"/>
                  <a:gd name="T25" fmla="*/ 182 h 296"/>
                  <a:gd name="T26" fmla="*/ 74 w 188"/>
                  <a:gd name="T27" fmla="*/ 166 h 296"/>
                  <a:gd name="T28" fmla="*/ 81 w 188"/>
                  <a:gd name="T29" fmla="*/ 151 h 296"/>
                  <a:gd name="T30" fmla="*/ 86 w 188"/>
                  <a:gd name="T31" fmla="*/ 117 h 296"/>
                  <a:gd name="T32" fmla="*/ 87 w 188"/>
                  <a:gd name="T33" fmla="*/ 83 h 296"/>
                  <a:gd name="T34" fmla="*/ 90 w 188"/>
                  <a:gd name="T35" fmla="*/ 64 h 296"/>
                  <a:gd name="T36" fmla="*/ 94 w 188"/>
                  <a:gd name="T37" fmla="*/ 44 h 296"/>
                  <a:gd name="T38" fmla="*/ 102 w 188"/>
                  <a:gd name="T39" fmla="*/ 24 h 296"/>
                  <a:gd name="T40" fmla="*/ 112 w 188"/>
                  <a:gd name="T41" fmla="*/ 0 h 296"/>
                  <a:gd name="T42" fmla="*/ 79 w 188"/>
                  <a:gd name="T43" fmla="*/ 24 h 296"/>
                  <a:gd name="T44" fmla="*/ 55 w 188"/>
                  <a:gd name="T45" fmla="*/ 44 h 296"/>
                  <a:gd name="T46" fmla="*/ 33 w 188"/>
                  <a:gd name="T47" fmla="*/ 68 h 296"/>
                  <a:gd name="T48" fmla="*/ 16 w 188"/>
                  <a:gd name="T49" fmla="*/ 94 h 296"/>
                  <a:gd name="T50" fmla="*/ 4 w 188"/>
                  <a:gd name="T51" fmla="*/ 122 h 296"/>
                  <a:gd name="T52" fmla="*/ 0 w 188"/>
                  <a:gd name="T53" fmla="*/ 142 h 296"/>
                  <a:gd name="T54" fmla="*/ 1 w 188"/>
                  <a:gd name="T55" fmla="*/ 157 h 296"/>
                  <a:gd name="T56" fmla="*/ 6 w 188"/>
                  <a:gd name="T57" fmla="*/ 171 h 296"/>
                  <a:gd name="T58" fmla="*/ 12 w 188"/>
                  <a:gd name="T59" fmla="*/ 184 h 296"/>
                  <a:gd name="T60" fmla="*/ 17 w 188"/>
                  <a:gd name="T61" fmla="*/ 190 h 296"/>
                  <a:gd name="T62" fmla="*/ 23 w 188"/>
                  <a:gd name="T63" fmla="*/ 197 h 296"/>
                  <a:gd name="T64" fmla="*/ 39 w 188"/>
                  <a:gd name="T65" fmla="*/ 249 h 296"/>
                  <a:gd name="T66" fmla="*/ 46 w 188"/>
                  <a:gd name="T67" fmla="*/ 266 h 296"/>
                  <a:gd name="T68" fmla="*/ 56 w 188"/>
                  <a:gd name="T69" fmla="*/ 280 h 296"/>
                  <a:gd name="T70" fmla="*/ 67 w 188"/>
                  <a:gd name="T71" fmla="*/ 288 h 296"/>
                  <a:gd name="T72" fmla="*/ 81 w 188"/>
                  <a:gd name="T73" fmla="*/ 294 h 296"/>
                  <a:gd name="T74" fmla="*/ 96 w 188"/>
                  <a:gd name="T75" fmla="*/ 296 h 296"/>
                  <a:gd name="T76" fmla="*/ 112 w 188"/>
                  <a:gd name="T77" fmla="*/ 295 h 296"/>
                  <a:gd name="T78" fmla="*/ 146 w 188"/>
                  <a:gd name="T79" fmla="*/ 286 h 296"/>
                  <a:gd name="T80" fmla="*/ 163 w 188"/>
                  <a:gd name="T81" fmla="*/ 28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96">
                    <a:moveTo>
                      <a:pt x="163" y="280"/>
                    </a:moveTo>
                    <a:lnTo>
                      <a:pt x="163" y="280"/>
                    </a:lnTo>
                    <a:lnTo>
                      <a:pt x="166" y="270"/>
                    </a:lnTo>
                    <a:lnTo>
                      <a:pt x="166" y="270"/>
                    </a:lnTo>
                    <a:lnTo>
                      <a:pt x="177" y="237"/>
                    </a:lnTo>
                    <a:lnTo>
                      <a:pt x="188" y="207"/>
                    </a:lnTo>
                    <a:lnTo>
                      <a:pt x="188" y="207"/>
                    </a:lnTo>
                    <a:lnTo>
                      <a:pt x="175" y="218"/>
                    </a:lnTo>
                    <a:lnTo>
                      <a:pt x="161" y="227"/>
                    </a:lnTo>
                    <a:lnTo>
                      <a:pt x="146" y="236"/>
                    </a:lnTo>
                    <a:lnTo>
                      <a:pt x="131" y="243"/>
                    </a:lnTo>
                    <a:lnTo>
                      <a:pt x="131" y="243"/>
                    </a:lnTo>
                    <a:lnTo>
                      <a:pt x="111" y="250"/>
                    </a:lnTo>
                    <a:lnTo>
                      <a:pt x="104" y="251"/>
                    </a:lnTo>
                    <a:lnTo>
                      <a:pt x="97" y="252"/>
                    </a:lnTo>
                    <a:lnTo>
                      <a:pt x="91" y="252"/>
                    </a:lnTo>
                    <a:lnTo>
                      <a:pt x="86" y="251"/>
                    </a:lnTo>
                    <a:lnTo>
                      <a:pt x="82" y="250"/>
                    </a:lnTo>
                    <a:lnTo>
                      <a:pt x="78" y="247"/>
                    </a:lnTo>
                    <a:lnTo>
                      <a:pt x="74" y="244"/>
                    </a:lnTo>
                    <a:lnTo>
                      <a:pt x="71" y="239"/>
                    </a:lnTo>
                    <a:lnTo>
                      <a:pt x="65" y="227"/>
                    </a:lnTo>
                    <a:lnTo>
                      <a:pt x="49" y="196"/>
                    </a:lnTo>
                    <a:lnTo>
                      <a:pt x="49" y="196"/>
                    </a:lnTo>
                    <a:lnTo>
                      <a:pt x="57" y="189"/>
                    </a:lnTo>
                    <a:lnTo>
                      <a:pt x="65" y="182"/>
                    </a:lnTo>
                    <a:lnTo>
                      <a:pt x="70" y="174"/>
                    </a:lnTo>
                    <a:lnTo>
                      <a:pt x="74" y="166"/>
                    </a:lnTo>
                    <a:lnTo>
                      <a:pt x="78" y="159"/>
                    </a:lnTo>
                    <a:lnTo>
                      <a:pt x="81" y="151"/>
                    </a:lnTo>
                    <a:lnTo>
                      <a:pt x="84" y="135"/>
                    </a:lnTo>
                    <a:lnTo>
                      <a:pt x="86" y="117"/>
                    </a:lnTo>
                    <a:lnTo>
                      <a:pt x="87" y="100"/>
                    </a:lnTo>
                    <a:lnTo>
                      <a:pt x="87" y="83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2" y="54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102" y="24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1" y="15"/>
                    </a:lnTo>
                    <a:lnTo>
                      <a:pt x="79" y="24"/>
                    </a:lnTo>
                    <a:lnTo>
                      <a:pt x="67" y="33"/>
                    </a:lnTo>
                    <a:lnTo>
                      <a:pt x="55" y="44"/>
                    </a:lnTo>
                    <a:lnTo>
                      <a:pt x="44" y="56"/>
                    </a:lnTo>
                    <a:lnTo>
                      <a:pt x="33" y="68"/>
                    </a:lnTo>
                    <a:lnTo>
                      <a:pt x="23" y="81"/>
                    </a:lnTo>
                    <a:lnTo>
                      <a:pt x="16" y="94"/>
                    </a:lnTo>
                    <a:lnTo>
                      <a:pt x="9" y="108"/>
                    </a:lnTo>
                    <a:lnTo>
                      <a:pt x="4" y="122"/>
                    </a:lnTo>
                    <a:lnTo>
                      <a:pt x="1" y="136"/>
                    </a:lnTo>
                    <a:lnTo>
                      <a:pt x="0" y="142"/>
                    </a:lnTo>
                    <a:lnTo>
                      <a:pt x="0" y="150"/>
                    </a:lnTo>
                    <a:lnTo>
                      <a:pt x="1" y="157"/>
                    </a:lnTo>
                    <a:lnTo>
                      <a:pt x="2" y="163"/>
                    </a:lnTo>
                    <a:lnTo>
                      <a:pt x="6" y="171"/>
                    </a:lnTo>
                    <a:lnTo>
                      <a:pt x="8" y="177"/>
                    </a:lnTo>
                    <a:lnTo>
                      <a:pt x="12" y="184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33" y="233"/>
                    </a:lnTo>
                    <a:lnTo>
                      <a:pt x="39" y="249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3"/>
                    </a:lnTo>
                    <a:lnTo>
                      <a:pt x="56" y="280"/>
                    </a:lnTo>
                    <a:lnTo>
                      <a:pt x="61" y="284"/>
                    </a:lnTo>
                    <a:lnTo>
                      <a:pt x="67" y="288"/>
                    </a:lnTo>
                    <a:lnTo>
                      <a:pt x="74" y="292"/>
                    </a:lnTo>
                    <a:lnTo>
                      <a:pt x="81" y="294"/>
                    </a:lnTo>
                    <a:lnTo>
                      <a:pt x="89" y="295"/>
                    </a:lnTo>
                    <a:lnTo>
                      <a:pt x="96" y="296"/>
                    </a:lnTo>
                    <a:lnTo>
                      <a:pt x="105" y="295"/>
                    </a:lnTo>
                    <a:lnTo>
                      <a:pt x="112" y="295"/>
                    </a:lnTo>
                    <a:lnTo>
                      <a:pt x="130" y="292"/>
                    </a:lnTo>
                    <a:lnTo>
                      <a:pt x="146" y="286"/>
                    </a:lnTo>
                    <a:lnTo>
                      <a:pt x="163" y="280"/>
                    </a:lnTo>
                    <a:lnTo>
                      <a:pt x="163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9620250" y="4457700"/>
                <a:ext cx="414338" cy="582613"/>
              </a:xfrm>
              <a:custGeom>
                <a:avLst/>
                <a:gdLst>
                  <a:gd name="T0" fmla="*/ 100 w 261"/>
                  <a:gd name="T1" fmla="*/ 46 h 367"/>
                  <a:gd name="T2" fmla="*/ 100 w 261"/>
                  <a:gd name="T3" fmla="*/ 46 h 367"/>
                  <a:gd name="T4" fmla="*/ 94 w 261"/>
                  <a:gd name="T5" fmla="*/ 52 h 367"/>
                  <a:gd name="T6" fmla="*/ 94 w 261"/>
                  <a:gd name="T7" fmla="*/ 52 h 367"/>
                  <a:gd name="T8" fmla="*/ 21 w 261"/>
                  <a:gd name="T9" fmla="*/ 127 h 367"/>
                  <a:gd name="T10" fmla="*/ 21 w 261"/>
                  <a:gd name="T11" fmla="*/ 127 h 367"/>
                  <a:gd name="T12" fmla="*/ 9 w 261"/>
                  <a:gd name="T13" fmla="*/ 139 h 367"/>
                  <a:gd name="T14" fmla="*/ 5 w 261"/>
                  <a:gd name="T15" fmla="*/ 143 h 367"/>
                  <a:gd name="T16" fmla="*/ 3 w 261"/>
                  <a:gd name="T17" fmla="*/ 148 h 367"/>
                  <a:gd name="T18" fmla="*/ 1 w 261"/>
                  <a:gd name="T19" fmla="*/ 153 h 367"/>
                  <a:gd name="T20" fmla="*/ 0 w 261"/>
                  <a:gd name="T21" fmla="*/ 159 h 367"/>
                  <a:gd name="T22" fmla="*/ 1 w 261"/>
                  <a:gd name="T23" fmla="*/ 166 h 367"/>
                  <a:gd name="T24" fmla="*/ 2 w 261"/>
                  <a:gd name="T25" fmla="*/ 175 h 367"/>
                  <a:gd name="T26" fmla="*/ 2 w 261"/>
                  <a:gd name="T27" fmla="*/ 175 h 367"/>
                  <a:gd name="T28" fmla="*/ 4 w 261"/>
                  <a:gd name="T29" fmla="*/ 189 h 367"/>
                  <a:gd name="T30" fmla="*/ 8 w 261"/>
                  <a:gd name="T31" fmla="*/ 203 h 367"/>
                  <a:gd name="T32" fmla="*/ 14 w 261"/>
                  <a:gd name="T33" fmla="*/ 219 h 367"/>
                  <a:gd name="T34" fmla="*/ 21 w 261"/>
                  <a:gd name="T35" fmla="*/ 233 h 367"/>
                  <a:gd name="T36" fmla="*/ 29 w 261"/>
                  <a:gd name="T37" fmla="*/ 247 h 367"/>
                  <a:gd name="T38" fmla="*/ 39 w 261"/>
                  <a:gd name="T39" fmla="*/ 261 h 367"/>
                  <a:gd name="T40" fmla="*/ 50 w 261"/>
                  <a:gd name="T41" fmla="*/ 274 h 367"/>
                  <a:gd name="T42" fmla="*/ 62 w 261"/>
                  <a:gd name="T43" fmla="*/ 287 h 367"/>
                  <a:gd name="T44" fmla="*/ 62 w 261"/>
                  <a:gd name="T45" fmla="*/ 287 h 367"/>
                  <a:gd name="T46" fmla="*/ 64 w 261"/>
                  <a:gd name="T47" fmla="*/ 289 h 367"/>
                  <a:gd name="T48" fmla="*/ 64 w 261"/>
                  <a:gd name="T49" fmla="*/ 289 h 367"/>
                  <a:gd name="T50" fmla="*/ 78 w 261"/>
                  <a:gd name="T51" fmla="*/ 304 h 367"/>
                  <a:gd name="T52" fmla="*/ 99 w 261"/>
                  <a:gd name="T53" fmla="*/ 320 h 367"/>
                  <a:gd name="T54" fmla="*/ 124 w 261"/>
                  <a:gd name="T55" fmla="*/ 337 h 367"/>
                  <a:gd name="T56" fmla="*/ 137 w 261"/>
                  <a:gd name="T57" fmla="*/ 345 h 367"/>
                  <a:gd name="T58" fmla="*/ 150 w 261"/>
                  <a:gd name="T59" fmla="*/ 351 h 367"/>
                  <a:gd name="T60" fmla="*/ 163 w 261"/>
                  <a:gd name="T61" fmla="*/ 358 h 367"/>
                  <a:gd name="T62" fmla="*/ 177 w 261"/>
                  <a:gd name="T63" fmla="*/ 362 h 367"/>
                  <a:gd name="T64" fmla="*/ 190 w 261"/>
                  <a:gd name="T65" fmla="*/ 366 h 367"/>
                  <a:gd name="T66" fmla="*/ 202 w 261"/>
                  <a:gd name="T67" fmla="*/ 367 h 367"/>
                  <a:gd name="T68" fmla="*/ 214 w 261"/>
                  <a:gd name="T69" fmla="*/ 366 h 367"/>
                  <a:gd name="T70" fmla="*/ 221 w 261"/>
                  <a:gd name="T71" fmla="*/ 365 h 367"/>
                  <a:gd name="T72" fmla="*/ 226 w 261"/>
                  <a:gd name="T73" fmla="*/ 362 h 367"/>
                  <a:gd name="T74" fmla="*/ 231 w 261"/>
                  <a:gd name="T75" fmla="*/ 360 h 367"/>
                  <a:gd name="T76" fmla="*/ 236 w 261"/>
                  <a:gd name="T77" fmla="*/ 357 h 367"/>
                  <a:gd name="T78" fmla="*/ 240 w 261"/>
                  <a:gd name="T79" fmla="*/ 353 h 367"/>
                  <a:gd name="T80" fmla="*/ 245 w 261"/>
                  <a:gd name="T81" fmla="*/ 348 h 367"/>
                  <a:gd name="T82" fmla="*/ 245 w 261"/>
                  <a:gd name="T83" fmla="*/ 348 h 367"/>
                  <a:gd name="T84" fmla="*/ 250 w 261"/>
                  <a:gd name="T85" fmla="*/ 338 h 367"/>
                  <a:gd name="T86" fmla="*/ 254 w 261"/>
                  <a:gd name="T87" fmla="*/ 328 h 367"/>
                  <a:gd name="T88" fmla="*/ 259 w 261"/>
                  <a:gd name="T89" fmla="*/ 317 h 367"/>
                  <a:gd name="T90" fmla="*/ 261 w 261"/>
                  <a:gd name="T91" fmla="*/ 306 h 367"/>
                  <a:gd name="T92" fmla="*/ 261 w 261"/>
                  <a:gd name="T93" fmla="*/ 306 h 367"/>
                  <a:gd name="T94" fmla="*/ 261 w 261"/>
                  <a:gd name="T95" fmla="*/ 304 h 367"/>
                  <a:gd name="T96" fmla="*/ 261 w 261"/>
                  <a:gd name="T97" fmla="*/ 304 h 367"/>
                  <a:gd name="T98" fmla="*/ 239 w 261"/>
                  <a:gd name="T99" fmla="*/ 270 h 367"/>
                  <a:gd name="T100" fmla="*/ 219 w 261"/>
                  <a:gd name="T101" fmla="*/ 234 h 367"/>
                  <a:gd name="T102" fmla="*/ 198 w 261"/>
                  <a:gd name="T103" fmla="*/ 197 h 367"/>
                  <a:gd name="T104" fmla="*/ 179 w 261"/>
                  <a:gd name="T105" fmla="*/ 159 h 367"/>
                  <a:gd name="T106" fmla="*/ 161 w 261"/>
                  <a:gd name="T107" fmla="*/ 121 h 367"/>
                  <a:gd name="T108" fmla="*/ 144 w 261"/>
                  <a:gd name="T109" fmla="*/ 80 h 367"/>
                  <a:gd name="T110" fmla="*/ 130 w 261"/>
                  <a:gd name="T111" fmla="*/ 40 h 367"/>
                  <a:gd name="T112" fmla="*/ 117 w 261"/>
                  <a:gd name="T113" fmla="*/ 0 h 367"/>
                  <a:gd name="T114" fmla="*/ 117 w 261"/>
                  <a:gd name="T115" fmla="*/ 0 h 367"/>
                  <a:gd name="T116" fmla="*/ 100 w 261"/>
                  <a:gd name="T117" fmla="*/ 46 h 367"/>
                  <a:gd name="T118" fmla="*/ 100 w 261"/>
                  <a:gd name="T119" fmla="*/ 4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1" h="367">
                    <a:moveTo>
                      <a:pt x="100" y="46"/>
                    </a:moveTo>
                    <a:lnTo>
                      <a:pt x="100" y="46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9" y="139"/>
                    </a:lnTo>
                    <a:lnTo>
                      <a:pt x="5" y="143"/>
                    </a:lnTo>
                    <a:lnTo>
                      <a:pt x="3" y="148"/>
                    </a:lnTo>
                    <a:lnTo>
                      <a:pt x="1" y="153"/>
                    </a:lnTo>
                    <a:lnTo>
                      <a:pt x="0" y="159"/>
                    </a:lnTo>
                    <a:lnTo>
                      <a:pt x="1" y="166"/>
                    </a:lnTo>
                    <a:lnTo>
                      <a:pt x="2" y="175"/>
                    </a:lnTo>
                    <a:lnTo>
                      <a:pt x="2" y="175"/>
                    </a:lnTo>
                    <a:lnTo>
                      <a:pt x="4" y="189"/>
                    </a:lnTo>
                    <a:lnTo>
                      <a:pt x="8" y="203"/>
                    </a:lnTo>
                    <a:lnTo>
                      <a:pt x="14" y="219"/>
                    </a:lnTo>
                    <a:lnTo>
                      <a:pt x="21" y="233"/>
                    </a:lnTo>
                    <a:lnTo>
                      <a:pt x="29" y="247"/>
                    </a:lnTo>
                    <a:lnTo>
                      <a:pt x="39" y="261"/>
                    </a:lnTo>
                    <a:lnTo>
                      <a:pt x="50" y="274"/>
                    </a:lnTo>
                    <a:lnTo>
                      <a:pt x="62" y="287"/>
                    </a:lnTo>
                    <a:lnTo>
                      <a:pt x="62" y="287"/>
                    </a:lnTo>
                    <a:lnTo>
                      <a:pt x="64" y="289"/>
                    </a:lnTo>
                    <a:lnTo>
                      <a:pt x="64" y="289"/>
                    </a:lnTo>
                    <a:lnTo>
                      <a:pt x="78" y="304"/>
                    </a:lnTo>
                    <a:lnTo>
                      <a:pt x="99" y="320"/>
                    </a:lnTo>
                    <a:lnTo>
                      <a:pt x="124" y="337"/>
                    </a:lnTo>
                    <a:lnTo>
                      <a:pt x="137" y="345"/>
                    </a:lnTo>
                    <a:lnTo>
                      <a:pt x="150" y="351"/>
                    </a:lnTo>
                    <a:lnTo>
                      <a:pt x="163" y="358"/>
                    </a:lnTo>
                    <a:lnTo>
                      <a:pt x="177" y="362"/>
                    </a:lnTo>
                    <a:lnTo>
                      <a:pt x="190" y="366"/>
                    </a:lnTo>
                    <a:lnTo>
                      <a:pt x="202" y="367"/>
                    </a:lnTo>
                    <a:lnTo>
                      <a:pt x="214" y="366"/>
                    </a:lnTo>
                    <a:lnTo>
                      <a:pt x="221" y="365"/>
                    </a:lnTo>
                    <a:lnTo>
                      <a:pt x="226" y="362"/>
                    </a:lnTo>
                    <a:lnTo>
                      <a:pt x="231" y="360"/>
                    </a:lnTo>
                    <a:lnTo>
                      <a:pt x="236" y="357"/>
                    </a:lnTo>
                    <a:lnTo>
                      <a:pt x="240" y="353"/>
                    </a:lnTo>
                    <a:lnTo>
                      <a:pt x="245" y="348"/>
                    </a:lnTo>
                    <a:lnTo>
                      <a:pt x="245" y="348"/>
                    </a:lnTo>
                    <a:lnTo>
                      <a:pt x="250" y="338"/>
                    </a:lnTo>
                    <a:lnTo>
                      <a:pt x="254" y="328"/>
                    </a:lnTo>
                    <a:lnTo>
                      <a:pt x="259" y="317"/>
                    </a:lnTo>
                    <a:lnTo>
                      <a:pt x="261" y="306"/>
                    </a:lnTo>
                    <a:lnTo>
                      <a:pt x="261" y="306"/>
                    </a:lnTo>
                    <a:lnTo>
                      <a:pt x="261" y="304"/>
                    </a:lnTo>
                    <a:lnTo>
                      <a:pt x="261" y="304"/>
                    </a:lnTo>
                    <a:lnTo>
                      <a:pt x="239" y="270"/>
                    </a:lnTo>
                    <a:lnTo>
                      <a:pt x="219" y="234"/>
                    </a:lnTo>
                    <a:lnTo>
                      <a:pt x="198" y="197"/>
                    </a:lnTo>
                    <a:lnTo>
                      <a:pt x="179" y="159"/>
                    </a:lnTo>
                    <a:lnTo>
                      <a:pt x="161" y="121"/>
                    </a:lnTo>
                    <a:lnTo>
                      <a:pt x="144" y="80"/>
                    </a:lnTo>
                    <a:lnTo>
                      <a:pt x="130" y="4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46"/>
                    </a:lnTo>
                    <a:lnTo>
                      <a:pt x="10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9723438" y="3425825"/>
                <a:ext cx="41275" cy="69850"/>
              </a:xfrm>
              <a:custGeom>
                <a:avLst/>
                <a:gdLst>
                  <a:gd name="T0" fmla="*/ 26 w 26"/>
                  <a:gd name="T1" fmla="*/ 44 h 44"/>
                  <a:gd name="T2" fmla="*/ 26 w 26"/>
                  <a:gd name="T3" fmla="*/ 44 h 44"/>
                  <a:gd name="T4" fmla="*/ 25 w 26"/>
                  <a:gd name="T5" fmla="*/ 30 h 44"/>
                  <a:gd name="T6" fmla="*/ 22 w 26"/>
                  <a:gd name="T7" fmla="*/ 18 h 44"/>
                  <a:gd name="T8" fmla="*/ 19 w 26"/>
                  <a:gd name="T9" fmla="*/ 12 h 44"/>
                  <a:gd name="T10" fmla="*/ 15 w 26"/>
                  <a:gd name="T11" fmla="*/ 8 h 44"/>
                  <a:gd name="T12" fmla="*/ 12 w 26"/>
                  <a:gd name="T13" fmla="*/ 5 h 44"/>
                  <a:gd name="T14" fmla="*/ 7 w 26"/>
                  <a:gd name="T15" fmla="*/ 0 h 44"/>
                  <a:gd name="T16" fmla="*/ 7 w 26"/>
                  <a:gd name="T17" fmla="*/ 0 h 44"/>
                  <a:gd name="T18" fmla="*/ 4 w 26"/>
                  <a:gd name="T19" fmla="*/ 10 h 44"/>
                  <a:gd name="T20" fmla="*/ 4 w 26"/>
                  <a:gd name="T21" fmla="*/ 10 h 44"/>
                  <a:gd name="T22" fmla="*/ 2 w 26"/>
                  <a:gd name="T23" fmla="*/ 21 h 44"/>
                  <a:gd name="T24" fmla="*/ 0 w 26"/>
                  <a:gd name="T25" fmla="*/ 31 h 44"/>
                  <a:gd name="T26" fmla="*/ 0 w 26"/>
                  <a:gd name="T27" fmla="*/ 31 h 44"/>
                  <a:gd name="T28" fmla="*/ 8 w 26"/>
                  <a:gd name="T29" fmla="*/ 31 h 44"/>
                  <a:gd name="T30" fmla="*/ 14 w 26"/>
                  <a:gd name="T31" fmla="*/ 34 h 44"/>
                  <a:gd name="T32" fmla="*/ 21 w 26"/>
                  <a:gd name="T33" fmla="*/ 38 h 44"/>
                  <a:gd name="T34" fmla="*/ 26 w 26"/>
                  <a:gd name="T35" fmla="*/ 44 h 44"/>
                  <a:gd name="T36" fmla="*/ 26 w 26"/>
                  <a:gd name="T3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4">
                    <a:moveTo>
                      <a:pt x="26" y="44"/>
                    </a:moveTo>
                    <a:lnTo>
                      <a:pt x="26" y="44"/>
                    </a:lnTo>
                    <a:lnTo>
                      <a:pt x="25" y="30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15" y="8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14" y="34"/>
                    </a:lnTo>
                    <a:lnTo>
                      <a:pt x="21" y="38"/>
                    </a:lnTo>
                    <a:lnTo>
                      <a:pt x="26" y="44"/>
                    </a:lnTo>
                    <a:lnTo>
                      <a:pt x="26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5"/>
              <p:cNvSpPr>
                <a:spLocks/>
              </p:cNvSpPr>
              <p:nvPr/>
            </p:nvSpPr>
            <p:spPr bwMode="auto">
              <a:xfrm>
                <a:off x="9721850" y="3716338"/>
                <a:ext cx="1588" cy="476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11744325" y="4568825"/>
                <a:ext cx="417513" cy="642938"/>
              </a:xfrm>
              <a:custGeom>
                <a:avLst/>
                <a:gdLst>
                  <a:gd name="T0" fmla="*/ 245 w 263"/>
                  <a:gd name="T1" fmla="*/ 165 h 405"/>
                  <a:gd name="T2" fmla="*/ 245 w 263"/>
                  <a:gd name="T3" fmla="*/ 165 h 405"/>
                  <a:gd name="T4" fmla="*/ 244 w 263"/>
                  <a:gd name="T5" fmla="*/ 151 h 405"/>
                  <a:gd name="T6" fmla="*/ 243 w 263"/>
                  <a:gd name="T7" fmla="*/ 138 h 405"/>
                  <a:gd name="T8" fmla="*/ 241 w 263"/>
                  <a:gd name="T9" fmla="*/ 126 h 405"/>
                  <a:gd name="T10" fmla="*/ 239 w 263"/>
                  <a:gd name="T11" fmla="*/ 114 h 405"/>
                  <a:gd name="T12" fmla="*/ 231 w 263"/>
                  <a:gd name="T13" fmla="*/ 91 h 405"/>
                  <a:gd name="T14" fmla="*/ 220 w 263"/>
                  <a:gd name="T15" fmla="*/ 65 h 405"/>
                  <a:gd name="T16" fmla="*/ 220 w 263"/>
                  <a:gd name="T17" fmla="*/ 65 h 405"/>
                  <a:gd name="T18" fmla="*/ 215 w 263"/>
                  <a:gd name="T19" fmla="*/ 48 h 405"/>
                  <a:gd name="T20" fmla="*/ 209 w 263"/>
                  <a:gd name="T21" fmla="*/ 32 h 405"/>
                  <a:gd name="T22" fmla="*/ 199 w 263"/>
                  <a:gd name="T23" fmla="*/ 0 h 405"/>
                  <a:gd name="T24" fmla="*/ 199 w 263"/>
                  <a:gd name="T25" fmla="*/ 0 h 405"/>
                  <a:gd name="T26" fmla="*/ 189 w 263"/>
                  <a:gd name="T27" fmla="*/ 37 h 405"/>
                  <a:gd name="T28" fmla="*/ 175 w 263"/>
                  <a:gd name="T29" fmla="*/ 74 h 405"/>
                  <a:gd name="T30" fmla="*/ 162 w 263"/>
                  <a:gd name="T31" fmla="*/ 113 h 405"/>
                  <a:gd name="T32" fmla="*/ 149 w 263"/>
                  <a:gd name="T33" fmla="*/ 153 h 405"/>
                  <a:gd name="T34" fmla="*/ 149 w 263"/>
                  <a:gd name="T35" fmla="*/ 153 h 405"/>
                  <a:gd name="T36" fmla="*/ 141 w 263"/>
                  <a:gd name="T37" fmla="*/ 176 h 405"/>
                  <a:gd name="T38" fmla="*/ 126 w 263"/>
                  <a:gd name="T39" fmla="*/ 206 h 405"/>
                  <a:gd name="T40" fmla="*/ 108 w 263"/>
                  <a:gd name="T41" fmla="*/ 240 h 405"/>
                  <a:gd name="T42" fmla="*/ 87 w 263"/>
                  <a:gd name="T43" fmla="*/ 277 h 405"/>
                  <a:gd name="T44" fmla="*/ 64 w 263"/>
                  <a:gd name="T45" fmla="*/ 312 h 405"/>
                  <a:gd name="T46" fmla="*/ 41 w 263"/>
                  <a:gd name="T47" fmla="*/ 345 h 405"/>
                  <a:gd name="T48" fmla="*/ 31 w 263"/>
                  <a:gd name="T49" fmla="*/ 359 h 405"/>
                  <a:gd name="T50" fmla="*/ 20 w 263"/>
                  <a:gd name="T51" fmla="*/ 371 h 405"/>
                  <a:gd name="T52" fmla="*/ 10 w 263"/>
                  <a:gd name="T53" fmla="*/ 382 h 405"/>
                  <a:gd name="T54" fmla="*/ 0 w 263"/>
                  <a:gd name="T55" fmla="*/ 389 h 405"/>
                  <a:gd name="T56" fmla="*/ 0 w 263"/>
                  <a:gd name="T57" fmla="*/ 389 h 405"/>
                  <a:gd name="T58" fmla="*/ 4 w 263"/>
                  <a:gd name="T59" fmla="*/ 392 h 405"/>
                  <a:gd name="T60" fmla="*/ 9 w 263"/>
                  <a:gd name="T61" fmla="*/ 394 h 405"/>
                  <a:gd name="T62" fmla="*/ 21 w 263"/>
                  <a:gd name="T63" fmla="*/ 397 h 405"/>
                  <a:gd name="T64" fmla="*/ 38 w 263"/>
                  <a:gd name="T65" fmla="*/ 400 h 405"/>
                  <a:gd name="T66" fmla="*/ 59 w 263"/>
                  <a:gd name="T67" fmla="*/ 402 h 405"/>
                  <a:gd name="T68" fmla="*/ 59 w 263"/>
                  <a:gd name="T69" fmla="*/ 402 h 405"/>
                  <a:gd name="T70" fmla="*/ 85 w 263"/>
                  <a:gd name="T71" fmla="*/ 403 h 405"/>
                  <a:gd name="T72" fmla="*/ 124 w 263"/>
                  <a:gd name="T73" fmla="*/ 403 h 405"/>
                  <a:gd name="T74" fmla="*/ 191 w 263"/>
                  <a:gd name="T75" fmla="*/ 405 h 405"/>
                  <a:gd name="T76" fmla="*/ 191 w 263"/>
                  <a:gd name="T77" fmla="*/ 405 h 405"/>
                  <a:gd name="T78" fmla="*/ 207 w 263"/>
                  <a:gd name="T79" fmla="*/ 405 h 405"/>
                  <a:gd name="T80" fmla="*/ 221 w 263"/>
                  <a:gd name="T81" fmla="*/ 403 h 405"/>
                  <a:gd name="T82" fmla="*/ 233 w 263"/>
                  <a:gd name="T83" fmla="*/ 401 h 405"/>
                  <a:gd name="T84" fmla="*/ 238 w 263"/>
                  <a:gd name="T85" fmla="*/ 399 h 405"/>
                  <a:gd name="T86" fmla="*/ 242 w 263"/>
                  <a:gd name="T87" fmla="*/ 397 h 405"/>
                  <a:gd name="T88" fmla="*/ 246 w 263"/>
                  <a:gd name="T89" fmla="*/ 394 h 405"/>
                  <a:gd name="T90" fmla="*/ 249 w 263"/>
                  <a:gd name="T91" fmla="*/ 389 h 405"/>
                  <a:gd name="T92" fmla="*/ 253 w 263"/>
                  <a:gd name="T93" fmla="*/ 385 h 405"/>
                  <a:gd name="T94" fmla="*/ 255 w 263"/>
                  <a:gd name="T95" fmla="*/ 380 h 405"/>
                  <a:gd name="T96" fmla="*/ 259 w 263"/>
                  <a:gd name="T97" fmla="*/ 365 h 405"/>
                  <a:gd name="T98" fmla="*/ 261 w 263"/>
                  <a:gd name="T99" fmla="*/ 347 h 405"/>
                  <a:gd name="T100" fmla="*/ 261 w 263"/>
                  <a:gd name="T101" fmla="*/ 347 h 405"/>
                  <a:gd name="T102" fmla="*/ 263 w 263"/>
                  <a:gd name="T103" fmla="*/ 330 h 405"/>
                  <a:gd name="T104" fmla="*/ 263 w 263"/>
                  <a:gd name="T105" fmla="*/ 324 h 405"/>
                  <a:gd name="T106" fmla="*/ 261 w 263"/>
                  <a:gd name="T107" fmla="*/ 317 h 405"/>
                  <a:gd name="T108" fmla="*/ 259 w 263"/>
                  <a:gd name="T109" fmla="*/ 312 h 405"/>
                  <a:gd name="T110" fmla="*/ 257 w 263"/>
                  <a:gd name="T111" fmla="*/ 307 h 405"/>
                  <a:gd name="T112" fmla="*/ 248 w 263"/>
                  <a:gd name="T113" fmla="*/ 291 h 405"/>
                  <a:gd name="T114" fmla="*/ 248 w 263"/>
                  <a:gd name="T115" fmla="*/ 291 h 405"/>
                  <a:gd name="T116" fmla="*/ 245 w 263"/>
                  <a:gd name="T117" fmla="*/ 165 h 405"/>
                  <a:gd name="T118" fmla="*/ 245 w 263"/>
                  <a:gd name="T119" fmla="*/ 16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3" h="405">
                    <a:moveTo>
                      <a:pt x="245" y="165"/>
                    </a:moveTo>
                    <a:lnTo>
                      <a:pt x="245" y="165"/>
                    </a:lnTo>
                    <a:lnTo>
                      <a:pt x="244" y="151"/>
                    </a:lnTo>
                    <a:lnTo>
                      <a:pt x="243" y="138"/>
                    </a:lnTo>
                    <a:lnTo>
                      <a:pt x="241" y="126"/>
                    </a:lnTo>
                    <a:lnTo>
                      <a:pt x="239" y="114"/>
                    </a:lnTo>
                    <a:lnTo>
                      <a:pt x="231" y="91"/>
                    </a:lnTo>
                    <a:lnTo>
                      <a:pt x="220" y="65"/>
                    </a:lnTo>
                    <a:lnTo>
                      <a:pt x="220" y="65"/>
                    </a:lnTo>
                    <a:lnTo>
                      <a:pt x="215" y="48"/>
                    </a:lnTo>
                    <a:lnTo>
                      <a:pt x="209" y="3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89" y="37"/>
                    </a:lnTo>
                    <a:lnTo>
                      <a:pt x="175" y="74"/>
                    </a:lnTo>
                    <a:lnTo>
                      <a:pt x="162" y="113"/>
                    </a:lnTo>
                    <a:lnTo>
                      <a:pt x="149" y="153"/>
                    </a:lnTo>
                    <a:lnTo>
                      <a:pt x="149" y="153"/>
                    </a:lnTo>
                    <a:lnTo>
                      <a:pt x="141" y="176"/>
                    </a:lnTo>
                    <a:lnTo>
                      <a:pt x="126" y="206"/>
                    </a:lnTo>
                    <a:lnTo>
                      <a:pt x="108" y="240"/>
                    </a:lnTo>
                    <a:lnTo>
                      <a:pt x="87" y="277"/>
                    </a:lnTo>
                    <a:lnTo>
                      <a:pt x="64" y="312"/>
                    </a:lnTo>
                    <a:lnTo>
                      <a:pt x="41" y="345"/>
                    </a:lnTo>
                    <a:lnTo>
                      <a:pt x="31" y="359"/>
                    </a:lnTo>
                    <a:lnTo>
                      <a:pt x="20" y="371"/>
                    </a:lnTo>
                    <a:lnTo>
                      <a:pt x="10" y="382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4" y="392"/>
                    </a:lnTo>
                    <a:lnTo>
                      <a:pt x="9" y="394"/>
                    </a:lnTo>
                    <a:lnTo>
                      <a:pt x="21" y="397"/>
                    </a:lnTo>
                    <a:lnTo>
                      <a:pt x="38" y="400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85" y="403"/>
                    </a:lnTo>
                    <a:lnTo>
                      <a:pt x="124" y="403"/>
                    </a:lnTo>
                    <a:lnTo>
                      <a:pt x="191" y="405"/>
                    </a:lnTo>
                    <a:lnTo>
                      <a:pt x="191" y="405"/>
                    </a:lnTo>
                    <a:lnTo>
                      <a:pt x="207" y="405"/>
                    </a:lnTo>
                    <a:lnTo>
                      <a:pt x="221" y="403"/>
                    </a:lnTo>
                    <a:lnTo>
                      <a:pt x="233" y="401"/>
                    </a:lnTo>
                    <a:lnTo>
                      <a:pt x="238" y="399"/>
                    </a:lnTo>
                    <a:lnTo>
                      <a:pt x="242" y="397"/>
                    </a:lnTo>
                    <a:lnTo>
                      <a:pt x="246" y="394"/>
                    </a:lnTo>
                    <a:lnTo>
                      <a:pt x="249" y="389"/>
                    </a:lnTo>
                    <a:lnTo>
                      <a:pt x="253" y="385"/>
                    </a:lnTo>
                    <a:lnTo>
                      <a:pt x="255" y="380"/>
                    </a:lnTo>
                    <a:lnTo>
                      <a:pt x="259" y="365"/>
                    </a:lnTo>
                    <a:lnTo>
                      <a:pt x="261" y="347"/>
                    </a:lnTo>
                    <a:lnTo>
                      <a:pt x="261" y="347"/>
                    </a:lnTo>
                    <a:lnTo>
                      <a:pt x="263" y="330"/>
                    </a:lnTo>
                    <a:lnTo>
                      <a:pt x="263" y="324"/>
                    </a:lnTo>
                    <a:lnTo>
                      <a:pt x="261" y="317"/>
                    </a:lnTo>
                    <a:lnTo>
                      <a:pt x="259" y="312"/>
                    </a:lnTo>
                    <a:lnTo>
                      <a:pt x="257" y="307"/>
                    </a:lnTo>
                    <a:lnTo>
                      <a:pt x="248" y="291"/>
                    </a:lnTo>
                    <a:lnTo>
                      <a:pt x="248" y="291"/>
                    </a:lnTo>
                    <a:lnTo>
                      <a:pt x="245" y="165"/>
                    </a:lnTo>
                    <a:lnTo>
                      <a:pt x="24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550956" y="4923654"/>
              <a:ext cx="1690937" cy="1267433"/>
              <a:chOff x="9296400" y="2298700"/>
              <a:chExt cx="4360863" cy="326866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59" name="Freeform 69"/>
              <p:cNvSpPr>
                <a:spLocks/>
              </p:cNvSpPr>
              <p:nvPr/>
            </p:nvSpPr>
            <p:spPr bwMode="auto">
              <a:xfrm>
                <a:off x="12980988" y="3076575"/>
                <a:ext cx="30163" cy="34925"/>
              </a:xfrm>
              <a:custGeom>
                <a:avLst/>
                <a:gdLst>
                  <a:gd name="T0" fmla="*/ 14 w 19"/>
                  <a:gd name="T1" fmla="*/ 22 h 22"/>
                  <a:gd name="T2" fmla="*/ 14 w 19"/>
                  <a:gd name="T3" fmla="*/ 22 h 22"/>
                  <a:gd name="T4" fmla="*/ 19 w 19"/>
                  <a:gd name="T5" fmla="*/ 18 h 22"/>
                  <a:gd name="T6" fmla="*/ 19 w 19"/>
                  <a:gd name="T7" fmla="*/ 18 h 22"/>
                  <a:gd name="T8" fmla="*/ 12 w 19"/>
                  <a:gd name="T9" fmla="*/ 0 h 22"/>
                  <a:gd name="T10" fmla="*/ 12 w 19"/>
                  <a:gd name="T11" fmla="*/ 0 h 22"/>
                  <a:gd name="T12" fmla="*/ 0 w 19"/>
                  <a:gd name="T13" fmla="*/ 1 h 22"/>
                  <a:gd name="T14" fmla="*/ 0 w 19"/>
                  <a:gd name="T15" fmla="*/ 1 h 22"/>
                  <a:gd name="T16" fmla="*/ 7 w 19"/>
                  <a:gd name="T17" fmla="*/ 11 h 22"/>
                  <a:gd name="T18" fmla="*/ 14 w 19"/>
                  <a:gd name="T19" fmla="*/ 22 h 22"/>
                  <a:gd name="T20" fmla="*/ 14 w 19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1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2"/>
              <p:cNvSpPr>
                <a:spLocks/>
              </p:cNvSpPr>
              <p:nvPr/>
            </p:nvSpPr>
            <p:spPr bwMode="auto">
              <a:xfrm>
                <a:off x="12201525" y="5019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1687175" y="52276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76"/>
              <p:cNvSpPr>
                <a:spLocks noChangeArrowheads="1"/>
              </p:cNvSpPr>
              <p:nvPr/>
            </p:nvSpPr>
            <p:spPr bwMode="auto">
              <a:xfrm>
                <a:off x="12084050" y="44783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/>
              <p:cNvSpPr>
                <a:spLocks noEditPoints="1"/>
              </p:cNvSpPr>
              <p:nvPr/>
            </p:nvSpPr>
            <p:spPr bwMode="auto">
              <a:xfrm>
                <a:off x="9463088" y="2312988"/>
                <a:ext cx="4194175" cy="3254375"/>
              </a:xfrm>
              <a:custGeom>
                <a:avLst/>
                <a:gdLst>
                  <a:gd name="T0" fmla="*/ 2415 w 2642"/>
                  <a:gd name="T1" fmla="*/ 334 h 2050"/>
                  <a:gd name="T2" fmla="*/ 2160 w 2642"/>
                  <a:gd name="T3" fmla="*/ 303 h 2050"/>
                  <a:gd name="T4" fmla="*/ 1648 w 2642"/>
                  <a:gd name="T5" fmla="*/ 0 h 2050"/>
                  <a:gd name="T6" fmla="*/ 1057 w 2642"/>
                  <a:gd name="T7" fmla="*/ 280 h 2050"/>
                  <a:gd name="T8" fmla="*/ 392 w 2642"/>
                  <a:gd name="T9" fmla="*/ 617 h 2050"/>
                  <a:gd name="T10" fmla="*/ 167 w 2642"/>
                  <a:gd name="T11" fmla="*/ 829 h 2050"/>
                  <a:gd name="T12" fmla="*/ 198 w 2642"/>
                  <a:gd name="T13" fmla="*/ 609 h 2050"/>
                  <a:gd name="T14" fmla="*/ 42 w 2642"/>
                  <a:gd name="T15" fmla="*/ 918 h 2050"/>
                  <a:gd name="T16" fmla="*/ 180 w 2642"/>
                  <a:gd name="T17" fmla="*/ 1246 h 2050"/>
                  <a:gd name="T18" fmla="*/ 119 w 2642"/>
                  <a:gd name="T19" fmla="*/ 1683 h 2050"/>
                  <a:gd name="T20" fmla="*/ 297 w 2642"/>
                  <a:gd name="T21" fmla="*/ 1897 h 2050"/>
                  <a:gd name="T22" fmla="*/ 705 w 2642"/>
                  <a:gd name="T23" fmla="*/ 1999 h 2050"/>
                  <a:gd name="T24" fmla="*/ 805 w 2642"/>
                  <a:gd name="T25" fmla="*/ 1680 h 2050"/>
                  <a:gd name="T26" fmla="*/ 906 w 2642"/>
                  <a:gd name="T27" fmla="*/ 1798 h 2050"/>
                  <a:gd name="T28" fmla="*/ 1220 w 2642"/>
                  <a:gd name="T29" fmla="*/ 2025 h 2050"/>
                  <a:gd name="T30" fmla="*/ 1623 w 2642"/>
                  <a:gd name="T31" fmla="*/ 1877 h 2050"/>
                  <a:gd name="T32" fmla="*/ 1734 w 2642"/>
                  <a:gd name="T33" fmla="*/ 1585 h 2050"/>
                  <a:gd name="T34" fmla="*/ 1807 w 2642"/>
                  <a:gd name="T35" fmla="*/ 1465 h 2050"/>
                  <a:gd name="T36" fmla="*/ 2085 w 2642"/>
                  <a:gd name="T37" fmla="*/ 1280 h 2050"/>
                  <a:gd name="T38" fmla="*/ 2581 w 2642"/>
                  <a:gd name="T39" fmla="*/ 1063 h 2050"/>
                  <a:gd name="T40" fmla="*/ 2216 w 2642"/>
                  <a:gd name="T41" fmla="*/ 482 h 2050"/>
                  <a:gd name="T42" fmla="*/ 168 w 2642"/>
                  <a:gd name="T43" fmla="*/ 711 h 2050"/>
                  <a:gd name="T44" fmla="*/ 147 w 2642"/>
                  <a:gd name="T45" fmla="*/ 694 h 2050"/>
                  <a:gd name="T46" fmla="*/ 176 w 2642"/>
                  <a:gd name="T47" fmla="*/ 913 h 2050"/>
                  <a:gd name="T48" fmla="*/ 349 w 2642"/>
                  <a:gd name="T49" fmla="*/ 1689 h 2050"/>
                  <a:gd name="T50" fmla="*/ 101 w 2642"/>
                  <a:gd name="T51" fmla="*/ 1526 h 2050"/>
                  <a:gd name="T52" fmla="*/ 1401 w 2642"/>
                  <a:gd name="T53" fmla="*/ 1836 h 2050"/>
                  <a:gd name="T54" fmla="*/ 1496 w 2642"/>
                  <a:gd name="T55" fmla="*/ 1823 h 2050"/>
                  <a:gd name="T56" fmla="*/ 1676 w 2642"/>
                  <a:gd name="T57" fmla="*/ 1535 h 2050"/>
                  <a:gd name="T58" fmla="*/ 2388 w 2642"/>
                  <a:gd name="T59" fmla="*/ 1193 h 2050"/>
                  <a:gd name="T60" fmla="*/ 1837 w 2642"/>
                  <a:gd name="T61" fmla="*/ 1171 h 2050"/>
                  <a:gd name="T62" fmla="*/ 1944 w 2642"/>
                  <a:gd name="T63" fmla="*/ 1381 h 2050"/>
                  <a:gd name="T64" fmla="*/ 1976 w 2642"/>
                  <a:gd name="T65" fmla="*/ 1338 h 2050"/>
                  <a:gd name="T66" fmla="*/ 1877 w 2642"/>
                  <a:gd name="T67" fmla="*/ 1427 h 2050"/>
                  <a:gd name="T68" fmla="*/ 1513 w 2642"/>
                  <a:gd name="T69" fmla="*/ 1229 h 2050"/>
                  <a:gd name="T70" fmla="*/ 1378 w 2642"/>
                  <a:gd name="T71" fmla="*/ 1804 h 2050"/>
                  <a:gd name="T72" fmla="*/ 995 w 2642"/>
                  <a:gd name="T73" fmla="*/ 1851 h 2050"/>
                  <a:gd name="T74" fmla="*/ 1117 w 2642"/>
                  <a:gd name="T75" fmla="*/ 1584 h 2050"/>
                  <a:gd name="T76" fmla="*/ 760 w 2642"/>
                  <a:gd name="T77" fmla="*/ 1540 h 2050"/>
                  <a:gd name="T78" fmla="*/ 606 w 2642"/>
                  <a:gd name="T79" fmla="*/ 1957 h 2050"/>
                  <a:gd name="T80" fmla="*/ 401 w 2642"/>
                  <a:gd name="T81" fmla="*/ 1704 h 2050"/>
                  <a:gd name="T82" fmla="*/ 249 w 2642"/>
                  <a:gd name="T83" fmla="*/ 946 h 2050"/>
                  <a:gd name="T84" fmla="*/ 814 w 2642"/>
                  <a:gd name="T85" fmla="*/ 486 h 2050"/>
                  <a:gd name="T86" fmla="*/ 626 w 2642"/>
                  <a:gd name="T87" fmla="*/ 990 h 2050"/>
                  <a:gd name="T88" fmla="*/ 864 w 2642"/>
                  <a:gd name="T89" fmla="*/ 1376 h 2050"/>
                  <a:gd name="T90" fmla="*/ 1365 w 2642"/>
                  <a:gd name="T91" fmla="*/ 1031 h 2050"/>
                  <a:gd name="T92" fmla="*/ 1323 w 2642"/>
                  <a:gd name="T93" fmla="*/ 999 h 2050"/>
                  <a:gd name="T94" fmla="*/ 887 w 2642"/>
                  <a:gd name="T95" fmla="*/ 1332 h 2050"/>
                  <a:gd name="T96" fmla="*/ 748 w 2642"/>
                  <a:gd name="T97" fmla="*/ 1090 h 2050"/>
                  <a:gd name="T98" fmla="*/ 739 w 2642"/>
                  <a:gd name="T99" fmla="*/ 677 h 2050"/>
                  <a:gd name="T100" fmla="*/ 1340 w 2642"/>
                  <a:gd name="T101" fmla="*/ 275 h 2050"/>
                  <a:gd name="T102" fmla="*/ 1708 w 2642"/>
                  <a:gd name="T103" fmla="*/ 63 h 2050"/>
                  <a:gd name="T104" fmla="*/ 2131 w 2642"/>
                  <a:gd name="T105" fmla="*/ 340 h 2050"/>
                  <a:gd name="T106" fmla="*/ 2070 w 2642"/>
                  <a:gd name="T107" fmla="*/ 496 h 2050"/>
                  <a:gd name="T108" fmla="*/ 2110 w 2642"/>
                  <a:gd name="T109" fmla="*/ 543 h 2050"/>
                  <a:gd name="T110" fmla="*/ 2123 w 2642"/>
                  <a:gd name="T111" fmla="*/ 576 h 2050"/>
                  <a:gd name="T112" fmla="*/ 2064 w 2642"/>
                  <a:gd name="T113" fmla="*/ 660 h 2050"/>
                  <a:gd name="T114" fmla="*/ 2146 w 2642"/>
                  <a:gd name="T115" fmla="*/ 651 h 2050"/>
                  <a:gd name="T116" fmla="*/ 2196 w 2642"/>
                  <a:gd name="T117" fmla="*/ 650 h 2050"/>
                  <a:gd name="T118" fmla="*/ 2263 w 2642"/>
                  <a:gd name="T119" fmla="*/ 612 h 2050"/>
                  <a:gd name="T120" fmla="*/ 2467 w 2642"/>
                  <a:gd name="T121" fmla="*/ 377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2" h="2050">
                    <a:moveTo>
                      <a:pt x="2627" y="599"/>
                    </a:moveTo>
                    <a:lnTo>
                      <a:pt x="2627" y="599"/>
                    </a:lnTo>
                    <a:lnTo>
                      <a:pt x="2622" y="568"/>
                    </a:lnTo>
                    <a:lnTo>
                      <a:pt x="2615" y="539"/>
                    </a:lnTo>
                    <a:lnTo>
                      <a:pt x="2609" y="511"/>
                    </a:lnTo>
                    <a:lnTo>
                      <a:pt x="2601" y="482"/>
                    </a:lnTo>
                    <a:lnTo>
                      <a:pt x="2594" y="456"/>
                    </a:lnTo>
                    <a:lnTo>
                      <a:pt x="2585" y="430"/>
                    </a:lnTo>
                    <a:lnTo>
                      <a:pt x="2574" y="406"/>
                    </a:lnTo>
                    <a:lnTo>
                      <a:pt x="2564" y="384"/>
                    </a:lnTo>
                    <a:lnTo>
                      <a:pt x="2564" y="384"/>
                    </a:lnTo>
                    <a:lnTo>
                      <a:pt x="2558" y="374"/>
                    </a:lnTo>
                    <a:lnTo>
                      <a:pt x="2548" y="365"/>
                    </a:lnTo>
                    <a:lnTo>
                      <a:pt x="2548" y="365"/>
                    </a:lnTo>
                    <a:lnTo>
                      <a:pt x="2536" y="354"/>
                    </a:lnTo>
                    <a:lnTo>
                      <a:pt x="2522" y="344"/>
                    </a:lnTo>
                    <a:lnTo>
                      <a:pt x="2507" y="335"/>
                    </a:lnTo>
                    <a:lnTo>
                      <a:pt x="2490" y="329"/>
                    </a:lnTo>
                    <a:lnTo>
                      <a:pt x="2490" y="329"/>
                    </a:lnTo>
                    <a:lnTo>
                      <a:pt x="2482" y="325"/>
                    </a:lnTo>
                    <a:lnTo>
                      <a:pt x="2473" y="324"/>
                    </a:lnTo>
                    <a:lnTo>
                      <a:pt x="2463" y="322"/>
                    </a:lnTo>
                    <a:lnTo>
                      <a:pt x="2454" y="322"/>
                    </a:lnTo>
                    <a:lnTo>
                      <a:pt x="2446" y="322"/>
                    </a:lnTo>
                    <a:lnTo>
                      <a:pt x="2438" y="323"/>
                    </a:lnTo>
                    <a:lnTo>
                      <a:pt x="2429" y="325"/>
                    </a:lnTo>
                    <a:lnTo>
                      <a:pt x="2422" y="329"/>
                    </a:lnTo>
                    <a:lnTo>
                      <a:pt x="2422" y="329"/>
                    </a:lnTo>
                    <a:lnTo>
                      <a:pt x="2415" y="334"/>
                    </a:lnTo>
                    <a:lnTo>
                      <a:pt x="2407" y="340"/>
                    </a:lnTo>
                    <a:lnTo>
                      <a:pt x="2407" y="340"/>
                    </a:lnTo>
                    <a:lnTo>
                      <a:pt x="2399" y="349"/>
                    </a:lnTo>
                    <a:lnTo>
                      <a:pt x="2390" y="360"/>
                    </a:lnTo>
                    <a:lnTo>
                      <a:pt x="2374" y="384"/>
                    </a:lnTo>
                    <a:lnTo>
                      <a:pt x="2374" y="384"/>
                    </a:lnTo>
                    <a:lnTo>
                      <a:pt x="2355" y="409"/>
                    </a:lnTo>
                    <a:lnTo>
                      <a:pt x="2345" y="421"/>
                    </a:lnTo>
                    <a:lnTo>
                      <a:pt x="2336" y="431"/>
                    </a:lnTo>
                    <a:lnTo>
                      <a:pt x="2336" y="431"/>
                    </a:lnTo>
                    <a:lnTo>
                      <a:pt x="2321" y="441"/>
                    </a:lnTo>
                    <a:lnTo>
                      <a:pt x="2307" y="450"/>
                    </a:lnTo>
                    <a:lnTo>
                      <a:pt x="2293" y="456"/>
                    </a:lnTo>
                    <a:lnTo>
                      <a:pt x="2278" y="463"/>
                    </a:lnTo>
                    <a:lnTo>
                      <a:pt x="2278" y="463"/>
                    </a:lnTo>
                    <a:lnTo>
                      <a:pt x="2271" y="447"/>
                    </a:lnTo>
                    <a:lnTo>
                      <a:pt x="2264" y="432"/>
                    </a:lnTo>
                    <a:lnTo>
                      <a:pt x="2256" y="418"/>
                    </a:lnTo>
                    <a:lnTo>
                      <a:pt x="2247" y="404"/>
                    </a:lnTo>
                    <a:lnTo>
                      <a:pt x="2247" y="404"/>
                    </a:lnTo>
                    <a:lnTo>
                      <a:pt x="2238" y="389"/>
                    </a:lnTo>
                    <a:lnTo>
                      <a:pt x="2227" y="373"/>
                    </a:lnTo>
                    <a:lnTo>
                      <a:pt x="2202" y="343"/>
                    </a:lnTo>
                    <a:lnTo>
                      <a:pt x="2202" y="343"/>
                    </a:lnTo>
                    <a:lnTo>
                      <a:pt x="2192" y="331"/>
                    </a:lnTo>
                    <a:lnTo>
                      <a:pt x="2181" y="320"/>
                    </a:lnTo>
                    <a:lnTo>
                      <a:pt x="2171" y="311"/>
                    </a:lnTo>
                    <a:lnTo>
                      <a:pt x="2160" y="303"/>
                    </a:lnTo>
                    <a:lnTo>
                      <a:pt x="2160" y="303"/>
                    </a:lnTo>
                    <a:lnTo>
                      <a:pt x="2137" y="287"/>
                    </a:lnTo>
                    <a:lnTo>
                      <a:pt x="2113" y="271"/>
                    </a:lnTo>
                    <a:lnTo>
                      <a:pt x="2113" y="271"/>
                    </a:lnTo>
                    <a:lnTo>
                      <a:pt x="2096" y="260"/>
                    </a:lnTo>
                    <a:lnTo>
                      <a:pt x="2080" y="248"/>
                    </a:lnTo>
                    <a:lnTo>
                      <a:pt x="2048" y="224"/>
                    </a:lnTo>
                    <a:lnTo>
                      <a:pt x="2016" y="198"/>
                    </a:lnTo>
                    <a:lnTo>
                      <a:pt x="1986" y="172"/>
                    </a:lnTo>
                    <a:lnTo>
                      <a:pt x="1986" y="172"/>
                    </a:lnTo>
                    <a:lnTo>
                      <a:pt x="1959" y="148"/>
                    </a:lnTo>
                    <a:lnTo>
                      <a:pt x="1932" y="124"/>
                    </a:lnTo>
                    <a:lnTo>
                      <a:pt x="1932" y="124"/>
                    </a:lnTo>
                    <a:lnTo>
                      <a:pt x="1913" y="110"/>
                    </a:lnTo>
                    <a:lnTo>
                      <a:pt x="1896" y="97"/>
                    </a:lnTo>
                    <a:lnTo>
                      <a:pt x="1878" y="84"/>
                    </a:lnTo>
                    <a:lnTo>
                      <a:pt x="1860" y="72"/>
                    </a:lnTo>
                    <a:lnTo>
                      <a:pt x="1842" y="62"/>
                    </a:lnTo>
                    <a:lnTo>
                      <a:pt x="1825" y="52"/>
                    </a:lnTo>
                    <a:lnTo>
                      <a:pt x="1807" y="42"/>
                    </a:lnTo>
                    <a:lnTo>
                      <a:pt x="1790" y="35"/>
                    </a:lnTo>
                    <a:lnTo>
                      <a:pt x="1773" y="27"/>
                    </a:lnTo>
                    <a:lnTo>
                      <a:pt x="1755" y="22"/>
                    </a:lnTo>
                    <a:lnTo>
                      <a:pt x="1738" y="15"/>
                    </a:lnTo>
                    <a:lnTo>
                      <a:pt x="1720" y="11"/>
                    </a:lnTo>
                    <a:lnTo>
                      <a:pt x="1703" y="7"/>
                    </a:lnTo>
                    <a:lnTo>
                      <a:pt x="1684" y="4"/>
                    </a:lnTo>
                    <a:lnTo>
                      <a:pt x="1667" y="2"/>
                    </a:lnTo>
                    <a:lnTo>
                      <a:pt x="1648" y="0"/>
                    </a:lnTo>
                    <a:lnTo>
                      <a:pt x="1648" y="0"/>
                    </a:lnTo>
                    <a:lnTo>
                      <a:pt x="1631" y="0"/>
                    </a:lnTo>
                    <a:lnTo>
                      <a:pt x="1612" y="0"/>
                    </a:lnTo>
                    <a:lnTo>
                      <a:pt x="1595" y="0"/>
                    </a:lnTo>
                    <a:lnTo>
                      <a:pt x="1576" y="2"/>
                    </a:lnTo>
                    <a:lnTo>
                      <a:pt x="1557" y="4"/>
                    </a:lnTo>
                    <a:lnTo>
                      <a:pt x="1538" y="6"/>
                    </a:lnTo>
                    <a:lnTo>
                      <a:pt x="1500" y="14"/>
                    </a:lnTo>
                    <a:lnTo>
                      <a:pt x="1460" y="25"/>
                    </a:lnTo>
                    <a:lnTo>
                      <a:pt x="1420" y="38"/>
                    </a:lnTo>
                    <a:lnTo>
                      <a:pt x="1377" y="53"/>
                    </a:lnTo>
                    <a:lnTo>
                      <a:pt x="1334" y="71"/>
                    </a:lnTo>
                    <a:lnTo>
                      <a:pt x="1334" y="71"/>
                    </a:lnTo>
                    <a:lnTo>
                      <a:pt x="1313" y="79"/>
                    </a:lnTo>
                    <a:lnTo>
                      <a:pt x="1293" y="89"/>
                    </a:lnTo>
                    <a:lnTo>
                      <a:pt x="1275" y="100"/>
                    </a:lnTo>
                    <a:lnTo>
                      <a:pt x="1257" y="110"/>
                    </a:lnTo>
                    <a:lnTo>
                      <a:pt x="1241" y="122"/>
                    </a:lnTo>
                    <a:lnTo>
                      <a:pt x="1225" y="133"/>
                    </a:lnTo>
                    <a:lnTo>
                      <a:pt x="1211" y="145"/>
                    </a:lnTo>
                    <a:lnTo>
                      <a:pt x="1196" y="158"/>
                    </a:lnTo>
                    <a:lnTo>
                      <a:pt x="1196" y="158"/>
                    </a:lnTo>
                    <a:lnTo>
                      <a:pt x="1170" y="183"/>
                    </a:lnTo>
                    <a:lnTo>
                      <a:pt x="1146" y="211"/>
                    </a:lnTo>
                    <a:lnTo>
                      <a:pt x="1121" y="240"/>
                    </a:lnTo>
                    <a:lnTo>
                      <a:pt x="1097" y="272"/>
                    </a:lnTo>
                    <a:lnTo>
                      <a:pt x="1097" y="272"/>
                    </a:lnTo>
                    <a:lnTo>
                      <a:pt x="1083" y="274"/>
                    </a:lnTo>
                    <a:lnTo>
                      <a:pt x="1070" y="276"/>
                    </a:lnTo>
                    <a:lnTo>
                      <a:pt x="1057" y="280"/>
                    </a:lnTo>
                    <a:lnTo>
                      <a:pt x="1044" y="284"/>
                    </a:lnTo>
                    <a:lnTo>
                      <a:pt x="1044" y="284"/>
                    </a:lnTo>
                    <a:lnTo>
                      <a:pt x="1029" y="291"/>
                    </a:lnTo>
                    <a:lnTo>
                      <a:pt x="1015" y="299"/>
                    </a:lnTo>
                    <a:lnTo>
                      <a:pt x="998" y="310"/>
                    </a:lnTo>
                    <a:lnTo>
                      <a:pt x="982" y="324"/>
                    </a:lnTo>
                    <a:lnTo>
                      <a:pt x="982" y="324"/>
                    </a:lnTo>
                    <a:lnTo>
                      <a:pt x="958" y="346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893" y="410"/>
                    </a:lnTo>
                    <a:lnTo>
                      <a:pt x="893" y="410"/>
                    </a:lnTo>
                    <a:lnTo>
                      <a:pt x="815" y="423"/>
                    </a:lnTo>
                    <a:lnTo>
                      <a:pt x="778" y="431"/>
                    </a:lnTo>
                    <a:lnTo>
                      <a:pt x="743" y="439"/>
                    </a:lnTo>
                    <a:lnTo>
                      <a:pt x="710" y="447"/>
                    </a:lnTo>
                    <a:lnTo>
                      <a:pt x="678" y="456"/>
                    </a:lnTo>
                    <a:lnTo>
                      <a:pt x="646" y="466"/>
                    </a:lnTo>
                    <a:lnTo>
                      <a:pt x="617" y="478"/>
                    </a:lnTo>
                    <a:lnTo>
                      <a:pt x="617" y="478"/>
                    </a:lnTo>
                    <a:lnTo>
                      <a:pt x="587" y="490"/>
                    </a:lnTo>
                    <a:lnTo>
                      <a:pt x="557" y="503"/>
                    </a:lnTo>
                    <a:lnTo>
                      <a:pt x="529" y="518"/>
                    </a:lnTo>
                    <a:lnTo>
                      <a:pt x="502" y="535"/>
                    </a:lnTo>
                    <a:lnTo>
                      <a:pt x="473" y="552"/>
                    </a:lnTo>
                    <a:lnTo>
                      <a:pt x="446" y="572"/>
                    </a:lnTo>
                    <a:lnTo>
                      <a:pt x="419" y="593"/>
                    </a:lnTo>
                    <a:lnTo>
                      <a:pt x="392" y="617"/>
                    </a:lnTo>
                    <a:lnTo>
                      <a:pt x="392" y="617"/>
                    </a:lnTo>
                    <a:lnTo>
                      <a:pt x="370" y="637"/>
                    </a:lnTo>
                    <a:lnTo>
                      <a:pt x="349" y="658"/>
                    </a:lnTo>
                    <a:lnTo>
                      <a:pt x="331" y="680"/>
                    </a:lnTo>
                    <a:lnTo>
                      <a:pt x="313" y="701"/>
                    </a:lnTo>
                    <a:lnTo>
                      <a:pt x="313" y="701"/>
                    </a:lnTo>
                    <a:lnTo>
                      <a:pt x="297" y="723"/>
                    </a:lnTo>
                    <a:lnTo>
                      <a:pt x="282" y="746"/>
                    </a:lnTo>
                    <a:lnTo>
                      <a:pt x="267" y="770"/>
                    </a:lnTo>
                    <a:lnTo>
                      <a:pt x="254" y="794"/>
                    </a:lnTo>
                    <a:lnTo>
                      <a:pt x="254" y="794"/>
                    </a:lnTo>
                    <a:lnTo>
                      <a:pt x="233" y="818"/>
                    </a:lnTo>
                    <a:lnTo>
                      <a:pt x="221" y="829"/>
                    </a:lnTo>
                    <a:lnTo>
                      <a:pt x="210" y="841"/>
                    </a:lnTo>
                    <a:lnTo>
                      <a:pt x="210" y="841"/>
                    </a:lnTo>
                    <a:lnTo>
                      <a:pt x="198" y="851"/>
                    </a:lnTo>
                    <a:lnTo>
                      <a:pt x="186" y="859"/>
                    </a:lnTo>
                    <a:lnTo>
                      <a:pt x="173" y="867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43" y="880"/>
                    </a:lnTo>
                    <a:lnTo>
                      <a:pt x="143" y="880"/>
                    </a:lnTo>
                    <a:lnTo>
                      <a:pt x="142" y="875"/>
                    </a:lnTo>
                    <a:lnTo>
                      <a:pt x="142" y="875"/>
                    </a:lnTo>
                    <a:lnTo>
                      <a:pt x="151" y="865"/>
                    </a:lnTo>
                    <a:lnTo>
                      <a:pt x="157" y="854"/>
                    </a:lnTo>
                    <a:lnTo>
                      <a:pt x="163" y="842"/>
                    </a:lnTo>
                    <a:lnTo>
                      <a:pt x="167" y="829"/>
                    </a:lnTo>
                    <a:lnTo>
                      <a:pt x="171" y="816"/>
                    </a:lnTo>
                    <a:lnTo>
                      <a:pt x="173" y="803"/>
                    </a:lnTo>
                    <a:lnTo>
                      <a:pt x="175" y="775"/>
                    </a:lnTo>
                    <a:lnTo>
                      <a:pt x="175" y="775"/>
                    </a:lnTo>
                    <a:lnTo>
                      <a:pt x="185" y="788"/>
                    </a:lnTo>
                    <a:lnTo>
                      <a:pt x="185" y="788"/>
                    </a:lnTo>
                    <a:lnTo>
                      <a:pt x="190" y="797"/>
                    </a:lnTo>
                    <a:lnTo>
                      <a:pt x="196" y="805"/>
                    </a:lnTo>
                    <a:lnTo>
                      <a:pt x="214" y="828"/>
                    </a:lnTo>
                    <a:lnTo>
                      <a:pt x="221" y="799"/>
                    </a:lnTo>
                    <a:lnTo>
                      <a:pt x="221" y="799"/>
                    </a:lnTo>
                    <a:lnTo>
                      <a:pt x="224" y="780"/>
                    </a:lnTo>
                    <a:lnTo>
                      <a:pt x="226" y="759"/>
                    </a:lnTo>
                    <a:lnTo>
                      <a:pt x="226" y="748"/>
                    </a:lnTo>
                    <a:lnTo>
                      <a:pt x="226" y="737"/>
                    </a:lnTo>
                    <a:lnTo>
                      <a:pt x="225" y="726"/>
                    </a:lnTo>
                    <a:lnTo>
                      <a:pt x="223" y="717"/>
                    </a:lnTo>
                    <a:lnTo>
                      <a:pt x="223" y="717"/>
                    </a:lnTo>
                    <a:lnTo>
                      <a:pt x="220" y="703"/>
                    </a:lnTo>
                    <a:lnTo>
                      <a:pt x="214" y="691"/>
                    </a:lnTo>
                    <a:lnTo>
                      <a:pt x="206" y="681"/>
                    </a:lnTo>
                    <a:lnTo>
                      <a:pt x="202" y="676"/>
                    </a:lnTo>
                    <a:lnTo>
                      <a:pt x="197" y="672"/>
                    </a:lnTo>
                    <a:lnTo>
                      <a:pt x="197" y="672"/>
                    </a:lnTo>
                    <a:lnTo>
                      <a:pt x="200" y="661"/>
                    </a:lnTo>
                    <a:lnTo>
                      <a:pt x="200" y="661"/>
                    </a:lnTo>
                    <a:lnTo>
                      <a:pt x="214" y="626"/>
                    </a:lnTo>
                    <a:lnTo>
                      <a:pt x="222" y="604"/>
                    </a:lnTo>
                    <a:lnTo>
                      <a:pt x="198" y="609"/>
                    </a:lnTo>
                    <a:lnTo>
                      <a:pt x="198" y="609"/>
                    </a:lnTo>
                    <a:lnTo>
                      <a:pt x="185" y="612"/>
                    </a:lnTo>
                    <a:lnTo>
                      <a:pt x="169" y="617"/>
                    </a:lnTo>
                    <a:lnTo>
                      <a:pt x="151" y="626"/>
                    </a:lnTo>
                    <a:lnTo>
                      <a:pt x="132" y="637"/>
                    </a:lnTo>
                    <a:lnTo>
                      <a:pt x="112" y="650"/>
                    </a:lnTo>
                    <a:lnTo>
                      <a:pt x="92" y="665"/>
                    </a:lnTo>
                    <a:lnTo>
                      <a:pt x="73" y="682"/>
                    </a:lnTo>
                    <a:lnTo>
                      <a:pt x="54" y="699"/>
                    </a:lnTo>
                    <a:lnTo>
                      <a:pt x="54" y="699"/>
                    </a:lnTo>
                    <a:lnTo>
                      <a:pt x="41" y="712"/>
                    </a:lnTo>
                    <a:lnTo>
                      <a:pt x="30" y="727"/>
                    </a:lnTo>
                    <a:lnTo>
                      <a:pt x="20" y="743"/>
                    </a:lnTo>
                    <a:lnTo>
                      <a:pt x="12" y="758"/>
                    </a:lnTo>
                    <a:lnTo>
                      <a:pt x="12" y="758"/>
                    </a:lnTo>
                    <a:lnTo>
                      <a:pt x="5" y="774"/>
                    </a:lnTo>
                    <a:lnTo>
                      <a:pt x="1" y="791"/>
                    </a:lnTo>
                    <a:lnTo>
                      <a:pt x="0" y="799"/>
                    </a:lnTo>
                    <a:lnTo>
                      <a:pt x="0" y="808"/>
                    </a:lnTo>
                    <a:lnTo>
                      <a:pt x="0" y="817"/>
                    </a:lnTo>
                    <a:lnTo>
                      <a:pt x="1" y="825"/>
                    </a:lnTo>
                    <a:lnTo>
                      <a:pt x="1" y="825"/>
                    </a:lnTo>
                    <a:lnTo>
                      <a:pt x="5" y="840"/>
                    </a:lnTo>
                    <a:lnTo>
                      <a:pt x="12" y="855"/>
                    </a:lnTo>
                    <a:lnTo>
                      <a:pt x="20" y="869"/>
                    </a:lnTo>
                    <a:lnTo>
                      <a:pt x="32" y="883"/>
                    </a:lnTo>
                    <a:lnTo>
                      <a:pt x="32" y="883"/>
                    </a:lnTo>
                    <a:lnTo>
                      <a:pt x="42" y="918"/>
                    </a:lnTo>
                    <a:lnTo>
                      <a:pt x="42" y="918"/>
                    </a:lnTo>
                    <a:lnTo>
                      <a:pt x="47" y="936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61" y="962"/>
                    </a:lnTo>
                    <a:lnTo>
                      <a:pt x="66" y="970"/>
                    </a:lnTo>
                    <a:lnTo>
                      <a:pt x="74" y="979"/>
                    </a:lnTo>
                    <a:lnTo>
                      <a:pt x="81" y="986"/>
                    </a:lnTo>
                    <a:lnTo>
                      <a:pt x="89" y="992"/>
                    </a:lnTo>
                    <a:lnTo>
                      <a:pt x="98" y="998"/>
                    </a:lnTo>
                    <a:lnTo>
                      <a:pt x="106" y="1002"/>
                    </a:lnTo>
                    <a:lnTo>
                      <a:pt x="115" y="1005"/>
                    </a:lnTo>
                    <a:lnTo>
                      <a:pt x="115" y="1005"/>
                    </a:lnTo>
                    <a:lnTo>
                      <a:pt x="131" y="1009"/>
                    </a:lnTo>
                    <a:lnTo>
                      <a:pt x="147" y="1011"/>
                    </a:lnTo>
                    <a:lnTo>
                      <a:pt x="163" y="1010"/>
                    </a:lnTo>
                    <a:lnTo>
                      <a:pt x="180" y="1007"/>
                    </a:lnTo>
                    <a:lnTo>
                      <a:pt x="180" y="1007"/>
                    </a:lnTo>
                    <a:lnTo>
                      <a:pt x="177" y="1026"/>
                    </a:lnTo>
                    <a:lnTo>
                      <a:pt x="175" y="1046"/>
                    </a:lnTo>
                    <a:lnTo>
                      <a:pt x="173" y="1065"/>
                    </a:lnTo>
                    <a:lnTo>
                      <a:pt x="172" y="1086"/>
                    </a:lnTo>
                    <a:lnTo>
                      <a:pt x="172" y="1086"/>
                    </a:lnTo>
                    <a:lnTo>
                      <a:pt x="172" y="1115"/>
                    </a:lnTo>
                    <a:lnTo>
                      <a:pt x="172" y="1145"/>
                    </a:lnTo>
                    <a:lnTo>
                      <a:pt x="174" y="1177"/>
                    </a:lnTo>
                    <a:lnTo>
                      <a:pt x="176" y="1212"/>
                    </a:lnTo>
                    <a:lnTo>
                      <a:pt x="176" y="1212"/>
                    </a:lnTo>
                    <a:lnTo>
                      <a:pt x="180" y="1246"/>
                    </a:lnTo>
                    <a:lnTo>
                      <a:pt x="180" y="1246"/>
                    </a:lnTo>
                    <a:lnTo>
                      <a:pt x="185" y="1278"/>
                    </a:lnTo>
                    <a:lnTo>
                      <a:pt x="185" y="1278"/>
                    </a:lnTo>
                    <a:lnTo>
                      <a:pt x="173" y="1311"/>
                    </a:lnTo>
                    <a:lnTo>
                      <a:pt x="173" y="1311"/>
                    </a:lnTo>
                    <a:lnTo>
                      <a:pt x="153" y="1364"/>
                    </a:lnTo>
                    <a:lnTo>
                      <a:pt x="153" y="1364"/>
                    </a:lnTo>
                    <a:lnTo>
                      <a:pt x="112" y="1405"/>
                    </a:lnTo>
                    <a:lnTo>
                      <a:pt x="112" y="1405"/>
                    </a:lnTo>
                    <a:lnTo>
                      <a:pt x="73" y="1444"/>
                    </a:lnTo>
                    <a:lnTo>
                      <a:pt x="73" y="1444"/>
                    </a:lnTo>
                    <a:lnTo>
                      <a:pt x="63" y="1453"/>
                    </a:lnTo>
                    <a:lnTo>
                      <a:pt x="63" y="1453"/>
                    </a:lnTo>
                    <a:lnTo>
                      <a:pt x="46" y="1469"/>
                    </a:lnTo>
                    <a:lnTo>
                      <a:pt x="41" y="1476"/>
                    </a:lnTo>
                    <a:lnTo>
                      <a:pt x="38" y="1484"/>
                    </a:lnTo>
                    <a:lnTo>
                      <a:pt x="35" y="1492"/>
                    </a:lnTo>
                    <a:lnTo>
                      <a:pt x="35" y="1501"/>
                    </a:lnTo>
                    <a:lnTo>
                      <a:pt x="37" y="1514"/>
                    </a:lnTo>
                    <a:lnTo>
                      <a:pt x="39" y="1528"/>
                    </a:lnTo>
                    <a:lnTo>
                      <a:pt x="39" y="1528"/>
                    </a:lnTo>
                    <a:lnTo>
                      <a:pt x="43" y="1549"/>
                    </a:lnTo>
                    <a:lnTo>
                      <a:pt x="49" y="1570"/>
                    </a:lnTo>
                    <a:lnTo>
                      <a:pt x="56" y="1590"/>
                    </a:lnTo>
                    <a:lnTo>
                      <a:pt x="66" y="1611"/>
                    </a:lnTo>
                    <a:lnTo>
                      <a:pt x="66" y="1611"/>
                    </a:lnTo>
                    <a:lnTo>
                      <a:pt x="77" y="1629"/>
                    </a:lnTo>
                    <a:lnTo>
                      <a:pt x="89" y="1648"/>
                    </a:lnTo>
                    <a:lnTo>
                      <a:pt x="103" y="1665"/>
                    </a:lnTo>
                    <a:lnTo>
                      <a:pt x="119" y="1683"/>
                    </a:lnTo>
                    <a:lnTo>
                      <a:pt x="119" y="1683"/>
                    </a:lnTo>
                    <a:lnTo>
                      <a:pt x="130" y="1694"/>
                    </a:lnTo>
                    <a:lnTo>
                      <a:pt x="143" y="1705"/>
                    </a:lnTo>
                    <a:lnTo>
                      <a:pt x="157" y="1716"/>
                    </a:lnTo>
                    <a:lnTo>
                      <a:pt x="173" y="1726"/>
                    </a:lnTo>
                    <a:lnTo>
                      <a:pt x="189" y="1737"/>
                    </a:lnTo>
                    <a:lnTo>
                      <a:pt x="205" y="1747"/>
                    </a:lnTo>
                    <a:lnTo>
                      <a:pt x="223" y="1756"/>
                    </a:lnTo>
                    <a:lnTo>
                      <a:pt x="241" y="1763"/>
                    </a:lnTo>
                    <a:lnTo>
                      <a:pt x="241" y="1763"/>
                    </a:lnTo>
                    <a:lnTo>
                      <a:pt x="262" y="1771"/>
                    </a:lnTo>
                    <a:lnTo>
                      <a:pt x="283" y="1775"/>
                    </a:lnTo>
                    <a:lnTo>
                      <a:pt x="293" y="1777"/>
                    </a:lnTo>
                    <a:lnTo>
                      <a:pt x="303" y="1777"/>
                    </a:lnTo>
                    <a:lnTo>
                      <a:pt x="313" y="1777"/>
                    </a:lnTo>
                    <a:lnTo>
                      <a:pt x="323" y="1775"/>
                    </a:lnTo>
                    <a:lnTo>
                      <a:pt x="323" y="1775"/>
                    </a:lnTo>
                    <a:lnTo>
                      <a:pt x="320" y="1787"/>
                    </a:lnTo>
                    <a:lnTo>
                      <a:pt x="320" y="1787"/>
                    </a:lnTo>
                    <a:lnTo>
                      <a:pt x="313" y="1805"/>
                    </a:lnTo>
                    <a:lnTo>
                      <a:pt x="306" y="1822"/>
                    </a:lnTo>
                    <a:lnTo>
                      <a:pt x="306" y="1822"/>
                    </a:lnTo>
                    <a:lnTo>
                      <a:pt x="300" y="1835"/>
                    </a:lnTo>
                    <a:lnTo>
                      <a:pt x="296" y="1847"/>
                    </a:lnTo>
                    <a:lnTo>
                      <a:pt x="294" y="1858"/>
                    </a:lnTo>
                    <a:lnTo>
                      <a:pt x="293" y="1869"/>
                    </a:lnTo>
                    <a:lnTo>
                      <a:pt x="293" y="1880"/>
                    </a:lnTo>
                    <a:lnTo>
                      <a:pt x="294" y="1889"/>
                    </a:lnTo>
                    <a:lnTo>
                      <a:pt x="297" y="1897"/>
                    </a:lnTo>
                    <a:lnTo>
                      <a:pt x="300" y="1906"/>
                    </a:lnTo>
                    <a:lnTo>
                      <a:pt x="304" y="1914"/>
                    </a:lnTo>
                    <a:lnTo>
                      <a:pt x="310" y="1921"/>
                    </a:lnTo>
                    <a:lnTo>
                      <a:pt x="316" y="1928"/>
                    </a:lnTo>
                    <a:lnTo>
                      <a:pt x="323" y="1933"/>
                    </a:lnTo>
                    <a:lnTo>
                      <a:pt x="332" y="1940"/>
                    </a:lnTo>
                    <a:lnTo>
                      <a:pt x="339" y="1945"/>
                    </a:lnTo>
                    <a:lnTo>
                      <a:pt x="358" y="1954"/>
                    </a:lnTo>
                    <a:lnTo>
                      <a:pt x="358" y="1954"/>
                    </a:lnTo>
                    <a:lnTo>
                      <a:pt x="379" y="1963"/>
                    </a:lnTo>
                    <a:lnTo>
                      <a:pt x="400" y="1969"/>
                    </a:lnTo>
                    <a:lnTo>
                      <a:pt x="444" y="1981"/>
                    </a:lnTo>
                    <a:lnTo>
                      <a:pt x="444" y="1981"/>
                    </a:lnTo>
                    <a:lnTo>
                      <a:pt x="463" y="1987"/>
                    </a:lnTo>
                    <a:lnTo>
                      <a:pt x="463" y="1987"/>
                    </a:lnTo>
                    <a:lnTo>
                      <a:pt x="493" y="1994"/>
                    </a:lnTo>
                    <a:lnTo>
                      <a:pt x="529" y="2004"/>
                    </a:lnTo>
                    <a:lnTo>
                      <a:pt x="548" y="2009"/>
                    </a:lnTo>
                    <a:lnTo>
                      <a:pt x="569" y="2012"/>
                    </a:lnTo>
                    <a:lnTo>
                      <a:pt x="590" y="2015"/>
                    </a:lnTo>
                    <a:lnTo>
                      <a:pt x="609" y="2016"/>
                    </a:lnTo>
                    <a:lnTo>
                      <a:pt x="609" y="2016"/>
                    </a:lnTo>
                    <a:lnTo>
                      <a:pt x="631" y="2017"/>
                    </a:lnTo>
                    <a:lnTo>
                      <a:pt x="652" y="2016"/>
                    </a:lnTo>
                    <a:lnTo>
                      <a:pt x="671" y="2013"/>
                    </a:lnTo>
                    <a:lnTo>
                      <a:pt x="680" y="2010"/>
                    </a:lnTo>
                    <a:lnTo>
                      <a:pt x="689" y="2008"/>
                    </a:lnTo>
                    <a:lnTo>
                      <a:pt x="698" y="2003"/>
                    </a:lnTo>
                    <a:lnTo>
                      <a:pt x="705" y="1999"/>
                    </a:lnTo>
                    <a:lnTo>
                      <a:pt x="712" y="1993"/>
                    </a:lnTo>
                    <a:lnTo>
                      <a:pt x="718" y="1988"/>
                    </a:lnTo>
                    <a:lnTo>
                      <a:pt x="724" y="1981"/>
                    </a:lnTo>
                    <a:lnTo>
                      <a:pt x="728" y="1974"/>
                    </a:lnTo>
                    <a:lnTo>
                      <a:pt x="732" y="1965"/>
                    </a:lnTo>
                    <a:lnTo>
                      <a:pt x="736" y="1955"/>
                    </a:lnTo>
                    <a:lnTo>
                      <a:pt x="736" y="1955"/>
                    </a:lnTo>
                    <a:lnTo>
                      <a:pt x="742" y="1927"/>
                    </a:lnTo>
                    <a:lnTo>
                      <a:pt x="744" y="1915"/>
                    </a:lnTo>
                    <a:lnTo>
                      <a:pt x="746" y="1903"/>
                    </a:lnTo>
                    <a:lnTo>
                      <a:pt x="746" y="1903"/>
                    </a:lnTo>
                    <a:lnTo>
                      <a:pt x="747" y="1880"/>
                    </a:lnTo>
                    <a:lnTo>
                      <a:pt x="744" y="1855"/>
                    </a:lnTo>
                    <a:lnTo>
                      <a:pt x="744" y="1855"/>
                    </a:lnTo>
                    <a:lnTo>
                      <a:pt x="755" y="1832"/>
                    </a:lnTo>
                    <a:lnTo>
                      <a:pt x="764" y="1816"/>
                    </a:lnTo>
                    <a:lnTo>
                      <a:pt x="773" y="1803"/>
                    </a:lnTo>
                    <a:lnTo>
                      <a:pt x="780" y="1790"/>
                    </a:lnTo>
                    <a:lnTo>
                      <a:pt x="780" y="1790"/>
                    </a:lnTo>
                    <a:lnTo>
                      <a:pt x="787" y="1781"/>
                    </a:lnTo>
                    <a:lnTo>
                      <a:pt x="787" y="1781"/>
                    </a:lnTo>
                    <a:lnTo>
                      <a:pt x="796" y="1768"/>
                    </a:lnTo>
                    <a:lnTo>
                      <a:pt x="802" y="1755"/>
                    </a:lnTo>
                    <a:lnTo>
                      <a:pt x="805" y="1744"/>
                    </a:lnTo>
                    <a:lnTo>
                      <a:pt x="809" y="1732"/>
                    </a:lnTo>
                    <a:lnTo>
                      <a:pt x="809" y="1732"/>
                    </a:lnTo>
                    <a:lnTo>
                      <a:pt x="809" y="1721"/>
                    </a:lnTo>
                    <a:lnTo>
                      <a:pt x="809" y="1709"/>
                    </a:lnTo>
                    <a:lnTo>
                      <a:pt x="805" y="1680"/>
                    </a:lnTo>
                    <a:lnTo>
                      <a:pt x="805" y="1680"/>
                    </a:lnTo>
                    <a:lnTo>
                      <a:pt x="804" y="1670"/>
                    </a:lnTo>
                    <a:lnTo>
                      <a:pt x="804" y="1670"/>
                    </a:lnTo>
                    <a:lnTo>
                      <a:pt x="830" y="1673"/>
                    </a:lnTo>
                    <a:lnTo>
                      <a:pt x="856" y="1675"/>
                    </a:lnTo>
                    <a:lnTo>
                      <a:pt x="882" y="1676"/>
                    </a:lnTo>
                    <a:lnTo>
                      <a:pt x="907" y="1677"/>
                    </a:lnTo>
                    <a:lnTo>
                      <a:pt x="907" y="1677"/>
                    </a:lnTo>
                    <a:lnTo>
                      <a:pt x="932" y="1676"/>
                    </a:lnTo>
                    <a:lnTo>
                      <a:pt x="958" y="1676"/>
                    </a:lnTo>
                    <a:lnTo>
                      <a:pt x="958" y="1676"/>
                    </a:lnTo>
                    <a:lnTo>
                      <a:pt x="945" y="1683"/>
                    </a:lnTo>
                    <a:lnTo>
                      <a:pt x="945" y="1683"/>
                    </a:lnTo>
                    <a:lnTo>
                      <a:pt x="938" y="1686"/>
                    </a:lnTo>
                    <a:lnTo>
                      <a:pt x="938" y="1686"/>
                    </a:lnTo>
                    <a:lnTo>
                      <a:pt x="930" y="1690"/>
                    </a:lnTo>
                    <a:lnTo>
                      <a:pt x="923" y="1696"/>
                    </a:lnTo>
                    <a:lnTo>
                      <a:pt x="917" y="1701"/>
                    </a:lnTo>
                    <a:lnTo>
                      <a:pt x="912" y="1707"/>
                    </a:lnTo>
                    <a:lnTo>
                      <a:pt x="908" y="1713"/>
                    </a:lnTo>
                    <a:lnTo>
                      <a:pt x="905" y="1720"/>
                    </a:lnTo>
                    <a:lnTo>
                      <a:pt x="901" y="1726"/>
                    </a:lnTo>
                    <a:lnTo>
                      <a:pt x="899" y="1734"/>
                    </a:lnTo>
                    <a:lnTo>
                      <a:pt x="898" y="1742"/>
                    </a:lnTo>
                    <a:lnTo>
                      <a:pt x="897" y="1749"/>
                    </a:lnTo>
                    <a:lnTo>
                      <a:pt x="898" y="1766"/>
                    </a:lnTo>
                    <a:lnTo>
                      <a:pt x="900" y="1782"/>
                    </a:lnTo>
                    <a:lnTo>
                      <a:pt x="906" y="1798"/>
                    </a:lnTo>
                    <a:lnTo>
                      <a:pt x="906" y="1798"/>
                    </a:lnTo>
                    <a:lnTo>
                      <a:pt x="910" y="1814"/>
                    </a:lnTo>
                    <a:lnTo>
                      <a:pt x="917" y="1829"/>
                    </a:lnTo>
                    <a:lnTo>
                      <a:pt x="924" y="1844"/>
                    </a:lnTo>
                    <a:lnTo>
                      <a:pt x="932" y="1858"/>
                    </a:lnTo>
                    <a:lnTo>
                      <a:pt x="947" y="1885"/>
                    </a:lnTo>
                    <a:lnTo>
                      <a:pt x="961" y="1907"/>
                    </a:lnTo>
                    <a:lnTo>
                      <a:pt x="961" y="1907"/>
                    </a:lnTo>
                    <a:lnTo>
                      <a:pt x="986" y="1945"/>
                    </a:lnTo>
                    <a:lnTo>
                      <a:pt x="999" y="1963"/>
                    </a:lnTo>
                    <a:lnTo>
                      <a:pt x="1012" y="1979"/>
                    </a:lnTo>
                    <a:lnTo>
                      <a:pt x="1027" y="1994"/>
                    </a:lnTo>
                    <a:lnTo>
                      <a:pt x="1040" y="2009"/>
                    </a:lnTo>
                    <a:lnTo>
                      <a:pt x="1054" y="2019"/>
                    </a:lnTo>
                    <a:lnTo>
                      <a:pt x="1069" y="2030"/>
                    </a:lnTo>
                    <a:lnTo>
                      <a:pt x="1069" y="2030"/>
                    </a:lnTo>
                    <a:lnTo>
                      <a:pt x="1084" y="2039"/>
                    </a:lnTo>
                    <a:lnTo>
                      <a:pt x="1102" y="2045"/>
                    </a:lnTo>
                    <a:lnTo>
                      <a:pt x="1110" y="2048"/>
                    </a:lnTo>
                    <a:lnTo>
                      <a:pt x="1119" y="2049"/>
                    </a:lnTo>
                    <a:lnTo>
                      <a:pt x="1128" y="2050"/>
                    </a:lnTo>
                    <a:lnTo>
                      <a:pt x="1138" y="2050"/>
                    </a:lnTo>
                    <a:lnTo>
                      <a:pt x="1146" y="2050"/>
                    </a:lnTo>
                    <a:lnTo>
                      <a:pt x="1156" y="2049"/>
                    </a:lnTo>
                    <a:lnTo>
                      <a:pt x="1167" y="2047"/>
                    </a:lnTo>
                    <a:lnTo>
                      <a:pt x="1177" y="2043"/>
                    </a:lnTo>
                    <a:lnTo>
                      <a:pt x="1188" y="2040"/>
                    </a:lnTo>
                    <a:lnTo>
                      <a:pt x="1199" y="2036"/>
                    </a:lnTo>
                    <a:lnTo>
                      <a:pt x="1220" y="2025"/>
                    </a:lnTo>
                    <a:lnTo>
                      <a:pt x="1220" y="2025"/>
                    </a:lnTo>
                    <a:lnTo>
                      <a:pt x="1231" y="2019"/>
                    </a:lnTo>
                    <a:lnTo>
                      <a:pt x="1241" y="2013"/>
                    </a:lnTo>
                    <a:lnTo>
                      <a:pt x="1249" y="2005"/>
                    </a:lnTo>
                    <a:lnTo>
                      <a:pt x="1255" y="1999"/>
                    </a:lnTo>
                    <a:lnTo>
                      <a:pt x="1261" y="1991"/>
                    </a:lnTo>
                    <a:lnTo>
                      <a:pt x="1266" y="1984"/>
                    </a:lnTo>
                    <a:lnTo>
                      <a:pt x="1276" y="1967"/>
                    </a:lnTo>
                    <a:lnTo>
                      <a:pt x="1276" y="1967"/>
                    </a:lnTo>
                    <a:lnTo>
                      <a:pt x="1289" y="1944"/>
                    </a:lnTo>
                    <a:lnTo>
                      <a:pt x="1289" y="1944"/>
                    </a:lnTo>
                    <a:lnTo>
                      <a:pt x="1302" y="1936"/>
                    </a:lnTo>
                    <a:lnTo>
                      <a:pt x="1321" y="1920"/>
                    </a:lnTo>
                    <a:lnTo>
                      <a:pt x="1366" y="1883"/>
                    </a:lnTo>
                    <a:lnTo>
                      <a:pt x="1366" y="1883"/>
                    </a:lnTo>
                    <a:lnTo>
                      <a:pt x="1400" y="1855"/>
                    </a:lnTo>
                    <a:lnTo>
                      <a:pt x="1400" y="1855"/>
                    </a:lnTo>
                    <a:lnTo>
                      <a:pt x="1408" y="1859"/>
                    </a:lnTo>
                    <a:lnTo>
                      <a:pt x="1414" y="1863"/>
                    </a:lnTo>
                    <a:lnTo>
                      <a:pt x="1423" y="1866"/>
                    </a:lnTo>
                    <a:lnTo>
                      <a:pt x="1432" y="1868"/>
                    </a:lnTo>
                    <a:lnTo>
                      <a:pt x="1432" y="1868"/>
                    </a:lnTo>
                    <a:lnTo>
                      <a:pt x="1444" y="1871"/>
                    </a:lnTo>
                    <a:lnTo>
                      <a:pt x="1458" y="1872"/>
                    </a:lnTo>
                    <a:lnTo>
                      <a:pt x="1489" y="1876"/>
                    </a:lnTo>
                    <a:lnTo>
                      <a:pt x="1489" y="1876"/>
                    </a:lnTo>
                    <a:lnTo>
                      <a:pt x="1536" y="1877"/>
                    </a:lnTo>
                    <a:lnTo>
                      <a:pt x="1598" y="1877"/>
                    </a:lnTo>
                    <a:lnTo>
                      <a:pt x="1598" y="1877"/>
                    </a:lnTo>
                    <a:lnTo>
                      <a:pt x="1623" y="1877"/>
                    </a:lnTo>
                    <a:lnTo>
                      <a:pt x="1623" y="1877"/>
                    </a:lnTo>
                    <a:lnTo>
                      <a:pt x="1651" y="1877"/>
                    </a:lnTo>
                    <a:lnTo>
                      <a:pt x="1673" y="1875"/>
                    </a:lnTo>
                    <a:lnTo>
                      <a:pt x="1684" y="1872"/>
                    </a:lnTo>
                    <a:lnTo>
                      <a:pt x="1695" y="1870"/>
                    </a:lnTo>
                    <a:lnTo>
                      <a:pt x="1705" y="1867"/>
                    </a:lnTo>
                    <a:lnTo>
                      <a:pt x="1714" y="1863"/>
                    </a:lnTo>
                    <a:lnTo>
                      <a:pt x="1714" y="1863"/>
                    </a:lnTo>
                    <a:lnTo>
                      <a:pt x="1722" y="1857"/>
                    </a:lnTo>
                    <a:lnTo>
                      <a:pt x="1730" y="1850"/>
                    </a:lnTo>
                    <a:lnTo>
                      <a:pt x="1737" y="1842"/>
                    </a:lnTo>
                    <a:lnTo>
                      <a:pt x="1742" y="1833"/>
                    </a:lnTo>
                    <a:lnTo>
                      <a:pt x="1746" y="1822"/>
                    </a:lnTo>
                    <a:lnTo>
                      <a:pt x="1751" y="1810"/>
                    </a:lnTo>
                    <a:lnTo>
                      <a:pt x="1753" y="1796"/>
                    </a:lnTo>
                    <a:lnTo>
                      <a:pt x="1755" y="1781"/>
                    </a:lnTo>
                    <a:lnTo>
                      <a:pt x="1755" y="1781"/>
                    </a:lnTo>
                    <a:lnTo>
                      <a:pt x="1756" y="1757"/>
                    </a:lnTo>
                    <a:lnTo>
                      <a:pt x="1755" y="1747"/>
                    </a:lnTo>
                    <a:lnTo>
                      <a:pt x="1754" y="1737"/>
                    </a:lnTo>
                    <a:lnTo>
                      <a:pt x="1754" y="1737"/>
                    </a:lnTo>
                    <a:lnTo>
                      <a:pt x="1752" y="1730"/>
                    </a:lnTo>
                    <a:lnTo>
                      <a:pt x="1749" y="1721"/>
                    </a:lnTo>
                    <a:lnTo>
                      <a:pt x="1738" y="1701"/>
                    </a:lnTo>
                    <a:lnTo>
                      <a:pt x="1738" y="1701"/>
                    </a:lnTo>
                    <a:lnTo>
                      <a:pt x="1737" y="1645"/>
                    </a:lnTo>
                    <a:lnTo>
                      <a:pt x="1737" y="1645"/>
                    </a:lnTo>
                    <a:lnTo>
                      <a:pt x="1734" y="1585"/>
                    </a:lnTo>
                    <a:lnTo>
                      <a:pt x="1734" y="1585"/>
                    </a:lnTo>
                    <a:lnTo>
                      <a:pt x="1734" y="1568"/>
                    </a:lnTo>
                    <a:lnTo>
                      <a:pt x="1732" y="1552"/>
                    </a:lnTo>
                    <a:lnTo>
                      <a:pt x="1730" y="1538"/>
                    </a:lnTo>
                    <a:lnTo>
                      <a:pt x="1727" y="1524"/>
                    </a:lnTo>
                    <a:lnTo>
                      <a:pt x="1727" y="1524"/>
                    </a:lnTo>
                    <a:lnTo>
                      <a:pt x="1724" y="1510"/>
                    </a:lnTo>
                    <a:lnTo>
                      <a:pt x="1718" y="1495"/>
                    </a:lnTo>
                    <a:lnTo>
                      <a:pt x="1706" y="1466"/>
                    </a:lnTo>
                    <a:lnTo>
                      <a:pt x="1706" y="1466"/>
                    </a:lnTo>
                    <a:lnTo>
                      <a:pt x="1698" y="1444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79" y="1393"/>
                    </a:lnTo>
                    <a:lnTo>
                      <a:pt x="1672" y="1378"/>
                    </a:lnTo>
                    <a:lnTo>
                      <a:pt x="1665" y="1361"/>
                    </a:lnTo>
                    <a:lnTo>
                      <a:pt x="1665" y="1361"/>
                    </a:lnTo>
                    <a:lnTo>
                      <a:pt x="1667" y="1348"/>
                    </a:lnTo>
                    <a:lnTo>
                      <a:pt x="1667" y="1348"/>
                    </a:lnTo>
                    <a:lnTo>
                      <a:pt x="1688" y="1368"/>
                    </a:lnTo>
                    <a:lnTo>
                      <a:pt x="1718" y="1397"/>
                    </a:lnTo>
                    <a:lnTo>
                      <a:pt x="1718" y="1397"/>
                    </a:lnTo>
                    <a:lnTo>
                      <a:pt x="1734" y="1414"/>
                    </a:lnTo>
                    <a:lnTo>
                      <a:pt x="1752" y="1429"/>
                    </a:lnTo>
                    <a:lnTo>
                      <a:pt x="1769" y="1443"/>
                    </a:lnTo>
                    <a:lnTo>
                      <a:pt x="1787" y="1455"/>
                    </a:lnTo>
                    <a:lnTo>
                      <a:pt x="1787" y="1455"/>
                    </a:lnTo>
                    <a:lnTo>
                      <a:pt x="1796" y="1461"/>
                    </a:lnTo>
                    <a:lnTo>
                      <a:pt x="1807" y="1465"/>
                    </a:lnTo>
                    <a:lnTo>
                      <a:pt x="1818" y="1469"/>
                    </a:lnTo>
                    <a:lnTo>
                      <a:pt x="1829" y="1473"/>
                    </a:lnTo>
                    <a:lnTo>
                      <a:pt x="1841" y="1475"/>
                    </a:lnTo>
                    <a:lnTo>
                      <a:pt x="1853" y="1476"/>
                    </a:lnTo>
                    <a:lnTo>
                      <a:pt x="1866" y="1477"/>
                    </a:lnTo>
                    <a:lnTo>
                      <a:pt x="1879" y="1477"/>
                    </a:lnTo>
                    <a:lnTo>
                      <a:pt x="1879" y="1477"/>
                    </a:lnTo>
                    <a:lnTo>
                      <a:pt x="1895" y="1476"/>
                    </a:lnTo>
                    <a:lnTo>
                      <a:pt x="1910" y="1473"/>
                    </a:lnTo>
                    <a:lnTo>
                      <a:pt x="1925" y="1469"/>
                    </a:lnTo>
                    <a:lnTo>
                      <a:pt x="1939" y="1464"/>
                    </a:lnTo>
                    <a:lnTo>
                      <a:pt x="1954" y="1457"/>
                    </a:lnTo>
                    <a:lnTo>
                      <a:pt x="1969" y="1451"/>
                    </a:lnTo>
                    <a:lnTo>
                      <a:pt x="1983" y="1442"/>
                    </a:lnTo>
                    <a:lnTo>
                      <a:pt x="1996" y="1433"/>
                    </a:lnTo>
                    <a:lnTo>
                      <a:pt x="1996" y="1433"/>
                    </a:lnTo>
                    <a:lnTo>
                      <a:pt x="2008" y="1424"/>
                    </a:lnTo>
                    <a:lnTo>
                      <a:pt x="2020" y="1413"/>
                    </a:lnTo>
                    <a:lnTo>
                      <a:pt x="2031" y="1402"/>
                    </a:lnTo>
                    <a:lnTo>
                      <a:pt x="2040" y="1390"/>
                    </a:lnTo>
                    <a:lnTo>
                      <a:pt x="2049" y="1378"/>
                    </a:lnTo>
                    <a:lnTo>
                      <a:pt x="2057" y="1365"/>
                    </a:lnTo>
                    <a:lnTo>
                      <a:pt x="2062" y="1352"/>
                    </a:lnTo>
                    <a:lnTo>
                      <a:pt x="2068" y="1338"/>
                    </a:lnTo>
                    <a:lnTo>
                      <a:pt x="2068" y="1338"/>
                    </a:lnTo>
                    <a:lnTo>
                      <a:pt x="2077" y="1306"/>
                    </a:lnTo>
                    <a:lnTo>
                      <a:pt x="2077" y="1306"/>
                    </a:lnTo>
                    <a:lnTo>
                      <a:pt x="2085" y="1280"/>
                    </a:lnTo>
                    <a:lnTo>
                      <a:pt x="2085" y="1280"/>
                    </a:lnTo>
                    <a:lnTo>
                      <a:pt x="2106" y="1283"/>
                    </a:lnTo>
                    <a:lnTo>
                      <a:pt x="2128" y="1286"/>
                    </a:lnTo>
                    <a:lnTo>
                      <a:pt x="2148" y="1287"/>
                    </a:lnTo>
                    <a:lnTo>
                      <a:pt x="2170" y="1290"/>
                    </a:lnTo>
                    <a:lnTo>
                      <a:pt x="2192" y="1290"/>
                    </a:lnTo>
                    <a:lnTo>
                      <a:pt x="2214" y="1290"/>
                    </a:lnTo>
                    <a:lnTo>
                      <a:pt x="2235" y="1288"/>
                    </a:lnTo>
                    <a:lnTo>
                      <a:pt x="2257" y="1286"/>
                    </a:lnTo>
                    <a:lnTo>
                      <a:pt x="2257" y="1286"/>
                    </a:lnTo>
                    <a:lnTo>
                      <a:pt x="2277" y="1284"/>
                    </a:lnTo>
                    <a:lnTo>
                      <a:pt x="2297" y="1281"/>
                    </a:lnTo>
                    <a:lnTo>
                      <a:pt x="2318" y="1277"/>
                    </a:lnTo>
                    <a:lnTo>
                      <a:pt x="2338" y="1271"/>
                    </a:lnTo>
                    <a:lnTo>
                      <a:pt x="2356" y="1266"/>
                    </a:lnTo>
                    <a:lnTo>
                      <a:pt x="2376" y="1259"/>
                    </a:lnTo>
                    <a:lnTo>
                      <a:pt x="2393" y="1250"/>
                    </a:lnTo>
                    <a:lnTo>
                      <a:pt x="2411" y="1242"/>
                    </a:lnTo>
                    <a:lnTo>
                      <a:pt x="2411" y="1242"/>
                    </a:lnTo>
                    <a:lnTo>
                      <a:pt x="2436" y="1227"/>
                    </a:lnTo>
                    <a:lnTo>
                      <a:pt x="2459" y="1212"/>
                    </a:lnTo>
                    <a:lnTo>
                      <a:pt x="2480" y="1195"/>
                    </a:lnTo>
                    <a:lnTo>
                      <a:pt x="2500" y="1176"/>
                    </a:lnTo>
                    <a:lnTo>
                      <a:pt x="2519" y="1157"/>
                    </a:lnTo>
                    <a:lnTo>
                      <a:pt x="2536" y="1135"/>
                    </a:lnTo>
                    <a:lnTo>
                      <a:pt x="2551" y="1113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81" y="1063"/>
                    </a:lnTo>
                    <a:lnTo>
                      <a:pt x="2594" y="1035"/>
                    </a:lnTo>
                    <a:lnTo>
                      <a:pt x="2605" y="1005"/>
                    </a:lnTo>
                    <a:lnTo>
                      <a:pt x="2614" y="976"/>
                    </a:lnTo>
                    <a:lnTo>
                      <a:pt x="2622" y="945"/>
                    </a:lnTo>
                    <a:lnTo>
                      <a:pt x="2629" y="914"/>
                    </a:lnTo>
                    <a:lnTo>
                      <a:pt x="2634" y="882"/>
                    </a:lnTo>
                    <a:lnTo>
                      <a:pt x="2638" y="851"/>
                    </a:lnTo>
                    <a:lnTo>
                      <a:pt x="2638" y="851"/>
                    </a:lnTo>
                    <a:lnTo>
                      <a:pt x="2641" y="823"/>
                    </a:lnTo>
                    <a:lnTo>
                      <a:pt x="2642" y="795"/>
                    </a:lnTo>
                    <a:lnTo>
                      <a:pt x="2642" y="764"/>
                    </a:lnTo>
                    <a:lnTo>
                      <a:pt x="2641" y="733"/>
                    </a:lnTo>
                    <a:lnTo>
                      <a:pt x="2638" y="700"/>
                    </a:lnTo>
                    <a:lnTo>
                      <a:pt x="2636" y="666"/>
                    </a:lnTo>
                    <a:lnTo>
                      <a:pt x="2632" y="633"/>
                    </a:lnTo>
                    <a:lnTo>
                      <a:pt x="2627" y="599"/>
                    </a:lnTo>
                    <a:lnTo>
                      <a:pt x="2627" y="599"/>
                    </a:lnTo>
                    <a:close/>
                    <a:moveTo>
                      <a:pt x="1725" y="1705"/>
                    </a:move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close/>
                    <a:moveTo>
                      <a:pt x="2235" y="499"/>
                    </a:moveTo>
                    <a:lnTo>
                      <a:pt x="2235" y="499"/>
                    </a:lnTo>
                    <a:lnTo>
                      <a:pt x="2230" y="503"/>
                    </a:lnTo>
                    <a:lnTo>
                      <a:pt x="2230" y="503"/>
                    </a:lnTo>
                    <a:lnTo>
                      <a:pt x="2223" y="492"/>
                    </a:lnTo>
                    <a:lnTo>
                      <a:pt x="2216" y="482"/>
                    </a:lnTo>
                    <a:lnTo>
                      <a:pt x="2216" y="482"/>
                    </a:lnTo>
                    <a:lnTo>
                      <a:pt x="2228" y="481"/>
                    </a:lnTo>
                    <a:lnTo>
                      <a:pt x="2228" y="481"/>
                    </a:lnTo>
                    <a:lnTo>
                      <a:pt x="2235" y="499"/>
                    </a:lnTo>
                    <a:lnTo>
                      <a:pt x="2235" y="499"/>
                    </a:lnTo>
                    <a:close/>
                    <a:moveTo>
                      <a:pt x="164" y="887"/>
                    </a:moveTo>
                    <a:lnTo>
                      <a:pt x="164" y="887"/>
                    </a:lnTo>
                    <a:lnTo>
                      <a:pt x="164" y="887"/>
                    </a:lnTo>
                    <a:lnTo>
                      <a:pt x="163" y="884"/>
                    </a:lnTo>
                    <a:lnTo>
                      <a:pt x="164" y="887"/>
                    </a:lnTo>
                    <a:close/>
                    <a:moveTo>
                      <a:pt x="168" y="711"/>
                    </a:moveTo>
                    <a:lnTo>
                      <a:pt x="168" y="711"/>
                    </a:lnTo>
                    <a:lnTo>
                      <a:pt x="171" y="701"/>
                    </a:lnTo>
                    <a:lnTo>
                      <a:pt x="171" y="701"/>
                    </a:lnTo>
                    <a:lnTo>
                      <a:pt x="176" y="706"/>
                    </a:lnTo>
                    <a:lnTo>
                      <a:pt x="179" y="709"/>
                    </a:lnTo>
                    <a:lnTo>
                      <a:pt x="183" y="713"/>
                    </a:lnTo>
                    <a:lnTo>
                      <a:pt x="186" y="719"/>
                    </a:lnTo>
                    <a:lnTo>
                      <a:pt x="189" y="731"/>
                    </a:lnTo>
                    <a:lnTo>
                      <a:pt x="190" y="745"/>
                    </a:lnTo>
                    <a:lnTo>
                      <a:pt x="190" y="745"/>
                    </a:lnTo>
                    <a:lnTo>
                      <a:pt x="185" y="739"/>
                    </a:lnTo>
                    <a:lnTo>
                      <a:pt x="178" y="735"/>
                    </a:lnTo>
                    <a:lnTo>
                      <a:pt x="172" y="732"/>
                    </a:lnTo>
                    <a:lnTo>
                      <a:pt x="164" y="732"/>
                    </a:lnTo>
                    <a:lnTo>
                      <a:pt x="164" y="732"/>
                    </a:lnTo>
                    <a:lnTo>
                      <a:pt x="166" y="722"/>
                    </a:lnTo>
                    <a:lnTo>
                      <a:pt x="168" y="711"/>
                    </a:lnTo>
                    <a:lnTo>
                      <a:pt x="168" y="711"/>
                    </a:lnTo>
                    <a:close/>
                    <a:moveTo>
                      <a:pt x="91" y="936"/>
                    </a:moveTo>
                    <a:lnTo>
                      <a:pt x="91" y="936"/>
                    </a:lnTo>
                    <a:lnTo>
                      <a:pt x="84" y="919"/>
                    </a:lnTo>
                    <a:lnTo>
                      <a:pt x="78" y="903"/>
                    </a:lnTo>
                    <a:lnTo>
                      <a:pt x="68" y="867"/>
                    </a:lnTo>
                    <a:lnTo>
                      <a:pt x="68" y="867"/>
                    </a:lnTo>
                    <a:lnTo>
                      <a:pt x="62" y="860"/>
                    </a:lnTo>
                    <a:lnTo>
                      <a:pt x="62" y="860"/>
                    </a:lnTo>
                    <a:lnTo>
                      <a:pt x="57" y="854"/>
                    </a:lnTo>
                    <a:lnTo>
                      <a:pt x="53" y="847"/>
                    </a:lnTo>
                    <a:lnTo>
                      <a:pt x="51" y="841"/>
                    </a:lnTo>
                    <a:lnTo>
                      <a:pt x="47" y="833"/>
                    </a:lnTo>
                    <a:lnTo>
                      <a:pt x="46" y="827"/>
                    </a:lnTo>
                    <a:lnTo>
                      <a:pt x="45" y="820"/>
                    </a:lnTo>
                    <a:lnTo>
                      <a:pt x="45" y="812"/>
                    </a:lnTo>
                    <a:lnTo>
                      <a:pt x="46" y="806"/>
                    </a:lnTo>
                    <a:lnTo>
                      <a:pt x="49" y="792"/>
                    </a:lnTo>
                    <a:lnTo>
                      <a:pt x="54" y="778"/>
                    </a:lnTo>
                    <a:lnTo>
                      <a:pt x="61" y="764"/>
                    </a:lnTo>
                    <a:lnTo>
                      <a:pt x="68" y="751"/>
                    </a:lnTo>
                    <a:lnTo>
                      <a:pt x="78" y="738"/>
                    </a:lnTo>
                    <a:lnTo>
                      <a:pt x="89" y="726"/>
                    </a:lnTo>
                    <a:lnTo>
                      <a:pt x="100" y="714"/>
                    </a:lnTo>
                    <a:lnTo>
                      <a:pt x="112" y="703"/>
                    </a:lnTo>
                    <a:lnTo>
                      <a:pt x="124" y="694"/>
                    </a:lnTo>
                    <a:lnTo>
                      <a:pt x="136" y="685"/>
                    </a:lnTo>
                    <a:lnTo>
                      <a:pt x="157" y="670"/>
                    </a:lnTo>
                    <a:lnTo>
                      <a:pt x="157" y="670"/>
                    </a:lnTo>
                    <a:lnTo>
                      <a:pt x="147" y="694"/>
                    </a:lnTo>
                    <a:lnTo>
                      <a:pt x="139" y="714"/>
                    </a:lnTo>
                    <a:lnTo>
                      <a:pt x="139" y="714"/>
                    </a:lnTo>
                    <a:lnTo>
                      <a:pt x="137" y="724"/>
                    </a:lnTo>
                    <a:lnTo>
                      <a:pt x="135" y="734"/>
                    </a:lnTo>
                    <a:lnTo>
                      <a:pt x="135" y="734"/>
                    </a:lnTo>
                    <a:lnTo>
                      <a:pt x="132" y="753"/>
                    </a:lnTo>
                    <a:lnTo>
                      <a:pt x="132" y="770"/>
                    </a:lnTo>
                    <a:lnTo>
                      <a:pt x="131" y="787"/>
                    </a:lnTo>
                    <a:lnTo>
                      <a:pt x="129" y="805"/>
                    </a:lnTo>
                    <a:lnTo>
                      <a:pt x="126" y="821"/>
                    </a:lnTo>
                    <a:lnTo>
                      <a:pt x="123" y="829"/>
                    </a:lnTo>
                    <a:lnTo>
                      <a:pt x="119" y="836"/>
                    </a:lnTo>
                    <a:lnTo>
                      <a:pt x="115" y="844"/>
                    </a:lnTo>
                    <a:lnTo>
                      <a:pt x="110" y="852"/>
                    </a:lnTo>
                    <a:lnTo>
                      <a:pt x="102" y="859"/>
                    </a:lnTo>
                    <a:lnTo>
                      <a:pt x="94" y="866"/>
                    </a:lnTo>
                    <a:lnTo>
                      <a:pt x="94" y="866"/>
                    </a:lnTo>
                    <a:lnTo>
                      <a:pt x="110" y="897"/>
                    </a:lnTo>
                    <a:lnTo>
                      <a:pt x="116" y="909"/>
                    </a:lnTo>
                    <a:lnTo>
                      <a:pt x="119" y="914"/>
                    </a:lnTo>
                    <a:lnTo>
                      <a:pt x="123" y="917"/>
                    </a:lnTo>
                    <a:lnTo>
                      <a:pt x="127" y="920"/>
                    </a:lnTo>
                    <a:lnTo>
                      <a:pt x="131" y="921"/>
                    </a:lnTo>
                    <a:lnTo>
                      <a:pt x="136" y="922"/>
                    </a:lnTo>
                    <a:lnTo>
                      <a:pt x="142" y="922"/>
                    </a:lnTo>
                    <a:lnTo>
                      <a:pt x="149" y="921"/>
                    </a:lnTo>
                    <a:lnTo>
                      <a:pt x="156" y="920"/>
                    </a:lnTo>
                    <a:lnTo>
                      <a:pt x="176" y="913"/>
                    </a:lnTo>
                    <a:lnTo>
                      <a:pt x="176" y="913"/>
                    </a:lnTo>
                    <a:lnTo>
                      <a:pt x="191" y="906"/>
                    </a:lnTo>
                    <a:lnTo>
                      <a:pt x="206" y="897"/>
                    </a:lnTo>
                    <a:lnTo>
                      <a:pt x="220" y="888"/>
                    </a:lnTo>
                    <a:lnTo>
                      <a:pt x="233" y="877"/>
                    </a:lnTo>
                    <a:lnTo>
                      <a:pt x="233" y="877"/>
                    </a:lnTo>
                    <a:lnTo>
                      <a:pt x="222" y="907"/>
                    </a:lnTo>
                    <a:lnTo>
                      <a:pt x="211" y="940"/>
                    </a:lnTo>
                    <a:lnTo>
                      <a:pt x="211" y="940"/>
                    </a:lnTo>
                    <a:lnTo>
                      <a:pt x="208" y="950"/>
                    </a:lnTo>
                    <a:lnTo>
                      <a:pt x="208" y="950"/>
                    </a:lnTo>
                    <a:lnTo>
                      <a:pt x="191" y="956"/>
                    </a:lnTo>
                    <a:lnTo>
                      <a:pt x="175" y="962"/>
                    </a:lnTo>
                    <a:lnTo>
                      <a:pt x="157" y="965"/>
                    </a:lnTo>
                    <a:lnTo>
                      <a:pt x="150" y="965"/>
                    </a:lnTo>
                    <a:lnTo>
                      <a:pt x="141" y="966"/>
                    </a:lnTo>
                    <a:lnTo>
                      <a:pt x="134" y="965"/>
                    </a:lnTo>
                    <a:lnTo>
                      <a:pt x="126" y="964"/>
                    </a:lnTo>
                    <a:lnTo>
                      <a:pt x="119" y="962"/>
                    </a:lnTo>
                    <a:lnTo>
                      <a:pt x="112" y="958"/>
                    </a:lnTo>
                    <a:lnTo>
                      <a:pt x="106" y="954"/>
                    </a:lnTo>
                    <a:lnTo>
                      <a:pt x="101" y="950"/>
                    </a:lnTo>
                    <a:lnTo>
                      <a:pt x="95" y="943"/>
                    </a:lnTo>
                    <a:lnTo>
                      <a:pt x="91" y="936"/>
                    </a:lnTo>
                    <a:lnTo>
                      <a:pt x="91" y="936"/>
                    </a:lnTo>
                    <a:close/>
                    <a:moveTo>
                      <a:pt x="360" y="1657"/>
                    </a:moveTo>
                    <a:lnTo>
                      <a:pt x="360" y="1657"/>
                    </a:lnTo>
                    <a:lnTo>
                      <a:pt x="358" y="1668"/>
                    </a:lnTo>
                    <a:lnTo>
                      <a:pt x="353" y="1679"/>
                    </a:lnTo>
                    <a:lnTo>
                      <a:pt x="349" y="1689"/>
                    </a:lnTo>
                    <a:lnTo>
                      <a:pt x="344" y="1699"/>
                    </a:lnTo>
                    <a:lnTo>
                      <a:pt x="344" y="1699"/>
                    </a:lnTo>
                    <a:lnTo>
                      <a:pt x="339" y="1704"/>
                    </a:lnTo>
                    <a:lnTo>
                      <a:pt x="335" y="1708"/>
                    </a:lnTo>
                    <a:lnTo>
                      <a:pt x="330" y="1711"/>
                    </a:lnTo>
                    <a:lnTo>
                      <a:pt x="325" y="1713"/>
                    </a:lnTo>
                    <a:lnTo>
                      <a:pt x="320" y="1716"/>
                    </a:lnTo>
                    <a:lnTo>
                      <a:pt x="313" y="1717"/>
                    </a:lnTo>
                    <a:lnTo>
                      <a:pt x="301" y="1718"/>
                    </a:lnTo>
                    <a:lnTo>
                      <a:pt x="289" y="1717"/>
                    </a:lnTo>
                    <a:lnTo>
                      <a:pt x="276" y="1713"/>
                    </a:lnTo>
                    <a:lnTo>
                      <a:pt x="262" y="1709"/>
                    </a:lnTo>
                    <a:lnTo>
                      <a:pt x="249" y="1702"/>
                    </a:lnTo>
                    <a:lnTo>
                      <a:pt x="236" y="1696"/>
                    </a:lnTo>
                    <a:lnTo>
                      <a:pt x="223" y="1688"/>
                    </a:lnTo>
                    <a:lnTo>
                      <a:pt x="198" y="1671"/>
                    </a:lnTo>
                    <a:lnTo>
                      <a:pt x="177" y="1655"/>
                    </a:lnTo>
                    <a:lnTo>
                      <a:pt x="163" y="1640"/>
                    </a:lnTo>
                    <a:lnTo>
                      <a:pt x="163" y="1640"/>
                    </a:lnTo>
                    <a:lnTo>
                      <a:pt x="161" y="1638"/>
                    </a:lnTo>
                    <a:lnTo>
                      <a:pt x="161" y="1638"/>
                    </a:lnTo>
                    <a:lnTo>
                      <a:pt x="149" y="1625"/>
                    </a:lnTo>
                    <a:lnTo>
                      <a:pt x="138" y="1612"/>
                    </a:lnTo>
                    <a:lnTo>
                      <a:pt x="128" y="1598"/>
                    </a:lnTo>
                    <a:lnTo>
                      <a:pt x="120" y="1584"/>
                    </a:lnTo>
                    <a:lnTo>
                      <a:pt x="113" y="1570"/>
                    </a:lnTo>
                    <a:lnTo>
                      <a:pt x="107" y="1554"/>
                    </a:lnTo>
                    <a:lnTo>
                      <a:pt x="103" y="1540"/>
                    </a:lnTo>
                    <a:lnTo>
                      <a:pt x="101" y="1526"/>
                    </a:lnTo>
                    <a:lnTo>
                      <a:pt x="101" y="1526"/>
                    </a:lnTo>
                    <a:lnTo>
                      <a:pt x="100" y="1517"/>
                    </a:lnTo>
                    <a:lnTo>
                      <a:pt x="99" y="1510"/>
                    </a:lnTo>
                    <a:lnTo>
                      <a:pt x="100" y="1504"/>
                    </a:lnTo>
                    <a:lnTo>
                      <a:pt x="102" y="1499"/>
                    </a:lnTo>
                    <a:lnTo>
                      <a:pt x="104" y="1494"/>
                    </a:lnTo>
                    <a:lnTo>
                      <a:pt x="108" y="1490"/>
                    </a:lnTo>
                    <a:lnTo>
                      <a:pt x="120" y="1478"/>
                    </a:lnTo>
                    <a:lnTo>
                      <a:pt x="120" y="1478"/>
                    </a:lnTo>
                    <a:lnTo>
                      <a:pt x="193" y="1403"/>
                    </a:lnTo>
                    <a:lnTo>
                      <a:pt x="193" y="1403"/>
                    </a:lnTo>
                    <a:lnTo>
                      <a:pt x="199" y="1397"/>
                    </a:lnTo>
                    <a:lnTo>
                      <a:pt x="199" y="1397"/>
                    </a:lnTo>
                    <a:lnTo>
                      <a:pt x="216" y="1351"/>
                    </a:lnTo>
                    <a:lnTo>
                      <a:pt x="216" y="1351"/>
                    </a:lnTo>
                    <a:lnTo>
                      <a:pt x="229" y="1391"/>
                    </a:lnTo>
                    <a:lnTo>
                      <a:pt x="243" y="1431"/>
                    </a:lnTo>
                    <a:lnTo>
                      <a:pt x="260" y="1472"/>
                    </a:lnTo>
                    <a:lnTo>
                      <a:pt x="278" y="1510"/>
                    </a:lnTo>
                    <a:lnTo>
                      <a:pt x="297" y="1548"/>
                    </a:lnTo>
                    <a:lnTo>
                      <a:pt x="318" y="1585"/>
                    </a:lnTo>
                    <a:lnTo>
                      <a:pt x="338" y="1621"/>
                    </a:lnTo>
                    <a:lnTo>
                      <a:pt x="360" y="1655"/>
                    </a:lnTo>
                    <a:lnTo>
                      <a:pt x="360" y="1655"/>
                    </a:lnTo>
                    <a:lnTo>
                      <a:pt x="360" y="1657"/>
                    </a:lnTo>
                    <a:lnTo>
                      <a:pt x="360" y="1657"/>
                    </a:lnTo>
                    <a:close/>
                    <a:moveTo>
                      <a:pt x="1401" y="1836"/>
                    </a:move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close/>
                    <a:moveTo>
                      <a:pt x="1682" y="1586"/>
                    </a:moveTo>
                    <a:lnTo>
                      <a:pt x="1682" y="1586"/>
                    </a:lnTo>
                    <a:lnTo>
                      <a:pt x="1685" y="1712"/>
                    </a:lnTo>
                    <a:lnTo>
                      <a:pt x="1685" y="1712"/>
                    </a:lnTo>
                    <a:lnTo>
                      <a:pt x="1694" y="1728"/>
                    </a:lnTo>
                    <a:lnTo>
                      <a:pt x="1696" y="1733"/>
                    </a:lnTo>
                    <a:lnTo>
                      <a:pt x="1698" y="1738"/>
                    </a:lnTo>
                    <a:lnTo>
                      <a:pt x="1700" y="1745"/>
                    </a:lnTo>
                    <a:lnTo>
                      <a:pt x="1700" y="1751"/>
                    </a:lnTo>
                    <a:lnTo>
                      <a:pt x="1698" y="1768"/>
                    </a:lnTo>
                    <a:lnTo>
                      <a:pt x="1698" y="1768"/>
                    </a:lnTo>
                    <a:lnTo>
                      <a:pt x="1696" y="1786"/>
                    </a:lnTo>
                    <a:lnTo>
                      <a:pt x="1692" y="1801"/>
                    </a:lnTo>
                    <a:lnTo>
                      <a:pt x="1690" y="1806"/>
                    </a:lnTo>
                    <a:lnTo>
                      <a:pt x="1686" y="1810"/>
                    </a:lnTo>
                    <a:lnTo>
                      <a:pt x="1683" y="1815"/>
                    </a:lnTo>
                    <a:lnTo>
                      <a:pt x="1679" y="1818"/>
                    </a:lnTo>
                    <a:lnTo>
                      <a:pt x="1675" y="1820"/>
                    </a:lnTo>
                    <a:lnTo>
                      <a:pt x="1670" y="1822"/>
                    </a:lnTo>
                    <a:lnTo>
                      <a:pt x="1658" y="1824"/>
                    </a:lnTo>
                    <a:lnTo>
                      <a:pt x="1644" y="1826"/>
                    </a:lnTo>
                    <a:lnTo>
                      <a:pt x="1628" y="1826"/>
                    </a:lnTo>
                    <a:lnTo>
                      <a:pt x="1628" y="1826"/>
                    </a:lnTo>
                    <a:lnTo>
                      <a:pt x="1561" y="1824"/>
                    </a:lnTo>
                    <a:lnTo>
                      <a:pt x="1522" y="1824"/>
                    </a:lnTo>
                    <a:lnTo>
                      <a:pt x="1496" y="1823"/>
                    </a:lnTo>
                    <a:lnTo>
                      <a:pt x="1496" y="1823"/>
                    </a:lnTo>
                    <a:lnTo>
                      <a:pt x="1475" y="1821"/>
                    </a:lnTo>
                    <a:lnTo>
                      <a:pt x="1458" y="1818"/>
                    </a:lnTo>
                    <a:lnTo>
                      <a:pt x="1446" y="1815"/>
                    </a:lnTo>
                    <a:lnTo>
                      <a:pt x="1441" y="1813"/>
                    </a:lnTo>
                    <a:lnTo>
                      <a:pt x="1437" y="1810"/>
                    </a:lnTo>
                    <a:lnTo>
                      <a:pt x="1437" y="1810"/>
                    </a:lnTo>
                    <a:lnTo>
                      <a:pt x="1447" y="1803"/>
                    </a:lnTo>
                    <a:lnTo>
                      <a:pt x="1457" y="1792"/>
                    </a:lnTo>
                    <a:lnTo>
                      <a:pt x="1468" y="1780"/>
                    </a:lnTo>
                    <a:lnTo>
                      <a:pt x="1478" y="1766"/>
                    </a:lnTo>
                    <a:lnTo>
                      <a:pt x="1501" y="1733"/>
                    </a:lnTo>
                    <a:lnTo>
                      <a:pt x="1524" y="1698"/>
                    </a:lnTo>
                    <a:lnTo>
                      <a:pt x="1545" y="1661"/>
                    </a:lnTo>
                    <a:lnTo>
                      <a:pt x="1563" y="1627"/>
                    </a:lnTo>
                    <a:lnTo>
                      <a:pt x="1578" y="1597"/>
                    </a:lnTo>
                    <a:lnTo>
                      <a:pt x="1586" y="1574"/>
                    </a:lnTo>
                    <a:lnTo>
                      <a:pt x="1586" y="1574"/>
                    </a:lnTo>
                    <a:lnTo>
                      <a:pt x="1599" y="1534"/>
                    </a:lnTo>
                    <a:lnTo>
                      <a:pt x="1612" y="1495"/>
                    </a:lnTo>
                    <a:lnTo>
                      <a:pt x="1626" y="1458"/>
                    </a:lnTo>
                    <a:lnTo>
                      <a:pt x="1636" y="1421"/>
                    </a:lnTo>
                    <a:lnTo>
                      <a:pt x="1636" y="1421"/>
                    </a:lnTo>
                    <a:lnTo>
                      <a:pt x="1646" y="1453"/>
                    </a:lnTo>
                    <a:lnTo>
                      <a:pt x="1652" y="1469"/>
                    </a:lnTo>
                    <a:lnTo>
                      <a:pt x="1657" y="1486"/>
                    </a:lnTo>
                    <a:lnTo>
                      <a:pt x="1657" y="1486"/>
                    </a:lnTo>
                    <a:lnTo>
                      <a:pt x="1668" y="1512"/>
                    </a:lnTo>
                    <a:lnTo>
                      <a:pt x="1676" y="1535"/>
                    </a:lnTo>
                    <a:lnTo>
                      <a:pt x="1678" y="1547"/>
                    </a:lnTo>
                    <a:lnTo>
                      <a:pt x="1680" y="1559"/>
                    </a:lnTo>
                    <a:lnTo>
                      <a:pt x="1681" y="1572"/>
                    </a:lnTo>
                    <a:lnTo>
                      <a:pt x="1682" y="1586"/>
                    </a:lnTo>
                    <a:lnTo>
                      <a:pt x="1682" y="1586"/>
                    </a:lnTo>
                    <a:close/>
                    <a:moveTo>
                      <a:pt x="1651" y="1364"/>
                    </a:move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close/>
                    <a:moveTo>
                      <a:pt x="2584" y="848"/>
                    </a:moveTo>
                    <a:lnTo>
                      <a:pt x="2584" y="848"/>
                    </a:lnTo>
                    <a:lnTo>
                      <a:pt x="2581" y="873"/>
                    </a:lnTo>
                    <a:lnTo>
                      <a:pt x="2576" y="898"/>
                    </a:lnTo>
                    <a:lnTo>
                      <a:pt x="2571" y="924"/>
                    </a:lnTo>
                    <a:lnTo>
                      <a:pt x="2564" y="949"/>
                    </a:lnTo>
                    <a:lnTo>
                      <a:pt x="2556" y="974"/>
                    </a:lnTo>
                    <a:lnTo>
                      <a:pt x="2547" y="999"/>
                    </a:lnTo>
                    <a:lnTo>
                      <a:pt x="2536" y="1023"/>
                    </a:lnTo>
                    <a:lnTo>
                      <a:pt x="2525" y="1046"/>
                    </a:lnTo>
                    <a:lnTo>
                      <a:pt x="2512" y="1068"/>
                    </a:lnTo>
                    <a:lnTo>
                      <a:pt x="2498" y="1090"/>
                    </a:lnTo>
                    <a:lnTo>
                      <a:pt x="2483" y="1111"/>
                    </a:lnTo>
                    <a:lnTo>
                      <a:pt x="2466" y="1131"/>
                    </a:lnTo>
                    <a:lnTo>
                      <a:pt x="2449" y="1148"/>
                    </a:lnTo>
                    <a:lnTo>
                      <a:pt x="2429" y="1164"/>
                    </a:lnTo>
                    <a:lnTo>
                      <a:pt x="2410" y="1180"/>
                    </a:lnTo>
                    <a:lnTo>
                      <a:pt x="2388" y="1193"/>
                    </a:lnTo>
                    <a:lnTo>
                      <a:pt x="2388" y="1193"/>
                    </a:lnTo>
                    <a:lnTo>
                      <a:pt x="2374" y="1200"/>
                    </a:lnTo>
                    <a:lnTo>
                      <a:pt x="2360" y="1207"/>
                    </a:lnTo>
                    <a:lnTo>
                      <a:pt x="2345" y="1213"/>
                    </a:lnTo>
                    <a:lnTo>
                      <a:pt x="2330" y="1219"/>
                    </a:lnTo>
                    <a:lnTo>
                      <a:pt x="2316" y="1223"/>
                    </a:lnTo>
                    <a:lnTo>
                      <a:pt x="2301" y="1226"/>
                    </a:lnTo>
                    <a:lnTo>
                      <a:pt x="2271" y="1233"/>
                    </a:lnTo>
                    <a:lnTo>
                      <a:pt x="2241" y="1236"/>
                    </a:lnTo>
                    <a:lnTo>
                      <a:pt x="2210" y="1237"/>
                    </a:lnTo>
                    <a:lnTo>
                      <a:pt x="2180" y="1236"/>
                    </a:lnTo>
                    <a:lnTo>
                      <a:pt x="2149" y="1234"/>
                    </a:lnTo>
                    <a:lnTo>
                      <a:pt x="2119" y="1231"/>
                    </a:lnTo>
                    <a:lnTo>
                      <a:pt x="2088" y="1225"/>
                    </a:lnTo>
                    <a:lnTo>
                      <a:pt x="2058" y="1219"/>
                    </a:lnTo>
                    <a:lnTo>
                      <a:pt x="2028" y="1211"/>
                    </a:lnTo>
                    <a:lnTo>
                      <a:pt x="1998" y="1202"/>
                    </a:lnTo>
                    <a:lnTo>
                      <a:pt x="1969" y="1194"/>
                    </a:lnTo>
                    <a:lnTo>
                      <a:pt x="1912" y="1175"/>
                    </a:lnTo>
                    <a:lnTo>
                      <a:pt x="1912" y="1175"/>
                    </a:lnTo>
                    <a:lnTo>
                      <a:pt x="1901" y="1171"/>
                    </a:lnTo>
                    <a:lnTo>
                      <a:pt x="1890" y="1166"/>
                    </a:lnTo>
                    <a:lnTo>
                      <a:pt x="1890" y="1166"/>
                    </a:lnTo>
                    <a:lnTo>
                      <a:pt x="1875" y="1159"/>
                    </a:lnTo>
                    <a:lnTo>
                      <a:pt x="1860" y="1150"/>
                    </a:lnTo>
                    <a:lnTo>
                      <a:pt x="1830" y="1132"/>
                    </a:lnTo>
                    <a:lnTo>
                      <a:pt x="1830" y="1132"/>
                    </a:lnTo>
                    <a:lnTo>
                      <a:pt x="1835" y="1158"/>
                    </a:lnTo>
                    <a:lnTo>
                      <a:pt x="1837" y="1171"/>
                    </a:lnTo>
                    <a:lnTo>
                      <a:pt x="1837" y="1184"/>
                    </a:lnTo>
                    <a:lnTo>
                      <a:pt x="1837" y="1197"/>
                    </a:lnTo>
                    <a:lnTo>
                      <a:pt x="1836" y="1210"/>
                    </a:lnTo>
                    <a:lnTo>
                      <a:pt x="1835" y="1223"/>
                    </a:lnTo>
                    <a:lnTo>
                      <a:pt x="1831" y="1236"/>
                    </a:lnTo>
                    <a:lnTo>
                      <a:pt x="1831" y="1236"/>
                    </a:lnTo>
                    <a:lnTo>
                      <a:pt x="1825" y="1258"/>
                    </a:lnTo>
                    <a:lnTo>
                      <a:pt x="1819" y="1282"/>
                    </a:lnTo>
                    <a:lnTo>
                      <a:pt x="1815" y="1306"/>
                    </a:lnTo>
                    <a:lnTo>
                      <a:pt x="1814" y="1318"/>
                    </a:lnTo>
                    <a:lnTo>
                      <a:pt x="1813" y="1330"/>
                    </a:lnTo>
                    <a:lnTo>
                      <a:pt x="1814" y="1342"/>
                    </a:lnTo>
                    <a:lnTo>
                      <a:pt x="1816" y="1353"/>
                    </a:lnTo>
                    <a:lnTo>
                      <a:pt x="1819" y="1363"/>
                    </a:lnTo>
                    <a:lnTo>
                      <a:pt x="1825" y="1371"/>
                    </a:lnTo>
                    <a:lnTo>
                      <a:pt x="1831" y="1380"/>
                    </a:lnTo>
                    <a:lnTo>
                      <a:pt x="1840" y="1387"/>
                    </a:lnTo>
                    <a:lnTo>
                      <a:pt x="1850" y="1392"/>
                    </a:lnTo>
                    <a:lnTo>
                      <a:pt x="1863" y="1395"/>
                    </a:lnTo>
                    <a:lnTo>
                      <a:pt x="1863" y="1395"/>
                    </a:lnTo>
                    <a:lnTo>
                      <a:pt x="1873" y="1397"/>
                    </a:lnTo>
                    <a:lnTo>
                      <a:pt x="1883" y="1399"/>
                    </a:lnTo>
                    <a:lnTo>
                      <a:pt x="1892" y="1399"/>
                    </a:lnTo>
                    <a:lnTo>
                      <a:pt x="1901" y="1397"/>
                    </a:lnTo>
                    <a:lnTo>
                      <a:pt x="1901" y="1397"/>
                    </a:lnTo>
                    <a:lnTo>
                      <a:pt x="1910" y="1395"/>
                    </a:lnTo>
                    <a:lnTo>
                      <a:pt x="1920" y="1392"/>
                    </a:lnTo>
                    <a:lnTo>
                      <a:pt x="1944" y="1381"/>
                    </a:lnTo>
                    <a:lnTo>
                      <a:pt x="1944" y="1381"/>
                    </a:lnTo>
                    <a:lnTo>
                      <a:pt x="1922" y="1384"/>
                    </a:lnTo>
                    <a:lnTo>
                      <a:pt x="1904" y="1385"/>
                    </a:lnTo>
                    <a:lnTo>
                      <a:pt x="1889" y="1384"/>
                    </a:lnTo>
                    <a:lnTo>
                      <a:pt x="1873" y="1382"/>
                    </a:lnTo>
                    <a:lnTo>
                      <a:pt x="1873" y="1382"/>
                    </a:lnTo>
                    <a:lnTo>
                      <a:pt x="1866" y="1380"/>
                    </a:lnTo>
                    <a:lnTo>
                      <a:pt x="1860" y="1378"/>
                    </a:lnTo>
                    <a:lnTo>
                      <a:pt x="1854" y="1375"/>
                    </a:lnTo>
                    <a:lnTo>
                      <a:pt x="1850" y="1370"/>
                    </a:lnTo>
                    <a:lnTo>
                      <a:pt x="1845" y="1366"/>
                    </a:lnTo>
                    <a:lnTo>
                      <a:pt x="1842" y="1361"/>
                    </a:lnTo>
                    <a:lnTo>
                      <a:pt x="1837" y="1351"/>
                    </a:lnTo>
                    <a:lnTo>
                      <a:pt x="1837" y="1351"/>
                    </a:lnTo>
                    <a:lnTo>
                      <a:pt x="1843" y="1354"/>
                    </a:lnTo>
                    <a:lnTo>
                      <a:pt x="1851" y="1357"/>
                    </a:lnTo>
                    <a:lnTo>
                      <a:pt x="1875" y="1364"/>
                    </a:lnTo>
                    <a:lnTo>
                      <a:pt x="1875" y="1364"/>
                    </a:lnTo>
                    <a:lnTo>
                      <a:pt x="1885" y="1365"/>
                    </a:lnTo>
                    <a:lnTo>
                      <a:pt x="1895" y="1366"/>
                    </a:lnTo>
                    <a:lnTo>
                      <a:pt x="1904" y="1367"/>
                    </a:lnTo>
                    <a:lnTo>
                      <a:pt x="1914" y="1366"/>
                    </a:lnTo>
                    <a:lnTo>
                      <a:pt x="1924" y="1365"/>
                    </a:lnTo>
                    <a:lnTo>
                      <a:pt x="1933" y="1363"/>
                    </a:lnTo>
                    <a:lnTo>
                      <a:pt x="1941" y="1360"/>
                    </a:lnTo>
                    <a:lnTo>
                      <a:pt x="1950" y="1357"/>
                    </a:lnTo>
                    <a:lnTo>
                      <a:pt x="1958" y="1353"/>
                    </a:lnTo>
                    <a:lnTo>
                      <a:pt x="1964" y="1348"/>
                    </a:lnTo>
                    <a:lnTo>
                      <a:pt x="1971" y="1343"/>
                    </a:lnTo>
                    <a:lnTo>
                      <a:pt x="1976" y="1338"/>
                    </a:lnTo>
                    <a:lnTo>
                      <a:pt x="1982" y="1332"/>
                    </a:lnTo>
                    <a:lnTo>
                      <a:pt x="1986" y="1326"/>
                    </a:lnTo>
                    <a:lnTo>
                      <a:pt x="1989" y="1319"/>
                    </a:lnTo>
                    <a:lnTo>
                      <a:pt x="1991" y="1312"/>
                    </a:lnTo>
                    <a:lnTo>
                      <a:pt x="1991" y="1312"/>
                    </a:lnTo>
                    <a:lnTo>
                      <a:pt x="1995" y="1297"/>
                    </a:lnTo>
                    <a:lnTo>
                      <a:pt x="1998" y="1283"/>
                    </a:lnTo>
                    <a:lnTo>
                      <a:pt x="2001" y="1268"/>
                    </a:lnTo>
                    <a:lnTo>
                      <a:pt x="2009" y="1248"/>
                    </a:lnTo>
                    <a:lnTo>
                      <a:pt x="2009" y="1248"/>
                    </a:lnTo>
                    <a:lnTo>
                      <a:pt x="2044" y="1258"/>
                    </a:lnTo>
                    <a:lnTo>
                      <a:pt x="2044" y="1258"/>
                    </a:lnTo>
                    <a:lnTo>
                      <a:pt x="2024" y="1324"/>
                    </a:lnTo>
                    <a:lnTo>
                      <a:pt x="2024" y="1324"/>
                    </a:lnTo>
                    <a:lnTo>
                      <a:pt x="2021" y="1332"/>
                    </a:lnTo>
                    <a:lnTo>
                      <a:pt x="2018" y="1341"/>
                    </a:lnTo>
                    <a:lnTo>
                      <a:pt x="2008" y="1356"/>
                    </a:lnTo>
                    <a:lnTo>
                      <a:pt x="1997" y="1370"/>
                    </a:lnTo>
                    <a:lnTo>
                      <a:pt x="1983" y="1384"/>
                    </a:lnTo>
                    <a:lnTo>
                      <a:pt x="1969" y="1396"/>
                    </a:lnTo>
                    <a:lnTo>
                      <a:pt x="1952" y="1406"/>
                    </a:lnTo>
                    <a:lnTo>
                      <a:pt x="1935" y="1415"/>
                    </a:lnTo>
                    <a:lnTo>
                      <a:pt x="1917" y="1420"/>
                    </a:lnTo>
                    <a:lnTo>
                      <a:pt x="1917" y="1420"/>
                    </a:lnTo>
                    <a:lnTo>
                      <a:pt x="1908" y="1424"/>
                    </a:lnTo>
                    <a:lnTo>
                      <a:pt x="1897" y="1425"/>
                    </a:lnTo>
                    <a:lnTo>
                      <a:pt x="1887" y="1426"/>
                    </a:lnTo>
                    <a:lnTo>
                      <a:pt x="1877" y="1427"/>
                    </a:lnTo>
                    <a:lnTo>
                      <a:pt x="1877" y="1427"/>
                    </a:lnTo>
                    <a:lnTo>
                      <a:pt x="1867" y="1426"/>
                    </a:lnTo>
                    <a:lnTo>
                      <a:pt x="1857" y="1425"/>
                    </a:lnTo>
                    <a:lnTo>
                      <a:pt x="1848" y="1422"/>
                    </a:lnTo>
                    <a:lnTo>
                      <a:pt x="1839" y="1420"/>
                    </a:lnTo>
                    <a:lnTo>
                      <a:pt x="1822" y="1413"/>
                    </a:lnTo>
                    <a:lnTo>
                      <a:pt x="1806" y="1404"/>
                    </a:lnTo>
                    <a:lnTo>
                      <a:pt x="1791" y="1393"/>
                    </a:lnTo>
                    <a:lnTo>
                      <a:pt x="1776" y="1381"/>
                    </a:lnTo>
                    <a:lnTo>
                      <a:pt x="1747" y="1356"/>
                    </a:lnTo>
                    <a:lnTo>
                      <a:pt x="1747" y="1356"/>
                    </a:lnTo>
                    <a:lnTo>
                      <a:pt x="1670" y="1287"/>
                    </a:lnTo>
                    <a:lnTo>
                      <a:pt x="1670" y="1287"/>
                    </a:lnTo>
                    <a:lnTo>
                      <a:pt x="1645" y="1279"/>
                    </a:lnTo>
                    <a:lnTo>
                      <a:pt x="1621" y="1270"/>
                    </a:lnTo>
                    <a:lnTo>
                      <a:pt x="1597" y="1261"/>
                    </a:lnTo>
                    <a:lnTo>
                      <a:pt x="1575" y="1250"/>
                    </a:lnTo>
                    <a:lnTo>
                      <a:pt x="1553" y="1238"/>
                    </a:lnTo>
                    <a:lnTo>
                      <a:pt x="1530" y="1225"/>
                    </a:lnTo>
                    <a:lnTo>
                      <a:pt x="1507" y="1211"/>
                    </a:lnTo>
                    <a:lnTo>
                      <a:pt x="1484" y="1195"/>
                    </a:lnTo>
                    <a:lnTo>
                      <a:pt x="1484" y="1195"/>
                    </a:lnTo>
                    <a:lnTo>
                      <a:pt x="1481" y="1193"/>
                    </a:lnTo>
                    <a:lnTo>
                      <a:pt x="1481" y="1193"/>
                    </a:lnTo>
                    <a:lnTo>
                      <a:pt x="1480" y="1192"/>
                    </a:lnTo>
                    <a:lnTo>
                      <a:pt x="1480" y="1192"/>
                    </a:lnTo>
                    <a:lnTo>
                      <a:pt x="1481" y="1194"/>
                    </a:lnTo>
                    <a:lnTo>
                      <a:pt x="1481" y="1194"/>
                    </a:lnTo>
                    <a:lnTo>
                      <a:pt x="1497" y="1212"/>
                    </a:lnTo>
                    <a:lnTo>
                      <a:pt x="1513" y="1229"/>
                    </a:lnTo>
                    <a:lnTo>
                      <a:pt x="1529" y="1244"/>
                    </a:lnTo>
                    <a:lnTo>
                      <a:pt x="1544" y="1258"/>
                    </a:lnTo>
                    <a:lnTo>
                      <a:pt x="1561" y="1270"/>
                    </a:lnTo>
                    <a:lnTo>
                      <a:pt x="1579" y="1282"/>
                    </a:lnTo>
                    <a:lnTo>
                      <a:pt x="1598" y="1293"/>
                    </a:lnTo>
                    <a:lnTo>
                      <a:pt x="1621" y="1303"/>
                    </a:lnTo>
                    <a:lnTo>
                      <a:pt x="1621" y="1303"/>
                    </a:lnTo>
                    <a:lnTo>
                      <a:pt x="1617" y="1338"/>
                    </a:lnTo>
                    <a:lnTo>
                      <a:pt x="1610" y="1370"/>
                    </a:lnTo>
                    <a:lnTo>
                      <a:pt x="1603" y="1402"/>
                    </a:lnTo>
                    <a:lnTo>
                      <a:pt x="1593" y="1432"/>
                    </a:lnTo>
                    <a:lnTo>
                      <a:pt x="1572" y="1493"/>
                    </a:lnTo>
                    <a:lnTo>
                      <a:pt x="1561" y="1525"/>
                    </a:lnTo>
                    <a:lnTo>
                      <a:pt x="1550" y="1558"/>
                    </a:lnTo>
                    <a:lnTo>
                      <a:pt x="1550" y="1558"/>
                    </a:lnTo>
                    <a:lnTo>
                      <a:pt x="1547" y="1567"/>
                    </a:lnTo>
                    <a:lnTo>
                      <a:pt x="1542" y="1578"/>
                    </a:lnTo>
                    <a:lnTo>
                      <a:pt x="1527" y="1608"/>
                    </a:lnTo>
                    <a:lnTo>
                      <a:pt x="1508" y="1643"/>
                    </a:lnTo>
                    <a:lnTo>
                      <a:pt x="1486" y="1679"/>
                    </a:lnTo>
                    <a:lnTo>
                      <a:pt x="1463" y="1713"/>
                    </a:lnTo>
                    <a:lnTo>
                      <a:pt x="1441" y="1745"/>
                    </a:lnTo>
                    <a:lnTo>
                      <a:pt x="1432" y="1757"/>
                    </a:lnTo>
                    <a:lnTo>
                      <a:pt x="1423" y="1768"/>
                    </a:lnTo>
                    <a:lnTo>
                      <a:pt x="1415" y="1775"/>
                    </a:lnTo>
                    <a:lnTo>
                      <a:pt x="1410" y="1780"/>
                    </a:lnTo>
                    <a:lnTo>
                      <a:pt x="1410" y="1780"/>
                    </a:lnTo>
                    <a:lnTo>
                      <a:pt x="1398" y="1789"/>
                    </a:lnTo>
                    <a:lnTo>
                      <a:pt x="1378" y="1804"/>
                    </a:lnTo>
                    <a:lnTo>
                      <a:pt x="1327" y="1844"/>
                    </a:lnTo>
                    <a:lnTo>
                      <a:pt x="1275" y="1885"/>
                    </a:lnTo>
                    <a:lnTo>
                      <a:pt x="1255" y="1901"/>
                    </a:lnTo>
                    <a:lnTo>
                      <a:pt x="1242" y="1911"/>
                    </a:lnTo>
                    <a:lnTo>
                      <a:pt x="1242" y="1911"/>
                    </a:lnTo>
                    <a:lnTo>
                      <a:pt x="1229" y="1929"/>
                    </a:lnTo>
                    <a:lnTo>
                      <a:pt x="1216" y="1949"/>
                    </a:lnTo>
                    <a:lnTo>
                      <a:pt x="1208" y="1957"/>
                    </a:lnTo>
                    <a:lnTo>
                      <a:pt x="1201" y="1966"/>
                    </a:lnTo>
                    <a:lnTo>
                      <a:pt x="1192" y="1974"/>
                    </a:lnTo>
                    <a:lnTo>
                      <a:pt x="1182" y="1979"/>
                    </a:lnTo>
                    <a:lnTo>
                      <a:pt x="1182" y="1979"/>
                    </a:lnTo>
                    <a:lnTo>
                      <a:pt x="1168" y="1986"/>
                    </a:lnTo>
                    <a:lnTo>
                      <a:pt x="1154" y="1990"/>
                    </a:lnTo>
                    <a:lnTo>
                      <a:pt x="1141" y="1991"/>
                    </a:lnTo>
                    <a:lnTo>
                      <a:pt x="1128" y="1990"/>
                    </a:lnTo>
                    <a:lnTo>
                      <a:pt x="1116" y="1987"/>
                    </a:lnTo>
                    <a:lnTo>
                      <a:pt x="1104" y="1982"/>
                    </a:lnTo>
                    <a:lnTo>
                      <a:pt x="1093" y="1976"/>
                    </a:lnTo>
                    <a:lnTo>
                      <a:pt x="1082" y="1967"/>
                    </a:lnTo>
                    <a:lnTo>
                      <a:pt x="1071" y="1957"/>
                    </a:lnTo>
                    <a:lnTo>
                      <a:pt x="1061" y="1948"/>
                    </a:lnTo>
                    <a:lnTo>
                      <a:pt x="1052" y="1936"/>
                    </a:lnTo>
                    <a:lnTo>
                      <a:pt x="1043" y="1924"/>
                    </a:lnTo>
                    <a:lnTo>
                      <a:pt x="1025" y="1899"/>
                    </a:lnTo>
                    <a:lnTo>
                      <a:pt x="1008" y="1872"/>
                    </a:lnTo>
                    <a:lnTo>
                      <a:pt x="1008" y="1872"/>
                    </a:lnTo>
                    <a:lnTo>
                      <a:pt x="995" y="1851"/>
                    </a:lnTo>
                    <a:lnTo>
                      <a:pt x="995" y="1851"/>
                    </a:lnTo>
                    <a:lnTo>
                      <a:pt x="986" y="1834"/>
                    </a:lnTo>
                    <a:lnTo>
                      <a:pt x="978" y="1817"/>
                    </a:lnTo>
                    <a:lnTo>
                      <a:pt x="971" y="1799"/>
                    </a:lnTo>
                    <a:lnTo>
                      <a:pt x="966" y="1781"/>
                    </a:lnTo>
                    <a:lnTo>
                      <a:pt x="963" y="1772"/>
                    </a:lnTo>
                    <a:lnTo>
                      <a:pt x="963" y="1765"/>
                    </a:lnTo>
                    <a:lnTo>
                      <a:pt x="963" y="1756"/>
                    </a:lnTo>
                    <a:lnTo>
                      <a:pt x="964" y="1749"/>
                    </a:lnTo>
                    <a:lnTo>
                      <a:pt x="967" y="1742"/>
                    </a:lnTo>
                    <a:lnTo>
                      <a:pt x="970" y="1736"/>
                    </a:lnTo>
                    <a:lnTo>
                      <a:pt x="975" y="1731"/>
                    </a:lnTo>
                    <a:lnTo>
                      <a:pt x="982" y="1726"/>
                    </a:lnTo>
                    <a:lnTo>
                      <a:pt x="982" y="1726"/>
                    </a:lnTo>
                    <a:lnTo>
                      <a:pt x="1012" y="1709"/>
                    </a:lnTo>
                    <a:lnTo>
                      <a:pt x="1040" y="1694"/>
                    </a:lnTo>
                    <a:lnTo>
                      <a:pt x="1097" y="1656"/>
                    </a:lnTo>
                    <a:lnTo>
                      <a:pt x="1097" y="1656"/>
                    </a:lnTo>
                    <a:lnTo>
                      <a:pt x="1104" y="1664"/>
                    </a:lnTo>
                    <a:lnTo>
                      <a:pt x="1110" y="1674"/>
                    </a:lnTo>
                    <a:lnTo>
                      <a:pt x="1117" y="1683"/>
                    </a:lnTo>
                    <a:lnTo>
                      <a:pt x="1123" y="1692"/>
                    </a:lnTo>
                    <a:lnTo>
                      <a:pt x="1123" y="1692"/>
                    </a:lnTo>
                    <a:lnTo>
                      <a:pt x="1118" y="1651"/>
                    </a:lnTo>
                    <a:lnTo>
                      <a:pt x="1118" y="1651"/>
                    </a:lnTo>
                    <a:lnTo>
                      <a:pt x="1117" y="1634"/>
                    </a:lnTo>
                    <a:lnTo>
                      <a:pt x="1116" y="1618"/>
                    </a:lnTo>
                    <a:lnTo>
                      <a:pt x="1116" y="1601"/>
                    </a:lnTo>
                    <a:lnTo>
                      <a:pt x="1117" y="1584"/>
                    </a:lnTo>
                    <a:lnTo>
                      <a:pt x="1117" y="1584"/>
                    </a:lnTo>
                    <a:lnTo>
                      <a:pt x="1122" y="1525"/>
                    </a:lnTo>
                    <a:lnTo>
                      <a:pt x="1122" y="1525"/>
                    </a:lnTo>
                    <a:lnTo>
                      <a:pt x="1122" y="1513"/>
                    </a:lnTo>
                    <a:lnTo>
                      <a:pt x="1122" y="1513"/>
                    </a:lnTo>
                    <a:lnTo>
                      <a:pt x="1117" y="1530"/>
                    </a:lnTo>
                    <a:lnTo>
                      <a:pt x="1109" y="1549"/>
                    </a:lnTo>
                    <a:lnTo>
                      <a:pt x="1102" y="1566"/>
                    </a:lnTo>
                    <a:lnTo>
                      <a:pt x="1095" y="1585"/>
                    </a:lnTo>
                    <a:lnTo>
                      <a:pt x="1095" y="1585"/>
                    </a:lnTo>
                    <a:lnTo>
                      <a:pt x="1092" y="1598"/>
                    </a:lnTo>
                    <a:lnTo>
                      <a:pt x="1089" y="1609"/>
                    </a:lnTo>
                    <a:lnTo>
                      <a:pt x="1089" y="1609"/>
                    </a:lnTo>
                    <a:lnTo>
                      <a:pt x="1050" y="1616"/>
                    </a:lnTo>
                    <a:lnTo>
                      <a:pt x="1012" y="1621"/>
                    </a:lnTo>
                    <a:lnTo>
                      <a:pt x="974" y="1624"/>
                    </a:lnTo>
                    <a:lnTo>
                      <a:pt x="935" y="1626"/>
                    </a:lnTo>
                    <a:lnTo>
                      <a:pt x="897" y="1625"/>
                    </a:lnTo>
                    <a:lnTo>
                      <a:pt x="859" y="1623"/>
                    </a:lnTo>
                    <a:lnTo>
                      <a:pt x="821" y="1619"/>
                    </a:lnTo>
                    <a:lnTo>
                      <a:pt x="781" y="1613"/>
                    </a:lnTo>
                    <a:lnTo>
                      <a:pt x="781" y="1613"/>
                    </a:lnTo>
                    <a:lnTo>
                      <a:pt x="779" y="1601"/>
                    </a:lnTo>
                    <a:lnTo>
                      <a:pt x="779" y="1601"/>
                    </a:lnTo>
                    <a:lnTo>
                      <a:pt x="771" y="1551"/>
                    </a:lnTo>
                    <a:lnTo>
                      <a:pt x="761" y="1509"/>
                    </a:lnTo>
                    <a:lnTo>
                      <a:pt x="761" y="1509"/>
                    </a:lnTo>
                    <a:lnTo>
                      <a:pt x="761" y="1507"/>
                    </a:lnTo>
                    <a:lnTo>
                      <a:pt x="761" y="1507"/>
                    </a:lnTo>
                    <a:lnTo>
                      <a:pt x="760" y="1540"/>
                    </a:lnTo>
                    <a:lnTo>
                      <a:pt x="760" y="1585"/>
                    </a:lnTo>
                    <a:lnTo>
                      <a:pt x="760" y="1676"/>
                    </a:lnTo>
                    <a:lnTo>
                      <a:pt x="760" y="1676"/>
                    </a:lnTo>
                    <a:lnTo>
                      <a:pt x="760" y="1700"/>
                    </a:lnTo>
                    <a:lnTo>
                      <a:pt x="759" y="1711"/>
                    </a:lnTo>
                    <a:lnTo>
                      <a:pt x="756" y="1720"/>
                    </a:lnTo>
                    <a:lnTo>
                      <a:pt x="754" y="1729"/>
                    </a:lnTo>
                    <a:lnTo>
                      <a:pt x="750" y="1738"/>
                    </a:lnTo>
                    <a:lnTo>
                      <a:pt x="746" y="1748"/>
                    </a:lnTo>
                    <a:lnTo>
                      <a:pt x="739" y="1760"/>
                    </a:lnTo>
                    <a:lnTo>
                      <a:pt x="739" y="1760"/>
                    </a:lnTo>
                    <a:lnTo>
                      <a:pt x="715" y="1796"/>
                    </a:lnTo>
                    <a:lnTo>
                      <a:pt x="703" y="1817"/>
                    </a:lnTo>
                    <a:lnTo>
                      <a:pt x="687" y="1848"/>
                    </a:lnTo>
                    <a:lnTo>
                      <a:pt x="687" y="1848"/>
                    </a:lnTo>
                    <a:lnTo>
                      <a:pt x="688" y="1871"/>
                    </a:lnTo>
                    <a:lnTo>
                      <a:pt x="688" y="1891"/>
                    </a:lnTo>
                    <a:lnTo>
                      <a:pt x="685" y="1912"/>
                    </a:lnTo>
                    <a:lnTo>
                      <a:pt x="680" y="1932"/>
                    </a:lnTo>
                    <a:lnTo>
                      <a:pt x="680" y="1932"/>
                    </a:lnTo>
                    <a:lnTo>
                      <a:pt x="678" y="1938"/>
                    </a:lnTo>
                    <a:lnTo>
                      <a:pt x="676" y="1941"/>
                    </a:lnTo>
                    <a:lnTo>
                      <a:pt x="673" y="1944"/>
                    </a:lnTo>
                    <a:lnTo>
                      <a:pt x="669" y="1948"/>
                    </a:lnTo>
                    <a:lnTo>
                      <a:pt x="660" y="1953"/>
                    </a:lnTo>
                    <a:lnTo>
                      <a:pt x="649" y="1956"/>
                    </a:lnTo>
                    <a:lnTo>
                      <a:pt x="636" y="1957"/>
                    </a:lnTo>
                    <a:lnTo>
                      <a:pt x="621" y="1958"/>
                    </a:lnTo>
                    <a:lnTo>
                      <a:pt x="606" y="1957"/>
                    </a:lnTo>
                    <a:lnTo>
                      <a:pt x="591" y="1956"/>
                    </a:lnTo>
                    <a:lnTo>
                      <a:pt x="558" y="1952"/>
                    </a:lnTo>
                    <a:lnTo>
                      <a:pt x="529" y="1945"/>
                    </a:lnTo>
                    <a:lnTo>
                      <a:pt x="503" y="1939"/>
                    </a:lnTo>
                    <a:lnTo>
                      <a:pt x="483" y="1933"/>
                    </a:lnTo>
                    <a:lnTo>
                      <a:pt x="483" y="1933"/>
                    </a:lnTo>
                    <a:lnTo>
                      <a:pt x="459" y="1927"/>
                    </a:lnTo>
                    <a:lnTo>
                      <a:pt x="431" y="1919"/>
                    </a:lnTo>
                    <a:lnTo>
                      <a:pt x="431" y="1919"/>
                    </a:lnTo>
                    <a:lnTo>
                      <a:pt x="416" y="1914"/>
                    </a:lnTo>
                    <a:lnTo>
                      <a:pt x="400" y="1907"/>
                    </a:lnTo>
                    <a:lnTo>
                      <a:pt x="387" y="1900"/>
                    </a:lnTo>
                    <a:lnTo>
                      <a:pt x="381" y="1895"/>
                    </a:lnTo>
                    <a:lnTo>
                      <a:pt x="375" y="1890"/>
                    </a:lnTo>
                    <a:lnTo>
                      <a:pt x="371" y="1885"/>
                    </a:lnTo>
                    <a:lnTo>
                      <a:pt x="367" y="1880"/>
                    </a:lnTo>
                    <a:lnTo>
                      <a:pt x="363" y="1875"/>
                    </a:lnTo>
                    <a:lnTo>
                      <a:pt x="361" y="1868"/>
                    </a:lnTo>
                    <a:lnTo>
                      <a:pt x="360" y="1862"/>
                    </a:lnTo>
                    <a:lnTo>
                      <a:pt x="360" y="1855"/>
                    </a:lnTo>
                    <a:lnTo>
                      <a:pt x="361" y="1847"/>
                    </a:lnTo>
                    <a:lnTo>
                      <a:pt x="364" y="1840"/>
                    </a:lnTo>
                    <a:lnTo>
                      <a:pt x="364" y="1840"/>
                    </a:lnTo>
                    <a:lnTo>
                      <a:pt x="372" y="1819"/>
                    </a:lnTo>
                    <a:lnTo>
                      <a:pt x="379" y="1797"/>
                    </a:lnTo>
                    <a:lnTo>
                      <a:pt x="385" y="1775"/>
                    </a:lnTo>
                    <a:lnTo>
                      <a:pt x="391" y="1753"/>
                    </a:lnTo>
                    <a:lnTo>
                      <a:pt x="396" y="1729"/>
                    </a:lnTo>
                    <a:lnTo>
                      <a:pt x="401" y="1704"/>
                    </a:lnTo>
                    <a:lnTo>
                      <a:pt x="410" y="1649"/>
                    </a:lnTo>
                    <a:lnTo>
                      <a:pt x="410" y="1649"/>
                    </a:lnTo>
                    <a:lnTo>
                      <a:pt x="393" y="1625"/>
                    </a:lnTo>
                    <a:lnTo>
                      <a:pt x="376" y="1599"/>
                    </a:lnTo>
                    <a:lnTo>
                      <a:pt x="361" y="1573"/>
                    </a:lnTo>
                    <a:lnTo>
                      <a:pt x="346" y="1546"/>
                    </a:lnTo>
                    <a:lnTo>
                      <a:pt x="331" y="1517"/>
                    </a:lnTo>
                    <a:lnTo>
                      <a:pt x="316" y="1489"/>
                    </a:lnTo>
                    <a:lnTo>
                      <a:pt x="302" y="1460"/>
                    </a:lnTo>
                    <a:lnTo>
                      <a:pt x="289" y="1430"/>
                    </a:lnTo>
                    <a:lnTo>
                      <a:pt x="289" y="1430"/>
                    </a:lnTo>
                    <a:lnTo>
                      <a:pt x="278" y="1402"/>
                    </a:lnTo>
                    <a:lnTo>
                      <a:pt x="267" y="1373"/>
                    </a:lnTo>
                    <a:lnTo>
                      <a:pt x="259" y="1345"/>
                    </a:lnTo>
                    <a:lnTo>
                      <a:pt x="250" y="1317"/>
                    </a:lnTo>
                    <a:lnTo>
                      <a:pt x="243" y="1290"/>
                    </a:lnTo>
                    <a:lnTo>
                      <a:pt x="237" y="1261"/>
                    </a:lnTo>
                    <a:lnTo>
                      <a:pt x="233" y="1233"/>
                    </a:lnTo>
                    <a:lnTo>
                      <a:pt x="228" y="1206"/>
                    </a:lnTo>
                    <a:lnTo>
                      <a:pt x="228" y="1206"/>
                    </a:lnTo>
                    <a:lnTo>
                      <a:pt x="225" y="1164"/>
                    </a:lnTo>
                    <a:lnTo>
                      <a:pt x="223" y="1126"/>
                    </a:lnTo>
                    <a:lnTo>
                      <a:pt x="223" y="1091"/>
                    </a:lnTo>
                    <a:lnTo>
                      <a:pt x="225" y="1059"/>
                    </a:lnTo>
                    <a:lnTo>
                      <a:pt x="228" y="1029"/>
                    </a:lnTo>
                    <a:lnTo>
                      <a:pt x="234" y="1001"/>
                    </a:lnTo>
                    <a:lnTo>
                      <a:pt x="240" y="973"/>
                    </a:lnTo>
                    <a:lnTo>
                      <a:pt x="249" y="946"/>
                    </a:lnTo>
                    <a:lnTo>
                      <a:pt x="249" y="946"/>
                    </a:lnTo>
                    <a:lnTo>
                      <a:pt x="265" y="905"/>
                    </a:lnTo>
                    <a:lnTo>
                      <a:pt x="283" y="865"/>
                    </a:lnTo>
                    <a:lnTo>
                      <a:pt x="302" y="825"/>
                    </a:lnTo>
                    <a:lnTo>
                      <a:pt x="312" y="807"/>
                    </a:lnTo>
                    <a:lnTo>
                      <a:pt x="323" y="788"/>
                    </a:lnTo>
                    <a:lnTo>
                      <a:pt x="335" y="771"/>
                    </a:lnTo>
                    <a:lnTo>
                      <a:pt x="347" y="753"/>
                    </a:lnTo>
                    <a:lnTo>
                      <a:pt x="360" y="736"/>
                    </a:lnTo>
                    <a:lnTo>
                      <a:pt x="373" y="719"/>
                    </a:lnTo>
                    <a:lnTo>
                      <a:pt x="387" y="702"/>
                    </a:lnTo>
                    <a:lnTo>
                      <a:pt x="402" y="687"/>
                    </a:lnTo>
                    <a:lnTo>
                      <a:pt x="419" y="672"/>
                    </a:lnTo>
                    <a:lnTo>
                      <a:pt x="435" y="657"/>
                    </a:lnTo>
                    <a:lnTo>
                      <a:pt x="435" y="657"/>
                    </a:lnTo>
                    <a:lnTo>
                      <a:pt x="457" y="637"/>
                    </a:lnTo>
                    <a:lnTo>
                      <a:pt x="480" y="620"/>
                    </a:lnTo>
                    <a:lnTo>
                      <a:pt x="503" y="603"/>
                    </a:lnTo>
                    <a:lnTo>
                      <a:pt x="526" y="588"/>
                    </a:lnTo>
                    <a:lnTo>
                      <a:pt x="548" y="574"/>
                    </a:lnTo>
                    <a:lnTo>
                      <a:pt x="571" y="561"/>
                    </a:lnTo>
                    <a:lnTo>
                      <a:pt x="595" y="550"/>
                    </a:lnTo>
                    <a:lnTo>
                      <a:pt x="619" y="539"/>
                    </a:lnTo>
                    <a:lnTo>
                      <a:pt x="644" y="529"/>
                    </a:lnTo>
                    <a:lnTo>
                      <a:pt x="670" y="520"/>
                    </a:lnTo>
                    <a:lnTo>
                      <a:pt x="697" y="512"/>
                    </a:lnTo>
                    <a:lnTo>
                      <a:pt x="724" y="504"/>
                    </a:lnTo>
                    <a:lnTo>
                      <a:pt x="753" y="498"/>
                    </a:lnTo>
                    <a:lnTo>
                      <a:pt x="783" y="491"/>
                    </a:lnTo>
                    <a:lnTo>
                      <a:pt x="814" y="486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783" y="554"/>
                    </a:lnTo>
                    <a:lnTo>
                      <a:pt x="715" y="633"/>
                    </a:lnTo>
                    <a:lnTo>
                      <a:pt x="715" y="633"/>
                    </a:lnTo>
                    <a:lnTo>
                      <a:pt x="702" y="650"/>
                    </a:lnTo>
                    <a:lnTo>
                      <a:pt x="689" y="666"/>
                    </a:lnTo>
                    <a:lnTo>
                      <a:pt x="689" y="666"/>
                    </a:lnTo>
                    <a:lnTo>
                      <a:pt x="678" y="683"/>
                    </a:lnTo>
                    <a:lnTo>
                      <a:pt x="667" y="700"/>
                    </a:lnTo>
                    <a:lnTo>
                      <a:pt x="648" y="733"/>
                    </a:lnTo>
                    <a:lnTo>
                      <a:pt x="629" y="768"/>
                    </a:lnTo>
                    <a:lnTo>
                      <a:pt x="612" y="803"/>
                    </a:lnTo>
                    <a:lnTo>
                      <a:pt x="612" y="803"/>
                    </a:lnTo>
                    <a:lnTo>
                      <a:pt x="600" y="830"/>
                    </a:lnTo>
                    <a:lnTo>
                      <a:pt x="590" y="854"/>
                    </a:lnTo>
                    <a:lnTo>
                      <a:pt x="587" y="865"/>
                    </a:lnTo>
                    <a:lnTo>
                      <a:pt x="584" y="875"/>
                    </a:lnTo>
                    <a:lnTo>
                      <a:pt x="583" y="884"/>
                    </a:lnTo>
                    <a:lnTo>
                      <a:pt x="583" y="894"/>
                    </a:lnTo>
                    <a:lnTo>
                      <a:pt x="583" y="904"/>
                    </a:lnTo>
                    <a:lnTo>
                      <a:pt x="585" y="914"/>
                    </a:lnTo>
                    <a:lnTo>
                      <a:pt x="588" y="924"/>
                    </a:lnTo>
                    <a:lnTo>
                      <a:pt x="591" y="932"/>
                    </a:lnTo>
                    <a:lnTo>
                      <a:pt x="596" y="943"/>
                    </a:lnTo>
                    <a:lnTo>
                      <a:pt x="602" y="953"/>
                    </a:lnTo>
                    <a:lnTo>
                      <a:pt x="616" y="976"/>
                    </a:lnTo>
                    <a:lnTo>
                      <a:pt x="616" y="976"/>
                    </a:lnTo>
                    <a:lnTo>
                      <a:pt x="626" y="990"/>
                    </a:lnTo>
                    <a:lnTo>
                      <a:pt x="626" y="990"/>
                    </a:lnTo>
                    <a:lnTo>
                      <a:pt x="657" y="1031"/>
                    </a:lnTo>
                    <a:lnTo>
                      <a:pt x="670" y="1049"/>
                    </a:lnTo>
                    <a:lnTo>
                      <a:pt x="682" y="1066"/>
                    </a:lnTo>
                    <a:lnTo>
                      <a:pt x="692" y="1084"/>
                    </a:lnTo>
                    <a:lnTo>
                      <a:pt x="702" y="1101"/>
                    </a:lnTo>
                    <a:lnTo>
                      <a:pt x="711" y="1120"/>
                    </a:lnTo>
                    <a:lnTo>
                      <a:pt x="718" y="1141"/>
                    </a:lnTo>
                    <a:lnTo>
                      <a:pt x="718" y="1141"/>
                    </a:lnTo>
                    <a:lnTo>
                      <a:pt x="713" y="1154"/>
                    </a:lnTo>
                    <a:lnTo>
                      <a:pt x="707" y="1166"/>
                    </a:lnTo>
                    <a:lnTo>
                      <a:pt x="703" y="1178"/>
                    </a:lnTo>
                    <a:lnTo>
                      <a:pt x="700" y="1190"/>
                    </a:lnTo>
                    <a:lnTo>
                      <a:pt x="700" y="1190"/>
                    </a:lnTo>
                    <a:lnTo>
                      <a:pt x="694" y="1220"/>
                    </a:lnTo>
                    <a:lnTo>
                      <a:pt x="690" y="1253"/>
                    </a:lnTo>
                    <a:lnTo>
                      <a:pt x="690" y="1253"/>
                    </a:lnTo>
                    <a:lnTo>
                      <a:pt x="716" y="1282"/>
                    </a:lnTo>
                    <a:lnTo>
                      <a:pt x="741" y="1307"/>
                    </a:lnTo>
                    <a:lnTo>
                      <a:pt x="765" y="1329"/>
                    </a:lnTo>
                    <a:lnTo>
                      <a:pt x="777" y="1338"/>
                    </a:lnTo>
                    <a:lnTo>
                      <a:pt x="789" y="1346"/>
                    </a:lnTo>
                    <a:lnTo>
                      <a:pt x="789" y="1346"/>
                    </a:lnTo>
                    <a:lnTo>
                      <a:pt x="802" y="1355"/>
                    </a:lnTo>
                    <a:lnTo>
                      <a:pt x="815" y="1361"/>
                    </a:lnTo>
                    <a:lnTo>
                      <a:pt x="829" y="1367"/>
                    </a:lnTo>
                    <a:lnTo>
                      <a:pt x="845" y="1371"/>
                    </a:lnTo>
                    <a:lnTo>
                      <a:pt x="845" y="1371"/>
                    </a:lnTo>
                    <a:lnTo>
                      <a:pt x="864" y="1376"/>
                    </a:lnTo>
                    <a:lnTo>
                      <a:pt x="884" y="1378"/>
                    </a:lnTo>
                    <a:lnTo>
                      <a:pt x="902" y="1379"/>
                    </a:lnTo>
                    <a:lnTo>
                      <a:pt x="921" y="1378"/>
                    </a:lnTo>
                    <a:lnTo>
                      <a:pt x="939" y="1376"/>
                    </a:lnTo>
                    <a:lnTo>
                      <a:pt x="957" y="1371"/>
                    </a:lnTo>
                    <a:lnTo>
                      <a:pt x="974" y="1365"/>
                    </a:lnTo>
                    <a:lnTo>
                      <a:pt x="993" y="1357"/>
                    </a:lnTo>
                    <a:lnTo>
                      <a:pt x="993" y="1357"/>
                    </a:lnTo>
                    <a:lnTo>
                      <a:pt x="1033" y="1335"/>
                    </a:lnTo>
                    <a:lnTo>
                      <a:pt x="1073" y="1314"/>
                    </a:lnTo>
                    <a:lnTo>
                      <a:pt x="1113" y="1293"/>
                    </a:lnTo>
                    <a:lnTo>
                      <a:pt x="1153" y="1272"/>
                    </a:lnTo>
                    <a:lnTo>
                      <a:pt x="1172" y="1263"/>
                    </a:lnTo>
                    <a:lnTo>
                      <a:pt x="1193" y="1255"/>
                    </a:lnTo>
                    <a:lnTo>
                      <a:pt x="1214" y="1247"/>
                    </a:lnTo>
                    <a:lnTo>
                      <a:pt x="1235" y="1241"/>
                    </a:lnTo>
                    <a:lnTo>
                      <a:pt x="1256" y="1236"/>
                    </a:lnTo>
                    <a:lnTo>
                      <a:pt x="1278" y="1232"/>
                    </a:lnTo>
                    <a:lnTo>
                      <a:pt x="1300" y="1229"/>
                    </a:lnTo>
                    <a:lnTo>
                      <a:pt x="1323" y="1227"/>
                    </a:lnTo>
                    <a:lnTo>
                      <a:pt x="1323" y="1227"/>
                    </a:lnTo>
                    <a:lnTo>
                      <a:pt x="1333" y="1201"/>
                    </a:lnTo>
                    <a:lnTo>
                      <a:pt x="1341" y="1176"/>
                    </a:lnTo>
                    <a:lnTo>
                      <a:pt x="1348" y="1151"/>
                    </a:lnTo>
                    <a:lnTo>
                      <a:pt x="1354" y="1127"/>
                    </a:lnTo>
                    <a:lnTo>
                      <a:pt x="1359" y="1103"/>
                    </a:lnTo>
                    <a:lnTo>
                      <a:pt x="1362" y="1079"/>
                    </a:lnTo>
                    <a:lnTo>
                      <a:pt x="1364" y="1055"/>
                    </a:lnTo>
                    <a:lnTo>
                      <a:pt x="1365" y="1031"/>
                    </a:lnTo>
                    <a:lnTo>
                      <a:pt x="1366" y="1007"/>
                    </a:lnTo>
                    <a:lnTo>
                      <a:pt x="1365" y="985"/>
                    </a:lnTo>
                    <a:lnTo>
                      <a:pt x="1364" y="961"/>
                    </a:lnTo>
                    <a:lnTo>
                      <a:pt x="1362" y="937"/>
                    </a:lnTo>
                    <a:lnTo>
                      <a:pt x="1359" y="913"/>
                    </a:lnTo>
                    <a:lnTo>
                      <a:pt x="1355" y="889"/>
                    </a:lnTo>
                    <a:lnTo>
                      <a:pt x="1347" y="839"/>
                    </a:lnTo>
                    <a:lnTo>
                      <a:pt x="1347" y="839"/>
                    </a:lnTo>
                    <a:lnTo>
                      <a:pt x="1340" y="808"/>
                    </a:lnTo>
                    <a:lnTo>
                      <a:pt x="1336" y="778"/>
                    </a:lnTo>
                    <a:lnTo>
                      <a:pt x="1327" y="717"/>
                    </a:lnTo>
                    <a:lnTo>
                      <a:pt x="1321" y="656"/>
                    </a:lnTo>
                    <a:lnTo>
                      <a:pt x="1316" y="593"/>
                    </a:lnTo>
                    <a:lnTo>
                      <a:pt x="1316" y="593"/>
                    </a:lnTo>
                    <a:lnTo>
                      <a:pt x="1315" y="567"/>
                    </a:lnTo>
                    <a:lnTo>
                      <a:pt x="1315" y="567"/>
                    </a:lnTo>
                    <a:lnTo>
                      <a:pt x="1306" y="602"/>
                    </a:lnTo>
                    <a:lnTo>
                      <a:pt x="1301" y="637"/>
                    </a:lnTo>
                    <a:lnTo>
                      <a:pt x="1297" y="672"/>
                    </a:lnTo>
                    <a:lnTo>
                      <a:pt x="1294" y="706"/>
                    </a:lnTo>
                    <a:lnTo>
                      <a:pt x="1294" y="739"/>
                    </a:lnTo>
                    <a:lnTo>
                      <a:pt x="1296" y="773"/>
                    </a:lnTo>
                    <a:lnTo>
                      <a:pt x="1299" y="808"/>
                    </a:lnTo>
                    <a:lnTo>
                      <a:pt x="1304" y="844"/>
                    </a:lnTo>
                    <a:lnTo>
                      <a:pt x="1304" y="844"/>
                    </a:lnTo>
                    <a:lnTo>
                      <a:pt x="1312" y="888"/>
                    </a:lnTo>
                    <a:lnTo>
                      <a:pt x="1317" y="932"/>
                    </a:lnTo>
                    <a:lnTo>
                      <a:pt x="1322" y="977"/>
                    </a:lnTo>
                    <a:lnTo>
                      <a:pt x="1323" y="999"/>
                    </a:lnTo>
                    <a:lnTo>
                      <a:pt x="1323" y="1022"/>
                    </a:lnTo>
                    <a:lnTo>
                      <a:pt x="1323" y="1043"/>
                    </a:lnTo>
                    <a:lnTo>
                      <a:pt x="1321" y="1065"/>
                    </a:lnTo>
                    <a:lnTo>
                      <a:pt x="1318" y="1087"/>
                    </a:lnTo>
                    <a:lnTo>
                      <a:pt x="1314" y="1108"/>
                    </a:lnTo>
                    <a:lnTo>
                      <a:pt x="1309" y="1128"/>
                    </a:lnTo>
                    <a:lnTo>
                      <a:pt x="1302" y="1149"/>
                    </a:lnTo>
                    <a:lnTo>
                      <a:pt x="1293" y="1169"/>
                    </a:lnTo>
                    <a:lnTo>
                      <a:pt x="1284" y="1188"/>
                    </a:lnTo>
                    <a:lnTo>
                      <a:pt x="1284" y="1188"/>
                    </a:lnTo>
                    <a:lnTo>
                      <a:pt x="1264" y="1190"/>
                    </a:lnTo>
                    <a:lnTo>
                      <a:pt x="1243" y="1194"/>
                    </a:lnTo>
                    <a:lnTo>
                      <a:pt x="1224" y="1198"/>
                    </a:lnTo>
                    <a:lnTo>
                      <a:pt x="1204" y="1205"/>
                    </a:lnTo>
                    <a:lnTo>
                      <a:pt x="1184" y="1211"/>
                    </a:lnTo>
                    <a:lnTo>
                      <a:pt x="1166" y="1219"/>
                    </a:lnTo>
                    <a:lnTo>
                      <a:pt x="1146" y="1226"/>
                    </a:lnTo>
                    <a:lnTo>
                      <a:pt x="1128" y="1235"/>
                    </a:lnTo>
                    <a:lnTo>
                      <a:pt x="1091" y="1255"/>
                    </a:lnTo>
                    <a:lnTo>
                      <a:pt x="1054" y="1274"/>
                    </a:lnTo>
                    <a:lnTo>
                      <a:pt x="1017" y="1295"/>
                    </a:lnTo>
                    <a:lnTo>
                      <a:pt x="980" y="1315"/>
                    </a:lnTo>
                    <a:lnTo>
                      <a:pt x="980" y="1315"/>
                    </a:lnTo>
                    <a:lnTo>
                      <a:pt x="964" y="1322"/>
                    </a:lnTo>
                    <a:lnTo>
                      <a:pt x="949" y="1327"/>
                    </a:lnTo>
                    <a:lnTo>
                      <a:pt x="934" y="1331"/>
                    </a:lnTo>
                    <a:lnTo>
                      <a:pt x="919" y="1332"/>
                    </a:lnTo>
                    <a:lnTo>
                      <a:pt x="903" y="1333"/>
                    </a:lnTo>
                    <a:lnTo>
                      <a:pt x="887" y="1332"/>
                    </a:lnTo>
                    <a:lnTo>
                      <a:pt x="871" y="1330"/>
                    </a:lnTo>
                    <a:lnTo>
                      <a:pt x="854" y="1326"/>
                    </a:lnTo>
                    <a:lnTo>
                      <a:pt x="854" y="1326"/>
                    </a:lnTo>
                    <a:lnTo>
                      <a:pt x="839" y="1320"/>
                    </a:lnTo>
                    <a:lnTo>
                      <a:pt x="826" y="1314"/>
                    </a:lnTo>
                    <a:lnTo>
                      <a:pt x="812" y="1306"/>
                    </a:lnTo>
                    <a:lnTo>
                      <a:pt x="799" y="1296"/>
                    </a:lnTo>
                    <a:lnTo>
                      <a:pt x="786" y="1284"/>
                    </a:lnTo>
                    <a:lnTo>
                      <a:pt x="772" y="1270"/>
                    </a:lnTo>
                    <a:lnTo>
                      <a:pt x="741" y="1236"/>
                    </a:lnTo>
                    <a:lnTo>
                      <a:pt x="741" y="1236"/>
                    </a:lnTo>
                    <a:lnTo>
                      <a:pt x="742" y="1218"/>
                    </a:lnTo>
                    <a:lnTo>
                      <a:pt x="743" y="1202"/>
                    </a:lnTo>
                    <a:lnTo>
                      <a:pt x="746" y="1187"/>
                    </a:lnTo>
                    <a:lnTo>
                      <a:pt x="750" y="1174"/>
                    </a:lnTo>
                    <a:lnTo>
                      <a:pt x="754" y="1160"/>
                    </a:lnTo>
                    <a:lnTo>
                      <a:pt x="761" y="1147"/>
                    </a:lnTo>
                    <a:lnTo>
                      <a:pt x="776" y="1115"/>
                    </a:lnTo>
                    <a:lnTo>
                      <a:pt x="776" y="1115"/>
                    </a:lnTo>
                    <a:lnTo>
                      <a:pt x="804" y="1060"/>
                    </a:lnTo>
                    <a:lnTo>
                      <a:pt x="836" y="1006"/>
                    </a:lnTo>
                    <a:lnTo>
                      <a:pt x="868" y="953"/>
                    </a:lnTo>
                    <a:lnTo>
                      <a:pt x="901" y="898"/>
                    </a:lnTo>
                    <a:lnTo>
                      <a:pt x="901" y="898"/>
                    </a:lnTo>
                    <a:lnTo>
                      <a:pt x="820" y="994"/>
                    </a:lnTo>
                    <a:lnTo>
                      <a:pt x="801" y="1017"/>
                    </a:lnTo>
                    <a:lnTo>
                      <a:pt x="783" y="1041"/>
                    </a:lnTo>
                    <a:lnTo>
                      <a:pt x="765" y="1065"/>
                    </a:lnTo>
                    <a:lnTo>
                      <a:pt x="748" y="1090"/>
                    </a:lnTo>
                    <a:lnTo>
                      <a:pt x="748" y="1090"/>
                    </a:lnTo>
                    <a:lnTo>
                      <a:pt x="742" y="1076"/>
                    </a:lnTo>
                    <a:lnTo>
                      <a:pt x="736" y="1063"/>
                    </a:lnTo>
                    <a:lnTo>
                      <a:pt x="729" y="1050"/>
                    </a:lnTo>
                    <a:lnTo>
                      <a:pt x="723" y="1038"/>
                    </a:lnTo>
                    <a:lnTo>
                      <a:pt x="705" y="1014"/>
                    </a:lnTo>
                    <a:lnTo>
                      <a:pt x="686" y="988"/>
                    </a:lnTo>
                    <a:lnTo>
                      <a:pt x="686" y="988"/>
                    </a:lnTo>
                    <a:lnTo>
                      <a:pt x="667" y="964"/>
                    </a:lnTo>
                    <a:lnTo>
                      <a:pt x="667" y="964"/>
                    </a:lnTo>
                    <a:lnTo>
                      <a:pt x="654" y="945"/>
                    </a:lnTo>
                    <a:lnTo>
                      <a:pt x="644" y="929"/>
                    </a:lnTo>
                    <a:lnTo>
                      <a:pt x="641" y="921"/>
                    </a:lnTo>
                    <a:lnTo>
                      <a:pt x="638" y="914"/>
                    </a:lnTo>
                    <a:lnTo>
                      <a:pt x="636" y="906"/>
                    </a:lnTo>
                    <a:lnTo>
                      <a:pt x="634" y="898"/>
                    </a:lnTo>
                    <a:lnTo>
                      <a:pt x="634" y="891"/>
                    </a:lnTo>
                    <a:lnTo>
                      <a:pt x="634" y="883"/>
                    </a:lnTo>
                    <a:lnTo>
                      <a:pt x="636" y="875"/>
                    </a:lnTo>
                    <a:lnTo>
                      <a:pt x="638" y="867"/>
                    </a:lnTo>
                    <a:lnTo>
                      <a:pt x="644" y="848"/>
                    </a:lnTo>
                    <a:lnTo>
                      <a:pt x="653" y="827"/>
                    </a:lnTo>
                    <a:lnTo>
                      <a:pt x="653" y="827"/>
                    </a:lnTo>
                    <a:lnTo>
                      <a:pt x="675" y="782"/>
                    </a:lnTo>
                    <a:lnTo>
                      <a:pt x="686" y="760"/>
                    </a:lnTo>
                    <a:lnTo>
                      <a:pt x="698" y="739"/>
                    </a:lnTo>
                    <a:lnTo>
                      <a:pt x="710" y="719"/>
                    </a:lnTo>
                    <a:lnTo>
                      <a:pt x="724" y="698"/>
                    </a:lnTo>
                    <a:lnTo>
                      <a:pt x="739" y="677"/>
                    </a:lnTo>
                    <a:lnTo>
                      <a:pt x="758" y="658"/>
                    </a:lnTo>
                    <a:lnTo>
                      <a:pt x="758" y="658"/>
                    </a:lnTo>
                    <a:lnTo>
                      <a:pt x="789" y="622"/>
                    </a:lnTo>
                    <a:lnTo>
                      <a:pt x="821" y="586"/>
                    </a:lnTo>
                    <a:lnTo>
                      <a:pt x="884" y="513"/>
                    </a:lnTo>
                    <a:lnTo>
                      <a:pt x="915" y="476"/>
                    </a:lnTo>
                    <a:lnTo>
                      <a:pt x="948" y="440"/>
                    </a:lnTo>
                    <a:lnTo>
                      <a:pt x="982" y="404"/>
                    </a:lnTo>
                    <a:lnTo>
                      <a:pt x="1017" y="369"/>
                    </a:lnTo>
                    <a:lnTo>
                      <a:pt x="1017" y="369"/>
                    </a:lnTo>
                    <a:lnTo>
                      <a:pt x="1037" y="349"/>
                    </a:lnTo>
                    <a:lnTo>
                      <a:pt x="1047" y="343"/>
                    </a:lnTo>
                    <a:lnTo>
                      <a:pt x="1057" y="336"/>
                    </a:lnTo>
                    <a:lnTo>
                      <a:pt x="1066" y="331"/>
                    </a:lnTo>
                    <a:lnTo>
                      <a:pt x="1074" y="328"/>
                    </a:lnTo>
                    <a:lnTo>
                      <a:pt x="1084" y="324"/>
                    </a:lnTo>
                    <a:lnTo>
                      <a:pt x="1093" y="321"/>
                    </a:lnTo>
                    <a:lnTo>
                      <a:pt x="1093" y="321"/>
                    </a:lnTo>
                    <a:lnTo>
                      <a:pt x="1106" y="319"/>
                    </a:lnTo>
                    <a:lnTo>
                      <a:pt x="1121" y="316"/>
                    </a:lnTo>
                    <a:lnTo>
                      <a:pt x="1156" y="311"/>
                    </a:lnTo>
                    <a:lnTo>
                      <a:pt x="1156" y="311"/>
                    </a:lnTo>
                    <a:lnTo>
                      <a:pt x="1198" y="305"/>
                    </a:lnTo>
                    <a:lnTo>
                      <a:pt x="1238" y="297"/>
                    </a:lnTo>
                    <a:lnTo>
                      <a:pt x="1279" y="288"/>
                    </a:lnTo>
                    <a:lnTo>
                      <a:pt x="1321" y="280"/>
                    </a:lnTo>
                    <a:lnTo>
                      <a:pt x="1321" y="280"/>
                    </a:lnTo>
                    <a:lnTo>
                      <a:pt x="1340" y="275"/>
                    </a:lnTo>
                    <a:lnTo>
                      <a:pt x="1340" y="275"/>
                    </a:lnTo>
                    <a:lnTo>
                      <a:pt x="1294" y="279"/>
                    </a:lnTo>
                    <a:lnTo>
                      <a:pt x="1251" y="282"/>
                    </a:lnTo>
                    <a:lnTo>
                      <a:pt x="1163" y="284"/>
                    </a:lnTo>
                    <a:lnTo>
                      <a:pt x="1163" y="284"/>
                    </a:lnTo>
                    <a:lnTo>
                      <a:pt x="1160" y="284"/>
                    </a:lnTo>
                    <a:lnTo>
                      <a:pt x="1160" y="284"/>
                    </a:lnTo>
                    <a:lnTo>
                      <a:pt x="1181" y="258"/>
                    </a:lnTo>
                    <a:lnTo>
                      <a:pt x="1201" y="235"/>
                    </a:lnTo>
                    <a:lnTo>
                      <a:pt x="1219" y="213"/>
                    </a:lnTo>
                    <a:lnTo>
                      <a:pt x="1240" y="194"/>
                    </a:lnTo>
                    <a:lnTo>
                      <a:pt x="1261" y="176"/>
                    </a:lnTo>
                    <a:lnTo>
                      <a:pt x="1273" y="167"/>
                    </a:lnTo>
                    <a:lnTo>
                      <a:pt x="1286" y="160"/>
                    </a:lnTo>
                    <a:lnTo>
                      <a:pt x="1313" y="144"/>
                    </a:lnTo>
                    <a:lnTo>
                      <a:pt x="1346" y="128"/>
                    </a:lnTo>
                    <a:lnTo>
                      <a:pt x="1346" y="128"/>
                    </a:lnTo>
                    <a:lnTo>
                      <a:pt x="1380" y="114"/>
                    </a:lnTo>
                    <a:lnTo>
                      <a:pt x="1414" y="100"/>
                    </a:lnTo>
                    <a:lnTo>
                      <a:pt x="1447" y="89"/>
                    </a:lnTo>
                    <a:lnTo>
                      <a:pt x="1478" y="78"/>
                    </a:lnTo>
                    <a:lnTo>
                      <a:pt x="1509" y="71"/>
                    </a:lnTo>
                    <a:lnTo>
                      <a:pt x="1539" y="63"/>
                    </a:lnTo>
                    <a:lnTo>
                      <a:pt x="1568" y="59"/>
                    </a:lnTo>
                    <a:lnTo>
                      <a:pt x="1596" y="55"/>
                    </a:lnTo>
                    <a:lnTo>
                      <a:pt x="1596" y="55"/>
                    </a:lnTo>
                    <a:lnTo>
                      <a:pt x="1626" y="54"/>
                    </a:lnTo>
                    <a:lnTo>
                      <a:pt x="1654" y="54"/>
                    </a:lnTo>
                    <a:lnTo>
                      <a:pt x="1681" y="57"/>
                    </a:lnTo>
                    <a:lnTo>
                      <a:pt x="1708" y="63"/>
                    </a:lnTo>
                    <a:lnTo>
                      <a:pt x="1737" y="71"/>
                    </a:lnTo>
                    <a:lnTo>
                      <a:pt x="1764" y="80"/>
                    </a:lnTo>
                    <a:lnTo>
                      <a:pt x="1791" y="92"/>
                    </a:lnTo>
                    <a:lnTo>
                      <a:pt x="1818" y="106"/>
                    </a:lnTo>
                    <a:lnTo>
                      <a:pt x="1818" y="106"/>
                    </a:lnTo>
                    <a:lnTo>
                      <a:pt x="1840" y="121"/>
                    </a:lnTo>
                    <a:lnTo>
                      <a:pt x="1862" y="135"/>
                    </a:lnTo>
                    <a:lnTo>
                      <a:pt x="1885" y="151"/>
                    </a:lnTo>
                    <a:lnTo>
                      <a:pt x="1906" y="170"/>
                    </a:lnTo>
                    <a:lnTo>
                      <a:pt x="1906" y="170"/>
                    </a:lnTo>
                    <a:lnTo>
                      <a:pt x="1975" y="228"/>
                    </a:lnTo>
                    <a:lnTo>
                      <a:pt x="2008" y="256"/>
                    </a:lnTo>
                    <a:lnTo>
                      <a:pt x="2043" y="282"/>
                    </a:lnTo>
                    <a:lnTo>
                      <a:pt x="2043" y="282"/>
                    </a:lnTo>
                    <a:lnTo>
                      <a:pt x="2031" y="284"/>
                    </a:lnTo>
                    <a:lnTo>
                      <a:pt x="2018" y="286"/>
                    </a:lnTo>
                    <a:lnTo>
                      <a:pt x="2004" y="290"/>
                    </a:lnTo>
                    <a:lnTo>
                      <a:pt x="1991" y="295"/>
                    </a:lnTo>
                    <a:lnTo>
                      <a:pt x="1991" y="295"/>
                    </a:lnTo>
                    <a:lnTo>
                      <a:pt x="2000" y="294"/>
                    </a:lnTo>
                    <a:lnTo>
                      <a:pt x="2010" y="293"/>
                    </a:lnTo>
                    <a:lnTo>
                      <a:pt x="2030" y="294"/>
                    </a:lnTo>
                    <a:lnTo>
                      <a:pt x="2049" y="296"/>
                    </a:lnTo>
                    <a:lnTo>
                      <a:pt x="2068" y="299"/>
                    </a:lnTo>
                    <a:lnTo>
                      <a:pt x="2068" y="299"/>
                    </a:lnTo>
                    <a:lnTo>
                      <a:pt x="2089" y="312"/>
                    </a:lnTo>
                    <a:lnTo>
                      <a:pt x="2089" y="312"/>
                    </a:lnTo>
                    <a:lnTo>
                      <a:pt x="2112" y="327"/>
                    </a:lnTo>
                    <a:lnTo>
                      <a:pt x="2131" y="340"/>
                    </a:lnTo>
                    <a:lnTo>
                      <a:pt x="2140" y="346"/>
                    </a:lnTo>
                    <a:lnTo>
                      <a:pt x="2148" y="355"/>
                    </a:lnTo>
                    <a:lnTo>
                      <a:pt x="2157" y="365"/>
                    </a:lnTo>
                    <a:lnTo>
                      <a:pt x="2165" y="376"/>
                    </a:lnTo>
                    <a:lnTo>
                      <a:pt x="2165" y="376"/>
                    </a:lnTo>
                    <a:lnTo>
                      <a:pt x="2182" y="401"/>
                    </a:lnTo>
                    <a:lnTo>
                      <a:pt x="2198" y="426"/>
                    </a:lnTo>
                    <a:lnTo>
                      <a:pt x="2214" y="452"/>
                    </a:lnTo>
                    <a:lnTo>
                      <a:pt x="2227" y="479"/>
                    </a:lnTo>
                    <a:lnTo>
                      <a:pt x="2227" y="479"/>
                    </a:lnTo>
                    <a:lnTo>
                      <a:pt x="2197" y="469"/>
                    </a:lnTo>
                    <a:lnTo>
                      <a:pt x="2197" y="469"/>
                    </a:lnTo>
                    <a:lnTo>
                      <a:pt x="2187" y="466"/>
                    </a:lnTo>
                    <a:lnTo>
                      <a:pt x="2177" y="464"/>
                    </a:lnTo>
                    <a:lnTo>
                      <a:pt x="2177" y="464"/>
                    </a:lnTo>
                    <a:lnTo>
                      <a:pt x="2168" y="464"/>
                    </a:lnTo>
                    <a:lnTo>
                      <a:pt x="2160" y="464"/>
                    </a:lnTo>
                    <a:lnTo>
                      <a:pt x="2160" y="464"/>
                    </a:lnTo>
                    <a:lnTo>
                      <a:pt x="2154" y="465"/>
                    </a:lnTo>
                    <a:lnTo>
                      <a:pt x="2148" y="467"/>
                    </a:lnTo>
                    <a:lnTo>
                      <a:pt x="2142" y="470"/>
                    </a:lnTo>
                    <a:lnTo>
                      <a:pt x="2136" y="473"/>
                    </a:lnTo>
                    <a:lnTo>
                      <a:pt x="2136" y="473"/>
                    </a:lnTo>
                    <a:lnTo>
                      <a:pt x="2135" y="474"/>
                    </a:lnTo>
                    <a:lnTo>
                      <a:pt x="2135" y="474"/>
                    </a:lnTo>
                    <a:lnTo>
                      <a:pt x="2120" y="480"/>
                    </a:lnTo>
                    <a:lnTo>
                      <a:pt x="2103" y="487"/>
                    </a:lnTo>
                    <a:lnTo>
                      <a:pt x="2085" y="492"/>
                    </a:lnTo>
                    <a:lnTo>
                      <a:pt x="2070" y="496"/>
                    </a:lnTo>
                    <a:lnTo>
                      <a:pt x="2070" y="496"/>
                    </a:lnTo>
                    <a:lnTo>
                      <a:pt x="2068" y="496"/>
                    </a:lnTo>
                    <a:lnTo>
                      <a:pt x="2068" y="496"/>
                    </a:lnTo>
                    <a:lnTo>
                      <a:pt x="2077" y="499"/>
                    </a:lnTo>
                    <a:lnTo>
                      <a:pt x="2088" y="500"/>
                    </a:lnTo>
                    <a:lnTo>
                      <a:pt x="2100" y="499"/>
                    </a:lnTo>
                    <a:lnTo>
                      <a:pt x="2106" y="499"/>
                    </a:lnTo>
                    <a:lnTo>
                      <a:pt x="2110" y="496"/>
                    </a:lnTo>
                    <a:lnTo>
                      <a:pt x="2110" y="496"/>
                    </a:lnTo>
                    <a:lnTo>
                      <a:pt x="2114" y="495"/>
                    </a:lnTo>
                    <a:lnTo>
                      <a:pt x="2114" y="495"/>
                    </a:lnTo>
                    <a:lnTo>
                      <a:pt x="2111" y="502"/>
                    </a:lnTo>
                    <a:lnTo>
                      <a:pt x="2108" y="508"/>
                    </a:lnTo>
                    <a:lnTo>
                      <a:pt x="2107" y="515"/>
                    </a:lnTo>
                    <a:lnTo>
                      <a:pt x="2106" y="523"/>
                    </a:lnTo>
                    <a:lnTo>
                      <a:pt x="2106" y="523"/>
                    </a:lnTo>
                    <a:lnTo>
                      <a:pt x="2105" y="531"/>
                    </a:lnTo>
                    <a:lnTo>
                      <a:pt x="2106" y="541"/>
                    </a:lnTo>
                    <a:lnTo>
                      <a:pt x="2109" y="550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3" y="560"/>
                    </a:lnTo>
                    <a:lnTo>
                      <a:pt x="2113" y="560"/>
                    </a:lnTo>
                    <a:lnTo>
                      <a:pt x="2110" y="552"/>
                    </a:lnTo>
                    <a:lnTo>
                      <a:pt x="2110" y="548"/>
                    </a:lnTo>
                    <a:lnTo>
                      <a:pt x="2110" y="543"/>
                    </a:lnTo>
                    <a:lnTo>
                      <a:pt x="2110" y="543"/>
                    </a:lnTo>
                    <a:lnTo>
                      <a:pt x="2111" y="539"/>
                    </a:lnTo>
                    <a:lnTo>
                      <a:pt x="2112" y="534"/>
                    </a:lnTo>
                    <a:lnTo>
                      <a:pt x="2116" y="529"/>
                    </a:lnTo>
                    <a:lnTo>
                      <a:pt x="2119" y="526"/>
                    </a:lnTo>
                    <a:lnTo>
                      <a:pt x="2123" y="523"/>
                    </a:lnTo>
                    <a:lnTo>
                      <a:pt x="2128" y="520"/>
                    </a:lnTo>
                    <a:lnTo>
                      <a:pt x="2133" y="519"/>
                    </a:lnTo>
                    <a:lnTo>
                      <a:pt x="2138" y="519"/>
                    </a:lnTo>
                    <a:lnTo>
                      <a:pt x="2138" y="519"/>
                    </a:lnTo>
                    <a:lnTo>
                      <a:pt x="2144" y="520"/>
                    </a:lnTo>
                    <a:lnTo>
                      <a:pt x="2148" y="523"/>
                    </a:lnTo>
                    <a:lnTo>
                      <a:pt x="2153" y="526"/>
                    </a:lnTo>
                    <a:lnTo>
                      <a:pt x="2156" y="529"/>
                    </a:lnTo>
                    <a:lnTo>
                      <a:pt x="2159" y="534"/>
                    </a:lnTo>
                    <a:lnTo>
                      <a:pt x="2161" y="538"/>
                    </a:lnTo>
                    <a:lnTo>
                      <a:pt x="2162" y="543"/>
                    </a:lnTo>
                    <a:lnTo>
                      <a:pt x="2162" y="549"/>
                    </a:lnTo>
                    <a:lnTo>
                      <a:pt x="2162" y="549"/>
                    </a:lnTo>
                    <a:lnTo>
                      <a:pt x="2161" y="553"/>
                    </a:lnTo>
                    <a:lnTo>
                      <a:pt x="2159" y="557"/>
                    </a:lnTo>
                    <a:lnTo>
                      <a:pt x="2159" y="557"/>
                    </a:lnTo>
                    <a:lnTo>
                      <a:pt x="2140" y="562"/>
                    </a:lnTo>
                    <a:lnTo>
                      <a:pt x="2119" y="568"/>
                    </a:lnTo>
                    <a:lnTo>
                      <a:pt x="2119" y="568"/>
                    </a:lnTo>
                    <a:lnTo>
                      <a:pt x="2103" y="575"/>
                    </a:lnTo>
                    <a:lnTo>
                      <a:pt x="2103" y="575"/>
                    </a:lnTo>
                    <a:lnTo>
                      <a:pt x="2092" y="580"/>
                    </a:lnTo>
                    <a:lnTo>
                      <a:pt x="2092" y="580"/>
                    </a:lnTo>
                    <a:lnTo>
                      <a:pt x="2123" y="576"/>
                    </a:lnTo>
                    <a:lnTo>
                      <a:pt x="2123" y="576"/>
                    </a:lnTo>
                    <a:lnTo>
                      <a:pt x="2146" y="575"/>
                    </a:lnTo>
                    <a:lnTo>
                      <a:pt x="2170" y="574"/>
                    </a:lnTo>
                    <a:lnTo>
                      <a:pt x="2193" y="575"/>
                    </a:lnTo>
                    <a:lnTo>
                      <a:pt x="2216" y="578"/>
                    </a:lnTo>
                    <a:lnTo>
                      <a:pt x="2216" y="578"/>
                    </a:lnTo>
                    <a:lnTo>
                      <a:pt x="2224" y="620"/>
                    </a:lnTo>
                    <a:lnTo>
                      <a:pt x="2224" y="620"/>
                    </a:lnTo>
                    <a:lnTo>
                      <a:pt x="2209" y="621"/>
                    </a:lnTo>
                    <a:lnTo>
                      <a:pt x="2209" y="621"/>
                    </a:lnTo>
                    <a:lnTo>
                      <a:pt x="2207" y="621"/>
                    </a:lnTo>
                    <a:lnTo>
                      <a:pt x="2207" y="621"/>
                    </a:lnTo>
                    <a:lnTo>
                      <a:pt x="2204" y="617"/>
                    </a:lnTo>
                    <a:lnTo>
                      <a:pt x="2204" y="617"/>
                    </a:lnTo>
                    <a:lnTo>
                      <a:pt x="2196" y="614"/>
                    </a:lnTo>
                    <a:lnTo>
                      <a:pt x="2189" y="611"/>
                    </a:lnTo>
                    <a:lnTo>
                      <a:pt x="2181" y="610"/>
                    </a:lnTo>
                    <a:lnTo>
                      <a:pt x="2173" y="609"/>
                    </a:lnTo>
                    <a:lnTo>
                      <a:pt x="2165" y="610"/>
                    </a:lnTo>
                    <a:lnTo>
                      <a:pt x="2155" y="611"/>
                    </a:lnTo>
                    <a:lnTo>
                      <a:pt x="2135" y="614"/>
                    </a:lnTo>
                    <a:lnTo>
                      <a:pt x="2135" y="614"/>
                    </a:lnTo>
                    <a:lnTo>
                      <a:pt x="2119" y="619"/>
                    </a:lnTo>
                    <a:lnTo>
                      <a:pt x="2106" y="624"/>
                    </a:lnTo>
                    <a:lnTo>
                      <a:pt x="2094" y="629"/>
                    </a:lnTo>
                    <a:lnTo>
                      <a:pt x="2084" y="636"/>
                    </a:lnTo>
                    <a:lnTo>
                      <a:pt x="2076" y="644"/>
                    </a:lnTo>
                    <a:lnTo>
                      <a:pt x="2070" y="651"/>
                    </a:lnTo>
                    <a:lnTo>
                      <a:pt x="2064" y="660"/>
                    </a:lnTo>
                    <a:lnTo>
                      <a:pt x="2060" y="669"/>
                    </a:lnTo>
                    <a:lnTo>
                      <a:pt x="2052" y="689"/>
                    </a:lnTo>
                    <a:lnTo>
                      <a:pt x="2045" y="712"/>
                    </a:lnTo>
                    <a:lnTo>
                      <a:pt x="2035" y="737"/>
                    </a:lnTo>
                    <a:lnTo>
                      <a:pt x="2030" y="751"/>
                    </a:lnTo>
                    <a:lnTo>
                      <a:pt x="2022" y="766"/>
                    </a:lnTo>
                    <a:lnTo>
                      <a:pt x="2022" y="766"/>
                    </a:lnTo>
                    <a:lnTo>
                      <a:pt x="2030" y="756"/>
                    </a:lnTo>
                    <a:lnTo>
                      <a:pt x="2036" y="745"/>
                    </a:lnTo>
                    <a:lnTo>
                      <a:pt x="2048" y="725"/>
                    </a:lnTo>
                    <a:lnTo>
                      <a:pt x="2058" y="706"/>
                    </a:lnTo>
                    <a:lnTo>
                      <a:pt x="2068" y="688"/>
                    </a:lnTo>
                    <a:lnTo>
                      <a:pt x="2073" y="680"/>
                    </a:lnTo>
                    <a:lnTo>
                      <a:pt x="2079" y="672"/>
                    </a:lnTo>
                    <a:lnTo>
                      <a:pt x="2085" y="664"/>
                    </a:lnTo>
                    <a:lnTo>
                      <a:pt x="2093" y="658"/>
                    </a:lnTo>
                    <a:lnTo>
                      <a:pt x="2101" y="651"/>
                    </a:lnTo>
                    <a:lnTo>
                      <a:pt x="2111" y="646"/>
                    </a:lnTo>
                    <a:lnTo>
                      <a:pt x="2122" y="641"/>
                    </a:lnTo>
                    <a:lnTo>
                      <a:pt x="2134" y="638"/>
                    </a:lnTo>
                    <a:lnTo>
                      <a:pt x="2134" y="638"/>
                    </a:lnTo>
                    <a:lnTo>
                      <a:pt x="2156" y="633"/>
                    </a:lnTo>
                    <a:lnTo>
                      <a:pt x="2166" y="630"/>
                    </a:lnTo>
                    <a:lnTo>
                      <a:pt x="2174" y="630"/>
                    </a:lnTo>
                    <a:lnTo>
                      <a:pt x="2174" y="630"/>
                    </a:lnTo>
                    <a:lnTo>
                      <a:pt x="2167" y="635"/>
                    </a:lnTo>
                    <a:lnTo>
                      <a:pt x="2159" y="639"/>
                    </a:lnTo>
                    <a:lnTo>
                      <a:pt x="2153" y="645"/>
                    </a:lnTo>
                    <a:lnTo>
                      <a:pt x="2146" y="651"/>
                    </a:lnTo>
                    <a:lnTo>
                      <a:pt x="2141" y="657"/>
                    </a:lnTo>
                    <a:lnTo>
                      <a:pt x="2136" y="663"/>
                    </a:lnTo>
                    <a:lnTo>
                      <a:pt x="2132" y="671"/>
                    </a:lnTo>
                    <a:lnTo>
                      <a:pt x="2129" y="677"/>
                    </a:lnTo>
                    <a:lnTo>
                      <a:pt x="2129" y="677"/>
                    </a:lnTo>
                    <a:lnTo>
                      <a:pt x="2123" y="698"/>
                    </a:lnTo>
                    <a:lnTo>
                      <a:pt x="2119" y="719"/>
                    </a:lnTo>
                    <a:lnTo>
                      <a:pt x="2117" y="737"/>
                    </a:lnTo>
                    <a:lnTo>
                      <a:pt x="2116" y="757"/>
                    </a:lnTo>
                    <a:lnTo>
                      <a:pt x="2113" y="775"/>
                    </a:lnTo>
                    <a:lnTo>
                      <a:pt x="2111" y="794"/>
                    </a:lnTo>
                    <a:lnTo>
                      <a:pt x="2107" y="814"/>
                    </a:lnTo>
                    <a:lnTo>
                      <a:pt x="2104" y="823"/>
                    </a:lnTo>
                    <a:lnTo>
                      <a:pt x="2100" y="832"/>
                    </a:lnTo>
                    <a:lnTo>
                      <a:pt x="2100" y="832"/>
                    </a:lnTo>
                    <a:lnTo>
                      <a:pt x="2109" y="815"/>
                    </a:lnTo>
                    <a:lnTo>
                      <a:pt x="2116" y="798"/>
                    </a:lnTo>
                    <a:lnTo>
                      <a:pt x="2122" y="781"/>
                    </a:lnTo>
                    <a:lnTo>
                      <a:pt x="2128" y="763"/>
                    </a:lnTo>
                    <a:lnTo>
                      <a:pt x="2137" y="727"/>
                    </a:lnTo>
                    <a:lnTo>
                      <a:pt x="2144" y="710"/>
                    </a:lnTo>
                    <a:lnTo>
                      <a:pt x="2153" y="691"/>
                    </a:lnTo>
                    <a:lnTo>
                      <a:pt x="2153" y="691"/>
                    </a:lnTo>
                    <a:lnTo>
                      <a:pt x="2157" y="685"/>
                    </a:lnTo>
                    <a:lnTo>
                      <a:pt x="2162" y="677"/>
                    </a:lnTo>
                    <a:lnTo>
                      <a:pt x="2170" y="670"/>
                    </a:lnTo>
                    <a:lnTo>
                      <a:pt x="2179" y="662"/>
                    </a:lnTo>
                    <a:lnTo>
                      <a:pt x="2187" y="656"/>
                    </a:lnTo>
                    <a:lnTo>
                      <a:pt x="2196" y="650"/>
                    </a:lnTo>
                    <a:lnTo>
                      <a:pt x="2205" y="647"/>
                    </a:lnTo>
                    <a:lnTo>
                      <a:pt x="2213" y="646"/>
                    </a:lnTo>
                    <a:lnTo>
                      <a:pt x="2213" y="646"/>
                    </a:lnTo>
                    <a:lnTo>
                      <a:pt x="2229" y="645"/>
                    </a:lnTo>
                    <a:lnTo>
                      <a:pt x="2229" y="645"/>
                    </a:lnTo>
                    <a:lnTo>
                      <a:pt x="2232" y="669"/>
                    </a:lnTo>
                    <a:lnTo>
                      <a:pt x="2234" y="690"/>
                    </a:lnTo>
                    <a:lnTo>
                      <a:pt x="2235" y="712"/>
                    </a:lnTo>
                    <a:lnTo>
                      <a:pt x="2234" y="733"/>
                    </a:lnTo>
                    <a:lnTo>
                      <a:pt x="2234" y="733"/>
                    </a:lnTo>
                    <a:lnTo>
                      <a:pt x="2231" y="770"/>
                    </a:lnTo>
                    <a:lnTo>
                      <a:pt x="2224" y="811"/>
                    </a:lnTo>
                    <a:lnTo>
                      <a:pt x="2218" y="847"/>
                    </a:lnTo>
                    <a:lnTo>
                      <a:pt x="2211" y="875"/>
                    </a:lnTo>
                    <a:lnTo>
                      <a:pt x="2211" y="875"/>
                    </a:lnTo>
                    <a:lnTo>
                      <a:pt x="2216" y="868"/>
                    </a:lnTo>
                    <a:lnTo>
                      <a:pt x="2220" y="861"/>
                    </a:lnTo>
                    <a:lnTo>
                      <a:pt x="2228" y="845"/>
                    </a:lnTo>
                    <a:lnTo>
                      <a:pt x="2234" y="828"/>
                    </a:lnTo>
                    <a:lnTo>
                      <a:pt x="2240" y="808"/>
                    </a:lnTo>
                    <a:lnTo>
                      <a:pt x="2250" y="768"/>
                    </a:lnTo>
                    <a:lnTo>
                      <a:pt x="2258" y="731"/>
                    </a:lnTo>
                    <a:lnTo>
                      <a:pt x="2258" y="731"/>
                    </a:lnTo>
                    <a:lnTo>
                      <a:pt x="2262" y="712"/>
                    </a:lnTo>
                    <a:lnTo>
                      <a:pt x="2264" y="693"/>
                    </a:lnTo>
                    <a:lnTo>
                      <a:pt x="2265" y="673"/>
                    </a:lnTo>
                    <a:lnTo>
                      <a:pt x="2265" y="652"/>
                    </a:lnTo>
                    <a:lnTo>
                      <a:pt x="2264" y="632"/>
                    </a:lnTo>
                    <a:lnTo>
                      <a:pt x="2263" y="612"/>
                    </a:lnTo>
                    <a:lnTo>
                      <a:pt x="2259" y="591"/>
                    </a:lnTo>
                    <a:lnTo>
                      <a:pt x="2256" y="572"/>
                    </a:lnTo>
                    <a:lnTo>
                      <a:pt x="2256" y="572"/>
                    </a:lnTo>
                    <a:lnTo>
                      <a:pt x="2255" y="559"/>
                    </a:lnTo>
                    <a:lnTo>
                      <a:pt x="2255" y="549"/>
                    </a:lnTo>
                    <a:lnTo>
                      <a:pt x="2257" y="539"/>
                    </a:lnTo>
                    <a:lnTo>
                      <a:pt x="2260" y="531"/>
                    </a:lnTo>
                    <a:lnTo>
                      <a:pt x="2266" y="525"/>
                    </a:lnTo>
                    <a:lnTo>
                      <a:pt x="2272" y="519"/>
                    </a:lnTo>
                    <a:lnTo>
                      <a:pt x="2279" y="515"/>
                    </a:lnTo>
                    <a:lnTo>
                      <a:pt x="2287" y="511"/>
                    </a:lnTo>
                    <a:lnTo>
                      <a:pt x="2305" y="503"/>
                    </a:lnTo>
                    <a:lnTo>
                      <a:pt x="2324" y="496"/>
                    </a:lnTo>
                    <a:lnTo>
                      <a:pt x="2342" y="489"/>
                    </a:lnTo>
                    <a:lnTo>
                      <a:pt x="2351" y="483"/>
                    </a:lnTo>
                    <a:lnTo>
                      <a:pt x="2360" y="478"/>
                    </a:lnTo>
                    <a:lnTo>
                      <a:pt x="2360" y="478"/>
                    </a:lnTo>
                    <a:lnTo>
                      <a:pt x="2370" y="468"/>
                    </a:lnTo>
                    <a:lnTo>
                      <a:pt x="2381" y="457"/>
                    </a:lnTo>
                    <a:lnTo>
                      <a:pt x="2391" y="445"/>
                    </a:lnTo>
                    <a:lnTo>
                      <a:pt x="2401" y="433"/>
                    </a:lnTo>
                    <a:lnTo>
                      <a:pt x="2421" y="408"/>
                    </a:lnTo>
                    <a:lnTo>
                      <a:pt x="2431" y="396"/>
                    </a:lnTo>
                    <a:lnTo>
                      <a:pt x="2441" y="385"/>
                    </a:lnTo>
                    <a:lnTo>
                      <a:pt x="2441" y="385"/>
                    </a:lnTo>
                    <a:lnTo>
                      <a:pt x="2448" y="381"/>
                    </a:lnTo>
                    <a:lnTo>
                      <a:pt x="2453" y="378"/>
                    </a:lnTo>
                    <a:lnTo>
                      <a:pt x="2461" y="377"/>
                    </a:lnTo>
                    <a:lnTo>
                      <a:pt x="2467" y="377"/>
                    </a:lnTo>
                    <a:lnTo>
                      <a:pt x="2474" y="378"/>
                    </a:lnTo>
                    <a:lnTo>
                      <a:pt x="2480" y="380"/>
                    </a:lnTo>
                    <a:lnTo>
                      <a:pt x="2487" y="383"/>
                    </a:lnTo>
                    <a:lnTo>
                      <a:pt x="2495" y="388"/>
                    </a:lnTo>
                    <a:lnTo>
                      <a:pt x="2495" y="388"/>
                    </a:lnTo>
                    <a:lnTo>
                      <a:pt x="2504" y="396"/>
                    </a:lnTo>
                    <a:lnTo>
                      <a:pt x="2514" y="406"/>
                    </a:lnTo>
                    <a:lnTo>
                      <a:pt x="2521" y="416"/>
                    </a:lnTo>
                    <a:lnTo>
                      <a:pt x="2526" y="426"/>
                    </a:lnTo>
                    <a:lnTo>
                      <a:pt x="2526" y="426"/>
                    </a:lnTo>
                    <a:lnTo>
                      <a:pt x="2535" y="449"/>
                    </a:lnTo>
                    <a:lnTo>
                      <a:pt x="2544" y="473"/>
                    </a:lnTo>
                    <a:lnTo>
                      <a:pt x="2551" y="499"/>
                    </a:lnTo>
                    <a:lnTo>
                      <a:pt x="2558" y="525"/>
                    </a:lnTo>
                    <a:lnTo>
                      <a:pt x="2564" y="552"/>
                    </a:lnTo>
                    <a:lnTo>
                      <a:pt x="2570" y="580"/>
                    </a:lnTo>
                    <a:lnTo>
                      <a:pt x="2574" y="608"/>
                    </a:lnTo>
                    <a:lnTo>
                      <a:pt x="2578" y="637"/>
                    </a:lnTo>
                    <a:lnTo>
                      <a:pt x="2582" y="665"/>
                    </a:lnTo>
                    <a:lnTo>
                      <a:pt x="2584" y="694"/>
                    </a:lnTo>
                    <a:lnTo>
                      <a:pt x="2586" y="721"/>
                    </a:lnTo>
                    <a:lnTo>
                      <a:pt x="2587" y="748"/>
                    </a:lnTo>
                    <a:lnTo>
                      <a:pt x="2588" y="775"/>
                    </a:lnTo>
                    <a:lnTo>
                      <a:pt x="2587" y="800"/>
                    </a:lnTo>
                    <a:lnTo>
                      <a:pt x="2586" y="825"/>
                    </a:lnTo>
                    <a:lnTo>
                      <a:pt x="2584" y="848"/>
                    </a:lnTo>
                    <a:lnTo>
                      <a:pt x="2584" y="8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/>
              <p:cNvSpPr>
                <a:spLocks/>
              </p:cNvSpPr>
              <p:nvPr/>
            </p:nvSpPr>
            <p:spPr bwMode="auto">
              <a:xfrm>
                <a:off x="11176000" y="2314575"/>
                <a:ext cx="153988" cy="144463"/>
              </a:xfrm>
              <a:custGeom>
                <a:avLst/>
                <a:gdLst>
                  <a:gd name="T0" fmla="*/ 97 w 97"/>
                  <a:gd name="T1" fmla="*/ 0 h 91"/>
                  <a:gd name="T2" fmla="*/ 97 w 97"/>
                  <a:gd name="T3" fmla="*/ 0 h 91"/>
                  <a:gd name="T4" fmla="*/ 75 w 97"/>
                  <a:gd name="T5" fmla="*/ 5 h 91"/>
                  <a:gd name="T6" fmla="*/ 58 w 97"/>
                  <a:gd name="T7" fmla="*/ 12 h 91"/>
                  <a:gd name="T8" fmla="*/ 50 w 97"/>
                  <a:gd name="T9" fmla="*/ 15 h 91"/>
                  <a:gd name="T10" fmla="*/ 43 w 97"/>
                  <a:gd name="T11" fmla="*/ 18 h 91"/>
                  <a:gd name="T12" fmla="*/ 37 w 97"/>
                  <a:gd name="T13" fmla="*/ 23 h 91"/>
                  <a:gd name="T14" fmla="*/ 31 w 97"/>
                  <a:gd name="T15" fmla="*/ 27 h 91"/>
                  <a:gd name="T16" fmla="*/ 27 w 97"/>
                  <a:gd name="T17" fmla="*/ 32 h 91"/>
                  <a:gd name="T18" fmla="*/ 22 w 97"/>
                  <a:gd name="T19" fmla="*/ 39 h 91"/>
                  <a:gd name="T20" fmla="*/ 14 w 97"/>
                  <a:gd name="T21" fmla="*/ 52 h 91"/>
                  <a:gd name="T22" fmla="*/ 7 w 97"/>
                  <a:gd name="T23" fmla="*/ 70 h 91"/>
                  <a:gd name="T24" fmla="*/ 0 w 97"/>
                  <a:gd name="T25" fmla="*/ 91 h 91"/>
                  <a:gd name="T26" fmla="*/ 0 w 97"/>
                  <a:gd name="T27" fmla="*/ 91 h 91"/>
                  <a:gd name="T28" fmla="*/ 11 w 97"/>
                  <a:gd name="T29" fmla="*/ 75 h 91"/>
                  <a:gd name="T30" fmla="*/ 22 w 97"/>
                  <a:gd name="T31" fmla="*/ 62 h 91"/>
                  <a:gd name="T32" fmla="*/ 31 w 97"/>
                  <a:gd name="T33" fmla="*/ 50 h 91"/>
                  <a:gd name="T34" fmla="*/ 42 w 97"/>
                  <a:gd name="T35" fmla="*/ 39 h 91"/>
                  <a:gd name="T36" fmla="*/ 53 w 97"/>
                  <a:gd name="T37" fmla="*/ 29 h 91"/>
                  <a:gd name="T38" fmla="*/ 66 w 97"/>
                  <a:gd name="T39" fmla="*/ 19 h 91"/>
                  <a:gd name="T40" fmla="*/ 97 w 97"/>
                  <a:gd name="T41" fmla="*/ 0 h 91"/>
                  <a:gd name="T42" fmla="*/ 97 w 97"/>
                  <a:gd name="T4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91">
                    <a:moveTo>
                      <a:pt x="97" y="0"/>
                    </a:moveTo>
                    <a:lnTo>
                      <a:pt x="97" y="0"/>
                    </a:lnTo>
                    <a:lnTo>
                      <a:pt x="75" y="5"/>
                    </a:lnTo>
                    <a:lnTo>
                      <a:pt x="58" y="12"/>
                    </a:lnTo>
                    <a:lnTo>
                      <a:pt x="50" y="15"/>
                    </a:lnTo>
                    <a:lnTo>
                      <a:pt x="43" y="18"/>
                    </a:lnTo>
                    <a:lnTo>
                      <a:pt x="37" y="23"/>
                    </a:lnTo>
                    <a:lnTo>
                      <a:pt x="31" y="27"/>
                    </a:lnTo>
                    <a:lnTo>
                      <a:pt x="27" y="32"/>
                    </a:lnTo>
                    <a:lnTo>
                      <a:pt x="22" y="39"/>
                    </a:lnTo>
                    <a:lnTo>
                      <a:pt x="14" y="52"/>
                    </a:lnTo>
                    <a:lnTo>
                      <a:pt x="7" y="7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1" y="75"/>
                    </a:lnTo>
                    <a:lnTo>
                      <a:pt x="22" y="62"/>
                    </a:lnTo>
                    <a:lnTo>
                      <a:pt x="31" y="50"/>
                    </a:lnTo>
                    <a:lnTo>
                      <a:pt x="42" y="39"/>
                    </a:lnTo>
                    <a:lnTo>
                      <a:pt x="53" y="29"/>
                    </a:lnTo>
                    <a:lnTo>
                      <a:pt x="66" y="1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/>
              <p:cNvSpPr>
                <a:spLocks/>
              </p:cNvSpPr>
              <p:nvPr/>
            </p:nvSpPr>
            <p:spPr bwMode="auto">
              <a:xfrm>
                <a:off x="11160125" y="2298700"/>
                <a:ext cx="333375" cy="325438"/>
              </a:xfrm>
              <a:custGeom>
                <a:avLst/>
                <a:gdLst>
                  <a:gd name="T0" fmla="*/ 210 w 210"/>
                  <a:gd name="T1" fmla="*/ 0 h 205"/>
                  <a:gd name="T2" fmla="*/ 210 w 210"/>
                  <a:gd name="T3" fmla="*/ 0 h 205"/>
                  <a:gd name="T4" fmla="*/ 166 w 210"/>
                  <a:gd name="T5" fmla="*/ 12 h 205"/>
                  <a:gd name="T6" fmla="*/ 146 w 210"/>
                  <a:gd name="T7" fmla="*/ 19 h 205"/>
                  <a:gd name="T8" fmla="*/ 129 w 210"/>
                  <a:gd name="T9" fmla="*/ 25 h 205"/>
                  <a:gd name="T10" fmla="*/ 112 w 210"/>
                  <a:gd name="T11" fmla="*/ 32 h 205"/>
                  <a:gd name="T12" fmla="*/ 98 w 210"/>
                  <a:gd name="T13" fmla="*/ 39 h 205"/>
                  <a:gd name="T14" fmla="*/ 85 w 210"/>
                  <a:gd name="T15" fmla="*/ 48 h 205"/>
                  <a:gd name="T16" fmla="*/ 73 w 210"/>
                  <a:gd name="T17" fmla="*/ 58 h 205"/>
                  <a:gd name="T18" fmla="*/ 61 w 210"/>
                  <a:gd name="T19" fmla="*/ 70 h 205"/>
                  <a:gd name="T20" fmla="*/ 51 w 210"/>
                  <a:gd name="T21" fmla="*/ 83 h 205"/>
                  <a:gd name="T22" fmla="*/ 41 w 210"/>
                  <a:gd name="T23" fmla="*/ 97 h 205"/>
                  <a:gd name="T24" fmla="*/ 33 w 210"/>
                  <a:gd name="T25" fmla="*/ 114 h 205"/>
                  <a:gd name="T26" fmla="*/ 24 w 210"/>
                  <a:gd name="T27" fmla="*/ 133 h 205"/>
                  <a:gd name="T28" fmla="*/ 15 w 210"/>
                  <a:gd name="T29" fmla="*/ 155 h 205"/>
                  <a:gd name="T30" fmla="*/ 8 w 210"/>
                  <a:gd name="T31" fmla="*/ 179 h 205"/>
                  <a:gd name="T32" fmla="*/ 0 w 210"/>
                  <a:gd name="T33" fmla="*/ 205 h 205"/>
                  <a:gd name="T34" fmla="*/ 0 w 210"/>
                  <a:gd name="T35" fmla="*/ 205 h 205"/>
                  <a:gd name="T36" fmla="*/ 20 w 210"/>
                  <a:gd name="T37" fmla="*/ 167 h 205"/>
                  <a:gd name="T38" fmla="*/ 29 w 210"/>
                  <a:gd name="T39" fmla="*/ 150 h 205"/>
                  <a:gd name="T40" fmla="*/ 39 w 210"/>
                  <a:gd name="T41" fmla="*/ 134 h 205"/>
                  <a:gd name="T42" fmla="*/ 50 w 210"/>
                  <a:gd name="T43" fmla="*/ 120 h 205"/>
                  <a:gd name="T44" fmla="*/ 60 w 210"/>
                  <a:gd name="T45" fmla="*/ 106 h 205"/>
                  <a:gd name="T46" fmla="*/ 71 w 210"/>
                  <a:gd name="T47" fmla="*/ 94 h 205"/>
                  <a:gd name="T48" fmla="*/ 83 w 210"/>
                  <a:gd name="T49" fmla="*/ 82 h 205"/>
                  <a:gd name="T50" fmla="*/ 95 w 210"/>
                  <a:gd name="T51" fmla="*/ 71 h 205"/>
                  <a:gd name="T52" fmla="*/ 108 w 210"/>
                  <a:gd name="T53" fmla="*/ 60 h 205"/>
                  <a:gd name="T54" fmla="*/ 122 w 210"/>
                  <a:gd name="T55" fmla="*/ 50 h 205"/>
                  <a:gd name="T56" fmla="*/ 137 w 210"/>
                  <a:gd name="T57" fmla="*/ 39 h 205"/>
                  <a:gd name="T58" fmla="*/ 154 w 210"/>
                  <a:gd name="T59" fmla="*/ 29 h 205"/>
                  <a:gd name="T60" fmla="*/ 171 w 210"/>
                  <a:gd name="T61" fmla="*/ 20 h 205"/>
                  <a:gd name="T62" fmla="*/ 210 w 210"/>
                  <a:gd name="T63" fmla="*/ 0 h 205"/>
                  <a:gd name="T64" fmla="*/ 210 w 210"/>
                  <a:gd name="T6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0" h="205">
                    <a:moveTo>
                      <a:pt x="210" y="0"/>
                    </a:moveTo>
                    <a:lnTo>
                      <a:pt x="210" y="0"/>
                    </a:lnTo>
                    <a:lnTo>
                      <a:pt x="166" y="12"/>
                    </a:lnTo>
                    <a:lnTo>
                      <a:pt x="146" y="19"/>
                    </a:lnTo>
                    <a:lnTo>
                      <a:pt x="129" y="25"/>
                    </a:lnTo>
                    <a:lnTo>
                      <a:pt x="112" y="32"/>
                    </a:lnTo>
                    <a:lnTo>
                      <a:pt x="98" y="39"/>
                    </a:lnTo>
                    <a:lnTo>
                      <a:pt x="85" y="48"/>
                    </a:lnTo>
                    <a:lnTo>
                      <a:pt x="73" y="58"/>
                    </a:lnTo>
                    <a:lnTo>
                      <a:pt x="61" y="70"/>
                    </a:lnTo>
                    <a:lnTo>
                      <a:pt x="51" y="83"/>
                    </a:lnTo>
                    <a:lnTo>
                      <a:pt x="41" y="97"/>
                    </a:lnTo>
                    <a:lnTo>
                      <a:pt x="33" y="114"/>
                    </a:lnTo>
                    <a:lnTo>
                      <a:pt x="24" y="133"/>
                    </a:lnTo>
                    <a:lnTo>
                      <a:pt x="15" y="155"/>
                    </a:lnTo>
                    <a:lnTo>
                      <a:pt x="8" y="179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0" y="167"/>
                    </a:lnTo>
                    <a:lnTo>
                      <a:pt x="29" y="150"/>
                    </a:lnTo>
                    <a:lnTo>
                      <a:pt x="39" y="134"/>
                    </a:lnTo>
                    <a:lnTo>
                      <a:pt x="50" y="120"/>
                    </a:lnTo>
                    <a:lnTo>
                      <a:pt x="60" y="106"/>
                    </a:lnTo>
                    <a:lnTo>
                      <a:pt x="71" y="94"/>
                    </a:lnTo>
                    <a:lnTo>
                      <a:pt x="83" y="82"/>
                    </a:lnTo>
                    <a:lnTo>
                      <a:pt x="95" y="71"/>
                    </a:lnTo>
                    <a:lnTo>
                      <a:pt x="108" y="60"/>
                    </a:lnTo>
                    <a:lnTo>
                      <a:pt x="122" y="50"/>
                    </a:lnTo>
                    <a:lnTo>
                      <a:pt x="137" y="39"/>
                    </a:lnTo>
                    <a:lnTo>
                      <a:pt x="154" y="29"/>
                    </a:lnTo>
                    <a:lnTo>
                      <a:pt x="171" y="2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/>
              <p:cNvSpPr>
                <a:spLocks/>
              </p:cNvSpPr>
              <p:nvPr/>
            </p:nvSpPr>
            <p:spPr bwMode="auto">
              <a:xfrm>
                <a:off x="9296400" y="3341688"/>
                <a:ext cx="92075" cy="192088"/>
              </a:xfrm>
              <a:custGeom>
                <a:avLst/>
                <a:gdLst>
                  <a:gd name="T0" fmla="*/ 1 w 58"/>
                  <a:gd name="T1" fmla="*/ 121 h 121"/>
                  <a:gd name="T2" fmla="*/ 1 w 58"/>
                  <a:gd name="T3" fmla="*/ 121 h 121"/>
                  <a:gd name="T4" fmla="*/ 5 w 58"/>
                  <a:gd name="T5" fmla="*/ 102 h 121"/>
                  <a:gd name="T6" fmla="*/ 10 w 58"/>
                  <a:gd name="T7" fmla="*/ 85 h 121"/>
                  <a:gd name="T8" fmla="*/ 15 w 58"/>
                  <a:gd name="T9" fmla="*/ 71 h 121"/>
                  <a:gd name="T10" fmla="*/ 22 w 58"/>
                  <a:gd name="T11" fmla="*/ 57 h 121"/>
                  <a:gd name="T12" fmla="*/ 28 w 58"/>
                  <a:gd name="T13" fmla="*/ 43 h 121"/>
                  <a:gd name="T14" fmla="*/ 37 w 58"/>
                  <a:gd name="T15" fmla="*/ 30 h 121"/>
                  <a:gd name="T16" fmla="*/ 58 w 58"/>
                  <a:gd name="T17" fmla="*/ 0 h 121"/>
                  <a:gd name="T18" fmla="*/ 58 w 58"/>
                  <a:gd name="T19" fmla="*/ 0 h 121"/>
                  <a:gd name="T20" fmla="*/ 39 w 58"/>
                  <a:gd name="T21" fmla="*/ 13 h 121"/>
                  <a:gd name="T22" fmla="*/ 25 w 58"/>
                  <a:gd name="T23" fmla="*/ 26 h 121"/>
                  <a:gd name="T24" fmla="*/ 20 w 58"/>
                  <a:gd name="T25" fmla="*/ 32 h 121"/>
                  <a:gd name="T26" fmla="*/ 14 w 58"/>
                  <a:gd name="T27" fmla="*/ 38 h 121"/>
                  <a:gd name="T28" fmla="*/ 11 w 58"/>
                  <a:gd name="T29" fmla="*/ 43 h 121"/>
                  <a:gd name="T30" fmla="*/ 7 w 58"/>
                  <a:gd name="T31" fmla="*/ 50 h 121"/>
                  <a:gd name="T32" fmla="*/ 4 w 58"/>
                  <a:gd name="T33" fmla="*/ 57 h 121"/>
                  <a:gd name="T34" fmla="*/ 2 w 58"/>
                  <a:gd name="T35" fmla="*/ 63 h 121"/>
                  <a:gd name="T36" fmla="*/ 0 w 58"/>
                  <a:gd name="T37" fmla="*/ 79 h 121"/>
                  <a:gd name="T38" fmla="*/ 0 w 58"/>
                  <a:gd name="T39" fmla="*/ 98 h 121"/>
                  <a:gd name="T40" fmla="*/ 1 w 58"/>
                  <a:gd name="T41" fmla="*/ 121 h 121"/>
                  <a:gd name="T42" fmla="*/ 1 w 58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21">
                    <a:moveTo>
                      <a:pt x="1" y="121"/>
                    </a:moveTo>
                    <a:lnTo>
                      <a:pt x="1" y="121"/>
                    </a:lnTo>
                    <a:lnTo>
                      <a:pt x="5" y="102"/>
                    </a:lnTo>
                    <a:lnTo>
                      <a:pt x="10" y="85"/>
                    </a:lnTo>
                    <a:lnTo>
                      <a:pt x="15" y="71"/>
                    </a:lnTo>
                    <a:lnTo>
                      <a:pt x="22" y="57"/>
                    </a:lnTo>
                    <a:lnTo>
                      <a:pt x="28" y="43"/>
                    </a:lnTo>
                    <a:lnTo>
                      <a:pt x="37" y="3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13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4" y="38"/>
                    </a:lnTo>
                    <a:lnTo>
                      <a:pt x="11" y="43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1" y="121"/>
                    </a:lnTo>
                    <a:lnTo>
                      <a:pt x="1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/>
              <p:cNvSpPr>
                <a:spLocks/>
              </p:cNvSpPr>
              <p:nvPr/>
            </p:nvSpPr>
            <p:spPr bwMode="auto">
              <a:xfrm>
                <a:off x="9336088" y="3268663"/>
                <a:ext cx="198438" cy="423863"/>
              </a:xfrm>
              <a:custGeom>
                <a:avLst/>
                <a:gdLst>
                  <a:gd name="T0" fmla="*/ 4 w 125"/>
                  <a:gd name="T1" fmla="*/ 267 h 267"/>
                  <a:gd name="T2" fmla="*/ 4 w 125"/>
                  <a:gd name="T3" fmla="*/ 267 h 267"/>
                  <a:gd name="T4" fmla="*/ 9 w 125"/>
                  <a:gd name="T5" fmla="*/ 225 h 267"/>
                  <a:gd name="T6" fmla="*/ 12 w 125"/>
                  <a:gd name="T7" fmla="*/ 205 h 267"/>
                  <a:gd name="T8" fmla="*/ 15 w 125"/>
                  <a:gd name="T9" fmla="*/ 186 h 267"/>
                  <a:gd name="T10" fmla="*/ 20 w 125"/>
                  <a:gd name="T11" fmla="*/ 169 h 267"/>
                  <a:gd name="T12" fmla="*/ 24 w 125"/>
                  <a:gd name="T13" fmla="*/ 153 h 267"/>
                  <a:gd name="T14" fmla="*/ 31 w 125"/>
                  <a:gd name="T15" fmla="*/ 137 h 267"/>
                  <a:gd name="T16" fmla="*/ 36 w 125"/>
                  <a:gd name="T17" fmla="*/ 122 h 267"/>
                  <a:gd name="T18" fmla="*/ 44 w 125"/>
                  <a:gd name="T19" fmla="*/ 107 h 267"/>
                  <a:gd name="T20" fmla="*/ 52 w 125"/>
                  <a:gd name="T21" fmla="*/ 93 h 267"/>
                  <a:gd name="T22" fmla="*/ 61 w 125"/>
                  <a:gd name="T23" fmla="*/ 78 h 267"/>
                  <a:gd name="T24" fmla="*/ 72 w 125"/>
                  <a:gd name="T25" fmla="*/ 63 h 267"/>
                  <a:gd name="T26" fmla="*/ 83 w 125"/>
                  <a:gd name="T27" fmla="*/ 48 h 267"/>
                  <a:gd name="T28" fmla="*/ 96 w 125"/>
                  <a:gd name="T29" fmla="*/ 33 h 267"/>
                  <a:gd name="T30" fmla="*/ 125 w 125"/>
                  <a:gd name="T31" fmla="*/ 0 h 267"/>
                  <a:gd name="T32" fmla="*/ 125 w 125"/>
                  <a:gd name="T33" fmla="*/ 0 h 267"/>
                  <a:gd name="T34" fmla="*/ 88 w 125"/>
                  <a:gd name="T35" fmla="*/ 26 h 267"/>
                  <a:gd name="T36" fmla="*/ 73 w 125"/>
                  <a:gd name="T37" fmla="*/ 39 h 267"/>
                  <a:gd name="T38" fmla="*/ 59 w 125"/>
                  <a:gd name="T39" fmla="*/ 52 h 267"/>
                  <a:gd name="T40" fmla="*/ 46 w 125"/>
                  <a:gd name="T41" fmla="*/ 64 h 267"/>
                  <a:gd name="T42" fmla="*/ 36 w 125"/>
                  <a:gd name="T43" fmla="*/ 78 h 267"/>
                  <a:gd name="T44" fmla="*/ 26 w 125"/>
                  <a:gd name="T45" fmla="*/ 91 h 267"/>
                  <a:gd name="T46" fmla="*/ 19 w 125"/>
                  <a:gd name="T47" fmla="*/ 104 h 267"/>
                  <a:gd name="T48" fmla="*/ 12 w 125"/>
                  <a:gd name="T49" fmla="*/ 119 h 267"/>
                  <a:gd name="T50" fmla="*/ 8 w 125"/>
                  <a:gd name="T51" fmla="*/ 134 h 267"/>
                  <a:gd name="T52" fmla="*/ 3 w 125"/>
                  <a:gd name="T53" fmla="*/ 152 h 267"/>
                  <a:gd name="T54" fmla="*/ 1 w 125"/>
                  <a:gd name="T55" fmla="*/ 170 h 267"/>
                  <a:gd name="T56" fmla="*/ 0 w 125"/>
                  <a:gd name="T57" fmla="*/ 191 h 267"/>
                  <a:gd name="T58" fmla="*/ 1 w 125"/>
                  <a:gd name="T59" fmla="*/ 214 h 267"/>
                  <a:gd name="T60" fmla="*/ 2 w 125"/>
                  <a:gd name="T61" fmla="*/ 240 h 267"/>
                  <a:gd name="T62" fmla="*/ 4 w 125"/>
                  <a:gd name="T63" fmla="*/ 267 h 267"/>
                  <a:gd name="T64" fmla="*/ 4 w 125"/>
                  <a:gd name="T65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267">
                    <a:moveTo>
                      <a:pt x="4" y="267"/>
                    </a:moveTo>
                    <a:lnTo>
                      <a:pt x="4" y="267"/>
                    </a:lnTo>
                    <a:lnTo>
                      <a:pt x="9" y="225"/>
                    </a:lnTo>
                    <a:lnTo>
                      <a:pt x="12" y="205"/>
                    </a:lnTo>
                    <a:lnTo>
                      <a:pt x="15" y="186"/>
                    </a:lnTo>
                    <a:lnTo>
                      <a:pt x="20" y="169"/>
                    </a:lnTo>
                    <a:lnTo>
                      <a:pt x="24" y="153"/>
                    </a:lnTo>
                    <a:lnTo>
                      <a:pt x="31" y="137"/>
                    </a:lnTo>
                    <a:lnTo>
                      <a:pt x="36" y="122"/>
                    </a:lnTo>
                    <a:lnTo>
                      <a:pt x="44" y="107"/>
                    </a:lnTo>
                    <a:lnTo>
                      <a:pt x="52" y="93"/>
                    </a:lnTo>
                    <a:lnTo>
                      <a:pt x="61" y="78"/>
                    </a:lnTo>
                    <a:lnTo>
                      <a:pt x="72" y="63"/>
                    </a:lnTo>
                    <a:lnTo>
                      <a:pt x="83" y="48"/>
                    </a:lnTo>
                    <a:lnTo>
                      <a:pt x="96" y="33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88" y="26"/>
                    </a:lnTo>
                    <a:lnTo>
                      <a:pt x="73" y="39"/>
                    </a:lnTo>
                    <a:lnTo>
                      <a:pt x="59" y="52"/>
                    </a:lnTo>
                    <a:lnTo>
                      <a:pt x="46" y="64"/>
                    </a:lnTo>
                    <a:lnTo>
                      <a:pt x="36" y="78"/>
                    </a:lnTo>
                    <a:lnTo>
                      <a:pt x="26" y="91"/>
                    </a:lnTo>
                    <a:lnTo>
                      <a:pt x="19" y="104"/>
                    </a:lnTo>
                    <a:lnTo>
                      <a:pt x="12" y="119"/>
                    </a:lnTo>
                    <a:lnTo>
                      <a:pt x="8" y="134"/>
                    </a:lnTo>
                    <a:lnTo>
                      <a:pt x="3" y="152"/>
                    </a:lnTo>
                    <a:lnTo>
                      <a:pt x="1" y="170"/>
                    </a:lnTo>
                    <a:lnTo>
                      <a:pt x="0" y="191"/>
                    </a:lnTo>
                    <a:lnTo>
                      <a:pt x="1" y="214"/>
                    </a:lnTo>
                    <a:lnTo>
                      <a:pt x="2" y="240"/>
                    </a:lnTo>
                    <a:lnTo>
                      <a:pt x="4" y="267"/>
                    </a:lnTo>
                    <a:lnTo>
                      <a:pt x="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/>
              <p:cNvSpPr>
                <a:spLocks/>
              </p:cNvSpPr>
              <p:nvPr/>
            </p:nvSpPr>
            <p:spPr bwMode="auto">
              <a:xfrm>
                <a:off x="12044363" y="3151188"/>
                <a:ext cx="493713" cy="377825"/>
              </a:xfrm>
              <a:custGeom>
                <a:avLst/>
                <a:gdLst>
                  <a:gd name="T0" fmla="*/ 310 w 311"/>
                  <a:gd name="T1" fmla="*/ 89 h 238"/>
                  <a:gd name="T2" fmla="*/ 286 w 311"/>
                  <a:gd name="T3" fmla="*/ 92 h 238"/>
                  <a:gd name="T4" fmla="*/ 260 w 311"/>
                  <a:gd name="T5" fmla="*/ 96 h 238"/>
                  <a:gd name="T6" fmla="*/ 247 w 311"/>
                  <a:gd name="T7" fmla="*/ 99 h 238"/>
                  <a:gd name="T8" fmla="*/ 234 w 311"/>
                  <a:gd name="T9" fmla="*/ 102 h 238"/>
                  <a:gd name="T10" fmla="*/ 226 w 311"/>
                  <a:gd name="T11" fmla="*/ 75 h 238"/>
                  <a:gd name="T12" fmla="*/ 222 w 311"/>
                  <a:gd name="T13" fmla="*/ 68 h 238"/>
                  <a:gd name="T14" fmla="*/ 212 w 311"/>
                  <a:gd name="T15" fmla="*/ 55 h 238"/>
                  <a:gd name="T16" fmla="*/ 200 w 311"/>
                  <a:gd name="T17" fmla="*/ 44 h 238"/>
                  <a:gd name="T18" fmla="*/ 186 w 311"/>
                  <a:gd name="T19" fmla="*/ 36 h 238"/>
                  <a:gd name="T20" fmla="*/ 178 w 311"/>
                  <a:gd name="T21" fmla="*/ 33 h 238"/>
                  <a:gd name="T22" fmla="*/ 216 w 311"/>
                  <a:gd name="T23" fmla="*/ 10 h 238"/>
                  <a:gd name="T24" fmla="*/ 227 w 311"/>
                  <a:gd name="T25" fmla="*/ 1 h 238"/>
                  <a:gd name="T26" fmla="*/ 229 w 311"/>
                  <a:gd name="T27" fmla="*/ 0 h 238"/>
                  <a:gd name="T28" fmla="*/ 197 w 311"/>
                  <a:gd name="T29" fmla="*/ 10 h 238"/>
                  <a:gd name="T30" fmla="*/ 149 w 311"/>
                  <a:gd name="T31" fmla="*/ 20 h 238"/>
                  <a:gd name="T32" fmla="*/ 118 w 311"/>
                  <a:gd name="T33" fmla="*/ 31 h 238"/>
                  <a:gd name="T34" fmla="*/ 105 w 311"/>
                  <a:gd name="T35" fmla="*/ 38 h 238"/>
                  <a:gd name="T36" fmla="*/ 93 w 311"/>
                  <a:gd name="T37" fmla="*/ 48 h 238"/>
                  <a:gd name="T38" fmla="*/ 66 w 311"/>
                  <a:gd name="T39" fmla="*/ 75 h 238"/>
                  <a:gd name="T40" fmla="*/ 26 w 311"/>
                  <a:gd name="T41" fmla="*/ 125 h 238"/>
                  <a:gd name="T42" fmla="*/ 1 w 311"/>
                  <a:gd name="T43" fmla="*/ 153 h 238"/>
                  <a:gd name="T44" fmla="*/ 0 w 311"/>
                  <a:gd name="T45" fmla="*/ 154 h 238"/>
                  <a:gd name="T46" fmla="*/ 16 w 311"/>
                  <a:gd name="T47" fmla="*/ 146 h 238"/>
                  <a:gd name="T48" fmla="*/ 49 w 311"/>
                  <a:gd name="T49" fmla="*/ 125 h 238"/>
                  <a:gd name="T50" fmla="*/ 65 w 311"/>
                  <a:gd name="T51" fmla="*/ 113 h 238"/>
                  <a:gd name="T52" fmla="*/ 66 w 311"/>
                  <a:gd name="T53" fmla="*/ 131 h 238"/>
                  <a:gd name="T54" fmla="*/ 72 w 311"/>
                  <a:gd name="T55" fmla="*/ 149 h 238"/>
                  <a:gd name="T56" fmla="*/ 77 w 311"/>
                  <a:gd name="T57" fmla="*/ 157 h 238"/>
                  <a:gd name="T58" fmla="*/ 89 w 311"/>
                  <a:gd name="T59" fmla="*/ 172 h 238"/>
                  <a:gd name="T60" fmla="*/ 95 w 311"/>
                  <a:gd name="T61" fmla="*/ 178 h 238"/>
                  <a:gd name="T62" fmla="*/ 89 w 311"/>
                  <a:gd name="T63" fmla="*/ 169 h 238"/>
                  <a:gd name="T64" fmla="*/ 87 w 311"/>
                  <a:gd name="T65" fmla="*/ 161 h 238"/>
                  <a:gd name="T66" fmla="*/ 86 w 311"/>
                  <a:gd name="T67" fmla="*/ 148 h 238"/>
                  <a:gd name="T68" fmla="*/ 91 w 311"/>
                  <a:gd name="T69" fmla="*/ 135 h 238"/>
                  <a:gd name="T70" fmla="*/ 100 w 311"/>
                  <a:gd name="T71" fmla="*/ 125 h 238"/>
                  <a:gd name="T72" fmla="*/ 106 w 311"/>
                  <a:gd name="T73" fmla="*/ 121 h 238"/>
                  <a:gd name="T74" fmla="*/ 119 w 311"/>
                  <a:gd name="T75" fmla="*/ 118 h 238"/>
                  <a:gd name="T76" fmla="*/ 133 w 311"/>
                  <a:gd name="T77" fmla="*/ 120 h 238"/>
                  <a:gd name="T78" fmla="*/ 144 w 311"/>
                  <a:gd name="T79" fmla="*/ 126 h 238"/>
                  <a:gd name="T80" fmla="*/ 153 w 311"/>
                  <a:gd name="T81" fmla="*/ 138 h 238"/>
                  <a:gd name="T82" fmla="*/ 155 w 311"/>
                  <a:gd name="T83" fmla="*/ 143 h 238"/>
                  <a:gd name="T84" fmla="*/ 143 w 311"/>
                  <a:gd name="T85" fmla="*/ 153 h 238"/>
                  <a:gd name="T86" fmla="*/ 120 w 311"/>
                  <a:gd name="T87" fmla="*/ 175 h 238"/>
                  <a:gd name="T88" fmla="*/ 109 w 311"/>
                  <a:gd name="T89" fmla="*/ 187 h 238"/>
                  <a:gd name="T90" fmla="*/ 109 w 311"/>
                  <a:gd name="T91" fmla="*/ 187 h 238"/>
                  <a:gd name="T92" fmla="*/ 93 w 311"/>
                  <a:gd name="T93" fmla="*/ 214 h 238"/>
                  <a:gd name="T94" fmla="*/ 88 w 311"/>
                  <a:gd name="T95" fmla="*/ 226 h 238"/>
                  <a:gd name="T96" fmla="*/ 82 w 311"/>
                  <a:gd name="T97" fmla="*/ 238 h 238"/>
                  <a:gd name="T98" fmla="*/ 86 w 311"/>
                  <a:gd name="T99" fmla="*/ 234 h 238"/>
                  <a:gd name="T100" fmla="*/ 108 w 311"/>
                  <a:gd name="T101" fmla="*/ 209 h 238"/>
                  <a:gd name="T102" fmla="*/ 161 w 311"/>
                  <a:gd name="T103" fmla="*/ 166 h 238"/>
                  <a:gd name="T104" fmla="*/ 217 w 311"/>
                  <a:gd name="T105" fmla="*/ 129 h 238"/>
                  <a:gd name="T106" fmla="*/ 277 w 311"/>
                  <a:gd name="T107" fmla="*/ 101 h 238"/>
                  <a:gd name="T108" fmla="*/ 307 w 311"/>
                  <a:gd name="T109" fmla="*/ 92 h 238"/>
                  <a:gd name="T110" fmla="*/ 311 w 311"/>
                  <a:gd name="T111" fmla="*/ 89 h 238"/>
                  <a:gd name="T112" fmla="*/ 310 w 311"/>
                  <a:gd name="T113" fmla="*/ 89 h 238"/>
                  <a:gd name="T114" fmla="*/ 310 w 311"/>
                  <a:gd name="T115" fmla="*/ 8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238">
                    <a:moveTo>
                      <a:pt x="310" y="89"/>
                    </a:moveTo>
                    <a:lnTo>
                      <a:pt x="310" y="89"/>
                    </a:lnTo>
                    <a:lnTo>
                      <a:pt x="298" y="91"/>
                    </a:lnTo>
                    <a:lnTo>
                      <a:pt x="286" y="92"/>
                    </a:lnTo>
                    <a:lnTo>
                      <a:pt x="273" y="93"/>
                    </a:lnTo>
                    <a:lnTo>
                      <a:pt x="260" y="96"/>
                    </a:lnTo>
                    <a:lnTo>
                      <a:pt x="260" y="96"/>
                    </a:lnTo>
                    <a:lnTo>
                      <a:pt x="247" y="99"/>
                    </a:lnTo>
                    <a:lnTo>
                      <a:pt x="234" y="102"/>
                    </a:lnTo>
                    <a:lnTo>
                      <a:pt x="234" y="102"/>
                    </a:lnTo>
                    <a:lnTo>
                      <a:pt x="231" y="89"/>
                    </a:lnTo>
                    <a:lnTo>
                      <a:pt x="226" y="75"/>
                    </a:lnTo>
                    <a:lnTo>
                      <a:pt x="226" y="75"/>
                    </a:lnTo>
                    <a:lnTo>
                      <a:pt x="222" y="68"/>
                    </a:lnTo>
                    <a:lnTo>
                      <a:pt x="217" y="61"/>
                    </a:lnTo>
                    <a:lnTo>
                      <a:pt x="212" y="55"/>
                    </a:lnTo>
                    <a:lnTo>
                      <a:pt x="206" y="49"/>
                    </a:lnTo>
                    <a:lnTo>
                      <a:pt x="200" y="44"/>
                    </a:lnTo>
                    <a:lnTo>
                      <a:pt x="193" y="39"/>
                    </a:lnTo>
                    <a:lnTo>
                      <a:pt x="186" y="36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204" y="18"/>
                    </a:lnTo>
                    <a:lnTo>
                      <a:pt x="216" y="10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13" y="6"/>
                    </a:lnTo>
                    <a:lnTo>
                      <a:pt x="197" y="10"/>
                    </a:lnTo>
                    <a:lnTo>
                      <a:pt x="165" y="16"/>
                    </a:lnTo>
                    <a:lnTo>
                      <a:pt x="149" y="20"/>
                    </a:lnTo>
                    <a:lnTo>
                      <a:pt x="133" y="24"/>
                    </a:lnTo>
                    <a:lnTo>
                      <a:pt x="118" y="31"/>
                    </a:lnTo>
                    <a:lnTo>
                      <a:pt x="112" y="34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93" y="48"/>
                    </a:lnTo>
                    <a:lnTo>
                      <a:pt x="80" y="60"/>
                    </a:lnTo>
                    <a:lnTo>
                      <a:pt x="66" y="75"/>
                    </a:lnTo>
                    <a:lnTo>
                      <a:pt x="53" y="93"/>
                    </a:lnTo>
                    <a:lnTo>
                      <a:pt x="26" y="125"/>
                    </a:lnTo>
                    <a:lnTo>
                      <a:pt x="13" y="141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6" y="146"/>
                    </a:lnTo>
                    <a:lnTo>
                      <a:pt x="33" y="136"/>
                    </a:lnTo>
                    <a:lnTo>
                      <a:pt x="49" y="125"/>
                    </a:lnTo>
                    <a:lnTo>
                      <a:pt x="65" y="113"/>
                    </a:lnTo>
                    <a:lnTo>
                      <a:pt x="65" y="113"/>
                    </a:lnTo>
                    <a:lnTo>
                      <a:pt x="65" y="122"/>
                    </a:lnTo>
                    <a:lnTo>
                      <a:pt x="66" y="131"/>
                    </a:lnTo>
                    <a:lnTo>
                      <a:pt x="69" y="140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7" y="157"/>
                    </a:lnTo>
                    <a:lnTo>
                      <a:pt x="82" y="165"/>
                    </a:lnTo>
                    <a:lnTo>
                      <a:pt x="89" y="172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2" y="173"/>
                    </a:lnTo>
                    <a:lnTo>
                      <a:pt x="89" y="169"/>
                    </a:lnTo>
                    <a:lnTo>
                      <a:pt x="89" y="169"/>
                    </a:lnTo>
                    <a:lnTo>
                      <a:pt x="87" y="161"/>
                    </a:lnTo>
                    <a:lnTo>
                      <a:pt x="86" y="155"/>
                    </a:lnTo>
                    <a:lnTo>
                      <a:pt x="86" y="148"/>
                    </a:lnTo>
                    <a:lnTo>
                      <a:pt x="88" y="142"/>
                    </a:lnTo>
                    <a:lnTo>
                      <a:pt x="91" y="135"/>
                    </a:lnTo>
                    <a:lnTo>
                      <a:pt x="94" y="130"/>
                    </a:lnTo>
                    <a:lnTo>
                      <a:pt x="100" y="125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13" y="119"/>
                    </a:lnTo>
                    <a:lnTo>
                      <a:pt x="119" y="118"/>
                    </a:lnTo>
                    <a:lnTo>
                      <a:pt x="126" y="118"/>
                    </a:lnTo>
                    <a:lnTo>
                      <a:pt x="133" y="120"/>
                    </a:lnTo>
                    <a:lnTo>
                      <a:pt x="139" y="123"/>
                    </a:lnTo>
                    <a:lnTo>
                      <a:pt x="144" y="126"/>
                    </a:lnTo>
                    <a:lnTo>
                      <a:pt x="150" y="132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5" y="143"/>
                    </a:lnTo>
                    <a:lnTo>
                      <a:pt x="155" y="143"/>
                    </a:lnTo>
                    <a:lnTo>
                      <a:pt x="143" y="153"/>
                    </a:lnTo>
                    <a:lnTo>
                      <a:pt x="131" y="163"/>
                    </a:lnTo>
                    <a:lnTo>
                      <a:pt x="120" y="175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1" y="201"/>
                    </a:lnTo>
                    <a:lnTo>
                      <a:pt x="93" y="214"/>
                    </a:lnTo>
                    <a:lnTo>
                      <a:pt x="93" y="214"/>
                    </a:lnTo>
                    <a:lnTo>
                      <a:pt x="88" y="226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96" y="221"/>
                    </a:lnTo>
                    <a:lnTo>
                      <a:pt x="108" y="209"/>
                    </a:lnTo>
                    <a:lnTo>
                      <a:pt x="133" y="186"/>
                    </a:lnTo>
                    <a:lnTo>
                      <a:pt x="161" y="166"/>
                    </a:lnTo>
                    <a:lnTo>
                      <a:pt x="188" y="146"/>
                    </a:lnTo>
                    <a:lnTo>
                      <a:pt x="217" y="129"/>
                    </a:lnTo>
                    <a:lnTo>
                      <a:pt x="247" y="113"/>
                    </a:lnTo>
                    <a:lnTo>
                      <a:pt x="277" y="101"/>
                    </a:lnTo>
                    <a:lnTo>
                      <a:pt x="307" y="92"/>
                    </a:lnTo>
                    <a:lnTo>
                      <a:pt x="307" y="92"/>
                    </a:lnTo>
                    <a:lnTo>
                      <a:pt x="311" y="89"/>
                    </a:lnTo>
                    <a:lnTo>
                      <a:pt x="311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/>
              <p:cNvSpPr>
                <a:spLocks/>
              </p:cNvSpPr>
              <p:nvPr/>
            </p:nvSpPr>
            <p:spPr bwMode="auto">
              <a:xfrm>
                <a:off x="13055600" y="2925763"/>
                <a:ext cx="358775" cy="258763"/>
              </a:xfrm>
              <a:custGeom>
                <a:avLst/>
                <a:gdLst>
                  <a:gd name="T0" fmla="*/ 90 w 226"/>
                  <a:gd name="T1" fmla="*/ 139 h 163"/>
                  <a:gd name="T2" fmla="*/ 90 w 226"/>
                  <a:gd name="T3" fmla="*/ 139 h 163"/>
                  <a:gd name="T4" fmla="*/ 79 w 226"/>
                  <a:gd name="T5" fmla="*/ 144 h 163"/>
                  <a:gd name="T6" fmla="*/ 69 w 226"/>
                  <a:gd name="T7" fmla="*/ 148 h 163"/>
                  <a:gd name="T8" fmla="*/ 59 w 226"/>
                  <a:gd name="T9" fmla="*/ 150 h 163"/>
                  <a:gd name="T10" fmla="*/ 50 w 226"/>
                  <a:gd name="T11" fmla="*/ 150 h 163"/>
                  <a:gd name="T12" fmla="*/ 40 w 226"/>
                  <a:gd name="T13" fmla="*/ 150 h 163"/>
                  <a:gd name="T14" fmla="*/ 30 w 226"/>
                  <a:gd name="T15" fmla="*/ 150 h 163"/>
                  <a:gd name="T16" fmla="*/ 8 w 226"/>
                  <a:gd name="T17" fmla="*/ 148 h 163"/>
                  <a:gd name="T18" fmla="*/ 8 w 226"/>
                  <a:gd name="T19" fmla="*/ 148 h 163"/>
                  <a:gd name="T20" fmla="*/ 0 w 226"/>
                  <a:gd name="T21" fmla="*/ 146 h 163"/>
                  <a:gd name="T22" fmla="*/ 0 w 226"/>
                  <a:gd name="T23" fmla="*/ 146 h 163"/>
                  <a:gd name="T24" fmla="*/ 26 w 226"/>
                  <a:gd name="T25" fmla="*/ 154 h 163"/>
                  <a:gd name="T26" fmla="*/ 38 w 226"/>
                  <a:gd name="T27" fmla="*/ 158 h 163"/>
                  <a:gd name="T28" fmla="*/ 49 w 226"/>
                  <a:gd name="T29" fmla="*/ 161 h 163"/>
                  <a:gd name="T30" fmla="*/ 61 w 226"/>
                  <a:gd name="T31" fmla="*/ 163 h 163"/>
                  <a:gd name="T32" fmla="*/ 73 w 226"/>
                  <a:gd name="T33" fmla="*/ 163 h 163"/>
                  <a:gd name="T34" fmla="*/ 85 w 226"/>
                  <a:gd name="T35" fmla="*/ 162 h 163"/>
                  <a:gd name="T36" fmla="*/ 98 w 226"/>
                  <a:gd name="T37" fmla="*/ 157 h 163"/>
                  <a:gd name="T38" fmla="*/ 98 w 226"/>
                  <a:gd name="T39" fmla="*/ 157 h 163"/>
                  <a:gd name="T40" fmla="*/ 111 w 226"/>
                  <a:gd name="T41" fmla="*/ 152 h 163"/>
                  <a:gd name="T42" fmla="*/ 124 w 226"/>
                  <a:gd name="T43" fmla="*/ 146 h 163"/>
                  <a:gd name="T44" fmla="*/ 135 w 226"/>
                  <a:gd name="T45" fmla="*/ 140 h 163"/>
                  <a:gd name="T46" fmla="*/ 146 w 226"/>
                  <a:gd name="T47" fmla="*/ 132 h 163"/>
                  <a:gd name="T48" fmla="*/ 156 w 226"/>
                  <a:gd name="T49" fmla="*/ 125 h 163"/>
                  <a:gd name="T50" fmla="*/ 165 w 226"/>
                  <a:gd name="T51" fmla="*/ 116 h 163"/>
                  <a:gd name="T52" fmla="*/ 174 w 226"/>
                  <a:gd name="T53" fmla="*/ 106 h 163"/>
                  <a:gd name="T54" fmla="*/ 183 w 226"/>
                  <a:gd name="T55" fmla="*/ 96 h 163"/>
                  <a:gd name="T56" fmla="*/ 189 w 226"/>
                  <a:gd name="T57" fmla="*/ 87 h 163"/>
                  <a:gd name="T58" fmla="*/ 197 w 226"/>
                  <a:gd name="T59" fmla="*/ 76 h 163"/>
                  <a:gd name="T60" fmla="*/ 202 w 226"/>
                  <a:gd name="T61" fmla="*/ 65 h 163"/>
                  <a:gd name="T62" fmla="*/ 208 w 226"/>
                  <a:gd name="T63" fmla="*/ 53 h 163"/>
                  <a:gd name="T64" fmla="*/ 217 w 226"/>
                  <a:gd name="T65" fmla="*/ 29 h 163"/>
                  <a:gd name="T66" fmla="*/ 225 w 226"/>
                  <a:gd name="T67" fmla="*/ 4 h 163"/>
                  <a:gd name="T68" fmla="*/ 225 w 226"/>
                  <a:gd name="T69" fmla="*/ 4 h 163"/>
                  <a:gd name="T70" fmla="*/ 225 w 226"/>
                  <a:gd name="T71" fmla="*/ 4 h 163"/>
                  <a:gd name="T72" fmla="*/ 225 w 226"/>
                  <a:gd name="T73" fmla="*/ 4 h 163"/>
                  <a:gd name="T74" fmla="*/ 226 w 226"/>
                  <a:gd name="T75" fmla="*/ 0 h 163"/>
                  <a:gd name="T76" fmla="*/ 226 w 226"/>
                  <a:gd name="T77" fmla="*/ 0 h 163"/>
                  <a:gd name="T78" fmla="*/ 224 w 226"/>
                  <a:gd name="T79" fmla="*/ 4 h 163"/>
                  <a:gd name="T80" fmla="*/ 224 w 226"/>
                  <a:gd name="T81" fmla="*/ 4 h 163"/>
                  <a:gd name="T82" fmla="*/ 213 w 226"/>
                  <a:gd name="T83" fmla="*/ 26 h 163"/>
                  <a:gd name="T84" fmla="*/ 199 w 226"/>
                  <a:gd name="T85" fmla="*/ 45 h 163"/>
                  <a:gd name="T86" fmla="*/ 185 w 226"/>
                  <a:gd name="T87" fmla="*/ 65 h 163"/>
                  <a:gd name="T88" fmla="*/ 168 w 226"/>
                  <a:gd name="T89" fmla="*/ 82 h 163"/>
                  <a:gd name="T90" fmla="*/ 151 w 226"/>
                  <a:gd name="T91" fmla="*/ 99 h 163"/>
                  <a:gd name="T92" fmla="*/ 132 w 226"/>
                  <a:gd name="T93" fmla="*/ 114 h 163"/>
                  <a:gd name="T94" fmla="*/ 112 w 226"/>
                  <a:gd name="T95" fmla="*/ 127 h 163"/>
                  <a:gd name="T96" fmla="*/ 90 w 226"/>
                  <a:gd name="T97" fmla="*/ 139 h 163"/>
                  <a:gd name="T98" fmla="*/ 90 w 226"/>
                  <a:gd name="T99" fmla="*/ 13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" h="163">
                    <a:moveTo>
                      <a:pt x="90" y="139"/>
                    </a:moveTo>
                    <a:lnTo>
                      <a:pt x="90" y="139"/>
                    </a:lnTo>
                    <a:lnTo>
                      <a:pt x="79" y="144"/>
                    </a:lnTo>
                    <a:lnTo>
                      <a:pt x="69" y="148"/>
                    </a:lnTo>
                    <a:lnTo>
                      <a:pt x="59" y="150"/>
                    </a:lnTo>
                    <a:lnTo>
                      <a:pt x="50" y="150"/>
                    </a:lnTo>
                    <a:lnTo>
                      <a:pt x="40" y="150"/>
                    </a:lnTo>
                    <a:lnTo>
                      <a:pt x="30" y="150"/>
                    </a:lnTo>
                    <a:lnTo>
                      <a:pt x="8" y="148"/>
                    </a:lnTo>
                    <a:lnTo>
                      <a:pt x="8" y="14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6" y="154"/>
                    </a:lnTo>
                    <a:lnTo>
                      <a:pt x="38" y="158"/>
                    </a:lnTo>
                    <a:lnTo>
                      <a:pt x="49" y="161"/>
                    </a:lnTo>
                    <a:lnTo>
                      <a:pt x="61" y="163"/>
                    </a:lnTo>
                    <a:lnTo>
                      <a:pt x="73" y="163"/>
                    </a:lnTo>
                    <a:lnTo>
                      <a:pt x="85" y="162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111" y="152"/>
                    </a:lnTo>
                    <a:lnTo>
                      <a:pt x="124" y="146"/>
                    </a:lnTo>
                    <a:lnTo>
                      <a:pt x="135" y="140"/>
                    </a:lnTo>
                    <a:lnTo>
                      <a:pt x="146" y="132"/>
                    </a:lnTo>
                    <a:lnTo>
                      <a:pt x="156" y="125"/>
                    </a:lnTo>
                    <a:lnTo>
                      <a:pt x="165" y="116"/>
                    </a:lnTo>
                    <a:lnTo>
                      <a:pt x="174" y="106"/>
                    </a:lnTo>
                    <a:lnTo>
                      <a:pt x="183" y="96"/>
                    </a:lnTo>
                    <a:lnTo>
                      <a:pt x="189" y="87"/>
                    </a:lnTo>
                    <a:lnTo>
                      <a:pt x="197" y="76"/>
                    </a:lnTo>
                    <a:lnTo>
                      <a:pt x="202" y="65"/>
                    </a:lnTo>
                    <a:lnTo>
                      <a:pt x="208" y="53"/>
                    </a:lnTo>
                    <a:lnTo>
                      <a:pt x="217" y="29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13" y="26"/>
                    </a:lnTo>
                    <a:lnTo>
                      <a:pt x="199" y="45"/>
                    </a:lnTo>
                    <a:lnTo>
                      <a:pt x="185" y="65"/>
                    </a:lnTo>
                    <a:lnTo>
                      <a:pt x="168" y="82"/>
                    </a:lnTo>
                    <a:lnTo>
                      <a:pt x="151" y="99"/>
                    </a:lnTo>
                    <a:lnTo>
                      <a:pt x="132" y="114"/>
                    </a:lnTo>
                    <a:lnTo>
                      <a:pt x="112" y="127"/>
                    </a:lnTo>
                    <a:lnTo>
                      <a:pt x="90" y="139"/>
                    </a:lnTo>
                    <a:lnTo>
                      <a:pt x="90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/>
              <p:cNvSpPr>
                <a:spLocks/>
              </p:cNvSpPr>
              <p:nvPr/>
            </p:nvSpPr>
            <p:spPr bwMode="auto">
              <a:xfrm>
                <a:off x="12250738" y="4021138"/>
                <a:ext cx="185738" cy="198438"/>
              </a:xfrm>
              <a:custGeom>
                <a:avLst/>
                <a:gdLst>
                  <a:gd name="T0" fmla="*/ 60 w 117"/>
                  <a:gd name="T1" fmla="*/ 11 h 125"/>
                  <a:gd name="T2" fmla="*/ 60 w 117"/>
                  <a:gd name="T3" fmla="*/ 11 h 125"/>
                  <a:gd name="T4" fmla="*/ 47 w 117"/>
                  <a:gd name="T5" fmla="*/ 13 h 125"/>
                  <a:gd name="T6" fmla="*/ 36 w 117"/>
                  <a:gd name="T7" fmla="*/ 16 h 125"/>
                  <a:gd name="T8" fmla="*/ 29 w 117"/>
                  <a:gd name="T9" fmla="*/ 21 h 125"/>
                  <a:gd name="T10" fmla="*/ 22 w 117"/>
                  <a:gd name="T11" fmla="*/ 26 h 125"/>
                  <a:gd name="T12" fmla="*/ 18 w 117"/>
                  <a:gd name="T13" fmla="*/ 33 h 125"/>
                  <a:gd name="T14" fmla="*/ 14 w 117"/>
                  <a:gd name="T15" fmla="*/ 41 h 125"/>
                  <a:gd name="T16" fmla="*/ 12 w 117"/>
                  <a:gd name="T17" fmla="*/ 52 h 125"/>
                  <a:gd name="T18" fmla="*/ 10 w 117"/>
                  <a:gd name="T19" fmla="*/ 65 h 125"/>
                  <a:gd name="T20" fmla="*/ 10 w 117"/>
                  <a:gd name="T21" fmla="*/ 65 h 125"/>
                  <a:gd name="T22" fmla="*/ 1 w 117"/>
                  <a:gd name="T23" fmla="*/ 119 h 125"/>
                  <a:gd name="T24" fmla="*/ 1 w 117"/>
                  <a:gd name="T25" fmla="*/ 119 h 125"/>
                  <a:gd name="T26" fmla="*/ 0 w 117"/>
                  <a:gd name="T27" fmla="*/ 123 h 125"/>
                  <a:gd name="T28" fmla="*/ 0 w 117"/>
                  <a:gd name="T29" fmla="*/ 123 h 125"/>
                  <a:gd name="T30" fmla="*/ 0 w 117"/>
                  <a:gd name="T31" fmla="*/ 125 h 125"/>
                  <a:gd name="T32" fmla="*/ 0 w 117"/>
                  <a:gd name="T33" fmla="*/ 125 h 125"/>
                  <a:gd name="T34" fmla="*/ 1 w 117"/>
                  <a:gd name="T35" fmla="*/ 121 h 125"/>
                  <a:gd name="T36" fmla="*/ 1 w 117"/>
                  <a:gd name="T37" fmla="*/ 121 h 125"/>
                  <a:gd name="T38" fmla="*/ 13 w 117"/>
                  <a:gd name="T39" fmla="*/ 90 h 125"/>
                  <a:gd name="T40" fmla="*/ 26 w 117"/>
                  <a:gd name="T41" fmla="*/ 61 h 125"/>
                  <a:gd name="T42" fmla="*/ 26 w 117"/>
                  <a:gd name="T43" fmla="*/ 61 h 125"/>
                  <a:gd name="T44" fmla="*/ 33 w 117"/>
                  <a:gd name="T45" fmla="*/ 48 h 125"/>
                  <a:gd name="T46" fmla="*/ 36 w 117"/>
                  <a:gd name="T47" fmla="*/ 44 h 125"/>
                  <a:gd name="T48" fmla="*/ 39 w 117"/>
                  <a:gd name="T49" fmla="*/ 40 h 125"/>
                  <a:gd name="T50" fmla="*/ 49 w 117"/>
                  <a:gd name="T51" fmla="*/ 34 h 125"/>
                  <a:gd name="T52" fmla="*/ 61 w 117"/>
                  <a:gd name="T53" fmla="*/ 26 h 125"/>
                  <a:gd name="T54" fmla="*/ 61 w 117"/>
                  <a:gd name="T55" fmla="*/ 26 h 125"/>
                  <a:gd name="T56" fmla="*/ 89 w 117"/>
                  <a:gd name="T57" fmla="*/ 13 h 125"/>
                  <a:gd name="T58" fmla="*/ 117 w 117"/>
                  <a:gd name="T59" fmla="*/ 0 h 125"/>
                  <a:gd name="T60" fmla="*/ 117 w 117"/>
                  <a:gd name="T61" fmla="*/ 0 h 125"/>
                  <a:gd name="T62" fmla="*/ 117 w 117"/>
                  <a:gd name="T63" fmla="*/ 0 h 125"/>
                  <a:gd name="T64" fmla="*/ 117 w 117"/>
                  <a:gd name="T65" fmla="*/ 0 h 125"/>
                  <a:gd name="T66" fmla="*/ 60 w 117"/>
                  <a:gd name="T67" fmla="*/ 11 h 125"/>
                  <a:gd name="T68" fmla="*/ 60 w 117"/>
                  <a:gd name="T69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125">
                    <a:moveTo>
                      <a:pt x="60" y="11"/>
                    </a:moveTo>
                    <a:lnTo>
                      <a:pt x="60" y="11"/>
                    </a:lnTo>
                    <a:lnTo>
                      <a:pt x="47" y="13"/>
                    </a:lnTo>
                    <a:lnTo>
                      <a:pt x="36" y="16"/>
                    </a:lnTo>
                    <a:lnTo>
                      <a:pt x="29" y="21"/>
                    </a:lnTo>
                    <a:lnTo>
                      <a:pt x="22" y="26"/>
                    </a:lnTo>
                    <a:lnTo>
                      <a:pt x="18" y="33"/>
                    </a:lnTo>
                    <a:lnTo>
                      <a:pt x="14" y="41"/>
                    </a:lnTo>
                    <a:lnTo>
                      <a:pt x="12" y="5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3" y="9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33" y="48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9" y="34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89" y="13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60" y="11"/>
                    </a:lnTo>
                    <a:lnTo>
                      <a:pt x="6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/>
              <p:cNvSpPr>
                <a:spLocks/>
              </p:cNvSpPr>
              <p:nvPr/>
            </p:nvSpPr>
            <p:spPr bwMode="auto">
              <a:xfrm>
                <a:off x="11018838" y="2916238"/>
                <a:ext cx="536575" cy="500063"/>
              </a:xfrm>
              <a:custGeom>
                <a:avLst/>
                <a:gdLst>
                  <a:gd name="T0" fmla="*/ 105 w 338"/>
                  <a:gd name="T1" fmla="*/ 50 h 315"/>
                  <a:gd name="T2" fmla="*/ 105 w 338"/>
                  <a:gd name="T3" fmla="*/ 50 h 315"/>
                  <a:gd name="T4" fmla="*/ 98 w 338"/>
                  <a:gd name="T5" fmla="*/ 59 h 315"/>
                  <a:gd name="T6" fmla="*/ 89 w 338"/>
                  <a:gd name="T7" fmla="*/ 71 h 315"/>
                  <a:gd name="T8" fmla="*/ 80 w 338"/>
                  <a:gd name="T9" fmla="*/ 84 h 315"/>
                  <a:gd name="T10" fmla="*/ 73 w 338"/>
                  <a:gd name="T11" fmla="*/ 99 h 315"/>
                  <a:gd name="T12" fmla="*/ 65 w 338"/>
                  <a:gd name="T13" fmla="*/ 115 h 315"/>
                  <a:gd name="T14" fmla="*/ 57 w 338"/>
                  <a:gd name="T15" fmla="*/ 133 h 315"/>
                  <a:gd name="T16" fmla="*/ 43 w 338"/>
                  <a:gd name="T17" fmla="*/ 170 h 315"/>
                  <a:gd name="T18" fmla="*/ 30 w 338"/>
                  <a:gd name="T19" fmla="*/ 208 h 315"/>
                  <a:gd name="T20" fmla="*/ 18 w 338"/>
                  <a:gd name="T21" fmla="*/ 245 h 315"/>
                  <a:gd name="T22" fmla="*/ 9 w 338"/>
                  <a:gd name="T23" fmla="*/ 279 h 315"/>
                  <a:gd name="T24" fmla="*/ 2 w 338"/>
                  <a:gd name="T25" fmla="*/ 307 h 315"/>
                  <a:gd name="T26" fmla="*/ 2 w 338"/>
                  <a:gd name="T27" fmla="*/ 307 h 315"/>
                  <a:gd name="T28" fmla="*/ 0 w 338"/>
                  <a:gd name="T29" fmla="*/ 315 h 315"/>
                  <a:gd name="T30" fmla="*/ 0 w 338"/>
                  <a:gd name="T31" fmla="*/ 315 h 315"/>
                  <a:gd name="T32" fmla="*/ 23 w 338"/>
                  <a:gd name="T33" fmla="*/ 261 h 315"/>
                  <a:gd name="T34" fmla="*/ 38 w 338"/>
                  <a:gd name="T35" fmla="*/ 228 h 315"/>
                  <a:gd name="T36" fmla="*/ 53 w 338"/>
                  <a:gd name="T37" fmla="*/ 192 h 315"/>
                  <a:gd name="T38" fmla="*/ 70 w 338"/>
                  <a:gd name="T39" fmla="*/ 157 h 315"/>
                  <a:gd name="T40" fmla="*/ 88 w 338"/>
                  <a:gd name="T41" fmla="*/ 125 h 315"/>
                  <a:gd name="T42" fmla="*/ 97 w 338"/>
                  <a:gd name="T43" fmla="*/ 111 h 315"/>
                  <a:gd name="T44" fmla="*/ 105 w 338"/>
                  <a:gd name="T45" fmla="*/ 98 h 315"/>
                  <a:gd name="T46" fmla="*/ 114 w 338"/>
                  <a:gd name="T47" fmla="*/ 88 h 315"/>
                  <a:gd name="T48" fmla="*/ 123 w 338"/>
                  <a:gd name="T49" fmla="*/ 79 h 315"/>
                  <a:gd name="T50" fmla="*/ 123 w 338"/>
                  <a:gd name="T51" fmla="*/ 79 h 315"/>
                  <a:gd name="T52" fmla="*/ 138 w 338"/>
                  <a:gd name="T53" fmla="*/ 67 h 315"/>
                  <a:gd name="T54" fmla="*/ 152 w 338"/>
                  <a:gd name="T55" fmla="*/ 59 h 315"/>
                  <a:gd name="T56" fmla="*/ 152 w 338"/>
                  <a:gd name="T57" fmla="*/ 59 h 315"/>
                  <a:gd name="T58" fmla="*/ 141 w 338"/>
                  <a:gd name="T59" fmla="*/ 76 h 315"/>
                  <a:gd name="T60" fmla="*/ 135 w 338"/>
                  <a:gd name="T61" fmla="*/ 93 h 315"/>
                  <a:gd name="T62" fmla="*/ 129 w 338"/>
                  <a:gd name="T63" fmla="*/ 106 h 315"/>
                  <a:gd name="T64" fmla="*/ 127 w 338"/>
                  <a:gd name="T65" fmla="*/ 120 h 315"/>
                  <a:gd name="T66" fmla="*/ 127 w 338"/>
                  <a:gd name="T67" fmla="*/ 134 h 315"/>
                  <a:gd name="T68" fmla="*/ 128 w 338"/>
                  <a:gd name="T69" fmla="*/ 150 h 315"/>
                  <a:gd name="T70" fmla="*/ 134 w 338"/>
                  <a:gd name="T71" fmla="*/ 194 h 315"/>
                  <a:gd name="T72" fmla="*/ 134 w 338"/>
                  <a:gd name="T73" fmla="*/ 194 h 315"/>
                  <a:gd name="T74" fmla="*/ 138 w 338"/>
                  <a:gd name="T75" fmla="*/ 169 h 315"/>
                  <a:gd name="T76" fmla="*/ 143 w 338"/>
                  <a:gd name="T77" fmla="*/ 147 h 315"/>
                  <a:gd name="T78" fmla="*/ 151 w 338"/>
                  <a:gd name="T79" fmla="*/ 128 h 315"/>
                  <a:gd name="T80" fmla="*/ 160 w 338"/>
                  <a:gd name="T81" fmla="*/ 111 h 315"/>
                  <a:gd name="T82" fmla="*/ 170 w 338"/>
                  <a:gd name="T83" fmla="*/ 95 h 315"/>
                  <a:gd name="T84" fmla="*/ 180 w 338"/>
                  <a:gd name="T85" fmla="*/ 78 h 315"/>
                  <a:gd name="T86" fmla="*/ 208 w 338"/>
                  <a:gd name="T87" fmla="*/ 42 h 315"/>
                  <a:gd name="T88" fmla="*/ 208 w 338"/>
                  <a:gd name="T89" fmla="*/ 42 h 315"/>
                  <a:gd name="T90" fmla="*/ 237 w 338"/>
                  <a:gd name="T91" fmla="*/ 35 h 315"/>
                  <a:gd name="T92" fmla="*/ 265 w 338"/>
                  <a:gd name="T93" fmla="*/ 26 h 315"/>
                  <a:gd name="T94" fmla="*/ 294 w 338"/>
                  <a:gd name="T95" fmla="*/ 16 h 315"/>
                  <a:gd name="T96" fmla="*/ 323 w 338"/>
                  <a:gd name="T97" fmla="*/ 6 h 315"/>
                  <a:gd name="T98" fmla="*/ 323 w 338"/>
                  <a:gd name="T99" fmla="*/ 6 h 315"/>
                  <a:gd name="T100" fmla="*/ 338 w 338"/>
                  <a:gd name="T101" fmla="*/ 0 h 315"/>
                  <a:gd name="T102" fmla="*/ 338 w 338"/>
                  <a:gd name="T103" fmla="*/ 0 h 315"/>
                  <a:gd name="T104" fmla="*/ 262 w 338"/>
                  <a:gd name="T105" fmla="*/ 9 h 315"/>
                  <a:gd name="T106" fmla="*/ 186 w 338"/>
                  <a:gd name="T107" fmla="*/ 16 h 315"/>
                  <a:gd name="T108" fmla="*/ 186 w 338"/>
                  <a:gd name="T109" fmla="*/ 16 h 315"/>
                  <a:gd name="T110" fmla="*/ 160 w 338"/>
                  <a:gd name="T111" fmla="*/ 18 h 315"/>
                  <a:gd name="T112" fmla="*/ 150 w 338"/>
                  <a:gd name="T113" fmla="*/ 21 h 315"/>
                  <a:gd name="T114" fmla="*/ 141 w 338"/>
                  <a:gd name="T115" fmla="*/ 23 h 315"/>
                  <a:gd name="T116" fmla="*/ 133 w 338"/>
                  <a:gd name="T117" fmla="*/ 27 h 315"/>
                  <a:gd name="T118" fmla="*/ 125 w 338"/>
                  <a:gd name="T119" fmla="*/ 33 h 315"/>
                  <a:gd name="T120" fmla="*/ 116 w 338"/>
                  <a:gd name="T121" fmla="*/ 40 h 315"/>
                  <a:gd name="T122" fmla="*/ 105 w 338"/>
                  <a:gd name="T123" fmla="*/ 50 h 315"/>
                  <a:gd name="T124" fmla="*/ 105 w 338"/>
                  <a:gd name="T125" fmla="*/ 5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8" h="315">
                    <a:moveTo>
                      <a:pt x="105" y="50"/>
                    </a:moveTo>
                    <a:lnTo>
                      <a:pt x="105" y="50"/>
                    </a:lnTo>
                    <a:lnTo>
                      <a:pt x="98" y="59"/>
                    </a:lnTo>
                    <a:lnTo>
                      <a:pt x="89" y="71"/>
                    </a:lnTo>
                    <a:lnTo>
                      <a:pt x="80" y="84"/>
                    </a:lnTo>
                    <a:lnTo>
                      <a:pt x="73" y="99"/>
                    </a:lnTo>
                    <a:lnTo>
                      <a:pt x="65" y="115"/>
                    </a:lnTo>
                    <a:lnTo>
                      <a:pt x="57" y="133"/>
                    </a:lnTo>
                    <a:lnTo>
                      <a:pt x="43" y="170"/>
                    </a:lnTo>
                    <a:lnTo>
                      <a:pt x="30" y="208"/>
                    </a:lnTo>
                    <a:lnTo>
                      <a:pt x="18" y="245"/>
                    </a:lnTo>
                    <a:lnTo>
                      <a:pt x="9" y="279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23" y="261"/>
                    </a:lnTo>
                    <a:lnTo>
                      <a:pt x="38" y="228"/>
                    </a:lnTo>
                    <a:lnTo>
                      <a:pt x="53" y="192"/>
                    </a:lnTo>
                    <a:lnTo>
                      <a:pt x="70" y="157"/>
                    </a:lnTo>
                    <a:lnTo>
                      <a:pt x="88" y="125"/>
                    </a:lnTo>
                    <a:lnTo>
                      <a:pt x="97" y="111"/>
                    </a:lnTo>
                    <a:lnTo>
                      <a:pt x="105" y="98"/>
                    </a:lnTo>
                    <a:lnTo>
                      <a:pt x="114" y="88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38" y="67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41" y="76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7" y="120"/>
                    </a:lnTo>
                    <a:lnTo>
                      <a:pt x="127" y="134"/>
                    </a:lnTo>
                    <a:lnTo>
                      <a:pt x="128" y="150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8" y="169"/>
                    </a:lnTo>
                    <a:lnTo>
                      <a:pt x="143" y="147"/>
                    </a:lnTo>
                    <a:lnTo>
                      <a:pt x="151" y="128"/>
                    </a:lnTo>
                    <a:lnTo>
                      <a:pt x="160" y="111"/>
                    </a:lnTo>
                    <a:lnTo>
                      <a:pt x="170" y="95"/>
                    </a:lnTo>
                    <a:lnTo>
                      <a:pt x="180" y="78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37" y="35"/>
                    </a:lnTo>
                    <a:lnTo>
                      <a:pt x="265" y="26"/>
                    </a:lnTo>
                    <a:lnTo>
                      <a:pt x="294" y="16"/>
                    </a:lnTo>
                    <a:lnTo>
                      <a:pt x="323" y="6"/>
                    </a:lnTo>
                    <a:lnTo>
                      <a:pt x="323" y="6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262" y="9"/>
                    </a:lnTo>
                    <a:lnTo>
                      <a:pt x="186" y="16"/>
                    </a:lnTo>
                    <a:lnTo>
                      <a:pt x="186" y="16"/>
                    </a:lnTo>
                    <a:lnTo>
                      <a:pt x="160" y="18"/>
                    </a:lnTo>
                    <a:lnTo>
                      <a:pt x="150" y="21"/>
                    </a:lnTo>
                    <a:lnTo>
                      <a:pt x="141" y="23"/>
                    </a:lnTo>
                    <a:lnTo>
                      <a:pt x="133" y="27"/>
                    </a:lnTo>
                    <a:lnTo>
                      <a:pt x="125" y="33"/>
                    </a:lnTo>
                    <a:lnTo>
                      <a:pt x="116" y="40"/>
                    </a:lnTo>
                    <a:lnTo>
                      <a:pt x="105" y="50"/>
                    </a:lnTo>
                    <a:lnTo>
                      <a:pt x="10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/>
              <p:cNvSpPr>
                <a:spLocks/>
              </p:cNvSpPr>
              <p:nvPr/>
            </p:nvSpPr>
            <p:spPr bwMode="auto">
              <a:xfrm>
                <a:off x="11930063" y="2905125"/>
                <a:ext cx="219075" cy="263525"/>
              </a:xfrm>
              <a:custGeom>
                <a:avLst/>
                <a:gdLst>
                  <a:gd name="T0" fmla="*/ 138 w 138"/>
                  <a:gd name="T1" fmla="*/ 0 h 166"/>
                  <a:gd name="T2" fmla="*/ 138 w 138"/>
                  <a:gd name="T3" fmla="*/ 0 h 166"/>
                  <a:gd name="T4" fmla="*/ 116 w 138"/>
                  <a:gd name="T5" fmla="*/ 7 h 166"/>
                  <a:gd name="T6" fmla="*/ 95 w 138"/>
                  <a:gd name="T7" fmla="*/ 13 h 166"/>
                  <a:gd name="T8" fmla="*/ 78 w 138"/>
                  <a:gd name="T9" fmla="*/ 20 h 166"/>
                  <a:gd name="T10" fmla="*/ 62 w 138"/>
                  <a:gd name="T11" fmla="*/ 29 h 166"/>
                  <a:gd name="T12" fmla="*/ 48 w 138"/>
                  <a:gd name="T13" fmla="*/ 36 h 166"/>
                  <a:gd name="T14" fmla="*/ 37 w 138"/>
                  <a:gd name="T15" fmla="*/ 45 h 166"/>
                  <a:gd name="T16" fmla="*/ 26 w 138"/>
                  <a:gd name="T17" fmla="*/ 55 h 166"/>
                  <a:gd name="T18" fmla="*/ 18 w 138"/>
                  <a:gd name="T19" fmla="*/ 65 h 166"/>
                  <a:gd name="T20" fmla="*/ 12 w 138"/>
                  <a:gd name="T21" fmla="*/ 76 h 166"/>
                  <a:gd name="T22" fmla="*/ 6 w 138"/>
                  <a:gd name="T23" fmla="*/ 86 h 166"/>
                  <a:gd name="T24" fmla="*/ 3 w 138"/>
                  <a:gd name="T25" fmla="*/ 98 h 166"/>
                  <a:gd name="T26" fmla="*/ 1 w 138"/>
                  <a:gd name="T27" fmla="*/ 110 h 166"/>
                  <a:gd name="T28" fmla="*/ 0 w 138"/>
                  <a:gd name="T29" fmla="*/ 123 h 166"/>
                  <a:gd name="T30" fmla="*/ 1 w 138"/>
                  <a:gd name="T31" fmla="*/ 137 h 166"/>
                  <a:gd name="T32" fmla="*/ 2 w 138"/>
                  <a:gd name="T33" fmla="*/ 152 h 166"/>
                  <a:gd name="T34" fmla="*/ 5 w 138"/>
                  <a:gd name="T35" fmla="*/ 166 h 166"/>
                  <a:gd name="T36" fmla="*/ 5 w 138"/>
                  <a:gd name="T37" fmla="*/ 166 h 166"/>
                  <a:gd name="T38" fmla="*/ 5 w 138"/>
                  <a:gd name="T39" fmla="*/ 166 h 166"/>
                  <a:gd name="T40" fmla="*/ 5 w 138"/>
                  <a:gd name="T41" fmla="*/ 166 h 166"/>
                  <a:gd name="T42" fmla="*/ 11 w 138"/>
                  <a:gd name="T43" fmla="*/ 144 h 166"/>
                  <a:gd name="T44" fmla="*/ 17 w 138"/>
                  <a:gd name="T45" fmla="*/ 123 h 166"/>
                  <a:gd name="T46" fmla="*/ 26 w 138"/>
                  <a:gd name="T47" fmla="*/ 102 h 166"/>
                  <a:gd name="T48" fmla="*/ 31 w 138"/>
                  <a:gd name="T49" fmla="*/ 92 h 166"/>
                  <a:gd name="T50" fmla="*/ 38 w 138"/>
                  <a:gd name="T51" fmla="*/ 82 h 166"/>
                  <a:gd name="T52" fmla="*/ 45 w 138"/>
                  <a:gd name="T53" fmla="*/ 72 h 166"/>
                  <a:gd name="T54" fmla="*/ 53 w 138"/>
                  <a:gd name="T55" fmla="*/ 62 h 166"/>
                  <a:gd name="T56" fmla="*/ 62 w 138"/>
                  <a:gd name="T57" fmla="*/ 53 h 166"/>
                  <a:gd name="T58" fmla="*/ 72 w 138"/>
                  <a:gd name="T59" fmla="*/ 43 h 166"/>
                  <a:gd name="T60" fmla="*/ 83 w 138"/>
                  <a:gd name="T61" fmla="*/ 34 h 166"/>
                  <a:gd name="T62" fmla="*/ 95 w 138"/>
                  <a:gd name="T63" fmla="*/ 25 h 166"/>
                  <a:gd name="T64" fmla="*/ 109 w 138"/>
                  <a:gd name="T65" fmla="*/ 17 h 166"/>
                  <a:gd name="T66" fmla="*/ 124 w 138"/>
                  <a:gd name="T67" fmla="*/ 8 h 166"/>
                  <a:gd name="T68" fmla="*/ 124 w 138"/>
                  <a:gd name="T69" fmla="*/ 8 h 166"/>
                  <a:gd name="T70" fmla="*/ 138 w 138"/>
                  <a:gd name="T71" fmla="*/ 0 h 166"/>
                  <a:gd name="T72" fmla="*/ 138 w 138"/>
                  <a:gd name="T7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16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7"/>
                    </a:lnTo>
                    <a:lnTo>
                      <a:pt x="95" y="13"/>
                    </a:lnTo>
                    <a:lnTo>
                      <a:pt x="78" y="20"/>
                    </a:lnTo>
                    <a:lnTo>
                      <a:pt x="62" y="29"/>
                    </a:lnTo>
                    <a:lnTo>
                      <a:pt x="48" y="36"/>
                    </a:lnTo>
                    <a:lnTo>
                      <a:pt x="37" y="45"/>
                    </a:lnTo>
                    <a:lnTo>
                      <a:pt x="26" y="55"/>
                    </a:lnTo>
                    <a:lnTo>
                      <a:pt x="18" y="65"/>
                    </a:lnTo>
                    <a:lnTo>
                      <a:pt x="12" y="76"/>
                    </a:lnTo>
                    <a:lnTo>
                      <a:pt x="6" y="86"/>
                    </a:lnTo>
                    <a:lnTo>
                      <a:pt x="3" y="98"/>
                    </a:lnTo>
                    <a:lnTo>
                      <a:pt x="1" y="110"/>
                    </a:lnTo>
                    <a:lnTo>
                      <a:pt x="0" y="123"/>
                    </a:lnTo>
                    <a:lnTo>
                      <a:pt x="1" y="137"/>
                    </a:lnTo>
                    <a:lnTo>
                      <a:pt x="2" y="152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11" y="144"/>
                    </a:lnTo>
                    <a:lnTo>
                      <a:pt x="17" y="123"/>
                    </a:lnTo>
                    <a:lnTo>
                      <a:pt x="26" y="102"/>
                    </a:lnTo>
                    <a:lnTo>
                      <a:pt x="31" y="92"/>
                    </a:lnTo>
                    <a:lnTo>
                      <a:pt x="38" y="82"/>
                    </a:lnTo>
                    <a:lnTo>
                      <a:pt x="45" y="72"/>
                    </a:lnTo>
                    <a:lnTo>
                      <a:pt x="53" y="62"/>
                    </a:lnTo>
                    <a:lnTo>
                      <a:pt x="62" y="53"/>
                    </a:lnTo>
                    <a:lnTo>
                      <a:pt x="72" y="43"/>
                    </a:lnTo>
                    <a:lnTo>
                      <a:pt x="83" y="34"/>
                    </a:lnTo>
                    <a:lnTo>
                      <a:pt x="95" y="25"/>
                    </a:lnTo>
                    <a:lnTo>
                      <a:pt x="109" y="17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81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724400" y="4380638"/>
            <a:ext cx="4038600" cy="2096362"/>
          </a:xfrm>
          <a:prstGeom prst="roundRect">
            <a:avLst>
              <a:gd name="adj" fmla="val 3892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84804" y="4380638"/>
            <a:ext cx="4034796" cy="2096362"/>
          </a:xfrm>
          <a:prstGeom prst="roundRect">
            <a:avLst>
              <a:gd name="adj" fmla="val 3892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Similarities between </a:t>
            </a:r>
            <a:br>
              <a:rPr lang="en-US" dirty="0" smtClean="0"/>
            </a:br>
            <a:r>
              <a:rPr lang="en-US" dirty="0" err="1" smtClean="0"/>
              <a:t>Hadoop</a:t>
            </a:r>
            <a:r>
              <a:rPr lang="en-US" dirty="0" smtClean="0"/>
              <a:t> and Mainframe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43100" y="5911438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Files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5931724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Files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943100" y="5454238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COPYBOOKS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410200" y="5474524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HIVE Meta store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943100" y="4997038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COBOL Programs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410200" y="5017324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MAPREDUCE Jobs</a:t>
            </a:r>
          </a:p>
          <a:p>
            <a:pPr algn="ctr"/>
            <a:r>
              <a:rPr lang="en-US" sz="1200" dirty="0" smtClean="0"/>
              <a:t>(PIG Programs)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943100" y="4539838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JCL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560124"/>
            <a:ext cx="1866900" cy="39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OOZIE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4804" y="4042084"/>
            <a:ext cx="4034795" cy="3385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Mainframe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4042084"/>
            <a:ext cx="4038600" cy="3385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HADOOP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900" y="4539838"/>
            <a:ext cx="748673" cy="17644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6627" y="4572000"/>
            <a:ext cx="748673" cy="17644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Others</a:t>
            </a:r>
            <a:endParaRPr lang="en-US" sz="1200" dirty="0"/>
          </a:p>
        </p:txBody>
      </p:sp>
      <p:sp>
        <p:nvSpPr>
          <p:cNvPr id="32" name="Content Placeholder 31"/>
          <p:cNvSpPr txBox="1">
            <a:spLocks noGrp="1"/>
          </p:cNvSpPr>
          <p:nvPr>
            <p:ph idx="1"/>
          </p:nvPr>
        </p:nvSpPr>
        <p:spPr>
          <a:xfrm>
            <a:off x="304800" y="1746409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Both are one central system supporting various applications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Both are built to be highly reliable systems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Primary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processing paradigm is Batch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Processing </a:t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(Data processing and Analytics)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Primary data storage is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file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based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75000"/>
              <a:buFont typeface="Wingdings 2" panose="05020102010507070707" pitchFamily="18" charset="2"/>
              <a:buChar char="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Metadata is separate from data. Hence schema on read is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influenced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562528" y="4380638"/>
            <a:ext cx="0" cy="20963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Foundation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 to Batch Processing to </a:t>
            </a:r>
            <a:r>
              <a:rPr lang="en-US" dirty="0" err="1"/>
              <a:t>Hadoop</a:t>
            </a:r>
            <a:endParaRPr lang="en-US" dirty="0"/>
          </a:p>
          <a:p>
            <a:pPr lvl="1"/>
            <a:r>
              <a:rPr lang="en-US" dirty="0" smtClean="0"/>
              <a:t>Leverage legacy code mining/analysis tools</a:t>
            </a:r>
          </a:p>
          <a:p>
            <a:pPr lvl="1"/>
            <a:r>
              <a:rPr lang="en-US" dirty="0" smtClean="0"/>
              <a:t>Utilize step by step iterative approach </a:t>
            </a:r>
          </a:p>
          <a:p>
            <a:pPr lvl="2"/>
            <a:r>
              <a:rPr lang="en-US" dirty="0" smtClean="0"/>
              <a:t>Implement good data integration between Mainframe and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/>
              <a:t>Leverage </a:t>
            </a:r>
            <a:r>
              <a:rPr lang="en-US" dirty="0" smtClean="0"/>
              <a:t>automation </a:t>
            </a:r>
            <a:r>
              <a:rPr lang="en-US" dirty="0"/>
              <a:t>tools</a:t>
            </a:r>
          </a:p>
          <a:p>
            <a:r>
              <a:rPr lang="en-US" dirty="0" smtClean="0"/>
              <a:t>Attain </a:t>
            </a:r>
            <a:r>
              <a:rPr lang="en-US" dirty="0"/>
              <a:t>immediate cost savings in storage and improved performance</a:t>
            </a:r>
          </a:p>
          <a:p>
            <a:pPr lvl="1"/>
            <a:r>
              <a:rPr lang="en-US" dirty="0" smtClean="0"/>
              <a:t>Focus on migrating Archive + Backup from Tape </a:t>
            </a:r>
            <a:r>
              <a:rPr lang="en-US" dirty="0"/>
              <a:t>to </a:t>
            </a:r>
            <a:r>
              <a:rPr lang="en-US" dirty="0" err="1"/>
              <a:t>Hadoop</a:t>
            </a:r>
            <a:endParaRPr lang="en-US" dirty="0"/>
          </a:p>
          <a:p>
            <a:pPr lvl="1"/>
            <a:r>
              <a:rPr lang="en-US" dirty="0" smtClean="0"/>
              <a:t>Provide common data services such as EBCDIC </a:t>
            </a:r>
            <a:r>
              <a:rPr lang="en-US" dirty="0"/>
              <a:t>to </a:t>
            </a:r>
            <a:r>
              <a:rPr lang="en-US" dirty="0" smtClean="0"/>
              <a:t>ASCII</a:t>
            </a:r>
            <a:endParaRPr lang="en-US" dirty="0"/>
          </a:p>
          <a:p>
            <a:pPr lvl="1"/>
            <a:r>
              <a:rPr lang="en-US" dirty="0" smtClean="0"/>
              <a:t>Enable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as the </a:t>
            </a:r>
            <a:r>
              <a:rPr lang="en-US" dirty="0" smtClean="0"/>
              <a:t>more effective Data </a:t>
            </a:r>
            <a:r>
              <a:rPr lang="en-US" dirty="0"/>
              <a:t>Distribution services </a:t>
            </a:r>
            <a:r>
              <a:rPr lang="en-US" dirty="0" smtClean="0"/>
              <a:t>provider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26706" y="4495799"/>
            <a:ext cx="8458200" cy="838201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6706" y="2871437"/>
            <a:ext cx="8458200" cy="147196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06" y="5486400"/>
            <a:ext cx="8458200" cy="83914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981198" y="2403180"/>
            <a:ext cx="2162175" cy="3921419"/>
          </a:xfrm>
          <a:prstGeom prst="roundRect">
            <a:avLst>
              <a:gd name="adj" fmla="val 3892"/>
            </a:avLst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78" name="Rounded Rectangle 77"/>
          <p:cNvSpPr/>
          <p:nvPr/>
        </p:nvSpPr>
        <p:spPr>
          <a:xfrm>
            <a:off x="6524624" y="2403180"/>
            <a:ext cx="2162175" cy="3921419"/>
          </a:xfrm>
          <a:prstGeom prst="roundRect">
            <a:avLst>
              <a:gd name="adj" fmla="val 3892"/>
            </a:avLst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00747" y="2871437"/>
            <a:ext cx="1141658" cy="147196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Programs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0747" y="4495799"/>
            <a:ext cx="1074332" cy="83820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Metadata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747" y="5486400"/>
            <a:ext cx="628697" cy="8381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43400" y="2741736"/>
            <a:ext cx="1981200" cy="2668464"/>
          </a:xfrm>
          <a:prstGeom prst="roundRect">
            <a:avLst>
              <a:gd name="adj" fmla="val 3686"/>
            </a:avLst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84073" y="5708588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Files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6629400" y="5708588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Files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2084073" y="4668084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COPYBOOKS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4668084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HIVE Meta store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2084073" y="3664127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COBOL Programs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629400" y="3664127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MAPREDUCE Jobs</a:t>
            </a:r>
          </a:p>
          <a:p>
            <a:pPr algn="ctr"/>
            <a:r>
              <a:rPr lang="en-US" sz="1200" dirty="0" smtClean="0"/>
              <a:t>(PIG Programs)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2084073" y="3054528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JCL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629400" y="3054528"/>
            <a:ext cx="1956427" cy="469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OOZIE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49819" y="2403181"/>
            <a:ext cx="1636382" cy="4001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Mainframe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1" y="2403181"/>
            <a:ext cx="1495422" cy="4001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HADOOP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2379" y="3771126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Code Migration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5155" y="502920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Metadata Migration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05376" y="5637852"/>
            <a:ext cx="985824" cy="61054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0" rtlCol="0" anchor="t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movement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19</a:t>
            </a:fld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33400" y="-1066800"/>
            <a:ext cx="8305800" cy="1227118"/>
          </a:xfrm>
          <a:prstGeom prst="roundRect">
            <a:avLst>
              <a:gd name="adj" fmla="val 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 flipH="1">
            <a:off x="4875472" y="1390712"/>
            <a:ext cx="793384" cy="799460"/>
          </a:xfrm>
          <a:custGeom>
            <a:avLst/>
            <a:gdLst>
              <a:gd name="T0" fmla="*/ 1149 w 1306"/>
              <a:gd name="T1" fmla="*/ 327 h 1316"/>
              <a:gd name="T2" fmla="*/ 1182 w 1306"/>
              <a:gd name="T3" fmla="*/ 315 h 1316"/>
              <a:gd name="T4" fmla="*/ 1207 w 1306"/>
              <a:gd name="T5" fmla="*/ 338 h 1316"/>
              <a:gd name="T6" fmla="*/ 1131 w 1306"/>
              <a:gd name="T7" fmla="*/ 633 h 1316"/>
              <a:gd name="T8" fmla="*/ 815 w 1306"/>
              <a:gd name="T9" fmla="*/ 639 h 1316"/>
              <a:gd name="T10" fmla="*/ 801 w 1306"/>
              <a:gd name="T11" fmla="*/ 608 h 1316"/>
              <a:gd name="T12" fmla="*/ 815 w 1306"/>
              <a:gd name="T13" fmla="*/ 576 h 1316"/>
              <a:gd name="T14" fmla="*/ 727 w 1306"/>
              <a:gd name="T15" fmla="*/ 653 h 1316"/>
              <a:gd name="T16" fmla="*/ 496 w 1306"/>
              <a:gd name="T17" fmla="*/ 715 h 1316"/>
              <a:gd name="T18" fmla="*/ 516 w 1306"/>
              <a:gd name="T19" fmla="*/ 737 h 1316"/>
              <a:gd name="T20" fmla="*/ 834 w 1306"/>
              <a:gd name="T21" fmla="*/ 740 h 1316"/>
              <a:gd name="T22" fmla="*/ 886 w 1306"/>
              <a:gd name="T23" fmla="*/ 779 h 1316"/>
              <a:gd name="T24" fmla="*/ 993 w 1306"/>
              <a:gd name="T25" fmla="*/ 1253 h 1316"/>
              <a:gd name="T26" fmla="*/ 958 w 1306"/>
              <a:gd name="T27" fmla="*/ 1303 h 1316"/>
              <a:gd name="T28" fmla="*/ 891 w 1306"/>
              <a:gd name="T29" fmla="*/ 1313 h 1316"/>
              <a:gd name="T30" fmla="*/ 843 w 1306"/>
              <a:gd name="T31" fmla="*/ 1270 h 1316"/>
              <a:gd name="T32" fmla="*/ 754 w 1306"/>
              <a:gd name="T33" fmla="*/ 910 h 1316"/>
              <a:gd name="T34" fmla="*/ 346 w 1306"/>
              <a:gd name="T35" fmla="*/ 904 h 1316"/>
              <a:gd name="T36" fmla="*/ 286 w 1306"/>
              <a:gd name="T37" fmla="*/ 878 h 1316"/>
              <a:gd name="T38" fmla="*/ 252 w 1306"/>
              <a:gd name="T39" fmla="*/ 820 h 1316"/>
              <a:gd name="T40" fmla="*/ 219 w 1306"/>
              <a:gd name="T41" fmla="*/ 428 h 1316"/>
              <a:gd name="T42" fmla="*/ 258 w 1306"/>
              <a:gd name="T43" fmla="*/ 327 h 1316"/>
              <a:gd name="T44" fmla="*/ 343 w 1306"/>
              <a:gd name="T45" fmla="*/ 293 h 1316"/>
              <a:gd name="T46" fmla="*/ 450 w 1306"/>
              <a:gd name="T47" fmla="*/ 331 h 1316"/>
              <a:gd name="T48" fmla="*/ 658 w 1306"/>
              <a:gd name="T49" fmla="*/ 464 h 1316"/>
              <a:gd name="T50" fmla="*/ 891 w 1306"/>
              <a:gd name="T51" fmla="*/ 434 h 1316"/>
              <a:gd name="T52" fmla="*/ 928 w 1306"/>
              <a:gd name="T53" fmla="*/ 466 h 1316"/>
              <a:gd name="T54" fmla="*/ 922 w 1306"/>
              <a:gd name="T55" fmla="*/ 512 h 1316"/>
              <a:gd name="T56" fmla="*/ 655 w 1306"/>
              <a:gd name="T57" fmla="*/ 595 h 1316"/>
              <a:gd name="T58" fmla="*/ 604 w 1306"/>
              <a:gd name="T59" fmla="*/ 586 h 1316"/>
              <a:gd name="T60" fmla="*/ 710 w 1306"/>
              <a:gd name="T61" fmla="*/ 1113 h 1316"/>
              <a:gd name="T62" fmla="*/ 250 w 1306"/>
              <a:gd name="T63" fmla="*/ 1107 h 1316"/>
              <a:gd name="T64" fmla="*/ 175 w 1306"/>
              <a:gd name="T65" fmla="*/ 1072 h 1316"/>
              <a:gd name="T66" fmla="*/ 120 w 1306"/>
              <a:gd name="T67" fmla="*/ 1012 h 1316"/>
              <a:gd name="T68" fmla="*/ 2 w 1306"/>
              <a:gd name="T69" fmla="*/ 326 h 1316"/>
              <a:gd name="T70" fmla="*/ 20 w 1306"/>
              <a:gd name="T71" fmla="*/ 282 h 1316"/>
              <a:gd name="T72" fmla="*/ 76 w 1306"/>
              <a:gd name="T73" fmla="*/ 266 h 1316"/>
              <a:gd name="T74" fmla="*/ 123 w 1306"/>
              <a:gd name="T75" fmla="*/ 291 h 1316"/>
              <a:gd name="T76" fmla="*/ 234 w 1306"/>
              <a:gd name="T77" fmla="*/ 875 h 1316"/>
              <a:gd name="T78" fmla="*/ 278 w 1306"/>
              <a:gd name="T79" fmla="*/ 926 h 1316"/>
              <a:gd name="T80" fmla="*/ 332 w 1306"/>
              <a:gd name="T81" fmla="*/ 946 h 1316"/>
              <a:gd name="T82" fmla="*/ 721 w 1306"/>
              <a:gd name="T83" fmla="*/ 948 h 1316"/>
              <a:gd name="T84" fmla="*/ 754 w 1306"/>
              <a:gd name="T85" fmla="*/ 998 h 1316"/>
              <a:gd name="T86" fmla="*/ 750 w 1306"/>
              <a:gd name="T87" fmla="*/ 1074 h 1316"/>
              <a:gd name="T88" fmla="*/ 716 w 1306"/>
              <a:gd name="T89" fmla="*/ 1111 h 1316"/>
              <a:gd name="T90" fmla="*/ 423 w 1306"/>
              <a:gd name="T91" fmla="*/ 0 h 1316"/>
              <a:gd name="T92" fmla="*/ 489 w 1306"/>
              <a:gd name="T93" fmla="*/ 16 h 1316"/>
              <a:gd name="T94" fmla="*/ 538 w 1306"/>
              <a:gd name="T95" fmla="*/ 60 h 1316"/>
              <a:gd name="T96" fmla="*/ 560 w 1306"/>
              <a:gd name="T97" fmla="*/ 123 h 1316"/>
              <a:gd name="T98" fmla="*/ 555 w 1306"/>
              <a:gd name="T99" fmla="*/ 178 h 1316"/>
              <a:gd name="T100" fmla="*/ 521 w 1306"/>
              <a:gd name="T101" fmla="*/ 235 h 1316"/>
              <a:gd name="T102" fmla="*/ 464 w 1306"/>
              <a:gd name="T103" fmla="*/ 269 h 1316"/>
              <a:gd name="T104" fmla="*/ 411 w 1306"/>
              <a:gd name="T105" fmla="*/ 274 h 1316"/>
              <a:gd name="T106" fmla="*/ 348 w 1306"/>
              <a:gd name="T107" fmla="*/ 252 h 1316"/>
              <a:gd name="T108" fmla="*/ 304 w 1306"/>
              <a:gd name="T109" fmla="*/ 203 h 1316"/>
              <a:gd name="T110" fmla="*/ 286 w 1306"/>
              <a:gd name="T111" fmla="*/ 137 h 1316"/>
              <a:gd name="T112" fmla="*/ 297 w 1306"/>
              <a:gd name="T113" fmla="*/ 83 h 1316"/>
              <a:gd name="T114" fmla="*/ 337 w 1306"/>
              <a:gd name="T115" fmla="*/ 31 h 1316"/>
              <a:gd name="T116" fmla="*/ 396 w 1306"/>
              <a:gd name="T117" fmla="*/ 2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6" h="1316">
                <a:moveTo>
                  <a:pt x="820" y="576"/>
                </a:moveTo>
                <a:lnTo>
                  <a:pt x="1090" y="576"/>
                </a:lnTo>
                <a:lnTo>
                  <a:pt x="1145" y="332"/>
                </a:lnTo>
                <a:lnTo>
                  <a:pt x="1145" y="332"/>
                </a:lnTo>
                <a:lnTo>
                  <a:pt x="1149" y="327"/>
                </a:lnTo>
                <a:lnTo>
                  <a:pt x="1152" y="323"/>
                </a:lnTo>
                <a:lnTo>
                  <a:pt x="1155" y="320"/>
                </a:lnTo>
                <a:lnTo>
                  <a:pt x="1160" y="316"/>
                </a:lnTo>
                <a:lnTo>
                  <a:pt x="1171" y="315"/>
                </a:lnTo>
                <a:lnTo>
                  <a:pt x="1182" y="315"/>
                </a:lnTo>
                <a:lnTo>
                  <a:pt x="1193" y="318"/>
                </a:lnTo>
                <a:lnTo>
                  <a:pt x="1200" y="324"/>
                </a:lnTo>
                <a:lnTo>
                  <a:pt x="1204" y="329"/>
                </a:lnTo>
                <a:lnTo>
                  <a:pt x="1207" y="334"/>
                </a:lnTo>
                <a:lnTo>
                  <a:pt x="1207" y="338"/>
                </a:lnTo>
                <a:lnTo>
                  <a:pt x="1207" y="343"/>
                </a:lnTo>
                <a:lnTo>
                  <a:pt x="1142" y="617"/>
                </a:lnTo>
                <a:lnTo>
                  <a:pt x="1142" y="617"/>
                </a:lnTo>
                <a:lnTo>
                  <a:pt x="1138" y="627"/>
                </a:lnTo>
                <a:lnTo>
                  <a:pt x="1131" y="633"/>
                </a:lnTo>
                <a:lnTo>
                  <a:pt x="1122" y="638"/>
                </a:lnTo>
                <a:lnTo>
                  <a:pt x="1112" y="639"/>
                </a:lnTo>
                <a:lnTo>
                  <a:pt x="820" y="639"/>
                </a:lnTo>
                <a:lnTo>
                  <a:pt x="820" y="639"/>
                </a:lnTo>
                <a:lnTo>
                  <a:pt x="815" y="639"/>
                </a:lnTo>
                <a:lnTo>
                  <a:pt x="810" y="636"/>
                </a:lnTo>
                <a:lnTo>
                  <a:pt x="807" y="633"/>
                </a:lnTo>
                <a:lnTo>
                  <a:pt x="806" y="630"/>
                </a:lnTo>
                <a:lnTo>
                  <a:pt x="801" y="619"/>
                </a:lnTo>
                <a:lnTo>
                  <a:pt x="801" y="608"/>
                </a:lnTo>
                <a:lnTo>
                  <a:pt x="802" y="595"/>
                </a:lnTo>
                <a:lnTo>
                  <a:pt x="806" y="586"/>
                </a:lnTo>
                <a:lnTo>
                  <a:pt x="809" y="581"/>
                </a:lnTo>
                <a:lnTo>
                  <a:pt x="812" y="578"/>
                </a:lnTo>
                <a:lnTo>
                  <a:pt x="815" y="576"/>
                </a:lnTo>
                <a:lnTo>
                  <a:pt x="820" y="576"/>
                </a:lnTo>
                <a:lnTo>
                  <a:pt x="820" y="576"/>
                </a:lnTo>
                <a:close/>
                <a:moveTo>
                  <a:pt x="1306" y="653"/>
                </a:moveTo>
                <a:lnTo>
                  <a:pt x="1306" y="653"/>
                </a:lnTo>
                <a:lnTo>
                  <a:pt x="727" y="653"/>
                </a:lnTo>
                <a:lnTo>
                  <a:pt x="727" y="713"/>
                </a:lnTo>
                <a:lnTo>
                  <a:pt x="1306" y="713"/>
                </a:lnTo>
                <a:lnTo>
                  <a:pt x="1306" y="653"/>
                </a:lnTo>
                <a:lnTo>
                  <a:pt x="1306" y="653"/>
                </a:lnTo>
                <a:close/>
                <a:moveTo>
                  <a:pt x="496" y="715"/>
                </a:moveTo>
                <a:lnTo>
                  <a:pt x="496" y="715"/>
                </a:lnTo>
                <a:lnTo>
                  <a:pt x="496" y="715"/>
                </a:lnTo>
                <a:lnTo>
                  <a:pt x="502" y="726"/>
                </a:lnTo>
                <a:lnTo>
                  <a:pt x="508" y="734"/>
                </a:lnTo>
                <a:lnTo>
                  <a:pt x="516" y="737"/>
                </a:lnTo>
                <a:lnTo>
                  <a:pt x="524" y="738"/>
                </a:lnTo>
                <a:lnTo>
                  <a:pt x="524" y="738"/>
                </a:lnTo>
                <a:lnTo>
                  <a:pt x="820" y="738"/>
                </a:lnTo>
                <a:lnTo>
                  <a:pt x="820" y="738"/>
                </a:lnTo>
                <a:lnTo>
                  <a:pt x="834" y="740"/>
                </a:lnTo>
                <a:lnTo>
                  <a:pt x="846" y="745"/>
                </a:lnTo>
                <a:lnTo>
                  <a:pt x="859" y="749"/>
                </a:lnTo>
                <a:lnTo>
                  <a:pt x="868" y="757"/>
                </a:lnTo>
                <a:lnTo>
                  <a:pt x="878" y="768"/>
                </a:lnTo>
                <a:lnTo>
                  <a:pt x="886" y="779"/>
                </a:lnTo>
                <a:lnTo>
                  <a:pt x="891" y="792"/>
                </a:lnTo>
                <a:lnTo>
                  <a:pt x="894" y="804"/>
                </a:lnTo>
                <a:lnTo>
                  <a:pt x="991" y="1237"/>
                </a:lnTo>
                <a:lnTo>
                  <a:pt x="991" y="1237"/>
                </a:lnTo>
                <a:lnTo>
                  <a:pt x="993" y="1253"/>
                </a:lnTo>
                <a:lnTo>
                  <a:pt x="991" y="1266"/>
                </a:lnTo>
                <a:lnTo>
                  <a:pt x="986" y="1277"/>
                </a:lnTo>
                <a:lnTo>
                  <a:pt x="979" y="1288"/>
                </a:lnTo>
                <a:lnTo>
                  <a:pt x="969" y="1296"/>
                </a:lnTo>
                <a:lnTo>
                  <a:pt x="958" y="1303"/>
                </a:lnTo>
                <a:lnTo>
                  <a:pt x="946" y="1310"/>
                </a:lnTo>
                <a:lnTo>
                  <a:pt x="933" y="1313"/>
                </a:lnTo>
                <a:lnTo>
                  <a:pt x="919" y="1314"/>
                </a:lnTo>
                <a:lnTo>
                  <a:pt x="905" y="1316"/>
                </a:lnTo>
                <a:lnTo>
                  <a:pt x="891" y="1313"/>
                </a:lnTo>
                <a:lnTo>
                  <a:pt x="878" y="1310"/>
                </a:lnTo>
                <a:lnTo>
                  <a:pt x="867" y="1303"/>
                </a:lnTo>
                <a:lnTo>
                  <a:pt x="857" y="1296"/>
                </a:lnTo>
                <a:lnTo>
                  <a:pt x="850" y="1285"/>
                </a:lnTo>
                <a:lnTo>
                  <a:pt x="843" y="1270"/>
                </a:lnTo>
                <a:lnTo>
                  <a:pt x="768" y="927"/>
                </a:lnTo>
                <a:lnTo>
                  <a:pt x="768" y="927"/>
                </a:lnTo>
                <a:lnTo>
                  <a:pt x="765" y="919"/>
                </a:lnTo>
                <a:lnTo>
                  <a:pt x="760" y="915"/>
                </a:lnTo>
                <a:lnTo>
                  <a:pt x="754" y="910"/>
                </a:lnTo>
                <a:lnTo>
                  <a:pt x="746" y="908"/>
                </a:lnTo>
                <a:lnTo>
                  <a:pt x="409" y="908"/>
                </a:lnTo>
                <a:lnTo>
                  <a:pt x="409" y="908"/>
                </a:lnTo>
                <a:lnTo>
                  <a:pt x="376" y="908"/>
                </a:lnTo>
                <a:lnTo>
                  <a:pt x="346" y="904"/>
                </a:lnTo>
                <a:lnTo>
                  <a:pt x="332" y="900"/>
                </a:lnTo>
                <a:lnTo>
                  <a:pt x="319" y="897"/>
                </a:lnTo>
                <a:lnTo>
                  <a:pt x="307" y="891"/>
                </a:lnTo>
                <a:lnTo>
                  <a:pt x="296" y="886"/>
                </a:lnTo>
                <a:lnTo>
                  <a:pt x="286" y="878"/>
                </a:lnTo>
                <a:lnTo>
                  <a:pt x="277" y="869"/>
                </a:lnTo>
                <a:lnTo>
                  <a:pt x="269" y="859"/>
                </a:lnTo>
                <a:lnTo>
                  <a:pt x="263" y="848"/>
                </a:lnTo>
                <a:lnTo>
                  <a:pt x="256" y="834"/>
                </a:lnTo>
                <a:lnTo>
                  <a:pt x="252" y="820"/>
                </a:lnTo>
                <a:lnTo>
                  <a:pt x="249" y="803"/>
                </a:lnTo>
                <a:lnTo>
                  <a:pt x="247" y="786"/>
                </a:lnTo>
                <a:lnTo>
                  <a:pt x="219" y="457"/>
                </a:lnTo>
                <a:lnTo>
                  <a:pt x="219" y="457"/>
                </a:lnTo>
                <a:lnTo>
                  <a:pt x="219" y="428"/>
                </a:lnTo>
                <a:lnTo>
                  <a:pt x="222" y="403"/>
                </a:lnTo>
                <a:lnTo>
                  <a:pt x="228" y="379"/>
                </a:lnTo>
                <a:lnTo>
                  <a:pt x="236" y="359"/>
                </a:lnTo>
                <a:lnTo>
                  <a:pt x="245" y="342"/>
                </a:lnTo>
                <a:lnTo>
                  <a:pt x="258" y="327"/>
                </a:lnTo>
                <a:lnTo>
                  <a:pt x="272" y="315"/>
                </a:lnTo>
                <a:lnTo>
                  <a:pt x="288" y="305"/>
                </a:lnTo>
                <a:lnTo>
                  <a:pt x="304" y="298"/>
                </a:lnTo>
                <a:lnTo>
                  <a:pt x="323" y="294"/>
                </a:lnTo>
                <a:lnTo>
                  <a:pt x="343" y="293"/>
                </a:lnTo>
                <a:lnTo>
                  <a:pt x="362" y="294"/>
                </a:lnTo>
                <a:lnTo>
                  <a:pt x="384" y="299"/>
                </a:lnTo>
                <a:lnTo>
                  <a:pt x="406" y="307"/>
                </a:lnTo>
                <a:lnTo>
                  <a:pt x="428" y="316"/>
                </a:lnTo>
                <a:lnTo>
                  <a:pt x="450" y="331"/>
                </a:lnTo>
                <a:lnTo>
                  <a:pt x="643" y="460"/>
                </a:lnTo>
                <a:lnTo>
                  <a:pt x="643" y="460"/>
                </a:lnTo>
                <a:lnTo>
                  <a:pt x="648" y="463"/>
                </a:lnTo>
                <a:lnTo>
                  <a:pt x="653" y="464"/>
                </a:lnTo>
                <a:lnTo>
                  <a:pt x="658" y="464"/>
                </a:lnTo>
                <a:lnTo>
                  <a:pt x="662" y="464"/>
                </a:lnTo>
                <a:lnTo>
                  <a:pt x="864" y="433"/>
                </a:lnTo>
                <a:lnTo>
                  <a:pt x="864" y="433"/>
                </a:lnTo>
                <a:lnTo>
                  <a:pt x="878" y="433"/>
                </a:lnTo>
                <a:lnTo>
                  <a:pt x="891" y="434"/>
                </a:lnTo>
                <a:lnTo>
                  <a:pt x="902" y="438"/>
                </a:lnTo>
                <a:lnTo>
                  <a:pt x="911" y="442"/>
                </a:lnTo>
                <a:lnTo>
                  <a:pt x="919" y="449"/>
                </a:lnTo>
                <a:lnTo>
                  <a:pt x="925" y="457"/>
                </a:lnTo>
                <a:lnTo>
                  <a:pt x="928" y="466"/>
                </a:lnTo>
                <a:lnTo>
                  <a:pt x="931" y="474"/>
                </a:lnTo>
                <a:lnTo>
                  <a:pt x="931" y="485"/>
                </a:lnTo>
                <a:lnTo>
                  <a:pt x="930" y="494"/>
                </a:lnTo>
                <a:lnTo>
                  <a:pt x="928" y="502"/>
                </a:lnTo>
                <a:lnTo>
                  <a:pt x="922" y="512"/>
                </a:lnTo>
                <a:lnTo>
                  <a:pt x="916" y="519"/>
                </a:lnTo>
                <a:lnTo>
                  <a:pt x="908" y="526"/>
                </a:lnTo>
                <a:lnTo>
                  <a:pt x="897" y="532"/>
                </a:lnTo>
                <a:lnTo>
                  <a:pt x="884" y="535"/>
                </a:lnTo>
                <a:lnTo>
                  <a:pt x="655" y="595"/>
                </a:lnTo>
                <a:lnTo>
                  <a:pt x="655" y="595"/>
                </a:lnTo>
                <a:lnTo>
                  <a:pt x="642" y="597"/>
                </a:lnTo>
                <a:lnTo>
                  <a:pt x="628" y="597"/>
                </a:lnTo>
                <a:lnTo>
                  <a:pt x="615" y="592"/>
                </a:lnTo>
                <a:lnTo>
                  <a:pt x="604" y="586"/>
                </a:lnTo>
                <a:lnTo>
                  <a:pt x="485" y="521"/>
                </a:lnTo>
                <a:lnTo>
                  <a:pt x="496" y="715"/>
                </a:lnTo>
                <a:lnTo>
                  <a:pt x="496" y="715"/>
                </a:lnTo>
                <a:close/>
                <a:moveTo>
                  <a:pt x="710" y="1113"/>
                </a:moveTo>
                <a:lnTo>
                  <a:pt x="710" y="1113"/>
                </a:lnTo>
                <a:lnTo>
                  <a:pt x="301" y="1113"/>
                </a:lnTo>
                <a:lnTo>
                  <a:pt x="301" y="1113"/>
                </a:lnTo>
                <a:lnTo>
                  <a:pt x="283" y="1111"/>
                </a:lnTo>
                <a:lnTo>
                  <a:pt x="266" y="1110"/>
                </a:lnTo>
                <a:lnTo>
                  <a:pt x="250" y="1107"/>
                </a:lnTo>
                <a:lnTo>
                  <a:pt x="234" y="1102"/>
                </a:lnTo>
                <a:lnTo>
                  <a:pt x="219" y="1096"/>
                </a:lnTo>
                <a:lnTo>
                  <a:pt x="203" y="1089"/>
                </a:lnTo>
                <a:lnTo>
                  <a:pt x="189" y="1080"/>
                </a:lnTo>
                <a:lnTo>
                  <a:pt x="175" y="1072"/>
                </a:lnTo>
                <a:lnTo>
                  <a:pt x="162" y="1061"/>
                </a:lnTo>
                <a:lnTo>
                  <a:pt x="149" y="1050"/>
                </a:lnTo>
                <a:lnTo>
                  <a:pt x="138" y="1037"/>
                </a:lnTo>
                <a:lnTo>
                  <a:pt x="129" y="1025"/>
                </a:lnTo>
                <a:lnTo>
                  <a:pt x="120" y="1012"/>
                </a:lnTo>
                <a:lnTo>
                  <a:pt x="112" y="998"/>
                </a:lnTo>
                <a:lnTo>
                  <a:pt x="105" y="982"/>
                </a:lnTo>
                <a:lnTo>
                  <a:pt x="101" y="967"/>
                </a:lnTo>
                <a:lnTo>
                  <a:pt x="2" y="326"/>
                </a:lnTo>
                <a:lnTo>
                  <a:pt x="2" y="326"/>
                </a:lnTo>
                <a:lnTo>
                  <a:pt x="0" y="315"/>
                </a:lnTo>
                <a:lnTo>
                  <a:pt x="2" y="305"/>
                </a:lnTo>
                <a:lnTo>
                  <a:pt x="5" y="296"/>
                </a:lnTo>
                <a:lnTo>
                  <a:pt x="11" y="288"/>
                </a:lnTo>
                <a:lnTo>
                  <a:pt x="20" y="282"/>
                </a:lnTo>
                <a:lnTo>
                  <a:pt x="30" y="275"/>
                </a:lnTo>
                <a:lnTo>
                  <a:pt x="41" y="271"/>
                </a:lnTo>
                <a:lnTo>
                  <a:pt x="52" y="268"/>
                </a:lnTo>
                <a:lnTo>
                  <a:pt x="65" y="266"/>
                </a:lnTo>
                <a:lnTo>
                  <a:pt x="76" y="266"/>
                </a:lnTo>
                <a:lnTo>
                  <a:pt x="88" y="268"/>
                </a:lnTo>
                <a:lnTo>
                  <a:pt x="99" y="271"/>
                </a:lnTo>
                <a:lnTo>
                  <a:pt x="109" y="275"/>
                </a:lnTo>
                <a:lnTo>
                  <a:pt x="116" y="282"/>
                </a:lnTo>
                <a:lnTo>
                  <a:pt x="123" y="291"/>
                </a:lnTo>
                <a:lnTo>
                  <a:pt x="127" y="301"/>
                </a:lnTo>
                <a:lnTo>
                  <a:pt x="220" y="830"/>
                </a:lnTo>
                <a:lnTo>
                  <a:pt x="220" y="830"/>
                </a:lnTo>
                <a:lnTo>
                  <a:pt x="227" y="853"/>
                </a:lnTo>
                <a:lnTo>
                  <a:pt x="234" y="875"/>
                </a:lnTo>
                <a:lnTo>
                  <a:pt x="247" y="896"/>
                </a:lnTo>
                <a:lnTo>
                  <a:pt x="253" y="904"/>
                </a:lnTo>
                <a:lnTo>
                  <a:pt x="261" y="911"/>
                </a:lnTo>
                <a:lnTo>
                  <a:pt x="269" y="919"/>
                </a:lnTo>
                <a:lnTo>
                  <a:pt x="278" y="926"/>
                </a:lnTo>
                <a:lnTo>
                  <a:pt x="288" y="932"/>
                </a:lnTo>
                <a:lnTo>
                  <a:pt x="297" y="937"/>
                </a:lnTo>
                <a:lnTo>
                  <a:pt x="308" y="941"/>
                </a:lnTo>
                <a:lnTo>
                  <a:pt x="319" y="943"/>
                </a:lnTo>
                <a:lnTo>
                  <a:pt x="332" y="946"/>
                </a:lnTo>
                <a:lnTo>
                  <a:pt x="345" y="946"/>
                </a:lnTo>
                <a:lnTo>
                  <a:pt x="710" y="946"/>
                </a:lnTo>
                <a:lnTo>
                  <a:pt x="710" y="946"/>
                </a:lnTo>
                <a:lnTo>
                  <a:pt x="716" y="946"/>
                </a:lnTo>
                <a:lnTo>
                  <a:pt x="721" y="948"/>
                </a:lnTo>
                <a:lnTo>
                  <a:pt x="730" y="952"/>
                </a:lnTo>
                <a:lnTo>
                  <a:pt x="738" y="962"/>
                </a:lnTo>
                <a:lnTo>
                  <a:pt x="746" y="971"/>
                </a:lnTo>
                <a:lnTo>
                  <a:pt x="750" y="984"/>
                </a:lnTo>
                <a:lnTo>
                  <a:pt x="754" y="998"/>
                </a:lnTo>
                <a:lnTo>
                  <a:pt x="757" y="1014"/>
                </a:lnTo>
                <a:lnTo>
                  <a:pt x="757" y="1030"/>
                </a:lnTo>
                <a:lnTo>
                  <a:pt x="757" y="1045"/>
                </a:lnTo>
                <a:lnTo>
                  <a:pt x="754" y="1059"/>
                </a:lnTo>
                <a:lnTo>
                  <a:pt x="750" y="1074"/>
                </a:lnTo>
                <a:lnTo>
                  <a:pt x="746" y="1086"/>
                </a:lnTo>
                <a:lnTo>
                  <a:pt x="738" y="1097"/>
                </a:lnTo>
                <a:lnTo>
                  <a:pt x="730" y="1105"/>
                </a:lnTo>
                <a:lnTo>
                  <a:pt x="721" y="1110"/>
                </a:lnTo>
                <a:lnTo>
                  <a:pt x="716" y="1111"/>
                </a:lnTo>
                <a:lnTo>
                  <a:pt x="710" y="1113"/>
                </a:lnTo>
                <a:lnTo>
                  <a:pt x="710" y="1113"/>
                </a:lnTo>
                <a:close/>
                <a:moveTo>
                  <a:pt x="423" y="0"/>
                </a:moveTo>
                <a:lnTo>
                  <a:pt x="423" y="0"/>
                </a:lnTo>
                <a:lnTo>
                  <a:pt x="423" y="0"/>
                </a:lnTo>
                <a:lnTo>
                  <a:pt x="437" y="0"/>
                </a:lnTo>
                <a:lnTo>
                  <a:pt x="452" y="2"/>
                </a:lnTo>
                <a:lnTo>
                  <a:pt x="464" y="5"/>
                </a:lnTo>
                <a:lnTo>
                  <a:pt x="477" y="9"/>
                </a:lnTo>
                <a:lnTo>
                  <a:pt x="489" y="16"/>
                </a:lnTo>
                <a:lnTo>
                  <a:pt x="500" y="22"/>
                </a:lnTo>
                <a:lnTo>
                  <a:pt x="511" y="31"/>
                </a:lnTo>
                <a:lnTo>
                  <a:pt x="521" y="39"/>
                </a:lnTo>
                <a:lnTo>
                  <a:pt x="530" y="49"/>
                </a:lnTo>
                <a:lnTo>
                  <a:pt x="538" y="60"/>
                </a:lnTo>
                <a:lnTo>
                  <a:pt x="544" y="71"/>
                </a:lnTo>
                <a:lnTo>
                  <a:pt x="551" y="83"/>
                </a:lnTo>
                <a:lnTo>
                  <a:pt x="555" y="96"/>
                </a:lnTo>
                <a:lnTo>
                  <a:pt x="559" y="109"/>
                </a:lnTo>
                <a:lnTo>
                  <a:pt x="560" y="123"/>
                </a:lnTo>
                <a:lnTo>
                  <a:pt x="562" y="137"/>
                </a:lnTo>
                <a:lnTo>
                  <a:pt x="562" y="137"/>
                </a:lnTo>
                <a:lnTo>
                  <a:pt x="560" y="151"/>
                </a:lnTo>
                <a:lnTo>
                  <a:pt x="559" y="165"/>
                </a:lnTo>
                <a:lnTo>
                  <a:pt x="555" y="178"/>
                </a:lnTo>
                <a:lnTo>
                  <a:pt x="551" y="190"/>
                </a:lnTo>
                <a:lnTo>
                  <a:pt x="544" y="203"/>
                </a:lnTo>
                <a:lnTo>
                  <a:pt x="538" y="214"/>
                </a:lnTo>
                <a:lnTo>
                  <a:pt x="530" y="225"/>
                </a:lnTo>
                <a:lnTo>
                  <a:pt x="521" y="235"/>
                </a:lnTo>
                <a:lnTo>
                  <a:pt x="511" y="244"/>
                </a:lnTo>
                <a:lnTo>
                  <a:pt x="500" y="252"/>
                </a:lnTo>
                <a:lnTo>
                  <a:pt x="489" y="258"/>
                </a:lnTo>
                <a:lnTo>
                  <a:pt x="477" y="264"/>
                </a:lnTo>
                <a:lnTo>
                  <a:pt x="464" y="269"/>
                </a:lnTo>
                <a:lnTo>
                  <a:pt x="452" y="272"/>
                </a:lnTo>
                <a:lnTo>
                  <a:pt x="437" y="274"/>
                </a:lnTo>
                <a:lnTo>
                  <a:pt x="423" y="274"/>
                </a:lnTo>
                <a:lnTo>
                  <a:pt x="423" y="274"/>
                </a:lnTo>
                <a:lnTo>
                  <a:pt x="411" y="274"/>
                </a:lnTo>
                <a:lnTo>
                  <a:pt x="396" y="272"/>
                </a:lnTo>
                <a:lnTo>
                  <a:pt x="382" y="269"/>
                </a:lnTo>
                <a:lnTo>
                  <a:pt x="370" y="264"/>
                </a:lnTo>
                <a:lnTo>
                  <a:pt x="359" y="258"/>
                </a:lnTo>
                <a:lnTo>
                  <a:pt x="348" y="252"/>
                </a:lnTo>
                <a:lnTo>
                  <a:pt x="337" y="244"/>
                </a:lnTo>
                <a:lnTo>
                  <a:pt x="327" y="235"/>
                </a:lnTo>
                <a:lnTo>
                  <a:pt x="318" y="225"/>
                </a:lnTo>
                <a:lnTo>
                  <a:pt x="310" y="214"/>
                </a:lnTo>
                <a:lnTo>
                  <a:pt x="304" y="203"/>
                </a:lnTo>
                <a:lnTo>
                  <a:pt x="297" y="190"/>
                </a:lnTo>
                <a:lnTo>
                  <a:pt x="293" y="178"/>
                </a:lnTo>
                <a:lnTo>
                  <a:pt x="289" y="165"/>
                </a:lnTo>
                <a:lnTo>
                  <a:pt x="286" y="151"/>
                </a:lnTo>
                <a:lnTo>
                  <a:pt x="286" y="137"/>
                </a:lnTo>
                <a:lnTo>
                  <a:pt x="286" y="137"/>
                </a:lnTo>
                <a:lnTo>
                  <a:pt x="286" y="123"/>
                </a:lnTo>
                <a:lnTo>
                  <a:pt x="289" y="109"/>
                </a:lnTo>
                <a:lnTo>
                  <a:pt x="293" y="96"/>
                </a:lnTo>
                <a:lnTo>
                  <a:pt x="297" y="83"/>
                </a:lnTo>
                <a:lnTo>
                  <a:pt x="304" y="71"/>
                </a:lnTo>
                <a:lnTo>
                  <a:pt x="310" y="60"/>
                </a:lnTo>
                <a:lnTo>
                  <a:pt x="318" y="49"/>
                </a:lnTo>
                <a:lnTo>
                  <a:pt x="327" y="39"/>
                </a:lnTo>
                <a:lnTo>
                  <a:pt x="337" y="31"/>
                </a:lnTo>
                <a:lnTo>
                  <a:pt x="348" y="22"/>
                </a:lnTo>
                <a:lnTo>
                  <a:pt x="359" y="16"/>
                </a:lnTo>
                <a:lnTo>
                  <a:pt x="370" y="9"/>
                </a:lnTo>
                <a:lnTo>
                  <a:pt x="382" y="5"/>
                </a:lnTo>
                <a:lnTo>
                  <a:pt x="396" y="2"/>
                </a:lnTo>
                <a:lnTo>
                  <a:pt x="411" y="0"/>
                </a:lnTo>
                <a:lnTo>
                  <a:pt x="423" y="0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392633" y="5410200"/>
            <a:ext cx="84465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"/>
          <p:cNvSpPr>
            <a:spLocks noEditPoints="1"/>
          </p:cNvSpPr>
          <p:nvPr/>
        </p:nvSpPr>
        <p:spPr bwMode="auto">
          <a:xfrm>
            <a:off x="4979313" y="3117621"/>
            <a:ext cx="689544" cy="643518"/>
          </a:xfrm>
          <a:custGeom>
            <a:avLst/>
            <a:gdLst>
              <a:gd name="T0" fmla="*/ 1406 w 3296"/>
              <a:gd name="T1" fmla="*/ 728 h 3076"/>
              <a:gd name="T2" fmla="*/ 2040 w 3296"/>
              <a:gd name="T3" fmla="*/ 1222 h 3076"/>
              <a:gd name="T4" fmla="*/ 1772 w 3296"/>
              <a:gd name="T5" fmla="*/ 1266 h 3076"/>
              <a:gd name="T6" fmla="*/ 1948 w 3296"/>
              <a:gd name="T7" fmla="*/ 1622 h 3076"/>
              <a:gd name="T8" fmla="*/ 1782 w 3296"/>
              <a:gd name="T9" fmla="*/ 1708 h 3076"/>
              <a:gd name="T10" fmla="*/ 1606 w 3296"/>
              <a:gd name="T11" fmla="*/ 1344 h 3076"/>
              <a:gd name="T12" fmla="*/ 1406 w 3296"/>
              <a:gd name="T13" fmla="*/ 1530 h 3076"/>
              <a:gd name="T14" fmla="*/ 1406 w 3296"/>
              <a:gd name="T15" fmla="*/ 728 h 3076"/>
              <a:gd name="T16" fmla="*/ 0 w 3296"/>
              <a:gd name="T17" fmla="*/ 0 h 3076"/>
              <a:gd name="T18" fmla="*/ 0 w 3296"/>
              <a:gd name="T19" fmla="*/ 2402 h 3076"/>
              <a:gd name="T20" fmla="*/ 3296 w 3296"/>
              <a:gd name="T21" fmla="*/ 2402 h 3076"/>
              <a:gd name="T22" fmla="*/ 3296 w 3296"/>
              <a:gd name="T23" fmla="*/ 0 h 3076"/>
              <a:gd name="T24" fmla="*/ 0 w 3296"/>
              <a:gd name="T25" fmla="*/ 0 h 3076"/>
              <a:gd name="T26" fmla="*/ 2960 w 3296"/>
              <a:gd name="T27" fmla="*/ 2064 h 3076"/>
              <a:gd name="T28" fmla="*/ 336 w 3296"/>
              <a:gd name="T29" fmla="*/ 2064 h 3076"/>
              <a:gd name="T30" fmla="*/ 336 w 3296"/>
              <a:gd name="T31" fmla="*/ 338 h 3076"/>
              <a:gd name="T32" fmla="*/ 2960 w 3296"/>
              <a:gd name="T33" fmla="*/ 338 h 3076"/>
              <a:gd name="T34" fmla="*/ 2960 w 3296"/>
              <a:gd name="T35" fmla="*/ 2064 h 3076"/>
              <a:gd name="T36" fmla="*/ 2960 w 3296"/>
              <a:gd name="T37" fmla="*/ 2064 h 3076"/>
              <a:gd name="T38" fmla="*/ 2528 w 3296"/>
              <a:gd name="T39" fmla="*/ 2876 h 3076"/>
              <a:gd name="T40" fmla="*/ 2528 w 3296"/>
              <a:gd name="T41" fmla="*/ 3076 h 3076"/>
              <a:gd name="T42" fmla="*/ 768 w 3296"/>
              <a:gd name="T43" fmla="*/ 3076 h 3076"/>
              <a:gd name="T44" fmla="*/ 768 w 3296"/>
              <a:gd name="T45" fmla="*/ 2876 h 3076"/>
              <a:gd name="T46" fmla="*/ 1168 w 3296"/>
              <a:gd name="T47" fmla="*/ 2876 h 3076"/>
              <a:gd name="T48" fmla="*/ 1168 w 3296"/>
              <a:gd name="T49" fmla="*/ 2606 h 3076"/>
              <a:gd name="T50" fmla="*/ 2128 w 3296"/>
              <a:gd name="T51" fmla="*/ 2606 h 3076"/>
              <a:gd name="T52" fmla="*/ 2128 w 3296"/>
              <a:gd name="T53" fmla="*/ 2876 h 3076"/>
              <a:gd name="T54" fmla="*/ 2528 w 3296"/>
              <a:gd name="T55" fmla="*/ 2876 h 3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96" h="3076">
                <a:moveTo>
                  <a:pt x="1406" y="728"/>
                </a:moveTo>
                <a:lnTo>
                  <a:pt x="2040" y="1222"/>
                </a:lnTo>
                <a:lnTo>
                  <a:pt x="1772" y="1266"/>
                </a:lnTo>
                <a:lnTo>
                  <a:pt x="1948" y="1622"/>
                </a:lnTo>
                <a:lnTo>
                  <a:pt x="1782" y="1708"/>
                </a:lnTo>
                <a:lnTo>
                  <a:pt x="1606" y="1344"/>
                </a:lnTo>
                <a:lnTo>
                  <a:pt x="1406" y="1530"/>
                </a:lnTo>
                <a:lnTo>
                  <a:pt x="1406" y="728"/>
                </a:lnTo>
                <a:close/>
                <a:moveTo>
                  <a:pt x="0" y="0"/>
                </a:moveTo>
                <a:lnTo>
                  <a:pt x="0" y="2402"/>
                </a:lnTo>
                <a:lnTo>
                  <a:pt x="3296" y="2402"/>
                </a:lnTo>
                <a:lnTo>
                  <a:pt x="3296" y="0"/>
                </a:lnTo>
                <a:lnTo>
                  <a:pt x="0" y="0"/>
                </a:lnTo>
                <a:close/>
                <a:moveTo>
                  <a:pt x="2960" y="2064"/>
                </a:moveTo>
                <a:lnTo>
                  <a:pt x="336" y="2064"/>
                </a:lnTo>
                <a:lnTo>
                  <a:pt x="336" y="338"/>
                </a:lnTo>
                <a:lnTo>
                  <a:pt x="2960" y="338"/>
                </a:lnTo>
                <a:lnTo>
                  <a:pt x="2960" y="2064"/>
                </a:lnTo>
                <a:lnTo>
                  <a:pt x="2960" y="2064"/>
                </a:lnTo>
                <a:close/>
                <a:moveTo>
                  <a:pt x="2528" y="2876"/>
                </a:moveTo>
                <a:lnTo>
                  <a:pt x="2528" y="3076"/>
                </a:lnTo>
                <a:lnTo>
                  <a:pt x="768" y="3076"/>
                </a:lnTo>
                <a:lnTo>
                  <a:pt x="768" y="2876"/>
                </a:lnTo>
                <a:lnTo>
                  <a:pt x="1168" y="2876"/>
                </a:lnTo>
                <a:lnTo>
                  <a:pt x="1168" y="2606"/>
                </a:lnTo>
                <a:lnTo>
                  <a:pt x="2128" y="2606"/>
                </a:lnTo>
                <a:lnTo>
                  <a:pt x="2128" y="2876"/>
                </a:lnTo>
                <a:lnTo>
                  <a:pt x="2528" y="28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324085" y="2190172"/>
            <a:ext cx="0" cy="85782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2" idx="3"/>
            <a:endCxn id="9" idx="3"/>
          </p:cNvCxnSpPr>
          <p:nvPr/>
        </p:nvCxnSpPr>
        <p:spPr>
          <a:xfrm>
            <a:off x="4040500" y="3289066"/>
            <a:ext cx="12700" cy="609599"/>
          </a:xfrm>
          <a:prstGeom prst="bentConnector3">
            <a:avLst>
              <a:gd name="adj1" fmla="val 1650000"/>
            </a:avLst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227300" y="3587633"/>
            <a:ext cx="57807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flipH="1">
            <a:off x="6613510" y="3289066"/>
            <a:ext cx="14494" cy="609599"/>
          </a:xfrm>
          <a:prstGeom prst="bentConnector3">
            <a:avLst>
              <a:gd name="adj1" fmla="val 2852208"/>
            </a:avLst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791200" y="3587633"/>
            <a:ext cx="42142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" idx="3"/>
            <a:endCxn id="27" idx="2"/>
          </p:cNvCxnSpPr>
          <p:nvPr/>
        </p:nvCxnSpPr>
        <p:spPr>
          <a:xfrm>
            <a:off x="4040500" y="5943126"/>
            <a:ext cx="76487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7" idx="6"/>
            <a:endCxn id="6" idx="1"/>
          </p:cNvCxnSpPr>
          <p:nvPr/>
        </p:nvCxnSpPr>
        <p:spPr>
          <a:xfrm>
            <a:off x="5791200" y="5943126"/>
            <a:ext cx="83820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040500" y="4914556"/>
            <a:ext cx="76487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867400" y="4914556"/>
            <a:ext cx="77152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27" idx="0"/>
          </p:cNvCxnSpPr>
          <p:nvPr/>
        </p:nvCxnSpPr>
        <p:spPr>
          <a:xfrm>
            <a:off x="5296397" y="5257799"/>
            <a:ext cx="1891" cy="38005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92633" y="4419600"/>
            <a:ext cx="84465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4979313" y="4385682"/>
            <a:ext cx="689544" cy="643518"/>
          </a:xfrm>
          <a:custGeom>
            <a:avLst/>
            <a:gdLst>
              <a:gd name="T0" fmla="*/ 1406 w 3296"/>
              <a:gd name="T1" fmla="*/ 728 h 3076"/>
              <a:gd name="T2" fmla="*/ 2040 w 3296"/>
              <a:gd name="T3" fmla="*/ 1222 h 3076"/>
              <a:gd name="T4" fmla="*/ 1772 w 3296"/>
              <a:gd name="T5" fmla="*/ 1266 h 3076"/>
              <a:gd name="T6" fmla="*/ 1948 w 3296"/>
              <a:gd name="T7" fmla="*/ 1622 h 3076"/>
              <a:gd name="T8" fmla="*/ 1782 w 3296"/>
              <a:gd name="T9" fmla="*/ 1708 h 3076"/>
              <a:gd name="T10" fmla="*/ 1606 w 3296"/>
              <a:gd name="T11" fmla="*/ 1344 h 3076"/>
              <a:gd name="T12" fmla="*/ 1406 w 3296"/>
              <a:gd name="T13" fmla="*/ 1530 h 3076"/>
              <a:gd name="T14" fmla="*/ 1406 w 3296"/>
              <a:gd name="T15" fmla="*/ 728 h 3076"/>
              <a:gd name="T16" fmla="*/ 0 w 3296"/>
              <a:gd name="T17" fmla="*/ 0 h 3076"/>
              <a:gd name="T18" fmla="*/ 0 w 3296"/>
              <a:gd name="T19" fmla="*/ 2402 h 3076"/>
              <a:gd name="T20" fmla="*/ 3296 w 3296"/>
              <a:gd name="T21" fmla="*/ 2402 h 3076"/>
              <a:gd name="T22" fmla="*/ 3296 w 3296"/>
              <a:gd name="T23" fmla="*/ 0 h 3076"/>
              <a:gd name="T24" fmla="*/ 0 w 3296"/>
              <a:gd name="T25" fmla="*/ 0 h 3076"/>
              <a:gd name="T26" fmla="*/ 2960 w 3296"/>
              <a:gd name="T27" fmla="*/ 2064 h 3076"/>
              <a:gd name="T28" fmla="*/ 336 w 3296"/>
              <a:gd name="T29" fmla="*/ 2064 h 3076"/>
              <a:gd name="T30" fmla="*/ 336 w 3296"/>
              <a:gd name="T31" fmla="*/ 338 h 3076"/>
              <a:gd name="T32" fmla="*/ 2960 w 3296"/>
              <a:gd name="T33" fmla="*/ 338 h 3076"/>
              <a:gd name="T34" fmla="*/ 2960 w 3296"/>
              <a:gd name="T35" fmla="*/ 2064 h 3076"/>
              <a:gd name="T36" fmla="*/ 2960 w 3296"/>
              <a:gd name="T37" fmla="*/ 2064 h 3076"/>
              <a:gd name="T38" fmla="*/ 2528 w 3296"/>
              <a:gd name="T39" fmla="*/ 2876 h 3076"/>
              <a:gd name="T40" fmla="*/ 2528 w 3296"/>
              <a:gd name="T41" fmla="*/ 3076 h 3076"/>
              <a:gd name="T42" fmla="*/ 768 w 3296"/>
              <a:gd name="T43" fmla="*/ 3076 h 3076"/>
              <a:gd name="T44" fmla="*/ 768 w 3296"/>
              <a:gd name="T45" fmla="*/ 2876 h 3076"/>
              <a:gd name="T46" fmla="*/ 1168 w 3296"/>
              <a:gd name="T47" fmla="*/ 2876 h 3076"/>
              <a:gd name="T48" fmla="*/ 1168 w 3296"/>
              <a:gd name="T49" fmla="*/ 2606 h 3076"/>
              <a:gd name="T50" fmla="*/ 2128 w 3296"/>
              <a:gd name="T51" fmla="*/ 2606 h 3076"/>
              <a:gd name="T52" fmla="*/ 2128 w 3296"/>
              <a:gd name="T53" fmla="*/ 2876 h 3076"/>
              <a:gd name="T54" fmla="*/ 2528 w 3296"/>
              <a:gd name="T55" fmla="*/ 2876 h 3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96" h="3076">
                <a:moveTo>
                  <a:pt x="1406" y="728"/>
                </a:moveTo>
                <a:lnTo>
                  <a:pt x="2040" y="1222"/>
                </a:lnTo>
                <a:lnTo>
                  <a:pt x="1772" y="1266"/>
                </a:lnTo>
                <a:lnTo>
                  <a:pt x="1948" y="1622"/>
                </a:lnTo>
                <a:lnTo>
                  <a:pt x="1782" y="1708"/>
                </a:lnTo>
                <a:lnTo>
                  <a:pt x="1606" y="1344"/>
                </a:lnTo>
                <a:lnTo>
                  <a:pt x="1406" y="1530"/>
                </a:lnTo>
                <a:lnTo>
                  <a:pt x="1406" y="728"/>
                </a:lnTo>
                <a:close/>
                <a:moveTo>
                  <a:pt x="0" y="0"/>
                </a:moveTo>
                <a:lnTo>
                  <a:pt x="0" y="2402"/>
                </a:lnTo>
                <a:lnTo>
                  <a:pt x="3296" y="2402"/>
                </a:lnTo>
                <a:lnTo>
                  <a:pt x="3296" y="0"/>
                </a:lnTo>
                <a:lnTo>
                  <a:pt x="0" y="0"/>
                </a:lnTo>
                <a:close/>
                <a:moveTo>
                  <a:pt x="2960" y="2064"/>
                </a:moveTo>
                <a:lnTo>
                  <a:pt x="336" y="2064"/>
                </a:lnTo>
                <a:lnTo>
                  <a:pt x="336" y="338"/>
                </a:lnTo>
                <a:lnTo>
                  <a:pt x="2960" y="338"/>
                </a:lnTo>
                <a:lnTo>
                  <a:pt x="2960" y="2064"/>
                </a:lnTo>
                <a:lnTo>
                  <a:pt x="2960" y="2064"/>
                </a:lnTo>
                <a:close/>
                <a:moveTo>
                  <a:pt x="2528" y="2876"/>
                </a:moveTo>
                <a:lnTo>
                  <a:pt x="2528" y="3076"/>
                </a:lnTo>
                <a:lnTo>
                  <a:pt x="768" y="3076"/>
                </a:lnTo>
                <a:lnTo>
                  <a:pt x="768" y="2876"/>
                </a:lnTo>
                <a:lnTo>
                  <a:pt x="1168" y="2876"/>
                </a:lnTo>
                <a:lnTo>
                  <a:pt x="1168" y="2606"/>
                </a:lnTo>
                <a:lnTo>
                  <a:pt x="2128" y="2606"/>
                </a:lnTo>
                <a:lnTo>
                  <a:pt x="2128" y="2876"/>
                </a:lnTo>
                <a:lnTo>
                  <a:pt x="2528" y="28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096000" cy="4754563"/>
          </a:xfrm>
        </p:spPr>
        <p:txBody>
          <a:bodyPr/>
          <a:lstStyle/>
          <a:p>
            <a:pPr lvl="1"/>
            <a:r>
              <a:rPr lang="en-US" dirty="0" smtClean="0"/>
              <a:t>Build and support data solutions for Lockheed Martin’s customers</a:t>
            </a:r>
          </a:p>
          <a:p>
            <a:pPr lvl="2"/>
            <a:r>
              <a:rPr lang="en-US" dirty="0" smtClean="0"/>
              <a:t>Customers are primarily Government Federal agencies </a:t>
            </a:r>
          </a:p>
          <a:p>
            <a:pPr lvl="1"/>
            <a:r>
              <a:rPr lang="en-US" dirty="0" smtClean="0"/>
              <a:t>Support internal research and development initiatives</a:t>
            </a:r>
          </a:p>
          <a:p>
            <a:pPr lvl="1"/>
            <a:r>
              <a:rPr lang="en-US" dirty="0" smtClean="0"/>
              <a:t>Spent </a:t>
            </a:r>
            <a:r>
              <a:rPr lang="en-US" dirty="0" smtClean="0"/>
              <a:t>last 3 years </a:t>
            </a:r>
            <a:r>
              <a:rPr lang="en-US" dirty="0" smtClean="0"/>
              <a:t>focused </a:t>
            </a:r>
            <a:r>
              <a:rPr lang="en-US" dirty="0" smtClean="0"/>
              <a:t>on </a:t>
            </a:r>
            <a:r>
              <a:rPr lang="en-US" dirty="0" smtClean="0"/>
              <a:t>so called Big </a:t>
            </a:r>
            <a:r>
              <a:rPr lang="en-US" dirty="0" smtClean="0"/>
              <a:t>data problems</a:t>
            </a:r>
          </a:p>
          <a:p>
            <a:endParaRPr lang="en-US" dirty="0" smtClean="0"/>
          </a:p>
          <a:p>
            <a:pPr>
              <a:spcBef>
                <a:spcPct val="0"/>
              </a:spcBef>
            </a:pPr>
            <a:r>
              <a:rPr lang="en-US" sz="3600" b="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Why am I here?</a:t>
            </a:r>
          </a:p>
          <a:p>
            <a:pPr lvl="1"/>
            <a:r>
              <a:rPr lang="en-US" dirty="0" smtClean="0"/>
              <a:t>Share </a:t>
            </a:r>
            <a:r>
              <a:rPr lang="en-US" dirty="0" smtClean="0"/>
              <a:t>my experience in enabling Enterprise IT incorporate emerging Big Data solutions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276600"/>
            <a:ext cx="5791200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Straight Connector 222"/>
          <p:cNvCxnSpPr/>
          <p:nvPr/>
        </p:nvCxnSpPr>
        <p:spPr>
          <a:xfrm flipH="1">
            <a:off x="410983" y="2990850"/>
            <a:ext cx="72073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>
            <a:off x="3733800" y="3066082"/>
            <a:ext cx="281" cy="33416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10982" y="3093696"/>
            <a:ext cx="3244930" cy="3344213"/>
          </a:xfrm>
          <a:prstGeom prst="roundRect">
            <a:avLst>
              <a:gd name="adj" fmla="val 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809999" y="3093696"/>
            <a:ext cx="3813627" cy="3344213"/>
          </a:xfrm>
          <a:prstGeom prst="roundRect">
            <a:avLst>
              <a:gd name="adj" fmla="val 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10981" y="1672982"/>
            <a:ext cx="7207330" cy="1222618"/>
          </a:xfrm>
          <a:prstGeom prst="roundRect">
            <a:avLst>
              <a:gd name="adj" fmla="val 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04079" y="-1905000"/>
            <a:ext cx="7244321" cy="1084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Automate Mainframe Data </a:t>
            </a:r>
            <a:br>
              <a:rPr lang="en-US" sz="3200" dirty="0" smtClean="0"/>
            </a:br>
            <a:r>
              <a:rPr lang="en-US" sz="3200" dirty="0" smtClean="0"/>
              <a:t>Ingestion and Query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8999" y="1674511"/>
            <a:ext cx="259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EBCDIC + Packed Decimal Data</a:t>
            </a:r>
            <a:endParaRPr lang="en-US" sz="12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72186" y="4343400"/>
            <a:ext cx="124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100" dirty="0"/>
              <a:t>Map-Reduce</a:t>
            </a:r>
          </a:p>
          <a:p>
            <a:pPr algn="ctr"/>
            <a:r>
              <a:rPr lang="en-US" sz="1100" dirty="0"/>
              <a:t>ETL Job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18539" y="5679181"/>
            <a:ext cx="107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/>
              <a:t>User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50654" y="5713156"/>
            <a:ext cx="1228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100" dirty="0" smtClean="0"/>
              <a:t>Create </a:t>
            </a:r>
            <a:r>
              <a:rPr lang="en-US" sz="1100" dirty="0" err="1" smtClean="0"/>
              <a:t>Hadoop</a:t>
            </a: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1100" dirty="0" smtClean="0"/>
              <a:t>Schema</a:t>
            </a:r>
            <a:endParaRPr lang="en-US" sz="1100" dirty="0"/>
          </a:p>
        </p:txBody>
      </p:sp>
      <p:sp>
        <p:nvSpPr>
          <p:cNvPr id="63" name="Rounded Rectangle 62"/>
          <p:cNvSpPr/>
          <p:nvPr/>
        </p:nvSpPr>
        <p:spPr>
          <a:xfrm>
            <a:off x="6024557" y="1690346"/>
            <a:ext cx="1599070" cy="4001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160116" y="1690344"/>
            <a:ext cx="1338988" cy="40011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Mainframe</a:t>
            </a:r>
            <a:endParaRPr lang="en-US" sz="16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984" y="1665637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Copybooks</a:t>
            </a:r>
            <a:endParaRPr lang="en-US" sz="12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96569" y="3209295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sz="1200" dirty="0"/>
              <a:t>Metadata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90799" y="2656237"/>
            <a:ext cx="6066" cy="880121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4" idx="1"/>
          </p:cNvCxnSpPr>
          <p:nvPr/>
        </p:nvCxnSpPr>
        <p:spPr>
          <a:xfrm>
            <a:off x="1849886" y="3999226"/>
            <a:ext cx="434425" cy="6254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3"/>
          </p:cNvCxnSpPr>
          <p:nvPr/>
        </p:nvCxnSpPr>
        <p:spPr>
          <a:xfrm flipV="1">
            <a:off x="3496761" y="4002353"/>
            <a:ext cx="732305" cy="3127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81579" y="2656237"/>
            <a:ext cx="2037" cy="874921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55839" y="3235333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sz="1200" dirty="0"/>
              <a:t>ASCII Data</a:t>
            </a:r>
          </a:p>
        </p:txBody>
      </p:sp>
      <p:cxnSp>
        <p:nvCxnSpPr>
          <p:cNvPr id="67" name="Straight Arrow Connector 66"/>
          <p:cNvCxnSpPr>
            <a:stCxn id="174" idx="51"/>
            <a:endCxn id="61" idx="1"/>
          </p:cNvCxnSpPr>
          <p:nvPr/>
        </p:nvCxnSpPr>
        <p:spPr>
          <a:xfrm flipV="1">
            <a:off x="4655281" y="3999678"/>
            <a:ext cx="766438" cy="315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12" idx="2"/>
          </p:cNvCxnSpPr>
          <p:nvPr/>
        </p:nvCxnSpPr>
        <p:spPr>
          <a:xfrm>
            <a:off x="4269927" y="5365858"/>
            <a:ext cx="111490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2" idx="1"/>
            <a:endCxn id="61" idx="2"/>
          </p:cNvCxnSpPr>
          <p:nvPr/>
        </p:nvCxnSpPr>
        <p:spPr>
          <a:xfrm flipV="1">
            <a:off x="6025246" y="4462094"/>
            <a:ext cx="2698" cy="422911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3" name="Elbow Connector 2052"/>
          <p:cNvCxnSpPr>
            <a:stCxn id="54" idx="2"/>
          </p:cNvCxnSpPr>
          <p:nvPr/>
        </p:nvCxnSpPr>
        <p:spPr>
          <a:xfrm rot="16200000" flipH="1">
            <a:off x="3105069" y="4253380"/>
            <a:ext cx="909466" cy="1338532"/>
          </a:xfrm>
          <a:prstGeom prst="bentConnector2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lowchart: Magnetic Disk 11"/>
          <p:cNvSpPr/>
          <p:nvPr/>
        </p:nvSpPr>
        <p:spPr>
          <a:xfrm>
            <a:off x="5384830" y="4885005"/>
            <a:ext cx="1280831" cy="96170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Hadoop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Metastore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90639" y="1994606"/>
            <a:ext cx="1212450" cy="661631"/>
          </a:xfrm>
          <a:prstGeom prst="foldedCorner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 smtClean="0">
                <a:solidFill>
                  <a:schemeClr val="bg1"/>
                </a:solidFill>
              </a:rPr>
              <a:t>01   FIN-REC.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03   NAME  PI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03   STAT PIC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03   IMGMD PI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3875354" y="1994630"/>
            <a:ext cx="1212450" cy="661607"/>
          </a:xfrm>
          <a:prstGeom prst="foldedCorner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0010 0001 1010 0011 0110 1110 1010 0111 0011 0101 0100 1010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711" y="3536358"/>
            <a:ext cx="1318175" cy="925736"/>
          </a:xfrm>
          <a:prstGeom prst="roundRect">
            <a:avLst>
              <a:gd name="adj" fmla="val 10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Build Time </a:t>
            </a:r>
            <a:r>
              <a:rPr lang="en-US" sz="1050" dirty="0" smtClean="0">
                <a:solidFill>
                  <a:schemeClr val="bg1"/>
                </a:solidFill>
              </a:rPr>
              <a:t>Tools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4" name="Folded Corner 53"/>
          <p:cNvSpPr/>
          <p:nvPr/>
        </p:nvSpPr>
        <p:spPr>
          <a:xfrm>
            <a:off x="2284311" y="3543047"/>
            <a:ext cx="1212450" cy="924866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 smtClean="0">
                <a:solidFill>
                  <a:schemeClr val="bg1"/>
                </a:solidFill>
              </a:rPr>
              <a:t>&lt;</a:t>
            </a:r>
            <a:r>
              <a:rPr lang="en-US" sz="900" dirty="0" err="1" smtClean="0">
                <a:solidFill>
                  <a:schemeClr val="bg1"/>
                </a:solidFill>
              </a:rPr>
              <a:t>FinancialRecord</a:t>
            </a:r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 smtClean="0">
                <a:solidFill>
                  <a:schemeClr val="bg1"/>
                </a:solidFill>
              </a:rPr>
              <a:t>       &lt;Name width</a:t>
            </a:r>
          </a:p>
          <a:p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      &lt;Status </a:t>
            </a:r>
            <a:r>
              <a:rPr lang="en-US" sz="900" dirty="0" err="1" smtClean="0">
                <a:solidFill>
                  <a:schemeClr val="bg1"/>
                </a:solidFill>
              </a:rPr>
              <a:t>widt</a:t>
            </a:r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      &lt;IMG-MD /&gt;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1" name="Folded Corner 60"/>
          <p:cNvSpPr/>
          <p:nvPr/>
        </p:nvSpPr>
        <p:spPr>
          <a:xfrm>
            <a:off x="5421719" y="3537262"/>
            <a:ext cx="1212450" cy="924832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&lt;Name&gt;Jerry </a:t>
            </a:r>
            <a:r>
              <a:rPr lang="en-US" sz="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Sinfiel</a:t>
            </a:r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&lt;Status&gt;Available&lt;/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&lt;IMG-MD&gt;</a:t>
            </a:r>
          </a:p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&lt;Location&gt;30.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4306" y="4907558"/>
            <a:ext cx="669494" cy="914400"/>
          </a:xfrm>
          <a:prstGeom prst="roundRect">
            <a:avLst>
              <a:gd name="adj" fmla="val 11155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HIVE/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PIG/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IMPALA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>
            <a:endCxn id="12" idx="4"/>
          </p:cNvCxnSpPr>
          <p:nvPr/>
        </p:nvCxnSpPr>
        <p:spPr>
          <a:xfrm flipH="1">
            <a:off x="6665661" y="5364758"/>
            <a:ext cx="256447" cy="110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99104" y="5364758"/>
            <a:ext cx="50189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Freeform 27"/>
          <p:cNvSpPr>
            <a:spLocks noEditPoints="1"/>
          </p:cNvSpPr>
          <p:nvPr/>
        </p:nvSpPr>
        <p:spPr bwMode="auto">
          <a:xfrm flipH="1">
            <a:off x="7962358" y="4815514"/>
            <a:ext cx="793384" cy="799460"/>
          </a:xfrm>
          <a:custGeom>
            <a:avLst/>
            <a:gdLst>
              <a:gd name="T0" fmla="*/ 1149 w 1306"/>
              <a:gd name="T1" fmla="*/ 327 h 1316"/>
              <a:gd name="T2" fmla="*/ 1182 w 1306"/>
              <a:gd name="T3" fmla="*/ 315 h 1316"/>
              <a:gd name="T4" fmla="*/ 1207 w 1306"/>
              <a:gd name="T5" fmla="*/ 338 h 1316"/>
              <a:gd name="T6" fmla="*/ 1131 w 1306"/>
              <a:gd name="T7" fmla="*/ 633 h 1316"/>
              <a:gd name="T8" fmla="*/ 815 w 1306"/>
              <a:gd name="T9" fmla="*/ 639 h 1316"/>
              <a:gd name="T10" fmla="*/ 801 w 1306"/>
              <a:gd name="T11" fmla="*/ 608 h 1316"/>
              <a:gd name="T12" fmla="*/ 815 w 1306"/>
              <a:gd name="T13" fmla="*/ 576 h 1316"/>
              <a:gd name="T14" fmla="*/ 727 w 1306"/>
              <a:gd name="T15" fmla="*/ 653 h 1316"/>
              <a:gd name="T16" fmla="*/ 496 w 1306"/>
              <a:gd name="T17" fmla="*/ 715 h 1316"/>
              <a:gd name="T18" fmla="*/ 516 w 1306"/>
              <a:gd name="T19" fmla="*/ 737 h 1316"/>
              <a:gd name="T20" fmla="*/ 834 w 1306"/>
              <a:gd name="T21" fmla="*/ 740 h 1316"/>
              <a:gd name="T22" fmla="*/ 886 w 1306"/>
              <a:gd name="T23" fmla="*/ 779 h 1316"/>
              <a:gd name="T24" fmla="*/ 993 w 1306"/>
              <a:gd name="T25" fmla="*/ 1253 h 1316"/>
              <a:gd name="T26" fmla="*/ 958 w 1306"/>
              <a:gd name="T27" fmla="*/ 1303 h 1316"/>
              <a:gd name="T28" fmla="*/ 891 w 1306"/>
              <a:gd name="T29" fmla="*/ 1313 h 1316"/>
              <a:gd name="T30" fmla="*/ 843 w 1306"/>
              <a:gd name="T31" fmla="*/ 1270 h 1316"/>
              <a:gd name="T32" fmla="*/ 754 w 1306"/>
              <a:gd name="T33" fmla="*/ 910 h 1316"/>
              <a:gd name="T34" fmla="*/ 346 w 1306"/>
              <a:gd name="T35" fmla="*/ 904 h 1316"/>
              <a:gd name="T36" fmla="*/ 286 w 1306"/>
              <a:gd name="T37" fmla="*/ 878 h 1316"/>
              <a:gd name="T38" fmla="*/ 252 w 1306"/>
              <a:gd name="T39" fmla="*/ 820 h 1316"/>
              <a:gd name="T40" fmla="*/ 219 w 1306"/>
              <a:gd name="T41" fmla="*/ 428 h 1316"/>
              <a:gd name="T42" fmla="*/ 258 w 1306"/>
              <a:gd name="T43" fmla="*/ 327 h 1316"/>
              <a:gd name="T44" fmla="*/ 343 w 1306"/>
              <a:gd name="T45" fmla="*/ 293 h 1316"/>
              <a:gd name="T46" fmla="*/ 450 w 1306"/>
              <a:gd name="T47" fmla="*/ 331 h 1316"/>
              <a:gd name="T48" fmla="*/ 658 w 1306"/>
              <a:gd name="T49" fmla="*/ 464 h 1316"/>
              <a:gd name="T50" fmla="*/ 891 w 1306"/>
              <a:gd name="T51" fmla="*/ 434 h 1316"/>
              <a:gd name="T52" fmla="*/ 928 w 1306"/>
              <a:gd name="T53" fmla="*/ 466 h 1316"/>
              <a:gd name="T54" fmla="*/ 922 w 1306"/>
              <a:gd name="T55" fmla="*/ 512 h 1316"/>
              <a:gd name="T56" fmla="*/ 655 w 1306"/>
              <a:gd name="T57" fmla="*/ 595 h 1316"/>
              <a:gd name="T58" fmla="*/ 604 w 1306"/>
              <a:gd name="T59" fmla="*/ 586 h 1316"/>
              <a:gd name="T60" fmla="*/ 710 w 1306"/>
              <a:gd name="T61" fmla="*/ 1113 h 1316"/>
              <a:gd name="T62" fmla="*/ 250 w 1306"/>
              <a:gd name="T63" fmla="*/ 1107 h 1316"/>
              <a:gd name="T64" fmla="*/ 175 w 1306"/>
              <a:gd name="T65" fmla="*/ 1072 h 1316"/>
              <a:gd name="T66" fmla="*/ 120 w 1306"/>
              <a:gd name="T67" fmla="*/ 1012 h 1316"/>
              <a:gd name="T68" fmla="*/ 2 w 1306"/>
              <a:gd name="T69" fmla="*/ 326 h 1316"/>
              <a:gd name="T70" fmla="*/ 20 w 1306"/>
              <a:gd name="T71" fmla="*/ 282 h 1316"/>
              <a:gd name="T72" fmla="*/ 76 w 1306"/>
              <a:gd name="T73" fmla="*/ 266 h 1316"/>
              <a:gd name="T74" fmla="*/ 123 w 1306"/>
              <a:gd name="T75" fmla="*/ 291 h 1316"/>
              <a:gd name="T76" fmla="*/ 234 w 1306"/>
              <a:gd name="T77" fmla="*/ 875 h 1316"/>
              <a:gd name="T78" fmla="*/ 278 w 1306"/>
              <a:gd name="T79" fmla="*/ 926 h 1316"/>
              <a:gd name="T80" fmla="*/ 332 w 1306"/>
              <a:gd name="T81" fmla="*/ 946 h 1316"/>
              <a:gd name="T82" fmla="*/ 721 w 1306"/>
              <a:gd name="T83" fmla="*/ 948 h 1316"/>
              <a:gd name="T84" fmla="*/ 754 w 1306"/>
              <a:gd name="T85" fmla="*/ 998 h 1316"/>
              <a:gd name="T86" fmla="*/ 750 w 1306"/>
              <a:gd name="T87" fmla="*/ 1074 h 1316"/>
              <a:gd name="T88" fmla="*/ 716 w 1306"/>
              <a:gd name="T89" fmla="*/ 1111 h 1316"/>
              <a:gd name="T90" fmla="*/ 423 w 1306"/>
              <a:gd name="T91" fmla="*/ 0 h 1316"/>
              <a:gd name="T92" fmla="*/ 489 w 1306"/>
              <a:gd name="T93" fmla="*/ 16 h 1316"/>
              <a:gd name="T94" fmla="*/ 538 w 1306"/>
              <a:gd name="T95" fmla="*/ 60 h 1316"/>
              <a:gd name="T96" fmla="*/ 560 w 1306"/>
              <a:gd name="T97" fmla="*/ 123 h 1316"/>
              <a:gd name="T98" fmla="*/ 555 w 1306"/>
              <a:gd name="T99" fmla="*/ 178 h 1316"/>
              <a:gd name="T100" fmla="*/ 521 w 1306"/>
              <a:gd name="T101" fmla="*/ 235 h 1316"/>
              <a:gd name="T102" fmla="*/ 464 w 1306"/>
              <a:gd name="T103" fmla="*/ 269 h 1316"/>
              <a:gd name="T104" fmla="*/ 411 w 1306"/>
              <a:gd name="T105" fmla="*/ 274 h 1316"/>
              <a:gd name="T106" fmla="*/ 348 w 1306"/>
              <a:gd name="T107" fmla="*/ 252 h 1316"/>
              <a:gd name="T108" fmla="*/ 304 w 1306"/>
              <a:gd name="T109" fmla="*/ 203 h 1316"/>
              <a:gd name="T110" fmla="*/ 286 w 1306"/>
              <a:gd name="T111" fmla="*/ 137 h 1316"/>
              <a:gd name="T112" fmla="*/ 297 w 1306"/>
              <a:gd name="T113" fmla="*/ 83 h 1316"/>
              <a:gd name="T114" fmla="*/ 337 w 1306"/>
              <a:gd name="T115" fmla="*/ 31 h 1316"/>
              <a:gd name="T116" fmla="*/ 396 w 1306"/>
              <a:gd name="T117" fmla="*/ 2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6" h="1316">
                <a:moveTo>
                  <a:pt x="820" y="576"/>
                </a:moveTo>
                <a:lnTo>
                  <a:pt x="1090" y="576"/>
                </a:lnTo>
                <a:lnTo>
                  <a:pt x="1145" y="332"/>
                </a:lnTo>
                <a:lnTo>
                  <a:pt x="1145" y="332"/>
                </a:lnTo>
                <a:lnTo>
                  <a:pt x="1149" y="327"/>
                </a:lnTo>
                <a:lnTo>
                  <a:pt x="1152" y="323"/>
                </a:lnTo>
                <a:lnTo>
                  <a:pt x="1155" y="320"/>
                </a:lnTo>
                <a:lnTo>
                  <a:pt x="1160" y="316"/>
                </a:lnTo>
                <a:lnTo>
                  <a:pt x="1171" y="315"/>
                </a:lnTo>
                <a:lnTo>
                  <a:pt x="1182" y="315"/>
                </a:lnTo>
                <a:lnTo>
                  <a:pt x="1193" y="318"/>
                </a:lnTo>
                <a:lnTo>
                  <a:pt x="1200" y="324"/>
                </a:lnTo>
                <a:lnTo>
                  <a:pt x="1204" y="329"/>
                </a:lnTo>
                <a:lnTo>
                  <a:pt x="1207" y="334"/>
                </a:lnTo>
                <a:lnTo>
                  <a:pt x="1207" y="338"/>
                </a:lnTo>
                <a:lnTo>
                  <a:pt x="1207" y="343"/>
                </a:lnTo>
                <a:lnTo>
                  <a:pt x="1142" y="617"/>
                </a:lnTo>
                <a:lnTo>
                  <a:pt x="1142" y="617"/>
                </a:lnTo>
                <a:lnTo>
                  <a:pt x="1138" y="627"/>
                </a:lnTo>
                <a:lnTo>
                  <a:pt x="1131" y="633"/>
                </a:lnTo>
                <a:lnTo>
                  <a:pt x="1122" y="638"/>
                </a:lnTo>
                <a:lnTo>
                  <a:pt x="1112" y="639"/>
                </a:lnTo>
                <a:lnTo>
                  <a:pt x="820" y="639"/>
                </a:lnTo>
                <a:lnTo>
                  <a:pt x="820" y="639"/>
                </a:lnTo>
                <a:lnTo>
                  <a:pt x="815" y="639"/>
                </a:lnTo>
                <a:lnTo>
                  <a:pt x="810" y="636"/>
                </a:lnTo>
                <a:lnTo>
                  <a:pt x="807" y="633"/>
                </a:lnTo>
                <a:lnTo>
                  <a:pt x="806" y="630"/>
                </a:lnTo>
                <a:lnTo>
                  <a:pt x="801" y="619"/>
                </a:lnTo>
                <a:lnTo>
                  <a:pt x="801" y="608"/>
                </a:lnTo>
                <a:lnTo>
                  <a:pt x="802" y="595"/>
                </a:lnTo>
                <a:lnTo>
                  <a:pt x="806" y="586"/>
                </a:lnTo>
                <a:lnTo>
                  <a:pt x="809" y="581"/>
                </a:lnTo>
                <a:lnTo>
                  <a:pt x="812" y="578"/>
                </a:lnTo>
                <a:lnTo>
                  <a:pt x="815" y="576"/>
                </a:lnTo>
                <a:lnTo>
                  <a:pt x="820" y="576"/>
                </a:lnTo>
                <a:lnTo>
                  <a:pt x="820" y="576"/>
                </a:lnTo>
                <a:close/>
                <a:moveTo>
                  <a:pt x="1306" y="653"/>
                </a:moveTo>
                <a:lnTo>
                  <a:pt x="1306" y="653"/>
                </a:lnTo>
                <a:lnTo>
                  <a:pt x="727" y="653"/>
                </a:lnTo>
                <a:lnTo>
                  <a:pt x="727" y="713"/>
                </a:lnTo>
                <a:lnTo>
                  <a:pt x="1306" y="713"/>
                </a:lnTo>
                <a:lnTo>
                  <a:pt x="1306" y="653"/>
                </a:lnTo>
                <a:lnTo>
                  <a:pt x="1306" y="653"/>
                </a:lnTo>
                <a:close/>
                <a:moveTo>
                  <a:pt x="496" y="715"/>
                </a:moveTo>
                <a:lnTo>
                  <a:pt x="496" y="715"/>
                </a:lnTo>
                <a:lnTo>
                  <a:pt x="496" y="715"/>
                </a:lnTo>
                <a:lnTo>
                  <a:pt x="502" y="726"/>
                </a:lnTo>
                <a:lnTo>
                  <a:pt x="508" y="734"/>
                </a:lnTo>
                <a:lnTo>
                  <a:pt x="516" y="737"/>
                </a:lnTo>
                <a:lnTo>
                  <a:pt x="524" y="738"/>
                </a:lnTo>
                <a:lnTo>
                  <a:pt x="524" y="738"/>
                </a:lnTo>
                <a:lnTo>
                  <a:pt x="820" y="738"/>
                </a:lnTo>
                <a:lnTo>
                  <a:pt x="820" y="738"/>
                </a:lnTo>
                <a:lnTo>
                  <a:pt x="834" y="740"/>
                </a:lnTo>
                <a:lnTo>
                  <a:pt x="846" y="745"/>
                </a:lnTo>
                <a:lnTo>
                  <a:pt x="859" y="749"/>
                </a:lnTo>
                <a:lnTo>
                  <a:pt x="868" y="757"/>
                </a:lnTo>
                <a:lnTo>
                  <a:pt x="878" y="768"/>
                </a:lnTo>
                <a:lnTo>
                  <a:pt x="886" y="779"/>
                </a:lnTo>
                <a:lnTo>
                  <a:pt x="891" y="792"/>
                </a:lnTo>
                <a:lnTo>
                  <a:pt x="894" y="804"/>
                </a:lnTo>
                <a:lnTo>
                  <a:pt x="991" y="1237"/>
                </a:lnTo>
                <a:lnTo>
                  <a:pt x="991" y="1237"/>
                </a:lnTo>
                <a:lnTo>
                  <a:pt x="993" y="1253"/>
                </a:lnTo>
                <a:lnTo>
                  <a:pt x="991" y="1266"/>
                </a:lnTo>
                <a:lnTo>
                  <a:pt x="986" y="1277"/>
                </a:lnTo>
                <a:lnTo>
                  <a:pt x="979" y="1288"/>
                </a:lnTo>
                <a:lnTo>
                  <a:pt x="969" y="1296"/>
                </a:lnTo>
                <a:lnTo>
                  <a:pt x="958" y="1303"/>
                </a:lnTo>
                <a:lnTo>
                  <a:pt x="946" y="1310"/>
                </a:lnTo>
                <a:lnTo>
                  <a:pt x="933" y="1313"/>
                </a:lnTo>
                <a:lnTo>
                  <a:pt x="919" y="1314"/>
                </a:lnTo>
                <a:lnTo>
                  <a:pt x="905" y="1316"/>
                </a:lnTo>
                <a:lnTo>
                  <a:pt x="891" y="1313"/>
                </a:lnTo>
                <a:lnTo>
                  <a:pt x="878" y="1310"/>
                </a:lnTo>
                <a:lnTo>
                  <a:pt x="867" y="1303"/>
                </a:lnTo>
                <a:lnTo>
                  <a:pt x="857" y="1296"/>
                </a:lnTo>
                <a:lnTo>
                  <a:pt x="850" y="1285"/>
                </a:lnTo>
                <a:lnTo>
                  <a:pt x="843" y="1270"/>
                </a:lnTo>
                <a:lnTo>
                  <a:pt x="768" y="927"/>
                </a:lnTo>
                <a:lnTo>
                  <a:pt x="768" y="927"/>
                </a:lnTo>
                <a:lnTo>
                  <a:pt x="765" y="919"/>
                </a:lnTo>
                <a:lnTo>
                  <a:pt x="760" y="915"/>
                </a:lnTo>
                <a:lnTo>
                  <a:pt x="754" y="910"/>
                </a:lnTo>
                <a:lnTo>
                  <a:pt x="746" y="908"/>
                </a:lnTo>
                <a:lnTo>
                  <a:pt x="409" y="908"/>
                </a:lnTo>
                <a:lnTo>
                  <a:pt x="409" y="908"/>
                </a:lnTo>
                <a:lnTo>
                  <a:pt x="376" y="908"/>
                </a:lnTo>
                <a:lnTo>
                  <a:pt x="346" y="904"/>
                </a:lnTo>
                <a:lnTo>
                  <a:pt x="332" y="900"/>
                </a:lnTo>
                <a:lnTo>
                  <a:pt x="319" y="897"/>
                </a:lnTo>
                <a:lnTo>
                  <a:pt x="307" y="891"/>
                </a:lnTo>
                <a:lnTo>
                  <a:pt x="296" y="886"/>
                </a:lnTo>
                <a:lnTo>
                  <a:pt x="286" y="878"/>
                </a:lnTo>
                <a:lnTo>
                  <a:pt x="277" y="869"/>
                </a:lnTo>
                <a:lnTo>
                  <a:pt x="269" y="859"/>
                </a:lnTo>
                <a:lnTo>
                  <a:pt x="263" y="848"/>
                </a:lnTo>
                <a:lnTo>
                  <a:pt x="256" y="834"/>
                </a:lnTo>
                <a:lnTo>
                  <a:pt x="252" y="820"/>
                </a:lnTo>
                <a:lnTo>
                  <a:pt x="249" y="803"/>
                </a:lnTo>
                <a:lnTo>
                  <a:pt x="247" y="786"/>
                </a:lnTo>
                <a:lnTo>
                  <a:pt x="219" y="457"/>
                </a:lnTo>
                <a:lnTo>
                  <a:pt x="219" y="457"/>
                </a:lnTo>
                <a:lnTo>
                  <a:pt x="219" y="428"/>
                </a:lnTo>
                <a:lnTo>
                  <a:pt x="222" y="403"/>
                </a:lnTo>
                <a:lnTo>
                  <a:pt x="228" y="379"/>
                </a:lnTo>
                <a:lnTo>
                  <a:pt x="236" y="359"/>
                </a:lnTo>
                <a:lnTo>
                  <a:pt x="245" y="342"/>
                </a:lnTo>
                <a:lnTo>
                  <a:pt x="258" y="327"/>
                </a:lnTo>
                <a:lnTo>
                  <a:pt x="272" y="315"/>
                </a:lnTo>
                <a:lnTo>
                  <a:pt x="288" y="305"/>
                </a:lnTo>
                <a:lnTo>
                  <a:pt x="304" y="298"/>
                </a:lnTo>
                <a:lnTo>
                  <a:pt x="323" y="294"/>
                </a:lnTo>
                <a:lnTo>
                  <a:pt x="343" y="293"/>
                </a:lnTo>
                <a:lnTo>
                  <a:pt x="362" y="294"/>
                </a:lnTo>
                <a:lnTo>
                  <a:pt x="384" y="299"/>
                </a:lnTo>
                <a:lnTo>
                  <a:pt x="406" y="307"/>
                </a:lnTo>
                <a:lnTo>
                  <a:pt x="428" y="316"/>
                </a:lnTo>
                <a:lnTo>
                  <a:pt x="450" y="331"/>
                </a:lnTo>
                <a:lnTo>
                  <a:pt x="643" y="460"/>
                </a:lnTo>
                <a:lnTo>
                  <a:pt x="643" y="460"/>
                </a:lnTo>
                <a:lnTo>
                  <a:pt x="648" y="463"/>
                </a:lnTo>
                <a:lnTo>
                  <a:pt x="653" y="464"/>
                </a:lnTo>
                <a:lnTo>
                  <a:pt x="658" y="464"/>
                </a:lnTo>
                <a:lnTo>
                  <a:pt x="662" y="464"/>
                </a:lnTo>
                <a:lnTo>
                  <a:pt x="864" y="433"/>
                </a:lnTo>
                <a:lnTo>
                  <a:pt x="864" y="433"/>
                </a:lnTo>
                <a:lnTo>
                  <a:pt x="878" y="433"/>
                </a:lnTo>
                <a:lnTo>
                  <a:pt x="891" y="434"/>
                </a:lnTo>
                <a:lnTo>
                  <a:pt x="902" y="438"/>
                </a:lnTo>
                <a:lnTo>
                  <a:pt x="911" y="442"/>
                </a:lnTo>
                <a:lnTo>
                  <a:pt x="919" y="449"/>
                </a:lnTo>
                <a:lnTo>
                  <a:pt x="925" y="457"/>
                </a:lnTo>
                <a:lnTo>
                  <a:pt x="928" y="466"/>
                </a:lnTo>
                <a:lnTo>
                  <a:pt x="931" y="474"/>
                </a:lnTo>
                <a:lnTo>
                  <a:pt x="931" y="485"/>
                </a:lnTo>
                <a:lnTo>
                  <a:pt x="930" y="494"/>
                </a:lnTo>
                <a:lnTo>
                  <a:pt x="928" y="502"/>
                </a:lnTo>
                <a:lnTo>
                  <a:pt x="922" y="512"/>
                </a:lnTo>
                <a:lnTo>
                  <a:pt x="916" y="519"/>
                </a:lnTo>
                <a:lnTo>
                  <a:pt x="908" y="526"/>
                </a:lnTo>
                <a:lnTo>
                  <a:pt x="897" y="532"/>
                </a:lnTo>
                <a:lnTo>
                  <a:pt x="884" y="535"/>
                </a:lnTo>
                <a:lnTo>
                  <a:pt x="655" y="595"/>
                </a:lnTo>
                <a:lnTo>
                  <a:pt x="655" y="595"/>
                </a:lnTo>
                <a:lnTo>
                  <a:pt x="642" y="597"/>
                </a:lnTo>
                <a:lnTo>
                  <a:pt x="628" y="597"/>
                </a:lnTo>
                <a:lnTo>
                  <a:pt x="615" y="592"/>
                </a:lnTo>
                <a:lnTo>
                  <a:pt x="604" y="586"/>
                </a:lnTo>
                <a:lnTo>
                  <a:pt x="485" y="521"/>
                </a:lnTo>
                <a:lnTo>
                  <a:pt x="496" y="715"/>
                </a:lnTo>
                <a:lnTo>
                  <a:pt x="496" y="715"/>
                </a:lnTo>
                <a:close/>
                <a:moveTo>
                  <a:pt x="710" y="1113"/>
                </a:moveTo>
                <a:lnTo>
                  <a:pt x="710" y="1113"/>
                </a:lnTo>
                <a:lnTo>
                  <a:pt x="301" y="1113"/>
                </a:lnTo>
                <a:lnTo>
                  <a:pt x="301" y="1113"/>
                </a:lnTo>
                <a:lnTo>
                  <a:pt x="283" y="1111"/>
                </a:lnTo>
                <a:lnTo>
                  <a:pt x="266" y="1110"/>
                </a:lnTo>
                <a:lnTo>
                  <a:pt x="250" y="1107"/>
                </a:lnTo>
                <a:lnTo>
                  <a:pt x="234" y="1102"/>
                </a:lnTo>
                <a:lnTo>
                  <a:pt x="219" y="1096"/>
                </a:lnTo>
                <a:lnTo>
                  <a:pt x="203" y="1089"/>
                </a:lnTo>
                <a:lnTo>
                  <a:pt x="189" y="1080"/>
                </a:lnTo>
                <a:lnTo>
                  <a:pt x="175" y="1072"/>
                </a:lnTo>
                <a:lnTo>
                  <a:pt x="162" y="1061"/>
                </a:lnTo>
                <a:lnTo>
                  <a:pt x="149" y="1050"/>
                </a:lnTo>
                <a:lnTo>
                  <a:pt x="138" y="1037"/>
                </a:lnTo>
                <a:lnTo>
                  <a:pt x="129" y="1025"/>
                </a:lnTo>
                <a:lnTo>
                  <a:pt x="120" y="1012"/>
                </a:lnTo>
                <a:lnTo>
                  <a:pt x="112" y="998"/>
                </a:lnTo>
                <a:lnTo>
                  <a:pt x="105" y="982"/>
                </a:lnTo>
                <a:lnTo>
                  <a:pt x="101" y="967"/>
                </a:lnTo>
                <a:lnTo>
                  <a:pt x="2" y="326"/>
                </a:lnTo>
                <a:lnTo>
                  <a:pt x="2" y="326"/>
                </a:lnTo>
                <a:lnTo>
                  <a:pt x="0" y="315"/>
                </a:lnTo>
                <a:lnTo>
                  <a:pt x="2" y="305"/>
                </a:lnTo>
                <a:lnTo>
                  <a:pt x="5" y="296"/>
                </a:lnTo>
                <a:lnTo>
                  <a:pt x="11" y="288"/>
                </a:lnTo>
                <a:lnTo>
                  <a:pt x="20" y="282"/>
                </a:lnTo>
                <a:lnTo>
                  <a:pt x="30" y="275"/>
                </a:lnTo>
                <a:lnTo>
                  <a:pt x="41" y="271"/>
                </a:lnTo>
                <a:lnTo>
                  <a:pt x="52" y="268"/>
                </a:lnTo>
                <a:lnTo>
                  <a:pt x="65" y="266"/>
                </a:lnTo>
                <a:lnTo>
                  <a:pt x="76" y="266"/>
                </a:lnTo>
                <a:lnTo>
                  <a:pt x="88" y="268"/>
                </a:lnTo>
                <a:lnTo>
                  <a:pt x="99" y="271"/>
                </a:lnTo>
                <a:lnTo>
                  <a:pt x="109" y="275"/>
                </a:lnTo>
                <a:lnTo>
                  <a:pt x="116" y="282"/>
                </a:lnTo>
                <a:lnTo>
                  <a:pt x="123" y="291"/>
                </a:lnTo>
                <a:lnTo>
                  <a:pt x="127" y="301"/>
                </a:lnTo>
                <a:lnTo>
                  <a:pt x="220" y="830"/>
                </a:lnTo>
                <a:lnTo>
                  <a:pt x="220" y="830"/>
                </a:lnTo>
                <a:lnTo>
                  <a:pt x="227" y="853"/>
                </a:lnTo>
                <a:lnTo>
                  <a:pt x="234" y="875"/>
                </a:lnTo>
                <a:lnTo>
                  <a:pt x="247" y="896"/>
                </a:lnTo>
                <a:lnTo>
                  <a:pt x="253" y="904"/>
                </a:lnTo>
                <a:lnTo>
                  <a:pt x="261" y="911"/>
                </a:lnTo>
                <a:lnTo>
                  <a:pt x="269" y="919"/>
                </a:lnTo>
                <a:lnTo>
                  <a:pt x="278" y="926"/>
                </a:lnTo>
                <a:lnTo>
                  <a:pt x="288" y="932"/>
                </a:lnTo>
                <a:lnTo>
                  <a:pt x="297" y="937"/>
                </a:lnTo>
                <a:lnTo>
                  <a:pt x="308" y="941"/>
                </a:lnTo>
                <a:lnTo>
                  <a:pt x="319" y="943"/>
                </a:lnTo>
                <a:lnTo>
                  <a:pt x="332" y="946"/>
                </a:lnTo>
                <a:lnTo>
                  <a:pt x="345" y="946"/>
                </a:lnTo>
                <a:lnTo>
                  <a:pt x="710" y="946"/>
                </a:lnTo>
                <a:lnTo>
                  <a:pt x="710" y="946"/>
                </a:lnTo>
                <a:lnTo>
                  <a:pt x="716" y="946"/>
                </a:lnTo>
                <a:lnTo>
                  <a:pt x="721" y="948"/>
                </a:lnTo>
                <a:lnTo>
                  <a:pt x="730" y="952"/>
                </a:lnTo>
                <a:lnTo>
                  <a:pt x="738" y="962"/>
                </a:lnTo>
                <a:lnTo>
                  <a:pt x="746" y="971"/>
                </a:lnTo>
                <a:lnTo>
                  <a:pt x="750" y="984"/>
                </a:lnTo>
                <a:lnTo>
                  <a:pt x="754" y="998"/>
                </a:lnTo>
                <a:lnTo>
                  <a:pt x="757" y="1014"/>
                </a:lnTo>
                <a:lnTo>
                  <a:pt x="757" y="1030"/>
                </a:lnTo>
                <a:lnTo>
                  <a:pt x="757" y="1045"/>
                </a:lnTo>
                <a:lnTo>
                  <a:pt x="754" y="1059"/>
                </a:lnTo>
                <a:lnTo>
                  <a:pt x="750" y="1074"/>
                </a:lnTo>
                <a:lnTo>
                  <a:pt x="746" y="1086"/>
                </a:lnTo>
                <a:lnTo>
                  <a:pt x="738" y="1097"/>
                </a:lnTo>
                <a:lnTo>
                  <a:pt x="730" y="1105"/>
                </a:lnTo>
                <a:lnTo>
                  <a:pt x="721" y="1110"/>
                </a:lnTo>
                <a:lnTo>
                  <a:pt x="716" y="1111"/>
                </a:lnTo>
                <a:lnTo>
                  <a:pt x="710" y="1113"/>
                </a:lnTo>
                <a:lnTo>
                  <a:pt x="710" y="1113"/>
                </a:lnTo>
                <a:close/>
                <a:moveTo>
                  <a:pt x="423" y="0"/>
                </a:moveTo>
                <a:lnTo>
                  <a:pt x="423" y="0"/>
                </a:lnTo>
                <a:lnTo>
                  <a:pt x="423" y="0"/>
                </a:lnTo>
                <a:lnTo>
                  <a:pt x="437" y="0"/>
                </a:lnTo>
                <a:lnTo>
                  <a:pt x="452" y="2"/>
                </a:lnTo>
                <a:lnTo>
                  <a:pt x="464" y="5"/>
                </a:lnTo>
                <a:lnTo>
                  <a:pt x="477" y="9"/>
                </a:lnTo>
                <a:lnTo>
                  <a:pt x="489" y="16"/>
                </a:lnTo>
                <a:lnTo>
                  <a:pt x="500" y="22"/>
                </a:lnTo>
                <a:lnTo>
                  <a:pt x="511" y="31"/>
                </a:lnTo>
                <a:lnTo>
                  <a:pt x="521" y="39"/>
                </a:lnTo>
                <a:lnTo>
                  <a:pt x="530" y="49"/>
                </a:lnTo>
                <a:lnTo>
                  <a:pt x="538" y="60"/>
                </a:lnTo>
                <a:lnTo>
                  <a:pt x="544" y="71"/>
                </a:lnTo>
                <a:lnTo>
                  <a:pt x="551" y="83"/>
                </a:lnTo>
                <a:lnTo>
                  <a:pt x="555" y="96"/>
                </a:lnTo>
                <a:lnTo>
                  <a:pt x="559" y="109"/>
                </a:lnTo>
                <a:lnTo>
                  <a:pt x="560" y="123"/>
                </a:lnTo>
                <a:lnTo>
                  <a:pt x="562" y="137"/>
                </a:lnTo>
                <a:lnTo>
                  <a:pt x="562" y="137"/>
                </a:lnTo>
                <a:lnTo>
                  <a:pt x="560" y="151"/>
                </a:lnTo>
                <a:lnTo>
                  <a:pt x="559" y="165"/>
                </a:lnTo>
                <a:lnTo>
                  <a:pt x="555" y="178"/>
                </a:lnTo>
                <a:lnTo>
                  <a:pt x="551" y="190"/>
                </a:lnTo>
                <a:lnTo>
                  <a:pt x="544" y="203"/>
                </a:lnTo>
                <a:lnTo>
                  <a:pt x="538" y="214"/>
                </a:lnTo>
                <a:lnTo>
                  <a:pt x="530" y="225"/>
                </a:lnTo>
                <a:lnTo>
                  <a:pt x="521" y="235"/>
                </a:lnTo>
                <a:lnTo>
                  <a:pt x="511" y="244"/>
                </a:lnTo>
                <a:lnTo>
                  <a:pt x="500" y="252"/>
                </a:lnTo>
                <a:lnTo>
                  <a:pt x="489" y="258"/>
                </a:lnTo>
                <a:lnTo>
                  <a:pt x="477" y="264"/>
                </a:lnTo>
                <a:lnTo>
                  <a:pt x="464" y="269"/>
                </a:lnTo>
                <a:lnTo>
                  <a:pt x="452" y="272"/>
                </a:lnTo>
                <a:lnTo>
                  <a:pt x="437" y="274"/>
                </a:lnTo>
                <a:lnTo>
                  <a:pt x="423" y="274"/>
                </a:lnTo>
                <a:lnTo>
                  <a:pt x="423" y="274"/>
                </a:lnTo>
                <a:lnTo>
                  <a:pt x="411" y="274"/>
                </a:lnTo>
                <a:lnTo>
                  <a:pt x="396" y="272"/>
                </a:lnTo>
                <a:lnTo>
                  <a:pt x="382" y="269"/>
                </a:lnTo>
                <a:lnTo>
                  <a:pt x="370" y="264"/>
                </a:lnTo>
                <a:lnTo>
                  <a:pt x="359" y="258"/>
                </a:lnTo>
                <a:lnTo>
                  <a:pt x="348" y="252"/>
                </a:lnTo>
                <a:lnTo>
                  <a:pt x="337" y="244"/>
                </a:lnTo>
                <a:lnTo>
                  <a:pt x="327" y="235"/>
                </a:lnTo>
                <a:lnTo>
                  <a:pt x="318" y="225"/>
                </a:lnTo>
                <a:lnTo>
                  <a:pt x="310" y="214"/>
                </a:lnTo>
                <a:lnTo>
                  <a:pt x="304" y="203"/>
                </a:lnTo>
                <a:lnTo>
                  <a:pt x="297" y="190"/>
                </a:lnTo>
                <a:lnTo>
                  <a:pt x="293" y="178"/>
                </a:lnTo>
                <a:lnTo>
                  <a:pt x="289" y="165"/>
                </a:lnTo>
                <a:lnTo>
                  <a:pt x="286" y="151"/>
                </a:lnTo>
                <a:lnTo>
                  <a:pt x="286" y="137"/>
                </a:lnTo>
                <a:lnTo>
                  <a:pt x="286" y="137"/>
                </a:lnTo>
                <a:lnTo>
                  <a:pt x="286" y="123"/>
                </a:lnTo>
                <a:lnTo>
                  <a:pt x="289" y="109"/>
                </a:lnTo>
                <a:lnTo>
                  <a:pt x="293" y="96"/>
                </a:lnTo>
                <a:lnTo>
                  <a:pt x="297" y="83"/>
                </a:lnTo>
                <a:lnTo>
                  <a:pt x="304" y="71"/>
                </a:lnTo>
                <a:lnTo>
                  <a:pt x="310" y="60"/>
                </a:lnTo>
                <a:lnTo>
                  <a:pt x="318" y="49"/>
                </a:lnTo>
                <a:lnTo>
                  <a:pt x="327" y="39"/>
                </a:lnTo>
                <a:lnTo>
                  <a:pt x="337" y="31"/>
                </a:lnTo>
                <a:lnTo>
                  <a:pt x="348" y="22"/>
                </a:lnTo>
                <a:lnTo>
                  <a:pt x="359" y="16"/>
                </a:lnTo>
                <a:lnTo>
                  <a:pt x="370" y="9"/>
                </a:lnTo>
                <a:lnTo>
                  <a:pt x="382" y="5"/>
                </a:lnTo>
                <a:lnTo>
                  <a:pt x="396" y="2"/>
                </a:lnTo>
                <a:lnTo>
                  <a:pt x="411" y="0"/>
                </a:lnTo>
                <a:lnTo>
                  <a:pt x="423" y="0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20292" y="6032850"/>
            <a:ext cx="3235901" cy="4001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817361" y="6032849"/>
            <a:ext cx="2538126" cy="405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cs typeface="Calibri" panose="020F0502020204030204" pitchFamily="34" charset="0"/>
              </a:rPr>
              <a:t>Automation Tools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809999" y="6037799"/>
            <a:ext cx="3808311" cy="4001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651188" y="6032848"/>
            <a:ext cx="2270920" cy="400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 err="1" smtClean="0">
                <a:solidFill>
                  <a:schemeClr val="accent1"/>
                </a:solidFill>
                <a:cs typeface="Calibri" panose="020F0502020204030204" pitchFamily="34" charset="0"/>
              </a:rPr>
              <a:t>Hadoop</a:t>
            </a:r>
            <a:endParaRPr lang="en-US" sz="16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079821" y="4986183"/>
            <a:ext cx="969886" cy="726973"/>
            <a:chOff x="1550956" y="4923654"/>
            <a:chExt cx="1690937" cy="1267433"/>
          </a:xfrm>
        </p:grpSpPr>
        <p:grpSp>
          <p:nvGrpSpPr>
            <p:cNvPr id="91" name="Group 90"/>
            <p:cNvGrpSpPr/>
            <p:nvPr/>
          </p:nvGrpSpPr>
          <p:grpSpPr>
            <a:xfrm>
              <a:off x="1643290" y="4962434"/>
              <a:ext cx="1565363" cy="1192335"/>
              <a:chOff x="9534525" y="2398713"/>
              <a:chExt cx="4037013" cy="307498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07" name="Freeform 68"/>
              <p:cNvSpPr>
                <a:spLocks noEditPoints="1"/>
              </p:cNvSpPr>
              <p:nvPr/>
            </p:nvSpPr>
            <p:spPr bwMode="auto">
              <a:xfrm>
                <a:off x="9817100" y="2398713"/>
                <a:ext cx="3754438" cy="3074988"/>
              </a:xfrm>
              <a:custGeom>
                <a:avLst/>
                <a:gdLst>
                  <a:gd name="T0" fmla="*/ 2168 w 2365"/>
                  <a:gd name="T1" fmla="*/ 391 h 1937"/>
                  <a:gd name="T2" fmla="*/ 2040 w 2365"/>
                  <a:gd name="T3" fmla="*/ 558 h 1937"/>
                  <a:gd name="T4" fmla="*/ 2011 w 2365"/>
                  <a:gd name="T5" fmla="*/ 679 h 1937"/>
                  <a:gd name="T6" fmla="*/ 1899 w 2365"/>
                  <a:gd name="T7" fmla="*/ 727 h 1937"/>
                  <a:gd name="T8" fmla="*/ 1936 w 2365"/>
                  <a:gd name="T9" fmla="*/ 585 h 1937"/>
                  <a:gd name="T10" fmla="*/ 1799 w 2365"/>
                  <a:gd name="T11" fmla="*/ 712 h 1937"/>
                  <a:gd name="T12" fmla="*/ 1966 w 2365"/>
                  <a:gd name="T13" fmla="*/ 557 h 1937"/>
                  <a:gd name="T14" fmla="*/ 1880 w 2365"/>
                  <a:gd name="T15" fmla="*/ 521 h 1937"/>
                  <a:gd name="T16" fmla="*/ 1900 w 2365"/>
                  <a:gd name="T17" fmla="*/ 469 h 1937"/>
                  <a:gd name="T18" fmla="*/ 1884 w 2365"/>
                  <a:gd name="T19" fmla="*/ 461 h 1937"/>
                  <a:gd name="T20" fmla="*/ 1913 w 2365"/>
                  <a:gd name="T21" fmla="*/ 419 h 1937"/>
                  <a:gd name="T22" fmla="*/ 1934 w 2365"/>
                  <a:gd name="T23" fmla="*/ 311 h 1937"/>
                  <a:gd name="T24" fmla="*/ 1785 w 2365"/>
                  <a:gd name="T25" fmla="*/ 202 h 1937"/>
                  <a:gd name="T26" fmla="*/ 1286 w 2365"/>
                  <a:gd name="T27" fmla="*/ 17 h 1937"/>
                  <a:gd name="T28" fmla="*/ 1071 w 2365"/>
                  <a:gd name="T29" fmla="*/ 225 h 1937"/>
                  <a:gd name="T30" fmla="*/ 794 w 2365"/>
                  <a:gd name="T31" fmla="*/ 315 h 1937"/>
                  <a:gd name="T32" fmla="*/ 413 w 2365"/>
                  <a:gd name="T33" fmla="*/ 821 h 1937"/>
                  <a:gd name="T34" fmla="*/ 542 w 2365"/>
                  <a:gd name="T35" fmla="*/ 1011 h 1937"/>
                  <a:gd name="T36" fmla="*/ 563 w 2365"/>
                  <a:gd name="T37" fmla="*/ 1230 h 1937"/>
                  <a:gd name="T38" fmla="*/ 923 w 2365"/>
                  <a:gd name="T39" fmla="*/ 1172 h 1937"/>
                  <a:gd name="T40" fmla="*/ 1089 w 2365"/>
                  <a:gd name="T41" fmla="*/ 834 h 1937"/>
                  <a:gd name="T42" fmla="*/ 1132 w 2365"/>
                  <a:gd name="T43" fmla="*/ 835 h 1937"/>
                  <a:gd name="T44" fmla="*/ 991 w 2365"/>
                  <a:gd name="T45" fmla="*/ 1193 h 1937"/>
                  <a:gd name="T46" fmla="*/ 579 w 2365"/>
                  <a:gd name="T47" fmla="*/ 1301 h 1937"/>
                  <a:gd name="T48" fmla="*/ 459 w 2365"/>
                  <a:gd name="T49" fmla="*/ 1012 h 1937"/>
                  <a:gd name="T50" fmla="*/ 389 w 2365"/>
                  <a:gd name="T51" fmla="*/ 749 h 1937"/>
                  <a:gd name="T52" fmla="*/ 396 w 2365"/>
                  <a:gd name="T53" fmla="*/ 485 h 1937"/>
                  <a:gd name="T54" fmla="*/ 60 w 2365"/>
                  <a:gd name="T55" fmla="*/ 811 h 1937"/>
                  <a:gd name="T56" fmla="*/ 66 w 2365"/>
                  <a:gd name="T57" fmla="*/ 1376 h 1937"/>
                  <a:gd name="T58" fmla="*/ 137 w 2365"/>
                  <a:gd name="T59" fmla="*/ 1801 h 1937"/>
                  <a:gd name="T60" fmla="*/ 383 w 2365"/>
                  <a:gd name="T61" fmla="*/ 1903 h 1937"/>
                  <a:gd name="T62" fmla="*/ 523 w 2365"/>
                  <a:gd name="T63" fmla="*/ 1694 h 1937"/>
                  <a:gd name="T64" fmla="*/ 636 w 2365"/>
                  <a:gd name="T65" fmla="*/ 1569 h 1937"/>
                  <a:gd name="T66" fmla="*/ 893 w 2365"/>
                  <a:gd name="T67" fmla="*/ 1547 h 1937"/>
                  <a:gd name="T68" fmla="*/ 740 w 2365"/>
                  <a:gd name="T69" fmla="*/ 1702 h 1937"/>
                  <a:gd name="T70" fmla="*/ 905 w 2365"/>
                  <a:gd name="T71" fmla="*/ 1936 h 1937"/>
                  <a:gd name="T72" fmla="*/ 1192 w 2365"/>
                  <a:gd name="T73" fmla="*/ 1721 h 1937"/>
                  <a:gd name="T74" fmla="*/ 1375 w 2365"/>
                  <a:gd name="T75" fmla="*/ 1239 h 1937"/>
                  <a:gd name="T76" fmla="*/ 1398 w 2365"/>
                  <a:gd name="T77" fmla="*/ 1216 h 1937"/>
                  <a:gd name="T78" fmla="*/ 1694 w 2365"/>
                  <a:gd name="T79" fmla="*/ 1366 h 1937"/>
                  <a:gd name="T80" fmla="*/ 1766 w 2365"/>
                  <a:gd name="T81" fmla="*/ 1265 h 1937"/>
                  <a:gd name="T82" fmla="*/ 1614 w 2365"/>
                  <a:gd name="T83" fmla="*/ 1297 h 1937"/>
                  <a:gd name="T84" fmla="*/ 1650 w 2365"/>
                  <a:gd name="T85" fmla="*/ 1343 h 1937"/>
                  <a:gd name="T86" fmla="*/ 1614 w 2365"/>
                  <a:gd name="T87" fmla="*/ 1130 h 1937"/>
                  <a:gd name="T88" fmla="*/ 1987 w 2365"/>
                  <a:gd name="T89" fmla="*/ 1183 h 1937"/>
                  <a:gd name="T90" fmla="*/ 2324 w 2365"/>
                  <a:gd name="T91" fmla="*/ 945 h 1937"/>
                  <a:gd name="T92" fmla="*/ 2328 w 2365"/>
                  <a:gd name="T93" fmla="*/ 445 h 1937"/>
                  <a:gd name="T94" fmla="*/ 885 w 2365"/>
                  <a:gd name="T95" fmla="*/ 476 h 1937"/>
                  <a:gd name="T96" fmla="*/ 757 w 2365"/>
                  <a:gd name="T97" fmla="*/ 641 h 1937"/>
                  <a:gd name="T98" fmla="*/ 917 w 2365"/>
                  <a:gd name="T99" fmla="*/ 344 h 1937"/>
                  <a:gd name="T100" fmla="*/ 1357 w 2365"/>
                  <a:gd name="T101" fmla="*/ 374 h 1937"/>
                  <a:gd name="T102" fmla="*/ 1357 w 2365"/>
                  <a:gd name="T103" fmla="*/ 421 h 1937"/>
                  <a:gd name="T104" fmla="*/ 1534 w 2365"/>
                  <a:gd name="T105" fmla="*/ 1141 h 1937"/>
                  <a:gd name="T106" fmla="*/ 1710 w 2365"/>
                  <a:gd name="T107" fmla="*/ 566 h 1937"/>
                  <a:gd name="T108" fmla="*/ 1512 w 2365"/>
                  <a:gd name="T109" fmla="*/ 661 h 1937"/>
                  <a:gd name="T110" fmla="*/ 1494 w 2365"/>
                  <a:gd name="T111" fmla="*/ 609 h 1937"/>
                  <a:gd name="T112" fmla="*/ 1452 w 2365"/>
                  <a:gd name="T113" fmla="*/ 599 h 1937"/>
                  <a:gd name="T114" fmla="*/ 1600 w 2365"/>
                  <a:gd name="T115" fmla="*/ 484 h 1937"/>
                  <a:gd name="T116" fmla="*/ 1637 w 2365"/>
                  <a:gd name="T117" fmla="*/ 576 h 1937"/>
                  <a:gd name="T118" fmla="*/ 2257 w 2365"/>
                  <a:gd name="T119" fmla="*/ 361 h 1937"/>
                  <a:gd name="T120" fmla="*/ 2066 w 2365"/>
                  <a:gd name="T121" fmla="*/ 486 h 1937"/>
                  <a:gd name="T122" fmla="*/ 2264 w 2365"/>
                  <a:gd name="T123" fmla="*/ 336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5" h="1937">
                    <a:moveTo>
                      <a:pt x="2303" y="372"/>
                    </a:moveTo>
                    <a:lnTo>
                      <a:pt x="2303" y="372"/>
                    </a:lnTo>
                    <a:lnTo>
                      <a:pt x="2298" y="362"/>
                    </a:lnTo>
                    <a:lnTo>
                      <a:pt x="2291" y="352"/>
                    </a:lnTo>
                    <a:lnTo>
                      <a:pt x="2281" y="342"/>
                    </a:lnTo>
                    <a:lnTo>
                      <a:pt x="2272" y="334"/>
                    </a:lnTo>
                    <a:lnTo>
                      <a:pt x="2272" y="334"/>
                    </a:lnTo>
                    <a:lnTo>
                      <a:pt x="2264" y="329"/>
                    </a:lnTo>
                    <a:lnTo>
                      <a:pt x="2257" y="326"/>
                    </a:lnTo>
                    <a:lnTo>
                      <a:pt x="2251" y="324"/>
                    </a:lnTo>
                    <a:lnTo>
                      <a:pt x="2244" y="323"/>
                    </a:lnTo>
                    <a:lnTo>
                      <a:pt x="2238" y="323"/>
                    </a:lnTo>
                    <a:lnTo>
                      <a:pt x="2230" y="324"/>
                    </a:lnTo>
                    <a:lnTo>
                      <a:pt x="2225" y="327"/>
                    </a:lnTo>
                    <a:lnTo>
                      <a:pt x="2218" y="331"/>
                    </a:lnTo>
                    <a:lnTo>
                      <a:pt x="2218" y="331"/>
                    </a:lnTo>
                    <a:lnTo>
                      <a:pt x="2208" y="342"/>
                    </a:lnTo>
                    <a:lnTo>
                      <a:pt x="2198" y="354"/>
                    </a:lnTo>
                    <a:lnTo>
                      <a:pt x="2178" y="379"/>
                    </a:lnTo>
                    <a:lnTo>
                      <a:pt x="2168" y="391"/>
                    </a:lnTo>
                    <a:lnTo>
                      <a:pt x="2158" y="403"/>
                    </a:lnTo>
                    <a:lnTo>
                      <a:pt x="2147" y="414"/>
                    </a:lnTo>
                    <a:lnTo>
                      <a:pt x="2137" y="424"/>
                    </a:lnTo>
                    <a:lnTo>
                      <a:pt x="2137" y="424"/>
                    </a:lnTo>
                    <a:lnTo>
                      <a:pt x="2128" y="429"/>
                    </a:lnTo>
                    <a:lnTo>
                      <a:pt x="2119" y="435"/>
                    </a:lnTo>
                    <a:lnTo>
                      <a:pt x="2101" y="442"/>
                    </a:lnTo>
                    <a:lnTo>
                      <a:pt x="2082" y="449"/>
                    </a:lnTo>
                    <a:lnTo>
                      <a:pt x="2064" y="457"/>
                    </a:lnTo>
                    <a:lnTo>
                      <a:pt x="2056" y="461"/>
                    </a:lnTo>
                    <a:lnTo>
                      <a:pt x="2049" y="465"/>
                    </a:lnTo>
                    <a:lnTo>
                      <a:pt x="2043" y="471"/>
                    </a:lnTo>
                    <a:lnTo>
                      <a:pt x="2037" y="477"/>
                    </a:lnTo>
                    <a:lnTo>
                      <a:pt x="2034" y="485"/>
                    </a:lnTo>
                    <a:lnTo>
                      <a:pt x="2032" y="495"/>
                    </a:lnTo>
                    <a:lnTo>
                      <a:pt x="2032" y="505"/>
                    </a:lnTo>
                    <a:lnTo>
                      <a:pt x="2033" y="518"/>
                    </a:lnTo>
                    <a:lnTo>
                      <a:pt x="2033" y="518"/>
                    </a:lnTo>
                    <a:lnTo>
                      <a:pt x="2036" y="537"/>
                    </a:lnTo>
                    <a:lnTo>
                      <a:pt x="2040" y="558"/>
                    </a:lnTo>
                    <a:lnTo>
                      <a:pt x="2041" y="578"/>
                    </a:lnTo>
                    <a:lnTo>
                      <a:pt x="2042" y="598"/>
                    </a:lnTo>
                    <a:lnTo>
                      <a:pt x="2042" y="619"/>
                    </a:lnTo>
                    <a:lnTo>
                      <a:pt x="2041" y="639"/>
                    </a:lnTo>
                    <a:lnTo>
                      <a:pt x="2039" y="658"/>
                    </a:lnTo>
                    <a:lnTo>
                      <a:pt x="2035" y="677"/>
                    </a:lnTo>
                    <a:lnTo>
                      <a:pt x="2035" y="677"/>
                    </a:lnTo>
                    <a:lnTo>
                      <a:pt x="2027" y="714"/>
                    </a:lnTo>
                    <a:lnTo>
                      <a:pt x="2017" y="754"/>
                    </a:lnTo>
                    <a:lnTo>
                      <a:pt x="2011" y="774"/>
                    </a:lnTo>
                    <a:lnTo>
                      <a:pt x="2005" y="791"/>
                    </a:lnTo>
                    <a:lnTo>
                      <a:pt x="1997" y="807"/>
                    </a:lnTo>
                    <a:lnTo>
                      <a:pt x="1993" y="814"/>
                    </a:lnTo>
                    <a:lnTo>
                      <a:pt x="1988" y="821"/>
                    </a:lnTo>
                    <a:lnTo>
                      <a:pt x="1988" y="821"/>
                    </a:lnTo>
                    <a:lnTo>
                      <a:pt x="1995" y="793"/>
                    </a:lnTo>
                    <a:lnTo>
                      <a:pt x="2001" y="757"/>
                    </a:lnTo>
                    <a:lnTo>
                      <a:pt x="2008" y="716"/>
                    </a:lnTo>
                    <a:lnTo>
                      <a:pt x="2011" y="679"/>
                    </a:lnTo>
                    <a:lnTo>
                      <a:pt x="2011" y="679"/>
                    </a:lnTo>
                    <a:lnTo>
                      <a:pt x="2012" y="658"/>
                    </a:lnTo>
                    <a:lnTo>
                      <a:pt x="2011" y="636"/>
                    </a:lnTo>
                    <a:lnTo>
                      <a:pt x="2009" y="615"/>
                    </a:lnTo>
                    <a:lnTo>
                      <a:pt x="2006" y="591"/>
                    </a:lnTo>
                    <a:lnTo>
                      <a:pt x="2006" y="591"/>
                    </a:lnTo>
                    <a:lnTo>
                      <a:pt x="1990" y="592"/>
                    </a:lnTo>
                    <a:lnTo>
                      <a:pt x="1990" y="592"/>
                    </a:lnTo>
                    <a:lnTo>
                      <a:pt x="1982" y="593"/>
                    </a:lnTo>
                    <a:lnTo>
                      <a:pt x="1973" y="596"/>
                    </a:lnTo>
                    <a:lnTo>
                      <a:pt x="1964" y="602"/>
                    </a:lnTo>
                    <a:lnTo>
                      <a:pt x="1956" y="608"/>
                    </a:lnTo>
                    <a:lnTo>
                      <a:pt x="1947" y="616"/>
                    </a:lnTo>
                    <a:lnTo>
                      <a:pt x="1939" y="623"/>
                    </a:lnTo>
                    <a:lnTo>
                      <a:pt x="1934" y="631"/>
                    </a:lnTo>
                    <a:lnTo>
                      <a:pt x="1930" y="637"/>
                    </a:lnTo>
                    <a:lnTo>
                      <a:pt x="1930" y="637"/>
                    </a:lnTo>
                    <a:lnTo>
                      <a:pt x="1921" y="656"/>
                    </a:lnTo>
                    <a:lnTo>
                      <a:pt x="1914" y="673"/>
                    </a:lnTo>
                    <a:lnTo>
                      <a:pt x="1905" y="709"/>
                    </a:lnTo>
                    <a:lnTo>
                      <a:pt x="1899" y="727"/>
                    </a:lnTo>
                    <a:lnTo>
                      <a:pt x="1893" y="744"/>
                    </a:lnTo>
                    <a:lnTo>
                      <a:pt x="1886" y="761"/>
                    </a:lnTo>
                    <a:lnTo>
                      <a:pt x="1877" y="778"/>
                    </a:lnTo>
                    <a:lnTo>
                      <a:pt x="1877" y="778"/>
                    </a:lnTo>
                    <a:lnTo>
                      <a:pt x="1881" y="769"/>
                    </a:lnTo>
                    <a:lnTo>
                      <a:pt x="1884" y="760"/>
                    </a:lnTo>
                    <a:lnTo>
                      <a:pt x="1888" y="740"/>
                    </a:lnTo>
                    <a:lnTo>
                      <a:pt x="1890" y="721"/>
                    </a:lnTo>
                    <a:lnTo>
                      <a:pt x="1893" y="703"/>
                    </a:lnTo>
                    <a:lnTo>
                      <a:pt x="1894" y="683"/>
                    </a:lnTo>
                    <a:lnTo>
                      <a:pt x="1896" y="665"/>
                    </a:lnTo>
                    <a:lnTo>
                      <a:pt x="1900" y="644"/>
                    </a:lnTo>
                    <a:lnTo>
                      <a:pt x="1906" y="623"/>
                    </a:lnTo>
                    <a:lnTo>
                      <a:pt x="1906" y="623"/>
                    </a:lnTo>
                    <a:lnTo>
                      <a:pt x="1909" y="617"/>
                    </a:lnTo>
                    <a:lnTo>
                      <a:pt x="1913" y="609"/>
                    </a:lnTo>
                    <a:lnTo>
                      <a:pt x="1918" y="603"/>
                    </a:lnTo>
                    <a:lnTo>
                      <a:pt x="1923" y="597"/>
                    </a:lnTo>
                    <a:lnTo>
                      <a:pt x="1930" y="591"/>
                    </a:lnTo>
                    <a:lnTo>
                      <a:pt x="1936" y="585"/>
                    </a:lnTo>
                    <a:lnTo>
                      <a:pt x="1944" y="581"/>
                    </a:lnTo>
                    <a:lnTo>
                      <a:pt x="1951" y="576"/>
                    </a:lnTo>
                    <a:lnTo>
                      <a:pt x="1951" y="576"/>
                    </a:lnTo>
                    <a:lnTo>
                      <a:pt x="1943" y="576"/>
                    </a:lnTo>
                    <a:lnTo>
                      <a:pt x="1933" y="579"/>
                    </a:lnTo>
                    <a:lnTo>
                      <a:pt x="1911" y="584"/>
                    </a:lnTo>
                    <a:lnTo>
                      <a:pt x="1911" y="584"/>
                    </a:lnTo>
                    <a:lnTo>
                      <a:pt x="1899" y="587"/>
                    </a:lnTo>
                    <a:lnTo>
                      <a:pt x="1888" y="592"/>
                    </a:lnTo>
                    <a:lnTo>
                      <a:pt x="1878" y="597"/>
                    </a:lnTo>
                    <a:lnTo>
                      <a:pt x="1870" y="604"/>
                    </a:lnTo>
                    <a:lnTo>
                      <a:pt x="1862" y="610"/>
                    </a:lnTo>
                    <a:lnTo>
                      <a:pt x="1856" y="618"/>
                    </a:lnTo>
                    <a:lnTo>
                      <a:pt x="1850" y="626"/>
                    </a:lnTo>
                    <a:lnTo>
                      <a:pt x="1845" y="634"/>
                    </a:lnTo>
                    <a:lnTo>
                      <a:pt x="1835" y="652"/>
                    </a:lnTo>
                    <a:lnTo>
                      <a:pt x="1825" y="671"/>
                    </a:lnTo>
                    <a:lnTo>
                      <a:pt x="1813" y="691"/>
                    </a:lnTo>
                    <a:lnTo>
                      <a:pt x="1807" y="702"/>
                    </a:lnTo>
                    <a:lnTo>
                      <a:pt x="1799" y="712"/>
                    </a:lnTo>
                    <a:lnTo>
                      <a:pt x="1799" y="712"/>
                    </a:lnTo>
                    <a:lnTo>
                      <a:pt x="1807" y="697"/>
                    </a:lnTo>
                    <a:lnTo>
                      <a:pt x="1812" y="683"/>
                    </a:lnTo>
                    <a:lnTo>
                      <a:pt x="1822" y="658"/>
                    </a:lnTo>
                    <a:lnTo>
                      <a:pt x="1829" y="635"/>
                    </a:lnTo>
                    <a:lnTo>
                      <a:pt x="1837" y="615"/>
                    </a:lnTo>
                    <a:lnTo>
                      <a:pt x="1841" y="606"/>
                    </a:lnTo>
                    <a:lnTo>
                      <a:pt x="1847" y="597"/>
                    </a:lnTo>
                    <a:lnTo>
                      <a:pt x="1853" y="590"/>
                    </a:lnTo>
                    <a:lnTo>
                      <a:pt x="1861" y="582"/>
                    </a:lnTo>
                    <a:lnTo>
                      <a:pt x="1871" y="575"/>
                    </a:lnTo>
                    <a:lnTo>
                      <a:pt x="1883" y="570"/>
                    </a:lnTo>
                    <a:lnTo>
                      <a:pt x="1896" y="565"/>
                    </a:lnTo>
                    <a:lnTo>
                      <a:pt x="1912" y="560"/>
                    </a:lnTo>
                    <a:lnTo>
                      <a:pt x="1912" y="560"/>
                    </a:lnTo>
                    <a:lnTo>
                      <a:pt x="1932" y="557"/>
                    </a:lnTo>
                    <a:lnTo>
                      <a:pt x="1942" y="556"/>
                    </a:lnTo>
                    <a:lnTo>
                      <a:pt x="1950" y="555"/>
                    </a:lnTo>
                    <a:lnTo>
                      <a:pt x="1958" y="556"/>
                    </a:lnTo>
                    <a:lnTo>
                      <a:pt x="1966" y="557"/>
                    </a:lnTo>
                    <a:lnTo>
                      <a:pt x="1973" y="560"/>
                    </a:lnTo>
                    <a:lnTo>
                      <a:pt x="1981" y="563"/>
                    </a:lnTo>
                    <a:lnTo>
                      <a:pt x="1981" y="563"/>
                    </a:lnTo>
                    <a:lnTo>
                      <a:pt x="1984" y="567"/>
                    </a:lnTo>
                    <a:lnTo>
                      <a:pt x="1984" y="567"/>
                    </a:lnTo>
                    <a:lnTo>
                      <a:pt x="1986" y="567"/>
                    </a:lnTo>
                    <a:lnTo>
                      <a:pt x="1986" y="567"/>
                    </a:lnTo>
                    <a:lnTo>
                      <a:pt x="2001" y="566"/>
                    </a:lnTo>
                    <a:lnTo>
                      <a:pt x="2001" y="566"/>
                    </a:lnTo>
                    <a:lnTo>
                      <a:pt x="1993" y="524"/>
                    </a:lnTo>
                    <a:lnTo>
                      <a:pt x="1993" y="524"/>
                    </a:lnTo>
                    <a:lnTo>
                      <a:pt x="1970" y="521"/>
                    </a:lnTo>
                    <a:lnTo>
                      <a:pt x="1947" y="520"/>
                    </a:lnTo>
                    <a:lnTo>
                      <a:pt x="1923" y="521"/>
                    </a:lnTo>
                    <a:lnTo>
                      <a:pt x="1900" y="522"/>
                    </a:lnTo>
                    <a:lnTo>
                      <a:pt x="1900" y="522"/>
                    </a:lnTo>
                    <a:lnTo>
                      <a:pt x="1869" y="526"/>
                    </a:lnTo>
                    <a:lnTo>
                      <a:pt x="1869" y="526"/>
                    </a:lnTo>
                    <a:lnTo>
                      <a:pt x="1880" y="521"/>
                    </a:lnTo>
                    <a:lnTo>
                      <a:pt x="1880" y="521"/>
                    </a:lnTo>
                    <a:lnTo>
                      <a:pt x="1896" y="514"/>
                    </a:lnTo>
                    <a:lnTo>
                      <a:pt x="1896" y="514"/>
                    </a:lnTo>
                    <a:lnTo>
                      <a:pt x="1917" y="508"/>
                    </a:lnTo>
                    <a:lnTo>
                      <a:pt x="1936" y="503"/>
                    </a:lnTo>
                    <a:lnTo>
                      <a:pt x="1936" y="503"/>
                    </a:lnTo>
                    <a:lnTo>
                      <a:pt x="1938" y="499"/>
                    </a:lnTo>
                    <a:lnTo>
                      <a:pt x="1939" y="495"/>
                    </a:lnTo>
                    <a:lnTo>
                      <a:pt x="1939" y="495"/>
                    </a:lnTo>
                    <a:lnTo>
                      <a:pt x="1939" y="489"/>
                    </a:lnTo>
                    <a:lnTo>
                      <a:pt x="1938" y="484"/>
                    </a:lnTo>
                    <a:lnTo>
                      <a:pt x="1936" y="480"/>
                    </a:lnTo>
                    <a:lnTo>
                      <a:pt x="1933" y="475"/>
                    </a:lnTo>
                    <a:lnTo>
                      <a:pt x="1930" y="472"/>
                    </a:lnTo>
                    <a:lnTo>
                      <a:pt x="1925" y="469"/>
                    </a:lnTo>
                    <a:lnTo>
                      <a:pt x="1921" y="466"/>
                    </a:lnTo>
                    <a:lnTo>
                      <a:pt x="1915" y="465"/>
                    </a:lnTo>
                    <a:lnTo>
                      <a:pt x="1915" y="465"/>
                    </a:lnTo>
                    <a:lnTo>
                      <a:pt x="1910" y="465"/>
                    </a:lnTo>
                    <a:lnTo>
                      <a:pt x="1905" y="466"/>
                    </a:lnTo>
                    <a:lnTo>
                      <a:pt x="1900" y="469"/>
                    </a:lnTo>
                    <a:lnTo>
                      <a:pt x="1896" y="472"/>
                    </a:lnTo>
                    <a:lnTo>
                      <a:pt x="1893" y="475"/>
                    </a:lnTo>
                    <a:lnTo>
                      <a:pt x="1889" y="480"/>
                    </a:lnTo>
                    <a:lnTo>
                      <a:pt x="1888" y="485"/>
                    </a:lnTo>
                    <a:lnTo>
                      <a:pt x="1887" y="489"/>
                    </a:lnTo>
                    <a:lnTo>
                      <a:pt x="1887" y="489"/>
                    </a:lnTo>
                    <a:lnTo>
                      <a:pt x="1887" y="494"/>
                    </a:lnTo>
                    <a:lnTo>
                      <a:pt x="1887" y="498"/>
                    </a:lnTo>
                    <a:lnTo>
                      <a:pt x="1890" y="506"/>
                    </a:lnTo>
                    <a:lnTo>
                      <a:pt x="1890" y="506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6" y="496"/>
                    </a:lnTo>
                    <a:lnTo>
                      <a:pt x="1883" y="487"/>
                    </a:lnTo>
                    <a:lnTo>
                      <a:pt x="1882" y="477"/>
                    </a:lnTo>
                    <a:lnTo>
                      <a:pt x="1883" y="469"/>
                    </a:lnTo>
                    <a:lnTo>
                      <a:pt x="1883" y="469"/>
                    </a:lnTo>
                    <a:lnTo>
                      <a:pt x="1884" y="461"/>
                    </a:lnTo>
                    <a:lnTo>
                      <a:pt x="1885" y="454"/>
                    </a:lnTo>
                    <a:lnTo>
                      <a:pt x="1888" y="448"/>
                    </a:lnTo>
                    <a:lnTo>
                      <a:pt x="1891" y="441"/>
                    </a:lnTo>
                    <a:lnTo>
                      <a:pt x="1891" y="441"/>
                    </a:lnTo>
                    <a:lnTo>
                      <a:pt x="1887" y="442"/>
                    </a:lnTo>
                    <a:lnTo>
                      <a:pt x="1887" y="442"/>
                    </a:lnTo>
                    <a:lnTo>
                      <a:pt x="1883" y="445"/>
                    </a:lnTo>
                    <a:lnTo>
                      <a:pt x="1877" y="445"/>
                    </a:lnTo>
                    <a:lnTo>
                      <a:pt x="1865" y="446"/>
                    </a:lnTo>
                    <a:lnTo>
                      <a:pt x="1854" y="445"/>
                    </a:lnTo>
                    <a:lnTo>
                      <a:pt x="1845" y="442"/>
                    </a:lnTo>
                    <a:lnTo>
                      <a:pt x="1845" y="442"/>
                    </a:lnTo>
                    <a:lnTo>
                      <a:pt x="1847" y="442"/>
                    </a:lnTo>
                    <a:lnTo>
                      <a:pt x="1847" y="442"/>
                    </a:lnTo>
                    <a:lnTo>
                      <a:pt x="1862" y="438"/>
                    </a:lnTo>
                    <a:lnTo>
                      <a:pt x="1880" y="433"/>
                    </a:lnTo>
                    <a:lnTo>
                      <a:pt x="1897" y="426"/>
                    </a:lnTo>
                    <a:lnTo>
                      <a:pt x="1912" y="420"/>
                    </a:lnTo>
                    <a:lnTo>
                      <a:pt x="1912" y="420"/>
                    </a:lnTo>
                    <a:lnTo>
                      <a:pt x="1913" y="419"/>
                    </a:lnTo>
                    <a:lnTo>
                      <a:pt x="1913" y="419"/>
                    </a:lnTo>
                    <a:lnTo>
                      <a:pt x="1919" y="416"/>
                    </a:lnTo>
                    <a:lnTo>
                      <a:pt x="1925" y="413"/>
                    </a:lnTo>
                    <a:lnTo>
                      <a:pt x="1931" y="411"/>
                    </a:lnTo>
                    <a:lnTo>
                      <a:pt x="1937" y="410"/>
                    </a:lnTo>
                    <a:lnTo>
                      <a:pt x="1937" y="410"/>
                    </a:lnTo>
                    <a:lnTo>
                      <a:pt x="1945" y="410"/>
                    </a:lnTo>
                    <a:lnTo>
                      <a:pt x="1954" y="410"/>
                    </a:lnTo>
                    <a:lnTo>
                      <a:pt x="1954" y="410"/>
                    </a:lnTo>
                    <a:lnTo>
                      <a:pt x="1964" y="412"/>
                    </a:lnTo>
                    <a:lnTo>
                      <a:pt x="1974" y="415"/>
                    </a:lnTo>
                    <a:lnTo>
                      <a:pt x="1974" y="415"/>
                    </a:lnTo>
                    <a:lnTo>
                      <a:pt x="2004" y="425"/>
                    </a:lnTo>
                    <a:lnTo>
                      <a:pt x="2004" y="425"/>
                    </a:lnTo>
                    <a:lnTo>
                      <a:pt x="1991" y="398"/>
                    </a:lnTo>
                    <a:lnTo>
                      <a:pt x="1975" y="372"/>
                    </a:lnTo>
                    <a:lnTo>
                      <a:pt x="1959" y="347"/>
                    </a:lnTo>
                    <a:lnTo>
                      <a:pt x="1942" y="322"/>
                    </a:lnTo>
                    <a:lnTo>
                      <a:pt x="1942" y="322"/>
                    </a:lnTo>
                    <a:lnTo>
                      <a:pt x="1934" y="311"/>
                    </a:lnTo>
                    <a:lnTo>
                      <a:pt x="1925" y="301"/>
                    </a:lnTo>
                    <a:lnTo>
                      <a:pt x="1917" y="292"/>
                    </a:lnTo>
                    <a:lnTo>
                      <a:pt x="1908" y="286"/>
                    </a:lnTo>
                    <a:lnTo>
                      <a:pt x="1889" y="273"/>
                    </a:lnTo>
                    <a:lnTo>
                      <a:pt x="1866" y="258"/>
                    </a:lnTo>
                    <a:lnTo>
                      <a:pt x="1866" y="258"/>
                    </a:lnTo>
                    <a:lnTo>
                      <a:pt x="1845" y="245"/>
                    </a:lnTo>
                    <a:lnTo>
                      <a:pt x="1845" y="245"/>
                    </a:lnTo>
                    <a:lnTo>
                      <a:pt x="1826" y="242"/>
                    </a:lnTo>
                    <a:lnTo>
                      <a:pt x="1807" y="240"/>
                    </a:lnTo>
                    <a:lnTo>
                      <a:pt x="1787" y="239"/>
                    </a:lnTo>
                    <a:lnTo>
                      <a:pt x="1777" y="240"/>
                    </a:lnTo>
                    <a:lnTo>
                      <a:pt x="1768" y="241"/>
                    </a:lnTo>
                    <a:lnTo>
                      <a:pt x="1768" y="241"/>
                    </a:lnTo>
                    <a:lnTo>
                      <a:pt x="1781" y="236"/>
                    </a:lnTo>
                    <a:lnTo>
                      <a:pt x="1795" y="232"/>
                    </a:lnTo>
                    <a:lnTo>
                      <a:pt x="1808" y="230"/>
                    </a:lnTo>
                    <a:lnTo>
                      <a:pt x="1820" y="228"/>
                    </a:lnTo>
                    <a:lnTo>
                      <a:pt x="1820" y="228"/>
                    </a:lnTo>
                    <a:lnTo>
                      <a:pt x="1785" y="202"/>
                    </a:lnTo>
                    <a:lnTo>
                      <a:pt x="1752" y="174"/>
                    </a:lnTo>
                    <a:lnTo>
                      <a:pt x="1683" y="116"/>
                    </a:lnTo>
                    <a:lnTo>
                      <a:pt x="1683" y="116"/>
                    </a:lnTo>
                    <a:lnTo>
                      <a:pt x="1662" y="97"/>
                    </a:lnTo>
                    <a:lnTo>
                      <a:pt x="1639" y="81"/>
                    </a:lnTo>
                    <a:lnTo>
                      <a:pt x="1617" y="67"/>
                    </a:lnTo>
                    <a:lnTo>
                      <a:pt x="1595" y="52"/>
                    </a:lnTo>
                    <a:lnTo>
                      <a:pt x="1595" y="52"/>
                    </a:lnTo>
                    <a:lnTo>
                      <a:pt x="1568" y="38"/>
                    </a:lnTo>
                    <a:lnTo>
                      <a:pt x="1541" y="26"/>
                    </a:lnTo>
                    <a:lnTo>
                      <a:pt x="1514" y="17"/>
                    </a:lnTo>
                    <a:lnTo>
                      <a:pt x="1485" y="9"/>
                    </a:lnTo>
                    <a:lnTo>
                      <a:pt x="1458" y="3"/>
                    </a:lnTo>
                    <a:lnTo>
                      <a:pt x="1431" y="0"/>
                    </a:lnTo>
                    <a:lnTo>
                      <a:pt x="1403" y="0"/>
                    </a:lnTo>
                    <a:lnTo>
                      <a:pt x="1373" y="1"/>
                    </a:lnTo>
                    <a:lnTo>
                      <a:pt x="1373" y="1"/>
                    </a:lnTo>
                    <a:lnTo>
                      <a:pt x="1345" y="5"/>
                    </a:lnTo>
                    <a:lnTo>
                      <a:pt x="1316" y="9"/>
                    </a:lnTo>
                    <a:lnTo>
                      <a:pt x="1286" y="17"/>
                    </a:lnTo>
                    <a:lnTo>
                      <a:pt x="1255" y="24"/>
                    </a:lnTo>
                    <a:lnTo>
                      <a:pt x="1224" y="35"/>
                    </a:lnTo>
                    <a:lnTo>
                      <a:pt x="1191" y="46"/>
                    </a:lnTo>
                    <a:lnTo>
                      <a:pt x="1157" y="60"/>
                    </a:lnTo>
                    <a:lnTo>
                      <a:pt x="1123" y="74"/>
                    </a:lnTo>
                    <a:lnTo>
                      <a:pt x="1123" y="74"/>
                    </a:lnTo>
                    <a:lnTo>
                      <a:pt x="1090" y="90"/>
                    </a:lnTo>
                    <a:lnTo>
                      <a:pt x="1063" y="106"/>
                    </a:lnTo>
                    <a:lnTo>
                      <a:pt x="1050" y="113"/>
                    </a:lnTo>
                    <a:lnTo>
                      <a:pt x="1038" y="122"/>
                    </a:lnTo>
                    <a:lnTo>
                      <a:pt x="1017" y="140"/>
                    </a:lnTo>
                    <a:lnTo>
                      <a:pt x="996" y="159"/>
                    </a:lnTo>
                    <a:lnTo>
                      <a:pt x="978" y="181"/>
                    </a:lnTo>
                    <a:lnTo>
                      <a:pt x="958" y="204"/>
                    </a:lnTo>
                    <a:lnTo>
                      <a:pt x="937" y="230"/>
                    </a:lnTo>
                    <a:lnTo>
                      <a:pt x="937" y="230"/>
                    </a:lnTo>
                    <a:lnTo>
                      <a:pt x="940" y="230"/>
                    </a:lnTo>
                    <a:lnTo>
                      <a:pt x="940" y="230"/>
                    </a:lnTo>
                    <a:lnTo>
                      <a:pt x="1028" y="228"/>
                    </a:lnTo>
                    <a:lnTo>
                      <a:pt x="1071" y="225"/>
                    </a:lnTo>
                    <a:lnTo>
                      <a:pt x="1117" y="221"/>
                    </a:lnTo>
                    <a:lnTo>
                      <a:pt x="1117" y="221"/>
                    </a:lnTo>
                    <a:lnTo>
                      <a:pt x="1098" y="226"/>
                    </a:lnTo>
                    <a:lnTo>
                      <a:pt x="1098" y="226"/>
                    </a:lnTo>
                    <a:lnTo>
                      <a:pt x="1056" y="234"/>
                    </a:lnTo>
                    <a:lnTo>
                      <a:pt x="1015" y="243"/>
                    </a:lnTo>
                    <a:lnTo>
                      <a:pt x="975" y="251"/>
                    </a:lnTo>
                    <a:lnTo>
                      <a:pt x="933" y="257"/>
                    </a:lnTo>
                    <a:lnTo>
                      <a:pt x="933" y="257"/>
                    </a:lnTo>
                    <a:lnTo>
                      <a:pt x="898" y="262"/>
                    </a:lnTo>
                    <a:lnTo>
                      <a:pt x="883" y="265"/>
                    </a:lnTo>
                    <a:lnTo>
                      <a:pt x="870" y="267"/>
                    </a:lnTo>
                    <a:lnTo>
                      <a:pt x="870" y="267"/>
                    </a:lnTo>
                    <a:lnTo>
                      <a:pt x="861" y="270"/>
                    </a:lnTo>
                    <a:lnTo>
                      <a:pt x="851" y="274"/>
                    </a:lnTo>
                    <a:lnTo>
                      <a:pt x="843" y="277"/>
                    </a:lnTo>
                    <a:lnTo>
                      <a:pt x="834" y="282"/>
                    </a:lnTo>
                    <a:lnTo>
                      <a:pt x="824" y="289"/>
                    </a:lnTo>
                    <a:lnTo>
                      <a:pt x="814" y="295"/>
                    </a:lnTo>
                    <a:lnTo>
                      <a:pt x="794" y="315"/>
                    </a:lnTo>
                    <a:lnTo>
                      <a:pt x="794" y="315"/>
                    </a:lnTo>
                    <a:lnTo>
                      <a:pt x="759" y="350"/>
                    </a:lnTo>
                    <a:lnTo>
                      <a:pt x="725" y="386"/>
                    </a:lnTo>
                    <a:lnTo>
                      <a:pt x="692" y="422"/>
                    </a:lnTo>
                    <a:lnTo>
                      <a:pt x="661" y="459"/>
                    </a:lnTo>
                    <a:lnTo>
                      <a:pt x="598" y="532"/>
                    </a:lnTo>
                    <a:lnTo>
                      <a:pt x="566" y="568"/>
                    </a:lnTo>
                    <a:lnTo>
                      <a:pt x="535" y="604"/>
                    </a:lnTo>
                    <a:lnTo>
                      <a:pt x="535" y="604"/>
                    </a:lnTo>
                    <a:lnTo>
                      <a:pt x="516" y="623"/>
                    </a:lnTo>
                    <a:lnTo>
                      <a:pt x="501" y="644"/>
                    </a:lnTo>
                    <a:lnTo>
                      <a:pt x="487" y="665"/>
                    </a:lnTo>
                    <a:lnTo>
                      <a:pt x="475" y="685"/>
                    </a:lnTo>
                    <a:lnTo>
                      <a:pt x="463" y="706"/>
                    </a:lnTo>
                    <a:lnTo>
                      <a:pt x="452" y="728"/>
                    </a:lnTo>
                    <a:lnTo>
                      <a:pt x="430" y="773"/>
                    </a:lnTo>
                    <a:lnTo>
                      <a:pt x="430" y="773"/>
                    </a:lnTo>
                    <a:lnTo>
                      <a:pt x="421" y="794"/>
                    </a:lnTo>
                    <a:lnTo>
                      <a:pt x="415" y="813"/>
                    </a:lnTo>
                    <a:lnTo>
                      <a:pt x="413" y="821"/>
                    </a:lnTo>
                    <a:lnTo>
                      <a:pt x="411" y="829"/>
                    </a:lnTo>
                    <a:lnTo>
                      <a:pt x="411" y="837"/>
                    </a:lnTo>
                    <a:lnTo>
                      <a:pt x="411" y="844"/>
                    </a:lnTo>
                    <a:lnTo>
                      <a:pt x="413" y="852"/>
                    </a:lnTo>
                    <a:lnTo>
                      <a:pt x="415" y="860"/>
                    </a:lnTo>
                    <a:lnTo>
                      <a:pt x="418" y="867"/>
                    </a:lnTo>
                    <a:lnTo>
                      <a:pt x="421" y="875"/>
                    </a:lnTo>
                    <a:lnTo>
                      <a:pt x="431" y="891"/>
                    </a:lnTo>
                    <a:lnTo>
                      <a:pt x="444" y="910"/>
                    </a:lnTo>
                    <a:lnTo>
                      <a:pt x="444" y="910"/>
                    </a:lnTo>
                    <a:lnTo>
                      <a:pt x="463" y="934"/>
                    </a:lnTo>
                    <a:lnTo>
                      <a:pt x="463" y="934"/>
                    </a:lnTo>
                    <a:lnTo>
                      <a:pt x="482" y="960"/>
                    </a:lnTo>
                    <a:lnTo>
                      <a:pt x="500" y="984"/>
                    </a:lnTo>
                    <a:lnTo>
                      <a:pt x="506" y="996"/>
                    </a:lnTo>
                    <a:lnTo>
                      <a:pt x="513" y="1009"/>
                    </a:lnTo>
                    <a:lnTo>
                      <a:pt x="519" y="1022"/>
                    </a:lnTo>
                    <a:lnTo>
                      <a:pt x="525" y="1036"/>
                    </a:lnTo>
                    <a:lnTo>
                      <a:pt x="525" y="1036"/>
                    </a:lnTo>
                    <a:lnTo>
                      <a:pt x="542" y="1011"/>
                    </a:lnTo>
                    <a:lnTo>
                      <a:pt x="560" y="987"/>
                    </a:lnTo>
                    <a:lnTo>
                      <a:pt x="578" y="963"/>
                    </a:lnTo>
                    <a:lnTo>
                      <a:pt x="597" y="940"/>
                    </a:lnTo>
                    <a:lnTo>
                      <a:pt x="678" y="844"/>
                    </a:lnTo>
                    <a:lnTo>
                      <a:pt x="678" y="844"/>
                    </a:lnTo>
                    <a:lnTo>
                      <a:pt x="645" y="899"/>
                    </a:lnTo>
                    <a:lnTo>
                      <a:pt x="613" y="952"/>
                    </a:lnTo>
                    <a:lnTo>
                      <a:pt x="581" y="1006"/>
                    </a:lnTo>
                    <a:lnTo>
                      <a:pt x="553" y="1061"/>
                    </a:lnTo>
                    <a:lnTo>
                      <a:pt x="553" y="1061"/>
                    </a:lnTo>
                    <a:lnTo>
                      <a:pt x="538" y="1093"/>
                    </a:lnTo>
                    <a:lnTo>
                      <a:pt x="531" y="1106"/>
                    </a:lnTo>
                    <a:lnTo>
                      <a:pt x="527" y="1120"/>
                    </a:lnTo>
                    <a:lnTo>
                      <a:pt x="523" y="1133"/>
                    </a:lnTo>
                    <a:lnTo>
                      <a:pt x="520" y="1148"/>
                    </a:lnTo>
                    <a:lnTo>
                      <a:pt x="519" y="1164"/>
                    </a:lnTo>
                    <a:lnTo>
                      <a:pt x="518" y="1182"/>
                    </a:lnTo>
                    <a:lnTo>
                      <a:pt x="518" y="1182"/>
                    </a:lnTo>
                    <a:lnTo>
                      <a:pt x="549" y="1216"/>
                    </a:lnTo>
                    <a:lnTo>
                      <a:pt x="563" y="1230"/>
                    </a:lnTo>
                    <a:lnTo>
                      <a:pt x="576" y="1242"/>
                    </a:lnTo>
                    <a:lnTo>
                      <a:pt x="589" y="1252"/>
                    </a:lnTo>
                    <a:lnTo>
                      <a:pt x="603" y="1260"/>
                    </a:lnTo>
                    <a:lnTo>
                      <a:pt x="616" y="1266"/>
                    </a:lnTo>
                    <a:lnTo>
                      <a:pt x="631" y="1272"/>
                    </a:lnTo>
                    <a:lnTo>
                      <a:pt x="631" y="1272"/>
                    </a:lnTo>
                    <a:lnTo>
                      <a:pt x="648" y="1276"/>
                    </a:lnTo>
                    <a:lnTo>
                      <a:pt x="664" y="1278"/>
                    </a:lnTo>
                    <a:lnTo>
                      <a:pt x="680" y="1279"/>
                    </a:lnTo>
                    <a:lnTo>
                      <a:pt x="696" y="1278"/>
                    </a:lnTo>
                    <a:lnTo>
                      <a:pt x="711" y="1277"/>
                    </a:lnTo>
                    <a:lnTo>
                      <a:pt x="726" y="1273"/>
                    </a:lnTo>
                    <a:lnTo>
                      <a:pt x="741" y="1268"/>
                    </a:lnTo>
                    <a:lnTo>
                      <a:pt x="757" y="1261"/>
                    </a:lnTo>
                    <a:lnTo>
                      <a:pt x="757" y="1261"/>
                    </a:lnTo>
                    <a:lnTo>
                      <a:pt x="794" y="1241"/>
                    </a:lnTo>
                    <a:lnTo>
                      <a:pt x="831" y="1220"/>
                    </a:lnTo>
                    <a:lnTo>
                      <a:pt x="868" y="1201"/>
                    </a:lnTo>
                    <a:lnTo>
                      <a:pt x="905" y="1181"/>
                    </a:lnTo>
                    <a:lnTo>
                      <a:pt x="923" y="1172"/>
                    </a:lnTo>
                    <a:lnTo>
                      <a:pt x="943" y="1165"/>
                    </a:lnTo>
                    <a:lnTo>
                      <a:pt x="961" y="1157"/>
                    </a:lnTo>
                    <a:lnTo>
                      <a:pt x="981" y="1151"/>
                    </a:lnTo>
                    <a:lnTo>
                      <a:pt x="1001" y="1144"/>
                    </a:lnTo>
                    <a:lnTo>
                      <a:pt x="1020" y="1140"/>
                    </a:lnTo>
                    <a:lnTo>
                      <a:pt x="1041" y="1136"/>
                    </a:lnTo>
                    <a:lnTo>
                      <a:pt x="1061" y="1134"/>
                    </a:lnTo>
                    <a:lnTo>
                      <a:pt x="1061" y="1134"/>
                    </a:lnTo>
                    <a:lnTo>
                      <a:pt x="1070" y="1115"/>
                    </a:lnTo>
                    <a:lnTo>
                      <a:pt x="1079" y="1095"/>
                    </a:lnTo>
                    <a:lnTo>
                      <a:pt x="1086" y="1074"/>
                    </a:lnTo>
                    <a:lnTo>
                      <a:pt x="1091" y="1054"/>
                    </a:lnTo>
                    <a:lnTo>
                      <a:pt x="1095" y="1033"/>
                    </a:lnTo>
                    <a:lnTo>
                      <a:pt x="1098" y="1011"/>
                    </a:lnTo>
                    <a:lnTo>
                      <a:pt x="1100" y="989"/>
                    </a:lnTo>
                    <a:lnTo>
                      <a:pt x="1100" y="968"/>
                    </a:lnTo>
                    <a:lnTo>
                      <a:pt x="1100" y="945"/>
                    </a:lnTo>
                    <a:lnTo>
                      <a:pt x="1099" y="923"/>
                    </a:lnTo>
                    <a:lnTo>
                      <a:pt x="1094" y="878"/>
                    </a:lnTo>
                    <a:lnTo>
                      <a:pt x="1089" y="834"/>
                    </a:lnTo>
                    <a:lnTo>
                      <a:pt x="1081" y="790"/>
                    </a:lnTo>
                    <a:lnTo>
                      <a:pt x="1081" y="790"/>
                    </a:lnTo>
                    <a:lnTo>
                      <a:pt x="1076" y="754"/>
                    </a:lnTo>
                    <a:lnTo>
                      <a:pt x="1073" y="719"/>
                    </a:lnTo>
                    <a:lnTo>
                      <a:pt x="1071" y="685"/>
                    </a:lnTo>
                    <a:lnTo>
                      <a:pt x="1071" y="652"/>
                    </a:lnTo>
                    <a:lnTo>
                      <a:pt x="1074" y="618"/>
                    </a:lnTo>
                    <a:lnTo>
                      <a:pt x="1078" y="583"/>
                    </a:lnTo>
                    <a:lnTo>
                      <a:pt x="1083" y="548"/>
                    </a:lnTo>
                    <a:lnTo>
                      <a:pt x="1092" y="513"/>
                    </a:lnTo>
                    <a:lnTo>
                      <a:pt x="1092" y="513"/>
                    </a:lnTo>
                    <a:lnTo>
                      <a:pt x="1093" y="539"/>
                    </a:lnTo>
                    <a:lnTo>
                      <a:pt x="1093" y="539"/>
                    </a:lnTo>
                    <a:lnTo>
                      <a:pt x="1098" y="602"/>
                    </a:lnTo>
                    <a:lnTo>
                      <a:pt x="1104" y="663"/>
                    </a:lnTo>
                    <a:lnTo>
                      <a:pt x="1113" y="724"/>
                    </a:lnTo>
                    <a:lnTo>
                      <a:pt x="1117" y="754"/>
                    </a:lnTo>
                    <a:lnTo>
                      <a:pt x="1124" y="785"/>
                    </a:lnTo>
                    <a:lnTo>
                      <a:pt x="1124" y="785"/>
                    </a:lnTo>
                    <a:lnTo>
                      <a:pt x="1132" y="835"/>
                    </a:lnTo>
                    <a:lnTo>
                      <a:pt x="1136" y="859"/>
                    </a:lnTo>
                    <a:lnTo>
                      <a:pt x="1139" y="883"/>
                    </a:lnTo>
                    <a:lnTo>
                      <a:pt x="1141" y="907"/>
                    </a:lnTo>
                    <a:lnTo>
                      <a:pt x="1142" y="931"/>
                    </a:lnTo>
                    <a:lnTo>
                      <a:pt x="1143" y="953"/>
                    </a:lnTo>
                    <a:lnTo>
                      <a:pt x="1142" y="977"/>
                    </a:lnTo>
                    <a:lnTo>
                      <a:pt x="1141" y="1001"/>
                    </a:lnTo>
                    <a:lnTo>
                      <a:pt x="1139" y="1025"/>
                    </a:lnTo>
                    <a:lnTo>
                      <a:pt x="1136" y="1049"/>
                    </a:lnTo>
                    <a:lnTo>
                      <a:pt x="1131" y="1073"/>
                    </a:lnTo>
                    <a:lnTo>
                      <a:pt x="1125" y="1097"/>
                    </a:lnTo>
                    <a:lnTo>
                      <a:pt x="1118" y="1122"/>
                    </a:lnTo>
                    <a:lnTo>
                      <a:pt x="1110" y="1147"/>
                    </a:lnTo>
                    <a:lnTo>
                      <a:pt x="1100" y="1173"/>
                    </a:lnTo>
                    <a:lnTo>
                      <a:pt x="1100" y="1173"/>
                    </a:lnTo>
                    <a:lnTo>
                      <a:pt x="1077" y="1175"/>
                    </a:lnTo>
                    <a:lnTo>
                      <a:pt x="1055" y="1178"/>
                    </a:lnTo>
                    <a:lnTo>
                      <a:pt x="1033" y="1182"/>
                    </a:lnTo>
                    <a:lnTo>
                      <a:pt x="1012" y="1187"/>
                    </a:lnTo>
                    <a:lnTo>
                      <a:pt x="991" y="1193"/>
                    </a:lnTo>
                    <a:lnTo>
                      <a:pt x="970" y="1201"/>
                    </a:lnTo>
                    <a:lnTo>
                      <a:pt x="949" y="1209"/>
                    </a:lnTo>
                    <a:lnTo>
                      <a:pt x="930" y="1218"/>
                    </a:lnTo>
                    <a:lnTo>
                      <a:pt x="890" y="1239"/>
                    </a:lnTo>
                    <a:lnTo>
                      <a:pt x="850" y="1260"/>
                    </a:lnTo>
                    <a:lnTo>
                      <a:pt x="810" y="1281"/>
                    </a:lnTo>
                    <a:lnTo>
                      <a:pt x="770" y="1303"/>
                    </a:lnTo>
                    <a:lnTo>
                      <a:pt x="770" y="1303"/>
                    </a:lnTo>
                    <a:lnTo>
                      <a:pt x="751" y="1311"/>
                    </a:lnTo>
                    <a:lnTo>
                      <a:pt x="734" y="1317"/>
                    </a:lnTo>
                    <a:lnTo>
                      <a:pt x="716" y="1322"/>
                    </a:lnTo>
                    <a:lnTo>
                      <a:pt x="698" y="1324"/>
                    </a:lnTo>
                    <a:lnTo>
                      <a:pt x="679" y="1325"/>
                    </a:lnTo>
                    <a:lnTo>
                      <a:pt x="661" y="1324"/>
                    </a:lnTo>
                    <a:lnTo>
                      <a:pt x="641" y="1322"/>
                    </a:lnTo>
                    <a:lnTo>
                      <a:pt x="622" y="1317"/>
                    </a:lnTo>
                    <a:lnTo>
                      <a:pt x="622" y="1317"/>
                    </a:lnTo>
                    <a:lnTo>
                      <a:pt x="606" y="1313"/>
                    </a:lnTo>
                    <a:lnTo>
                      <a:pt x="592" y="1307"/>
                    </a:lnTo>
                    <a:lnTo>
                      <a:pt x="579" y="1301"/>
                    </a:lnTo>
                    <a:lnTo>
                      <a:pt x="566" y="1292"/>
                    </a:lnTo>
                    <a:lnTo>
                      <a:pt x="566" y="1292"/>
                    </a:lnTo>
                    <a:lnTo>
                      <a:pt x="554" y="1284"/>
                    </a:lnTo>
                    <a:lnTo>
                      <a:pt x="542" y="1275"/>
                    </a:lnTo>
                    <a:lnTo>
                      <a:pt x="518" y="1253"/>
                    </a:lnTo>
                    <a:lnTo>
                      <a:pt x="493" y="1228"/>
                    </a:lnTo>
                    <a:lnTo>
                      <a:pt x="467" y="1199"/>
                    </a:lnTo>
                    <a:lnTo>
                      <a:pt x="467" y="1199"/>
                    </a:lnTo>
                    <a:lnTo>
                      <a:pt x="471" y="1166"/>
                    </a:lnTo>
                    <a:lnTo>
                      <a:pt x="477" y="1136"/>
                    </a:lnTo>
                    <a:lnTo>
                      <a:pt x="477" y="1136"/>
                    </a:lnTo>
                    <a:lnTo>
                      <a:pt x="480" y="1124"/>
                    </a:lnTo>
                    <a:lnTo>
                      <a:pt x="484" y="1112"/>
                    </a:lnTo>
                    <a:lnTo>
                      <a:pt x="490" y="1100"/>
                    </a:lnTo>
                    <a:lnTo>
                      <a:pt x="495" y="1087"/>
                    </a:lnTo>
                    <a:lnTo>
                      <a:pt x="495" y="1087"/>
                    </a:lnTo>
                    <a:lnTo>
                      <a:pt x="488" y="1066"/>
                    </a:lnTo>
                    <a:lnTo>
                      <a:pt x="479" y="1047"/>
                    </a:lnTo>
                    <a:lnTo>
                      <a:pt x="469" y="1030"/>
                    </a:lnTo>
                    <a:lnTo>
                      <a:pt x="459" y="1012"/>
                    </a:lnTo>
                    <a:lnTo>
                      <a:pt x="447" y="995"/>
                    </a:lnTo>
                    <a:lnTo>
                      <a:pt x="434" y="977"/>
                    </a:lnTo>
                    <a:lnTo>
                      <a:pt x="403" y="936"/>
                    </a:lnTo>
                    <a:lnTo>
                      <a:pt x="403" y="936"/>
                    </a:lnTo>
                    <a:lnTo>
                      <a:pt x="393" y="922"/>
                    </a:lnTo>
                    <a:lnTo>
                      <a:pt x="393" y="922"/>
                    </a:lnTo>
                    <a:lnTo>
                      <a:pt x="379" y="899"/>
                    </a:lnTo>
                    <a:lnTo>
                      <a:pt x="373" y="889"/>
                    </a:lnTo>
                    <a:lnTo>
                      <a:pt x="368" y="878"/>
                    </a:lnTo>
                    <a:lnTo>
                      <a:pt x="365" y="870"/>
                    </a:lnTo>
                    <a:lnTo>
                      <a:pt x="362" y="860"/>
                    </a:lnTo>
                    <a:lnTo>
                      <a:pt x="360" y="850"/>
                    </a:lnTo>
                    <a:lnTo>
                      <a:pt x="360" y="840"/>
                    </a:lnTo>
                    <a:lnTo>
                      <a:pt x="360" y="830"/>
                    </a:lnTo>
                    <a:lnTo>
                      <a:pt x="361" y="821"/>
                    </a:lnTo>
                    <a:lnTo>
                      <a:pt x="364" y="811"/>
                    </a:lnTo>
                    <a:lnTo>
                      <a:pt x="367" y="800"/>
                    </a:lnTo>
                    <a:lnTo>
                      <a:pt x="377" y="776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406" y="714"/>
                    </a:lnTo>
                    <a:lnTo>
                      <a:pt x="425" y="679"/>
                    </a:lnTo>
                    <a:lnTo>
                      <a:pt x="444" y="646"/>
                    </a:lnTo>
                    <a:lnTo>
                      <a:pt x="455" y="629"/>
                    </a:lnTo>
                    <a:lnTo>
                      <a:pt x="466" y="612"/>
                    </a:lnTo>
                    <a:lnTo>
                      <a:pt x="466" y="612"/>
                    </a:lnTo>
                    <a:lnTo>
                      <a:pt x="479" y="596"/>
                    </a:lnTo>
                    <a:lnTo>
                      <a:pt x="492" y="579"/>
                    </a:lnTo>
                    <a:lnTo>
                      <a:pt x="492" y="579"/>
                    </a:lnTo>
                    <a:lnTo>
                      <a:pt x="560" y="500"/>
                    </a:lnTo>
                    <a:lnTo>
                      <a:pt x="623" y="426"/>
                    </a:lnTo>
                    <a:lnTo>
                      <a:pt x="623" y="426"/>
                    </a:lnTo>
                    <a:lnTo>
                      <a:pt x="591" y="432"/>
                    </a:lnTo>
                    <a:lnTo>
                      <a:pt x="560" y="437"/>
                    </a:lnTo>
                    <a:lnTo>
                      <a:pt x="530" y="444"/>
                    </a:lnTo>
                    <a:lnTo>
                      <a:pt x="501" y="450"/>
                    </a:lnTo>
                    <a:lnTo>
                      <a:pt x="474" y="458"/>
                    </a:lnTo>
                    <a:lnTo>
                      <a:pt x="447" y="466"/>
                    </a:lnTo>
                    <a:lnTo>
                      <a:pt x="421" y="475"/>
                    </a:lnTo>
                    <a:lnTo>
                      <a:pt x="396" y="485"/>
                    </a:lnTo>
                    <a:lnTo>
                      <a:pt x="372" y="496"/>
                    </a:lnTo>
                    <a:lnTo>
                      <a:pt x="348" y="507"/>
                    </a:lnTo>
                    <a:lnTo>
                      <a:pt x="325" y="520"/>
                    </a:lnTo>
                    <a:lnTo>
                      <a:pt x="303" y="534"/>
                    </a:lnTo>
                    <a:lnTo>
                      <a:pt x="280" y="549"/>
                    </a:lnTo>
                    <a:lnTo>
                      <a:pt x="257" y="566"/>
                    </a:lnTo>
                    <a:lnTo>
                      <a:pt x="234" y="583"/>
                    </a:lnTo>
                    <a:lnTo>
                      <a:pt x="212" y="603"/>
                    </a:lnTo>
                    <a:lnTo>
                      <a:pt x="212" y="603"/>
                    </a:lnTo>
                    <a:lnTo>
                      <a:pt x="196" y="618"/>
                    </a:lnTo>
                    <a:lnTo>
                      <a:pt x="179" y="633"/>
                    </a:lnTo>
                    <a:lnTo>
                      <a:pt x="164" y="648"/>
                    </a:lnTo>
                    <a:lnTo>
                      <a:pt x="150" y="665"/>
                    </a:lnTo>
                    <a:lnTo>
                      <a:pt x="137" y="682"/>
                    </a:lnTo>
                    <a:lnTo>
                      <a:pt x="124" y="699"/>
                    </a:lnTo>
                    <a:lnTo>
                      <a:pt x="112" y="717"/>
                    </a:lnTo>
                    <a:lnTo>
                      <a:pt x="100" y="734"/>
                    </a:lnTo>
                    <a:lnTo>
                      <a:pt x="89" y="753"/>
                    </a:lnTo>
                    <a:lnTo>
                      <a:pt x="79" y="771"/>
                    </a:lnTo>
                    <a:lnTo>
                      <a:pt x="60" y="811"/>
                    </a:lnTo>
                    <a:lnTo>
                      <a:pt x="42" y="851"/>
                    </a:lnTo>
                    <a:lnTo>
                      <a:pt x="26" y="892"/>
                    </a:lnTo>
                    <a:lnTo>
                      <a:pt x="26" y="892"/>
                    </a:lnTo>
                    <a:lnTo>
                      <a:pt x="17" y="919"/>
                    </a:lnTo>
                    <a:lnTo>
                      <a:pt x="11" y="947"/>
                    </a:lnTo>
                    <a:lnTo>
                      <a:pt x="5" y="975"/>
                    </a:lnTo>
                    <a:lnTo>
                      <a:pt x="2" y="1005"/>
                    </a:lnTo>
                    <a:lnTo>
                      <a:pt x="0" y="1037"/>
                    </a:lnTo>
                    <a:lnTo>
                      <a:pt x="0" y="1072"/>
                    </a:lnTo>
                    <a:lnTo>
                      <a:pt x="2" y="1110"/>
                    </a:lnTo>
                    <a:lnTo>
                      <a:pt x="5" y="1152"/>
                    </a:lnTo>
                    <a:lnTo>
                      <a:pt x="5" y="1152"/>
                    </a:lnTo>
                    <a:lnTo>
                      <a:pt x="10" y="1179"/>
                    </a:lnTo>
                    <a:lnTo>
                      <a:pt x="14" y="1207"/>
                    </a:lnTo>
                    <a:lnTo>
                      <a:pt x="20" y="1236"/>
                    </a:lnTo>
                    <a:lnTo>
                      <a:pt x="27" y="1263"/>
                    </a:lnTo>
                    <a:lnTo>
                      <a:pt x="36" y="1291"/>
                    </a:lnTo>
                    <a:lnTo>
                      <a:pt x="44" y="1319"/>
                    </a:lnTo>
                    <a:lnTo>
                      <a:pt x="55" y="1348"/>
                    </a:lnTo>
                    <a:lnTo>
                      <a:pt x="66" y="1376"/>
                    </a:lnTo>
                    <a:lnTo>
                      <a:pt x="66" y="1376"/>
                    </a:lnTo>
                    <a:lnTo>
                      <a:pt x="79" y="1406"/>
                    </a:lnTo>
                    <a:lnTo>
                      <a:pt x="93" y="1435"/>
                    </a:lnTo>
                    <a:lnTo>
                      <a:pt x="108" y="1463"/>
                    </a:lnTo>
                    <a:lnTo>
                      <a:pt x="123" y="1492"/>
                    </a:lnTo>
                    <a:lnTo>
                      <a:pt x="138" y="1519"/>
                    </a:lnTo>
                    <a:lnTo>
                      <a:pt x="153" y="1545"/>
                    </a:lnTo>
                    <a:lnTo>
                      <a:pt x="170" y="1571"/>
                    </a:lnTo>
                    <a:lnTo>
                      <a:pt x="187" y="1595"/>
                    </a:lnTo>
                    <a:lnTo>
                      <a:pt x="187" y="1595"/>
                    </a:lnTo>
                    <a:lnTo>
                      <a:pt x="178" y="1650"/>
                    </a:lnTo>
                    <a:lnTo>
                      <a:pt x="173" y="1675"/>
                    </a:lnTo>
                    <a:lnTo>
                      <a:pt x="168" y="1699"/>
                    </a:lnTo>
                    <a:lnTo>
                      <a:pt x="162" y="1721"/>
                    </a:lnTo>
                    <a:lnTo>
                      <a:pt x="156" y="1743"/>
                    </a:lnTo>
                    <a:lnTo>
                      <a:pt x="149" y="1765"/>
                    </a:lnTo>
                    <a:lnTo>
                      <a:pt x="141" y="1786"/>
                    </a:lnTo>
                    <a:lnTo>
                      <a:pt x="141" y="1786"/>
                    </a:lnTo>
                    <a:lnTo>
                      <a:pt x="138" y="1793"/>
                    </a:lnTo>
                    <a:lnTo>
                      <a:pt x="137" y="1801"/>
                    </a:lnTo>
                    <a:lnTo>
                      <a:pt x="137" y="1808"/>
                    </a:lnTo>
                    <a:lnTo>
                      <a:pt x="138" y="1814"/>
                    </a:lnTo>
                    <a:lnTo>
                      <a:pt x="140" y="1821"/>
                    </a:lnTo>
                    <a:lnTo>
                      <a:pt x="144" y="1826"/>
                    </a:lnTo>
                    <a:lnTo>
                      <a:pt x="148" y="1831"/>
                    </a:lnTo>
                    <a:lnTo>
                      <a:pt x="152" y="1836"/>
                    </a:lnTo>
                    <a:lnTo>
                      <a:pt x="158" y="1841"/>
                    </a:lnTo>
                    <a:lnTo>
                      <a:pt x="164" y="1846"/>
                    </a:lnTo>
                    <a:lnTo>
                      <a:pt x="177" y="1853"/>
                    </a:lnTo>
                    <a:lnTo>
                      <a:pt x="193" y="1860"/>
                    </a:lnTo>
                    <a:lnTo>
                      <a:pt x="208" y="1865"/>
                    </a:lnTo>
                    <a:lnTo>
                      <a:pt x="208" y="1865"/>
                    </a:lnTo>
                    <a:lnTo>
                      <a:pt x="236" y="1873"/>
                    </a:lnTo>
                    <a:lnTo>
                      <a:pt x="260" y="1879"/>
                    </a:lnTo>
                    <a:lnTo>
                      <a:pt x="260" y="1879"/>
                    </a:lnTo>
                    <a:lnTo>
                      <a:pt x="280" y="1885"/>
                    </a:lnTo>
                    <a:lnTo>
                      <a:pt x="306" y="1891"/>
                    </a:lnTo>
                    <a:lnTo>
                      <a:pt x="335" y="1898"/>
                    </a:lnTo>
                    <a:lnTo>
                      <a:pt x="368" y="1902"/>
                    </a:lnTo>
                    <a:lnTo>
                      <a:pt x="383" y="1903"/>
                    </a:lnTo>
                    <a:lnTo>
                      <a:pt x="398" y="1904"/>
                    </a:lnTo>
                    <a:lnTo>
                      <a:pt x="413" y="1903"/>
                    </a:lnTo>
                    <a:lnTo>
                      <a:pt x="426" y="1902"/>
                    </a:lnTo>
                    <a:lnTo>
                      <a:pt x="437" y="1899"/>
                    </a:lnTo>
                    <a:lnTo>
                      <a:pt x="446" y="1894"/>
                    </a:lnTo>
                    <a:lnTo>
                      <a:pt x="450" y="1890"/>
                    </a:lnTo>
                    <a:lnTo>
                      <a:pt x="453" y="1887"/>
                    </a:lnTo>
                    <a:lnTo>
                      <a:pt x="455" y="1884"/>
                    </a:lnTo>
                    <a:lnTo>
                      <a:pt x="457" y="1878"/>
                    </a:lnTo>
                    <a:lnTo>
                      <a:pt x="457" y="1878"/>
                    </a:lnTo>
                    <a:lnTo>
                      <a:pt x="462" y="1858"/>
                    </a:lnTo>
                    <a:lnTo>
                      <a:pt x="465" y="1837"/>
                    </a:lnTo>
                    <a:lnTo>
                      <a:pt x="465" y="1817"/>
                    </a:lnTo>
                    <a:lnTo>
                      <a:pt x="464" y="1794"/>
                    </a:lnTo>
                    <a:lnTo>
                      <a:pt x="464" y="1794"/>
                    </a:lnTo>
                    <a:lnTo>
                      <a:pt x="480" y="1763"/>
                    </a:lnTo>
                    <a:lnTo>
                      <a:pt x="492" y="1742"/>
                    </a:lnTo>
                    <a:lnTo>
                      <a:pt x="516" y="1706"/>
                    </a:lnTo>
                    <a:lnTo>
                      <a:pt x="516" y="1706"/>
                    </a:lnTo>
                    <a:lnTo>
                      <a:pt x="523" y="1694"/>
                    </a:lnTo>
                    <a:lnTo>
                      <a:pt x="527" y="1684"/>
                    </a:lnTo>
                    <a:lnTo>
                      <a:pt x="531" y="1675"/>
                    </a:lnTo>
                    <a:lnTo>
                      <a:pt x="533" y="1666"/>
                    </a:lnTo>
                    <a:lnTo>
                      <a:pt x="536" y="1657"/>
                    </a:lnTo>
                    <a:lnTo>
                      <a:pt x="537" y="1646"/>
                    </a:lnTo>
                    <a:lnTo>
                      <a:pt x="537" y="1622"/>
                    </a:lnTo>
                    <a:lnTo>
                      <a:pt x="537" y="1622"/>
                    </a:lnTo>
                    <a:lnTo>
                      <a:pt x="537" y="1531"/>
                    </a:lnTo>
                    <a:lnTo>
                      <a:pt x="537" y="1486"/>
                    </a:lnTo>
                    <a:lnTo>
                      <a:pt x="538" y="1453"/>
                    </a:lnTo>
                    <a:lnTo>
                      <a:pt x="538" y="1453"/>
                    </a:lnTo>
                    <a:lnTo>
                      <a:pt x="538" y="1455"/>
                    </a:lnTo>
                    <a:lnTo>
                      <a:pt x="538" y="1455"/>
                    </a:lnTo>
                    <a:lnTo>
                      <a:pt x="548" y="1497"/>
                    </a:lnTo>
                    <a:lnTo>
                      <a:pt x="556" y="1547"/>
                    </a:lnTo>
                    <a:lnTo>
                      <a:pt x="556" y="1547"/>
                    </a:lnTo>
                    <a:lnTo>
                      <a:pt x="558" y="1559"/>
                    </a:lnTo>
                    <a:lnTo>
                      <a:pt x="558" y="1559"/>
                    </a:lnTo>
                    <a:lnTo>
                      <a:pt x="598" y="1565"/>
                    </a:lnTo>
                    <a:lnTo>
                      <a:pt x="636" y="1569"/>
                    </a:lnTo>
                    <a:lnTo>
                      <a:pt x="674" y="1571"/>
                    </a:lnTo>
                    <a:lnTo>
                      <a:pt x="712" y="1572"/>
                    </a:lnTo>
                    <a:lnTo>
                      <a:pt x="751" y="1570"/>
                    </a:lnTo>
                    <a:lnTo>
                      <a:pt x="789" y="1567"/>
                    </a:lnTo>
                    <a:lnTo>
                      <a:pt x="827" y="1562"/>
                    </a:lnTo>
                    <a:lnTo>
                      <a:pt x="866" y="1555"/>
                    </a:lnTo>
                    <a:lnTo>
                      <a:pt x="866" y="1555"/>
                    </a:lnTo>
                    <a:lnTo>
                      <a:pt x="869" y="1544"/>
                    </a:lnTo>
                    <a:lnTo>
                      <a:pt x="872" y="1531"/>
                    </a:lnTo>
                    <a:lnTo>
                      <a:pt x="872" y="1531"/>
                    </a:lnTo>
                    <a:lnTo>
                      <a:pt x="879" y="1512"/>
                    </a:lnTo>
                    <a:lnTo>
                      <a:pt x="886" y="1495"/>
                    </a:lnTo>
                    <a:lnTo>
                      <a:pt x="894" y="1476"/>
                    </a:lnTo>
                    <a:lnTo>
                      <a:pt x="899" y="1459"/>
                    </a:lnTo>
                    <a:lnTo>
                      <a:pt x="899" y="1459"/>
                    </a:lnTo>
                    <a:lnTo>
                      <a:pt x="899" y="1471"/>
                    </a:lnTo>
                    <a:lnTo>
                      <a:pt x="899" y="1471"/>
                    </a:lnTo>
                    <a:lnTo>
                      <a:pt x="894" y="1530"/>
                    </a:lnTo>
                    <a:lnTo>
                      <a:pt x="894" y="1530"/>
                    </a:lnTo>
                    <a:lnTo>
                      <a:pt x="893" y="1547"/>
                    </a:lnTo>
                    <a:lnTo>
                      <a:pt x="893" y="1564"/>
                    </a:lnTo>
                    <a:lnTo>
                      <a:pt x="894" y="1580"/>
                    </a:lnTo>
                    <a:lnTo>
                      <a:pt x="895" y="1597"/>
                    </a:lnTo>
                    <a:lnTo>
                      <a:pt x="895" y="1597"/>
                    </a:lnTo>
                    <a:lnTo>
                      <a:pt x="900" y="1638"/>
                    </a:lnTo>
                    <a:lnTo>
                      <a:pt x="900" y="1638"/>
                    </a:lnTo>
                    <a:lnTo>
                      <a:pt x="894" y="1629"/>
                    </a:lnTo>
                    <a:lnTo>
                      <a:pt x="887" y="1620"/>
                    </a:lnTo>
                    <a:lnTo>
                      <a:pt x="881" y="1610"/>
                    </a:lnTo>
                    <a:lnTo>
                      <a:pt x="874" y="1602"/>
                    </a:lnTo>
                    <a:lnTo>
                      <a:pt x="874" y="1602"/>
                    </a:lnTo>
                    <a:lnTo>
                      <a:pt x="817" y="1640"/>
                    </a:lnTo>
                    <a:lnTo>
                      <a:pt x="789" y="1655"/>
                    </a:lnTo>
                    <a:lnTo>
                      <a:pt x="759" y="1672"/>
                    </a:lnTo>
                    <a:lnTo>
                      <a:pt x="759" y="1672"/>
                    </a:lnTo>
                    <a:lnTo>
                      <a:pt x="752" y="1677"/>
                    </a:lnTo>
                    <a:lnTo>
                      <a:pt x="747" y="1682"/>
                    </a:lnTo>
                    <a:lnTo>
                      <a:pt x="744" y="1688"/>
                    </a:lnTo>
                    <a:lnTo>
                      <a:pt x="741" y="1695"/>
                    </a:lnTo>
                    <a:lnTo>
                      <a:pt x="740" y="1702"/>
                    </a:lnTo>
                    <a:lnTo>
                      <a:pt x="740" y="1711"/>
                    </a:lnTo>
                    <a:lnTo>
                      <a:pt x="740" y="1718"/>
                    </a:lnTo>
                    <a:lnTo>
                      <a:pt x="743" y="1727"/>
                    </a:lnTo>
                    <a:lnTo>
                      <a:pt x="748" y="1745"/>
                    </a:lnTo>
                    <a:lnTo>
                      <a:pt x="755" y="1763"/>
                    </a:lnTo>
                    <a:lnTo>
                      <a:pt x="763" y="1780"/>
                    </a:lnTo>
                    <a:lnTo>
                      <a:pt x="772" y="1797"/>
                    </a:lnTo>
                    <a:lnTo>
                      <a:pt x="772" y="1797"/>
                    </a:lnTo>
                    <a:lnTo>
                      <a:pt x="785" y="1818"/>
                    </a:lnTo>
                    <a:lnTo>
                      <a:pt x="785" y="1818"/>
                    </a:lnTo>
                    <a:lnTo>
                      <a:pt x="802" y="1845"/>
                    </a:lnTo>
                    <a:lnTo>
                      <a:pt x="820" y="1870"/>
                    </a:lnTo>
                    <a:lnTo>
                      <a:pt x="829" y="1882"/>
                    </a:lnTo>
                    <a:lnTo>
                      <a:pt x="838" y="1894"/>
                    </a:lnTo>
                    <a:lnTo>
                      <a:pt x="848" y="1903"/>
                    </a:lnTo>
                    <a:lnTo>
                      <a:pt x="859" y="1913"/>
                    </a:lnTo>
                    <a:lnTo>
                      <a:pt x="870" y="1922"/>
                    </a:lnTo>
                    <a:lnTo>
                      <a:pt x="881" y="1928"/>
                    </a:lnTo>
                    <a:lnTo>
                      <a:pt x="893" y="1933"/>
                    </a:lnTo>
                    <a:lnTo>
                      <a:pt x="905" y="1936"/>
                    </a:lnTo>
                    <a:lnTo>
                      <a:pt x="918" y="1937"/>
                    </a:lnTo>
                    <a:lnTo>
                      <a:pt x="931" y="1936"/>
                    </a:lnTo>
                    <a:lnTo>
                      <a:pt x="945" y="1932"/>
                    </a:lnTo>
                    <a:lnTo>
                      <a:pt x="959" y="1925"/>
                    </a:lnTo>
                    <a:lnTo>
                      <a:pt x="959" y="1925"/>
                    </a:lnTo>
                    <a:lnTo>
                      <a:pt x="969" y="1920"/>
                    </a:lnTo>
                    <a:lnTo>
                      <a:pt x="978" y="1912"/>
                    </a:lnTo>
                    <a:lnTo>
                      <a:pt x="985" y="1903"/>
                    </a:lnTo>
                    <a:lnTo>
                      <a:pt x="993" y="1895"/>
                    </a:lnTo>
                    <a:lnTo>
                      <a:pt x="1006" y="1875"/>
                    </a:lnTo>
                    <a:lnTo>
                      <a:pt x="1019" y="1857"/>
                    </a:lnTo>
                    <a:lnTo>
                      <a:pt x="1019" y="1857"/>
                    </a:lnTo>
                    <a:lnTo>
                      <a:pt x="1032" y="1847"/>
                    </a:lnTo>
                    <a:lnTo>
                      <a:pt x="1052" y="1831"/>
                    </a:lnTo>
                    <a:lnTo>
                      <a:pt x="1104" y="1790"/>
                    </a:lnTo>
                    <a:lnTo>
                      <a:pt x="1155" y="1750"/>
                    </a:lnTo>
                    <a:lnTo>
                      <a:pt x="1175" y="1735"/>
                    </a:lnTo>
                    <a:lnTo>
                      <a:pt x="1187" y="1726"/>
                    </a:lnTo>
                    <a:lnTo>
                      <a:pt x="1187" y="1726"/>
                    </a:lnTo>
                    <a:lnTo>
                      <a:pt x="1192" y="1721"/>
                    </a:lnTo>
                    <a:lnTo>
                      <a:pt x="1200" y="1714"/>
                    </a:lnTo>
                    <a:lnTo>
                      <a:pt x="1209" y="1703"/>
                    </a:lnTo>
                    <a:lnTo>
                      <a:pt x="1218" y="1691"/>
                    </a:lnTo>
                    <a:lnTo>
                      <a:pt x="1240" y="1659"/>
                    </a:lnTo>
                    <a:lnTo>
                      <a:pt x="1263" y="1625"/>
                    </a:lnTo>
                    <a:lnTo>
                      <a:pt x="1285" y="1589"/>
                    </a:lnTo>
                    <a:lnTo>
                      <a:pt x="1304" y="1554"/>
                    </a:lnTo>
                    <a:lnTo>
                      <a:pt x="1319" y="1524"/>
                    </a:lnTo>
                    <a:lnTo>
                      <a:pt x="1324" y="1513"/>
                    </a:lnTo>
                    <a:lnTo>
                      <a:pt x="1327" y="1504"/>
                    </a:lnTo>
                    <a:lnTo>
                      <a:pt x="1327" y="1504"/>
                    </a:lnTo>
                    <a:lnTo>
                      <a:pt x="1338" y="1471"/>
                    </a:lnTo>
                    <a:lnTo>
                      <a:pt x="1349" y="1439"/>
                    </a:lnTo>
                    <a:lnTo>
                      <a:pt x="1370" y="1378"/>
                    </a:lnTo>
                    <a:lnTo>
                      <a:pt x="1380" y="1348"/>
                    </a:lnTo>
                    <a:lnTo>
                      <a:pt x="1387" y="1316"/>
                    </a:lnTo>
                    <a:lnTo>
                      <a:pt x="1394" y="1284"/>
                    </a:lnTo>
                    <a:lnTo>
                      <a:pt x="1398" y="1249"/>
                    </a:lnTo>
                    <a:lnTo>
                      <a:pt x="1398" y="1249"/>
                    </a:lnTo>
                    <a:lnTo>
                      <a:pt x="1375" y="1239"/>
                    </a:lnTo>
                    <a:lnTo>
                      <a:pt x="1356" y="1228"/>
                    </a:lnTo>
                    <a:lnTo>
                      <a:pt x="1338" y="1216"/>
                    </a:lnTo>
                    <a:lnTo>
                      <a:pt x="1321" y="1204"/>
                    </a:lnTo>
                    <a:lnTo>
                      <a:pt x="1306" y="1190"/>
                    </a:lnTo>
                    <a:lnTo>
                      <a:pt x="1290" y="1175"/>
                    </a:lnTo>
                    <a:lnTo>
                      <a:pt x="1274" y="1158"/>
                    </a:lnTo>
                    <a:lnTo>
                      <a:pt x="1258" y="1140"/>
                    </a:lnTo>
                    <a:lnTo>
                      <a:pt x="1258" y="1140"/>
                    </a:lnTo>
                    <a:lnTo>
                      <a:pt x="1257" y="1138"/>
                    </a:lnTo>
                    <a:lnTo>
                      <a:pt x="1257" y="1138"/>
                    </a:lnTo>
                    <a:lnTo>
                      <a:pt x="1258" y="1139"/>
                    </a:lnTo>
                    <a:lnTo>
                      <a:pt x="1258" y="1139"/>
                    </a:lnTo>
                    <a:lnTo>
                      <a:pt x="1261" y="1141"/>
                    </a:lnTo>
                    <a:lnTo>
                      <a:pt x="1261" y="1141"/>
                    </a:lnTo>
                    <a:lnTo>
                      <a:pt x="1284" y="1157"/>
                    </a:lnTo>
                    <a:lnTo>
                      <a:pt x="1307" y="1171"/>
                    </a:lnTo>
                    <a:lnTo>
                      <a:pt x="1330" y="1184"/>
                    </a:lnTo>
                    <a:lnTo>
                      <a:pt x="1352" y="1196"/>
                    </a:lnTo>
                    <a:lnTo>
                      <a:pt x="1374" y="1207"/>
                    </a:lnTo>
                    <a:lnTo>
                      <a:pt x="1398" y="1216"/>
                    </a:lnTo>
                    <a:lnTo>
                      <a:pt x="1422" y="1225"/>
                    </a:lnTo>
                    <a:lnTo>
                      <a:pt x="1447" y="1233"/>
                    </a:lnTo>
                    <a:lnTo>
                      <a:pt x="1447" y="1233"/>
                    </a:lnTo>
                    <a:lnTo>
                      <a:pt x="1524" y="1302"/>
                    </a:lnTo>
                    <a:lnTo>
                      <a:pt x="1524" y="1302"/>
                    </a:lnTo>
                    <a:lnTo>
                      <a:pt x="1553" y="1327"/>
                    </a:lnTo>
                    <a:lnTo>
                      <a:pt x="1568" y="1339"/>
                    </a:lnTo>
                    <a:lnTo>
                      <a:pt x="1583" y="1350"/>
                    </a:lnTo>
                    <a:lnTo>
                      <a:pt x="1599" y="1359"/>
                    </a:lnTo>
                    <a:lnTo>
                      <a:pt x="1616" y="1366"/>
                    </a:lnTo>
                    <a:lnTo>
                      <a:pt x="1625" y="1368"/>
                    </a:lnTo>
                    <a:lnTo>
                      <a:pt x="1634" y="1371"/>
                    </a:lnTo>
                    <a:lnTo>
                      <a:pt x="1644" y="1372"/>
                    </a:lnTo>
                    <a:lnTo>
                      <a:pt x="1654" y="1373"/>
                    </a:lnTo>
                    <a:lnTo>
                      <a:pt x="1654" y="1373"/>
                    </a:lnTo>
                    <a:lnTo>
                      <a:pt x="1664" y="1372"/>
                    </a:lnTo>
                    <a:lnTo>
                      <a:pt x="1674" y="1371"/>
                    </a:lnTo>
                    <a:lnTo>
                      <a:pt x="1685" y="1370"/>
                    </a:lnTo>
                    <a:lnTo>
                      <a:pt x="1694" y="1366"/>
                    </a:lnTo>
                    <a:lnTo>
                      <a:pt x="1694" y="1366"/>
                    </a:lnTo>
                    <a:lnTo>
                      <a:pt x="1712" y="1361"/>
                    </a:lnTo>
                    <a:lnTo>
                      <a:pt x="1729" y="1352"/>
                    </a:lnTo>
                    <a:lnTo>
                      <a:pt x="1746" y="1342"/>
                    </a:lnTo>
                    <a:lnTo>
                      <a:pt x="1760" y="1330"/>
                    </a:lnTo>
                    <a:lnTo>
                      <a:pt x="1774" y="1316"/>
                    </a:lnTo>
                    <a:lnTo>
                      <a:pt x="1785" y="1302"/>
                    </a:lnTo>
                    <a:lnTo>
                      <a:pt x="1795" y="1287"/>
                    </a:lnTo>
                    <a:lnTo>
                      <a:pt x="1798" y="1278"/>
                    </a:lnTo>
                    <a:lnTo>
                      <a:pt x="1801" y="1270"/>
                    </a:lnTo>
                    <a:lnTo>
                      <a:pt x="1801" y="1270"/>
                    </a:lnTo>
                    <a:lnTo>
                      <a:pt x="1821" y="1204"/>
                    </a:lnTo>
                    <a:lnTo>
                      <a:pt x="1821" y="1204"/>
                    </a:lnTo>
                    <a:lnTo>
                      <a:pt x="1786" y="1194"/>
                    </a:lnTo>
                    <a:lnTo>
                      <a:pt x="1786" y="1194"/>
                    </a:lnTo>
                    <a:lnTo>
                      <a:pt x="1778" y="1214"/>
                    </a:lnTo>
                    <a:lnTo>
                      <a:pt x="1775" y="1229"/>
                    </a:lnTo>
                    <a:lnTo>
                      <a:pt x="1772" y="1243"/>
                    </a:lnTo>
                    <a:lnTo>
                      <a:pt x="1768" y="1258"/>
                    </a:lnTo>
                    <a:lnTo>
                      <a:pt x="1768" y="1258"/>
                    </a:lnTo>
                    <a:lnTo>
                      <a:pt x="1766" y="1265"/>
                    </a:lnTo>
                    <a:lnTo>
                      <a:pt x="1763" y="1272"/>
                    </a:lnTo>
                    <a:lnTo>
                      <a:pt x="1759" y="1278"/>
                    </a:lnTo>
                    <a:lnTo>
                      <a:pt x="1753" y="1284"/>
                    </a:lnTo>
                    <a:lnTo>
                      <a:pt x="1748" y="1289"/>
                    </a:lnTo>
                    <a:lnTo>
                      <a:pt x="1741" y="1294"/>
                    </a:lnTo>
                    <a:lnTo>
                      <a:pt x="1735" y="1299"/>
                    </a:lnTo>
                    <a:lnTo>
                      <a:pt x="1727" y="1303"/>
                    </a:lnTo>
                    <a:lnTo>
                      <a:pt x="1718" y="1306"/>
                    </a:lnTo>
                    <a:lnTo>
                      <a:pt x="1710" y="1309"/>
                    </a:lnTo>
                    <a:lnTo>
                      <a:pt x="1701" y="1311"/>
                    </a:lnTo>
                    <a:lnTo>
                      <a:pt x="1691" y="1312"/>
                    </a:lnTo>
                    <a:lnTo>
                      <a:pt x="1681" y="1313"/>
                    </a:lnTo>
                    <a:lnTo>
                      <a:pt x="1672" y="1312"/>
                    </a:lnTo>
                    <a:lnTo>
                      <a:pt x="1662" y="1311"/>
                    </a:lnTo>
                    <a:lnTo>
                      <a:pt x="1652" y="1310"/>
                    </a:lnTo>
                    <a:lnTo>
                      <a:pt x="1652" y="1310"/>
                    </a:lnTo>
                    <a:lnTo>
                      <a:pt x="1628" y="1303"/>
                    </a:lnTo>
                    <a:lnTo>
                      <a:pt x="1620" y="1300"/>
                    </a:lnTo>
                    <a:lnTo>
                      <a:pt x="1614" y="1297"/>
                    </a:lnTo>
                    <a:lnTo>
                      <a:pt x="1614" y="1297"/>
                    </a:lnTo>
                    <a:lnTo>
                      <a:pt x="1619" y="1307"/>
                    </a:lnTo>
                    <a:lnTo>
                      <a:pt x="1622" y="1312"/>
                    </a:lnTo>
                    <a:lnTo>
                      <a:pt x="1627" y="1316"/>
                    </a:lnTo>
                    <a:lnTo>
                      <a:pt x="1631" y="1321"/>
                    </a:lnTo>
                    <a:lnTo>
                      <a:pt x="1637" y="1324"/>
                    </a:lnTo>
                    <a:lnTo>
                      <a:pt x="1643" y="1326"/>
                    </a:lnTo>
                    <a:lnTo>
                      <a:pt x="1650" y="1328"/>
                    </a:lnTo>
                    <a:lnTo>
                      <a:pt x="1650" y="1328"/>
                    </a:lnTo>
                    <a:lnTo>
                      <a:pt x="1666" y="1330"/>
                    </a:lnTo>
                    <a:lnTo>
                      <a:pt x="1681" y="1331"/>
                    </a:lnTo>
                    <a:lnTo>
                      <a:pt x="1699" y="1330"/>
                    </a:lnTo>
                    <a:lnTo>
                      <a:pt x="1721" y="1327"/>
                    </a:lnTo>
                    <a:lnTo>
                      <a:pt x="1721" y="1327"/>
                    </a:lnTo>
                    <a:lnTo>
                      <a:pt x="1697" y="1338"/>
                    </a:lnTo>
                    <a:lnTo>
                      <a:pt x="1687" y="1341"/>
                    </a:lnTo>
                    <a:lnTo>
                      <a:pt x="1678" y="1343"/>
                    </a:lnTo>
                    <a:lnTo>
                      <a:pt x="1678" y="1343"/>
                    </a:lnTo>
                    <a:lnTo>
                      <a:pt x="1669" y="1345"/>
                    </a:lnTo>
                    <a:lnTo>
                      <a:pt x="1660" y="1345"/>
                    </a:lnTo>
                    <a:lnTo>
                      <a:pt x="1650" y="1343"/>
                    </a:lnTo>
                    <a:lnTo>
                      <a:pt x="1640" y="1341"/>
                    </a:lnTo>
                    <a:lnTo>
                      <a:pt x="1640" y="1341"/>
                    </a:lnTo>
                    <a:lnTo>
                      <a:pt x="1627" y="1338"/>
                    </a:lnTo>
                    <a:lnTo>
                      <a:pt x="1617" y="1333"/>
                    </a:lnTo>
                    <a:lnTo>
                      <a:pt x="1608" y="1326"/>
                    </a:lnTo>
                    <a:lnTo>
                      <a:pt x="1602" y="1317"/>
                    </a:lnTo>
                    <a:lnTo>
                      <a:pt x="1596" y="1309"/>
                    </a:lnTo>
                    <a:lnTo>
                      <a:pt x="1593" y="1299"/>
                    </a:lnTo>
                    <a:lnTo>
                      <a:pt x="1591" y="1288"/>
                    </a:lnTo>
                    <a:lnTo>
                      <a:pt x="1590" y="1276"/>
                    </a:lnTo>
                    <a:lnTo>
                      <a:pt x="1591" y="1264"/>
                    </a:lnTo>
                    <a:lnTo>
                      <a:pt x="1592" y="1252"/>
                    </a:lnTo>
                    <a:lnTo>
                      <a:pt x="1596" y="1228"/>
                    </a:lnTo>
                    <a:lnTo>
                      <a:pt x="1602" y="1204"/>
                    </a:lnTo>
                    <a:lnTo>
                      <a:pt x="1608" y="1182"/>
                    </a:lnTo>
                    <a:lnTo>
                      <a:pt x="1608" y="1182"/>
                    </a:lnTo>
                    <a:lnTo>
                      <a:pt x="1612" y="1169"/>
                    </a:lnTo>
                    <a:lnTo>
                      <a:pt x="1613" y="1156"/>
                    </a:lnTo>
                    <a:lnTo>
                      <a:pt x="1614" y="1143"/>
                    </a:lnTo>
                    <a:lnTo>
                      <a:pt x="1614" y="1130"/>
                    </a:lnTo>
                    <a:lnTo>
                      <a:pt x="1614" y="1117"/>
                    </a:lnTo>
                    <a:lnTo>
                      <a:pt x="1612" y="1104"/>
                    </a:lnTo>
                    <a:lnTo>
                      <a:pt x="1607" y="1078"/>
                    </a:lnTo>
                    <a:lnTo>
                      <a:pt x="1607" y="1078"/>
                    </a:lnTo>
                    <a:lnTo>
                      <a:pt x="1637" y="1096"/>
                    </a:lnTo>
                    <a:lnTo>
                      <a:pt x="1652" y="1105"/>
                    </a:lnTo>
                    <a:lnTo>
                      <a:pt x="1667" y="1112"/>
                    </a:lnTo>
                    <a:lnTo>
                      <a:pt x="1667" y="1112"/>
                    </a:lnTo>
                    <a:lnTo>
                      <a:pt x="1678" y="1117"/>
                    </a:lnTo>
                    <a:lnTo>
                      <a:pt x="1689" y="1121"/>
                    </a:lnTo>
                    <a:lnTo>
                      <a:pt x="1689" y="1121"/>
                    </a:lnTo>
                    <a:lnTo>
                      <a:pt x="1746" y="1140"/>
                    </a:lnTo>
                    <a:lnTo>
                      <a:pt x="1775" y="1148"/>
                    </a:lnTo>
                    <a:lnTo>
                      <a:pt x="1805" y="1157"/>
                    </a:lnTo>
                    <a:lnTo>
                      <a:pt x="1835" y="1165"/>
                    </a:lnTo>
                    <a:lnTo>
                      <a:pt x="1865" y="1171"/>
                    </a:lnTo>
                    <a:lnTo>
                      <a:pt x="1896" y="1177"/>
                    </a:lnTo>
                    <a:lnTo>
                      <a:pt x="1926" y="1180"/>
                    </a:lnTo>
                    <a:lnTo>
                      <a:pt x="1957" y="1182"/>
                    </a:lnTo>
                    <a:lnTo>
                      <a:pt x="1987" y="1183"/>
                    </a:lnTo>
                    <a:lnTo>
                      <a:pt x="2018" y="1182"/>
                    </a:lnTo>
                    <a:lnTo>
                      <a:pt x="2048" y="1179"/>
                    </a:lnTo>
                    <a:lnTo>
                      <a:pt x="2078" y="1172"/>
                    </a:lnTo>
                    <a:lnTo>
                      <a:pt x="2093" y="1169"/>
                    </a:lnTo>
                    <a:lnTo>
                      <a:pt x="2107" y="1165"/>
                    </a:lnTo>
                    <a:lnTo>
                      <a:pt x="2122" y="1159"/>
                    </a:lnTo>
                    <a:lnTo>
                      <a:pt x="2137" y="1153"/>
                    </a:lnTo>
                    <a:lnTo>
                      <a:pt x="2151" y="1146"/>
                    </a:lnTo>
                    <a:lnTo>
                      <a:pt x="2165" y="1139"/>
                    </a:lnTo>
                    <a:lnTo>
                      <a:pt x="2165" y="1139"/>
                    </a:lnTo>
                    <a:lnTo>
                      <a:pt x="2187" y="1126"/>
                    </a:lnTo>
                    <a:lnTo>
                      <a:pt x="2206" y="1110"/>
                    </a:lnTo>
                    <a:lnTo>
                      <a:pt x="2226" y="1094"/>
                    </a:lnTo>
                    <a:lnTo>
                      <a:pt x="2243" y="1077"/>
                    </a:lnTo>
                    <a:lnTo>
                      <a:pt x="2260" y="1057"/>
                    </a:lnTo>
                    <a:lnTo>
                      <a:pt x="2275" y="1036"/>
                    </a:lnTo>
                    <a:lnTo>
                      <a:pt x="2289" y="1014"/>
                    </a:lnTo>
                    <a:lnTo>
                      <a:pt x="2302" y="992"/>
                    </a:lnTo>
                    <a:lnTo>
                      <a:pt x="2313" y="969"/>
                    </a:lnTo>
                    <a:lnTo>
                      <a:pt x="2324" y="945"/>
                    </a:lnTo>
                    <a:lnTo>
                      <a:pt x="2333" y="920"/>
                    </a:lnTo>
                    <a:lnTo>
                      <a:pt x="2341" y="895"/>
                    </a:lnTo>
                    <a:lnTo>
                      <a:pt x="2348" y="870"/>
                    </a:lnTo>
                    <a:lnTo>
                      <a:pt x="2353" y="844"/>
                    </a:lnTo>
                    <a:lnTo>
                      <a:pt x="2358" y="819"/>
                    </a:lnTo>
                    <a:lnTo>
                      <a:pt x="2361" y="794"/>
                    </a:lnTo>
                    <a:lnTo>
                      <a:pt x="2361" y="794"/>
                    </a:lnTo>
                    <a:lnTo>
                      <a:pt x="2363" y="771"/>
                    </a:lnTo>
                    <a:lnTo>
                      <a:pt x="2364" y="746"/>
                    </a:lnTo>
                    <a:lnTo>
                      <a:pt x="2365" y="721"/>
                    </a:lnTo>
                    <a:lnTo>
                      <a:pt x="2364" y="694"/>
                    </a:lnTo>
                    <a:lnTo>
                      <a:pt x="2363" y="667"/>
                    </a:lnTo>
                    <a:lnTo>
                      <a:pt x="2361" y="640"/>
                    </a:lnTo>
                    <a:lnTo>
                      <a:pt x="2359" y="611"/>
                    </a:lnTo>
                    <a:lnTo>
                      <a:pt x="2355" y="583"/>
                    </a:lnTo>
                    <a:lnTo>
                      <a:pt x="2351" y="554"/>
                    </a:lnTo>
                    <a:lnTo>
                      <a:pt x="2347" y="526"/>
                    </a:lnTo>
                    <a:lnTo>
                      <a:pt x="2341" y="498"/>
                    </a:lnTo>
                    <a:lnTo>
                      <a:pt x="2335" y="471"/>
                    </a:lnTo>
                    <a:lnTo>
                      <a:pt x="2328" y="445"/>
                    </a:lnTo>
                    <a:lnTo>
                      <a:pt x="2321" y="419"/>
                    </a:lnTo>
                    <a:lnTo>
                      <a:pt x="2312" y="395"/>
                    </a:lnTo>
                    <a:lnTo>
                      <a:pt x="2303" y="372"/>
                    </a:lnTo>
                    <a:lnTo>
                      <a:pt x="2303" y="372"/>
                    </a:lnTo>
                    <a:close/>
                    <a:moveTo>
                      <a:pt x="1080" y="332"/>
                    </a:moveTo>
                    <a:lnTo>
                      <a:pt x="1080" y="332"/>
                    </a:lnTo>
                    <a:lnTo>
                      <a:pt x="1051" y="342"/>
                    </a:lnTo>
                    <a:lnTo>
                      <a:pt x="1022" y="352"/>
                    </a:lnTo>
                    <a:lnTo>
                      <a:pt x="994" y="361"/>
                    </a:lnTo>
                    <a:lnTo>
                      <a:pt x="965" y="368"/>
                    </a:lnTo>
                    <a:lnTo>
                      <a:pt x="965" y="368"/>
                    </a:lnTo>
                    <a:lnTo>
                      <a:pt x="937" y="404"/>
                    </a:lnTo>
                    <a:lnTo>
                      <a:pt x="927" y="421"/>
                    </a:lnTo>
                    <a:lnTo>
                      <a:pt x="917" y="437"/>
                    </a:lnTo>
                    <a:lnTo>
                      <a:pt x="908" y="454"/>
                    </a:lnTo>
                    <a:lnTo>
                      <a:pt x="900" y="473"/>
                    </a:lnTo>
                    <a:lnTo>
                      <a:pt x="895" y="495"/>
                    </a:lnTo>
                    <a:lnTo>
                      <a:pt x="891" y="520"/>
                    </a:lnTo>
                    <a:lnTo>
                      <a:pt x="891" y="520"/>
                    </a:lnTo>
                    <a:lnTo>
                      <a:pt x="885" y="476"/>
                    </a:lnTo>
                    <a:lnTo>
                      <a:pt x="884" y="460"/>
                    </a:lnTo>
                    <a:lnTo>
                      <a:pt x="884" y="446"/>
                    </a:lnTo>
                    <a:lnTo>
                      <a:pt x="886" y="432"/>
                    </a:lnTo>
                    <a:lnTo>
                      <a:pt x="892" y="419"/>
                    </a:lnTo>
                    <a:lnTo>
                      <a:pt x="898" y="402"/>
                    </a:lnTo>
                    <a:lnTo>
                      <a:pt x="909" y="385"/>
                    </a:lnTo>
                    <a:lnTo>
                      <a:pt x="909" y="385"/>
                    </a:lnTo>
                    <a:lnTo>
                      <a:pt x="895" y="393"/>
                    </a:lnTo>
                    <a:lnTo>
                      <a:pt x="880" y="405"/>
                    </a:lnTo>
                    <a:lnTo>
                      <a:pt x="880" y="405"/>
                    </a:lnTo>
                    <a:lnTo>
                      <a:pt x="871" y="414"/>
                    </a:lnTo>
                    <a:lnTo>
                      <a:pt x="862" y="424"/>
                    </a:lnTo>
                    <a:lnTo>
                      <a:pt x="854" y="437"/>
                    </a:lnTo>
                    <a:lnTo>
                      <a:pt x="845" y="451"/>
                    </a:lnTo>
                    <a:lnTo>
                      <a:pt x="827" y="483"/>
                    </a:lnTo>
                    <a:lnTo>
                      <a:pt x="810" y="518"/>
                    </a:lnTo>
                    <a:lnTo>
                      <a:pt x="795" y="554"/>
                    </a:lnTo>
                    <a:lnTo>
                      <a:pt x="780" y="587"/>
                    </a:lnTo>
                    <a:lnTo>
                      <a:pt x="757" y="641"/>
                    </a:lnTo>
                    <a:lnTo>
                      <a:pt x="757" y="641"/>
                    </a:lnTo>
                    <a:lnTo>
                      <a:pt x="759" y="633"/>
                    </a:lnTo>
                    <a:lnTo>
                      <a:pt x="759" y="633"/>
                    </a:lnTo>
                    <a:lnTo>
                      <a:pt x="766" y="605"/>
                    </a:lnTo>
                    <a:lnTo>
                      <a:pt x="775" y="571"/>
                    </a:lnTo>
                    <a:lnTo>
                      <a:pt x="787" y="534"/>
                    </a:lnTo>
                    <a:lnTo>
                      <a:pt x="800" y="496"/>
                    </a:lnTo>
                    <a:lnTo>
                      <a:pt x="814" y="459"/>
                    </a:lnTo>
                    <a:lnTo>
                      <a:pt x="822" y="441"/>
                    </a:lnTo>
                    <a:lnTo>
                      <a:pt x="830" y="425"/>
                    </a:lnTo>
                    <a:lnTo>
                      <a:pt x="837" y="410"/>
                    </a:lnTo>
                    <a:lnTo>
                      <a:pt x="846" y="397"/>
                    </a:lnTo>
                    <a:lnTo>
                      <a:pt x="855" y="385"/>
                    </a:lnTo>
                    <a:lnTo>
                      <a:pt x="862" y="376"/>
                    </a:lnTo>
                    <a:lnTo>
                      <a:pt x="862" y="376"/>
                    </a:lnTo>
                    <a:lnTo>
                      <a:pt x="873" y="366"/>
                    </a:lnTo>
                    <a:lnTo>
                      <a:pt x="882" y="359"/>
                    </a:lnTo>
                    <a:lnTo>
                      <a:pt x="890" y="353"/>
                    </a:lnTo>
                    <a:lnTo>
                      <a:pt x="898" y="349"/>
                    </a:lnTo>
                    <a:lnTo>
                      <a:pt x="907" y="347"/>
                    </a:lnTo>
                    <a:lnTo>
                      <a:pt x="917" y="344"/>
                    </a:lnTo>
                    <a:lnTo>
                      <a:pt x="943" y="342"/>
                    </a:lnTo>
                    <a:lnTo>
                      <a:pt x="943" y="342"/>
                    </a:lnTo>
                    <a:lnTo>
                      <a:pt x="1019" y="335"/>
                    </a:lnTo>
                    <a:lnTo>
                      <a:pt x="1095" y="326"/>
                    </a:lnTo>
                    <a:lnTo>
                      <a:pt x="1095" y="326"/>
                    </a:lnTo>
                    <a:lnTo>
                      <a:pt x="1080" y="332"/>
                    </a:lnTo>
                    <a:lnTo>
                      <a:pt x="1080" y="332"/>
                    </a:lnTo>
                    <a:close/>
                    <a:moveTo>
                      <a:pt x="1336" y="485"/>
                    </a:moveTo>
                    <a:lnTo>
                      <a:pt x="1336" y="485"/>
                    </a:lnTo>
                    <a:lnTo>
                      <a:pt x="1336" y="485"/>
                    </a:lnTo>
                    <a:lnTo>
                      <a:pt x="1336" y="485"/>
                    </a:lnTo>
                    <a:lnTo>
                      <a:pt x="1333" y="471"/>
                    </a:lnTo>
                    <a:lnTo>
                      <a:pt x="1332" y="456"/>
                    </a:lnTo>
                    <a:lnTo>
                      <a:pt x="1331" y="442"/>
                    </a:lnTo>
                    <a:lnTo>
                      <a:pt x="1332" y="429"/>
                    </a:lnTo>
                    <a:lnTo>
                      <a:pt x="1334" y="417"/>
                    </a:lnTo>
                    <a:lnTo>
                      <a:pt x="1337" y="405"/>
                    </a:lnTo>
                    <a:lnTo>
                      <a:pt x="1343" y="395"/>
                    </a:lnTo>
                    <a:lnTo>
                      <a:pt x="1349" y="384"/>
                    </a:lnTo>
                    <a:lnTo>
                      <a:pt x="1357" y="374"/>
                    </a:lnTo>
                    <a:lnTo>
                      <a:pt x="1368" y="364"/>
                    </a:lnTo>
                    <a:lnTo>
                      <a:pt x="1379" y="355"/>
                    </a:lnTo>
                    <a:lnTo>
                      <a:pt x="1393" y="348"/>
                    </a:lnTo>
                    <a:lnTo>
                      <a:pt x="1409" y="339"/>
                    </a:lnTo>
                    <a:lnTo>
                      <a:pt x="1426" y="332"/>
                    </a:lnTo>
                    <a:lnTo>
                      <a:pt x="1447" y="326"/>
                    </a:lnTo>
                    <a:lnTo>
                      <a:pt x="1469" y="319"/>
                    </a:lnTo>
                    <a:lnTo>
                      <a:pt x="1469" y="319"/>
                    </a:lnTo>
                    <a:lnTo>
                      <a:pt x="1455" y="327"/>
                    </a:lnTo>
                    <a:lnTo>
                      <a:pt x="1455" y="327"/>
                    </a:lnTo>
                    <a:lnTo>
                      <a:pt x="1440" y="336"/>
                    </a:lnTo>
                    <a:lnTo>
                      <a:pt x="1426" y="344"/>
                    </a:lnTo>
                    <a:lnTo>
                      <a:pt x="1414" y="353"/>
                    </a:lnTo>
                    <a:lnTo>
                      <a:pt x="1403" y="362"/>
                    </a:lnTo>
                    <a:lnTo>
                      <a:pt x="1393" y="372"/>
                    </a:lnTo>
                    <a:lnTo>
                      <a:pt x="1384" y="381"/>
                    </a:lnTo>
                    <a:lnTo>
                      <a:pt x="1376" y="391"/>
                    </a:lnTo>
                    <a:lnTo>
                      <a:pt x="1369" y="401"/>
                    </a:lnTo>
                    <a:lnTo>
                      <a:pt x="1362" y="411"/>
                    </a:lnTo>
                    <a:lnTo>
                      <a:pt x="1357" y="421"/>
                    </a:lnTo>
                    <a:lnTo>
                      <a:pt x="1348" y="442"/>
                    </a:lnTo>
                    <a:lnTo>
                      <a:pt x="1342" y="463"/>
                    </a:lnTo>
                    <a:lnTo>
                      <a:pt x="1336" y="485"/>
                    </a:lnTo>
                    <a:lnTo>
                      <a:pt x="1336" y="485"/>
                    </a:lnTo>
                    <a:close/>
                    <a:moveTo>
                      <a:pt x="1594" y="1048"/>
                    </a:moveTo>
                    <a:lnTo>
                      <a:pt x="1594" y="1048"/>
                    </a:lnTo>
                    <a:lnTo>
                      <a:pt x="1582" y="1056"/>
                    </a:lnTo>
                    <a:lnTo>
                      <a:pt x="1572" y="1062"/>
                    </a:lnTo>
                    <a:lnTo>
                      <a:pt x="1569" y="1066"/>
                    </a:lnTo>
                    <a:lnTo>
                      <a:pt x="1566" y="1070"/>
                    </a:lnTo>
                    <a:lnTo>
                      <a:pt x="1559" y="1083"/>
                    </a:lnTo>
                    <a:lnTo>
                      <a:pt x="1559" y="1083"/>
                    </a:lnTo>
                    <a:lnTo>
                      <a:pt x="1546" y="1112"/>
                    </a:lnTo>
                    <a:lnTo>
                      <a:pt x="1534" y="1143"/>
                    </a:lnTo>
                    <a:lnTo>
                      <a:pt x="1534" y="1143"/>
                    </a:lnTo>
                    <a:lnTo>
                      <a:pt x="1533" y="1147"/>
                    </a:lnTo>
                    <a:lnTo>
                      <a:pt x="1533" y="1147"/>
                    </a:lnTo>
                    <a:lnTo>
                      <a:pt x="1533" y="1145"/>
                    </a:lnTo>
                    <a:lnTo>
                      <a:pt x="1533" y="1145"/>
                    </a:lnTo>
                    <a:lnTo>
                      <a:pt x="1534" y="1141"/>
                    </a:lnTo>
                    <a:lnTo>
                      <a:pt x="1534" y="1141"/>
                    </a:lnTo>
                    <a:lnTo>
                      <a:pt x="1543" y="1087"/>
                    </a:lnTo>
                    <a:lnTo>
                      <a:pt x="1543" y="1087"/>
                    </a:lnTo>
                    <a:lnTo>
                      <a:pt x="1545" y="1074"/>
                    </a:lnTo>
                    <a:lnTo>
                      <a:pt x="1547" y="1063"/>
                    </a:lnTo>
                    <a:lnTo>
                      <a:pt x="1551" y="1055"/>
                    </a:lnTo>
                    <a:lnTo>
                      <a:pt x="1555" y="1048"/>
                    </a:lnTo>
                    <a:lnTo>
                      <a:pt x="1562" y="1043"/>
                    </a:lnTo>
                    <a:lnTo>
                      <a:pt x="1569" y="1038"/>
                    </a:lnTo>
                    <a:lnTo>
                      <a:pt x="1580" y="1035"/>
                    </a:lnTo>
                    <a:lnTo>
                      <a:pt x="1593" y="1033"/>
                    </a:lnTo>
                    <a:lnTo>
                      <a:pt x="1593" y="1033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22" y="1035"/>
                    </a:lnTo>
                    <a:lnTo>
                      <a:pt x="1594" y="1048"/>
                    </a:lnTo>
                    <a:lnTo>
                      <a:pt x="1594" y="1048"/>
                    </a:lnTo>
                    <a:close/>
                    <a:moveTo>
                      <a:pt x="1710" y="566"/>
                    </a:moveTo>
                    <a:lnTo>
                      <a:pt x="1710" y="566"/>
                    </a:lnTo>
                    <a:lnTo>
                      <a:pt x="1680" y="575"/>
                    </a:lnTo>
                    <a:lnTo>
                      <a:pt x="1650" y="587"/>
                    </a:lnTo>
                    <a:lnTo>
                      <a:pt x="1620" y="603"/>
                    </a:lnTo>
                    <a:lnTo>
                      <a:pt x="1591" y="620"/>
                    </a:lnTo>
                    <a:lnTo>
                      <a:pt x="1564" y="640"/>
                    </a:lnTo>
                    <a:lnTo>
                      <a:pt x="1536" y="660"/>
                    </a:lnTo>
                    <a:lnTo>
                      <a:pt x="1511" y="683"/>
                    </a:lnTo>
                    <a:lnTo>
                      <a:pt x="1499" y="695"/>
                    </a:lnTo>
                    <a:lnTo>
                      <a:pt x="1489" y="708"/>
                    </a:lnTo>
                    <a:lnTo>
                      <a:pt x="1489" y="708"/>
                    </a:lnTo>
                    <a:lnTo>
                      <a:pt x="1485" y="712"/>
                    </a:lnTo>
                    <a:lnTo>
                      <a:pt x="1485" y="712"/>
                    </a:lnTo>
                    <a:lnTo>
                      <a:pt x="1491" y="700"/>
                    </a:lnTo>
                    <a:lnTo>
                      <a:pt x="1496" y="688"/>
                    </a:lnTo>
                    <a:lnTo>
                      <a:pt x="1496" y="688"/>
                    </a:lnTo>
                    <a:lnTo>
                      <a:pt x="1504" y="675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23" y="649"/>
                    </a:lnTo>
                    <a:lnTo>
                      <a:pt x="1534" y="637"/>
                    </a:lnTo>
                    <a:lnTo>
                      <a:pt x="1546" y="627"/>
                    </a:lnTo>
                    <a:lnTo>
                      <a:pt x="1558" y="617"/>
                    </a:lnTo>
                    <a:lnTo>
                      <a:pt x="1558" y="617"/>
                    </a:lnTo>
                    <a:lnTo>
                      <a:pt x="1556" y="612"/>
                    </a:lnTo>
                    <a:lnTo>
                      <a:pt x="1556" y="612"/>
                    </a:lnTo>
                    <a:lnTo>
                      <a:pt x="1553" y="606"/>
                    </a:lnTo>
                    <a:lnTo>
                      <a:pt x="1547" y="600"/>
                    </a:lnTo>
                    <a:lnTo>
                      <a:pt x="1542" y="597"/>
                    </a:lnTo>
                    <a:lnTo>
                      <a:pt x="1536" y="594"/>
                    </a:lnTo>
                    <a:lnTo>
                      <a:pt x="1529" y="592"/>
                    </a:lnTo>
                    <a:lnTo>
                      <a:pt x="1522" y="592"/>
                    </a:lnTo>
                    <a:lnTo>
                      <a:pt x="1516" y="593"/>
                    </a:lnTo>
                    <a:lnTo>
                      <a:pt x="1509" y="595"/>
                    </a:lnTo>
                    <a:lnTo>
                      <a:pt x="1509" y="595"/>
                    </a:lnTo>
                    <a:lnTo>
                      <a:pt x="1503" y="599"/>
                    </a:lnTo>
                    <a:lnTo>
                      <a:pt x="1497" y="604"/>
                    </a:lnTo>
                    <a:lnTo>
                      <a:pt x="1494" y="609"/>
                    </a:lnTo>
                    <a:lnTo>
                      <a:pt x="1491" y="616"/>
                    </a:lnTo>
                    <a:lnTo>
                      <a:pt x="1489" y="622"/>
                    </a:lnTo>
                    <a:lnTo>
                      <a:pt x="1489" y="629"/>
                    </a:lnTo>
                    <a:lnTo>
                      <a:pt x="1490" y="635"/>
                    </a:lnTo>
                    <a:lnTo>
                      <a:pt x="1492" y="643"/>
                    </a:lnTo>
                    <a:lnTo>
                      <a:pt x="1492" y="643"/>
                    </a:lnTo>
                    <a:lnTo>
                      <a:pt x="1495" y="647"/>
                    </a:lnTo>
                    <a:lnTo>
                      <a:pt x="1498" y="652"/>
                    </a:lnTo>
                    <a:lnTo>
                      <a:pt x="1498" y="652"/>
                    </a:lnTo>
                    <a:lnTo>
                      <a:pt x="1492" y="646"/>
                    </a:lnTo>
                    <a:lnTo>
                      <a:pt x="1485" y="639"/>
                    </a:lnTo>
                    <a:lnTo>
                      <a:pt x="1480" y="631"/>
                    </a:lnTo>
                    <a:lnTo>
                      <a:pt x="1475" y="623"/>
                    </a:lnTo>
                    <a:lnTo>
                      <a:pt x="1475" y="623"/>
                    </a:lnTo>
                    <a:lnTo>
                      <a:pt x="1472" y="614"/>
                    </a:lnTo>
                    <a:lnTo>
                      <a:pt x="1469" y="605"/>
                    </a:lnTo>
                    <a:lnTo>
                      <a:pt x="1468" y="596"/>
                    </a:lnTo>
                    <a:lnTo>
                      <a:pt x="1468" y="587"/>
                    </a:lnTo>
                    <a:lnTo>
                      <a:pt x="1468" y="587"/>
                    </a:lnTo>
                    <a:lnTo>
                      <a:pt x="1452" y="599"/>
                    </a:lnTo>
                    <a:lnTo>
                      <a:pt x="1436" y="610"/>
                    </a:lnTo>
                    <a:lnTo>
                      <a:pt x="1419" y="620"/>
                    </a:lnTo>
                    <a:lnTo>
                      <a:pt x="1403" y="628"/>
                    </a:lnTo>
                    <a:lnTo>
                      <a:pt x="1403" y="628"/>
                    </a:lnTo>
                    <a:lnTo>
                      <a:pt x="1404" y="627"/>
                    </a:lnTo>
                    <a:lnTo>
                      <a:pt x="1404" y="627"/>
                    </a:lnTo>
                    <a:lnTo>
                      <a:pt x="1416" y="615"/>
                    </a:lnTo>
                    <a:lnTo>
                      <a:pt x="1429" y="599"/>
                    </a:lnTo>
                    <a:lnTo>
                      <a:pt x="1456" y="567"/>
                    </a:lnTo>
                    <a:lnTo>
                      <a:pt x="1469" y="549"/>
                    </a:lnTo>
                    <a:lnTo>
                      <a:pt x="1483" y="534"/>
                    </a:lnTo>
                    <a:lnTo>
                      <a:pt x="1496" y="522"/>
                    </a:lnTo>
                    <a:lnTo>
                      <a:pt x="1508" y="512"/>
                    </a:lnTo>
                    <a:lnTo>
                      <a:pt x="1508" y="512"/>
                    </a:lnTo>
                    <a:lnTo>
                      <a:pt x="1515" y="508"/>
                    </a:lnTo>
                    <a:lnTo>
                      <a:pt x="1521" y="505"/>
                    </a:lnTo>
                    <a:lnTo>
                      <a:pt x="1536" y="498"/>
                    </a:lnTo>
                    <a:lnTo>
                      <a:pt x="1552" y="494"/>
                    </a:lnTo>
                    <a:lnTo>
                      <a:pt x="1568" y="490"/>
                    </a:lnTo>
                    <a:lnTo>
                      <a:pt x="1600" y="484"/>
                    </a:lnTo>
                    <a:lnTo>
                      <a:pt x="1616" y="480"/>
                    </a:lnTo>
                    <a:lnTo>
                      <a:pt x="1632" y="474"/>
                    </a:lnTo>
                    <a:lnTo>
                      <a:pt x="1632" y="474"/>
                    </a:lnTo>
                    <a:lnTo>
                      <a:pt x="1630" y="475"/>
                    </a:lnTo>
                    <a:lnTo>
                      <a:pt x="1630" y="475"/>
                    </a:lnTo>
                    <a:lnTo>
                      <a:pt x="1619" y="484"/>
                    </a:lnTo>
                    <a:lnTo>
                      <a:pt x="1607" y="492"/>
                    </a:lnTo>
                    <a:lnTo>
                      <a:pt x="1581" y="507"/>
                    </a:lnTo>
                    <a:lnTo>
                      <a:pt x="1581" y="507"/>
                    </a:lnTo>
                    <a:lnTo>
                      <a:pt x="1589" y="510"/>
                    </a:lnTo>
                    <a:lnTo>
                      <a:pt x="1596" y="513"/>
                    </a:lnTo>
                    <a:lnTo>
                      <a:pt x="1603" y="518"/>
                    </a:lnTo>
                    <a:lnTo>
                      <a:pt x="1609" y="523"/>
                    </a:lnTo>
                    <a:lnTo>
                      <a:pt x="1615" y="529"/>
                    </a:lnTo>
                    <a:lnTo>
                      <a:pt x="1620" y="535"/>
                    </a:lnTo>
                    <a:lnTo>
                      <a:pt x="1625" y="542"/>
                    </a:lnTo>
                    <a:lnTo>
                      <a:pt x="1629" y="549"/>
                    </a:lnTo>
                    <a:lnTo>
                      <a:pt x="1629" y="549"/>
                    </a:lnTo>
                    <a:lnTo>
                      <a:pt x="1634" y="563"/>
                    </a:lnTo>
                    <a:lnTo>
                      <a:pt x="1637" y="576"/>
                    </a:lnTo>
                    <a:lnTo>
                      <a:pt x="1637" y="576"/>
                    </a:lnTo>
                    <a:lnTo>
                      <a:pt x="1650" y="573"/>
                    </a:lnTo>
                    <a:lnTo>
                      <a:pt x="1663" y="570"/>
                    </a:lnTo>
                    <a:lnTo>
                      <a:pt x="1663" y="570"/>
                    </a:lnTo>
                    <a:lnTo>
                      <a:pt x="1676" y="567"/>
                    </a:lnTo>
                    <a:lnTo>
                      <a:pt x="1689" y="566"/>
                    </a:lnTo>
                    <a:lnTo>
                      <a:pt x="1701" y="565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4" y="563"/>
                    </a:lnTo>
                    <a:lnTo>
                      <a:pt x="1714" y="563"/>
                    </a:lnTo>
                    <a:lnTo>
                      <a:pt x="1710" y="566"/>
                    </a:lnTo>
                    <a:lnTo>
                      <a:pt x="1710" y="566"/>
                    </a:lnTo>
                    <a:close/>
                    <a:moveTo>
                      <a:pt x="2265" y="336"/>
                    </a:moveTo>
                    <a:lnTo>
                      <a:pt x="2265" y="336"/>
                    </a:lnTo>
                    <a:lnTo>
                      <a:pt x="2265" y="336"/>
                    </a:lnTo>
                    <a:lnTo>
                      <a:pt x="2265" y="336"/>
                    </a:lnTo>
                    <a:lnTo>
                      <a:pt x="2257" y="361"/>
                    </a:lnTo>
                    <a:lnTo>
                      <a:pt x="2248" y="385"/>
                    </a:lnTo>
                    <a:lnTo>
                      <a:pt x="2242" y="397"/>
                    </a:lnTo>
                    <a:lnTo>
                      <a:pt x="2237" y="408"/>
                    </a:lnTo>
                    <a:lnTo>
                      <a:pt x="2229" y="419"/>
                    </a:lnTo>
                    <a:lnTo>
                      <a:pt x="2223" y="428"/>
                    </a:lnTo>
                    <a:lnTo>
                      <a:pt x="2214" y="438"/>
                    </a:lnTo>
                    <a:lnTo>
                      <a:pt x="2205" y="448"/>
                    </a:lnTo>
                    <a:lnTo>
                      <a:pt x="2196" y="457"/>
                    </a:lnTo>
                    <a:lnTo>
                      <a:pt x="2186" y="464"/>
                    </a:lnTo>
                    <a:lnTo>
                      <a:pt x="2175" y="472"/>
                    </a:lnTo>
                    <a:lnTo>
                      <a:pt x="2164" y="478"/>
                    </a:lnTo>
                    <a:lnTo>
                      <a:pt x="2151" y="484"/>
                    </a:lnTo>
                    <a:lnTo>
                      <a:pt x="2138" y="489"/>
                    </a:lnTo>
                    <a:lnTo>
                      <a:pt x="2138" y="489"/>
                    </a:lnTo>
                    <a:lnTo>
                      <a:pt x="2125" y="494"/>
                    </a:lnTo>
                    <a:lnTo>
                      <a:pt x="2113" y="495"/>
                    </a:lnTo>
                    <a:lnTo>
                      <a:pt x="2101" y="495"/>
                    </a:lnTo>
                    <a:lnTo>
                      <a:pt x="2089" y="493"/>
                    </a:lnTo>
                    <a:lnTo>
                      <a:pt x="2078" y="490"/>
                    </a:lnTo>
                    <a:lnTo>
                      <a:pt x="2066" y="486"/>
                    </a:lnTo>
                    <a:lnTo>
                      <a:pt x="2040" y="478"/>
                    </a:lnTo>
                    <a:lnTo>
                      <a:pt x="2040" y="478"/>
                    </a:lnTo>
                    <a:lnTo>
                      <a:pt x="2048" y="480"/>
                    </a:lnTo>
                    <a:lnTo>
                      <a:pt x="2048" y="480"/>
                    </a:lnTo>
                    <a:lnTo>
                      <a:pt x="2070" y="482"/>
                    </a:lnTo>
                    <a:lnTo>
                      <a:pt x="2080" y="482"/>
                    </a:lnTo>
                    <a:lnTo>
                      <a:pt x="2090" y="482"/>
                    </a:lnTo>
                    <a:lnTo>
                      <a:pt x="2099" y="482"/>
                    </a:lnTo>
                    <a:lnTo>
                      <a:pt x="2109" y="480"/>
                    </a:lnTo>
                    <a:lnTo>
                      <a:pt x="2119" y="476"/>
                    </a:lnTo>
                    <a:lnTo>
                      <a:pt x="2130" y="471"/>
                    </a:lnTo>
                    <a:lnTo>
                      <a:pt x="2130" y="471"/>
                    </a:lnTo>
                    <a:lnTo>
                      <a:pt x="2152" y="459"/>
                    </a:lnTo>
                    <a:lnTo>
                      <a:pt x="2172" y="446"/>
                    </a:lnTo>
                    <a:lnTo>
                      <a:pt x="2191" y="431"/>
                    </a:lnTo>
                    <a:lnTo>
                      <a:pt x="2208" y="414"/>
                    </a:lnTo>
                    <a:lnTo>
                      <a:pt x="2225" y="397"/>
                    </a:lnTo>
                    <a:lnTo>
                      <a:pt x="2239" y="377"/>
                    </a:lnTo>
                    <a:lnTo>
                      <a:pt x="2253" y="358"/>
                    </a:lnTo>
                    <a:lnTo>
                      <a:pt x="2264" y="336"/>
                    </a:lnTo>
                    <a:lnTo>
                      <a:pt x="2264" y="336"/>
                    </a:lnTo>
                    <a:lnTo>
                      <a:pt x="2266" y="332"/>
                    </a:lnTo>
                    <a:lnTo>
                      <a:pt x="2266" y="332"/>
                    </a:lnTo>
                    <a:lnTo>
                      <a:pt x="2265" y="336"/>
                    </a:lnTo>
                    <a:lnTo>
                      <a:pt x="2265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0"/>
              <p:cNvSpPr>
                <a:spLocks/>
              </p:cNvSpPr>
              <p:nvPr/>
            </p:nvSpPr>
            <p:spPr bwMode="auto">
              <a:xfrm>
                <a:off x="9534525" y="3376613"/>
                <a:ext cx="298450" cy="469900"/>
              </a:xfrm>
              <a:custGeom>
                <a:avLst/>
                <a:gdLst>
                  <a:gd name="T0" fmla="*/ 163 w 188"/>
                  <a:gd name="T1" fmla="*/ 280 h 296"/>
                  <a:gd name="T2" fmla="*/ 166 w 188"/>
                  <a:gd name="T3" fmla="*/ 270 h 296"/>
                  <a:gd name="T4" fmla="*/ 188 w 188"/>
                  <a:gd name="T5" fmla="*/ 207 h 296"/>
                  <a:gd name="T6" fmla="*/ 175 w 188"/>
                  <a:gd name="T7" fmla="*/ 218 h 296"/>
                  <a:gd name="T8" fmla="*/ 146 w 188"/>
                  <a:gd name="T9" fmla="*/ 236 h 296"/>
                  <a:gd name="T10" fmla="*/ 131 w 188"/>
                  <a:gd name="T11" fmla="*/ 243 h 296"/>
                  <a:gd name="T12" fmla="*/ 104 w 188"/>
                  <a:gd name="T13" fmla="*/ 251 h 296"/>
                  <a:gd name="T14" fmla="*/ 91 w 188"/>
                  <a:gd name="T15" fmla="*/ 252 h 296"/>
                  <a:gd name="T16" fmla="*/ 82 w 188"/>
                  <a:gd name="T17" fmla="*/ 250 h 296"/>
                  <a:gd name="T18" fmla="*/ 74 w 188"/>
                  <a:gd name="T19" fmla="*/ 244 h 296"/>
                  <a:gd name="T20" fmla="*/ 65 w 188"/>
                  <a:gd name="T21" fmla="*/ 227 h 296"/>
                  <a:gd name="T22" fmla="*/ 49 w 188"/>
                  <a:gd name="T23" fmla="*/ 196 h 296"/>
                  <a:gd name="T24" fmla="*/ 65 w 188"/>
                  <a:gd name="T25" fmla="*/ 182 h 296"/>
                  <a:gd name="T26" fmla="*/ 74 w 188"/>
                  <a:gd name="T27" fmla="*/ 166 h 296"/>
                  <a:gd name="T28" fmla="*/ 81 w 188"/>
                  <a:gd name="T29" fmla="*/ 151 h 296"/>
                  <a:gd name="T30" fmla="*/ 86 w 188"/>
                  <a:gd name="T31" fmla="*/ 117 h 296"/>
                  <a:gd name="T32" fmla="*/ 87 w 188"/>
                  <a:gd name="T33" fmla="*/ 83 h 296"/>
                  <a:gd name="T34" fmla="*/ 90 w 188"/>
                  <a:gd name="T35" fmla="*/ 64 h 296"/>
                  <a:gd name="T36" fmla="*/ 94 w 188"/>
                  <a:gd name="T37" fmla="*/ 44 h 296"/>
                  <a:gd name="T38" fmla="*/ 102 w 188"/>
                  <a:gd name="T39" fmla="*/ 24 h 296"/>
                  <a:gd name="T40" fmla="*/ 112 w 188"/>
                  <a:gd name="T41" fmla="*/ 0 h 296"/>
                  <a:gd name="T42" fmla="*/ 79 w 188"/>
                  <a:gd name="T43" fmla="*/ 24 h 296"/>
                  <a:gd name="T44" fmla="*/ 55 w 188"/>
                  <a:gd name="T45" fmla="*/ 44 h 296"/>
                  <a:gd name="T46" fmla="*/ 33 w 188"/>
                  <a:gd name="T47" fmla="*/ 68 h 296"/>
                  <a:gd name="T48" fmla="*/ 16 w 188"/>
                  <a:gd name="T49" fmla="*/ 94 h 296"/>
                  <a:gd name="T50" fmla="*/ 4 w 188"/>
                  <a:gd name="T51" fmla="*/ 122 h 296"/>
                  <a:gd name="T52" fmla="*/ 0 w 188"/>
                  <a:gd name="T53" fmla="*/ 142 h 296"/>
                  <a:gd name="T54" fmla="*/ 1 w 188"/>
                  <a:gd name="T55" fmla="*/ 157 h 296"/>
                  <a:gd name="T56" fmla="*/ 6 w 188"/>
                  <a:gd name="T57" fmla="*/ 171 h 296"/>
                  <a:gd name="T58" fmla="*/ 12 w 188"/>
                  <a:gd name="T59" fmla="*/ 184 h 296"/>
                  <a:gd name="T60" fmla="*/ 17 w 188"/>
                  <a:gd name="T61" fmla="*/ 190 h 296"/>
                  <a:gd name="T62" fmla="*/ 23 w 188"/>
                  <a:gd name="T63" fmla="*/ 197 h 296"/>
                  <a:gd name="T64" fmla="*/ 39 w 188"/>
                  <a:gd name="T65" fmla="*/ 249 h 296"/>
                  <a:gd name="T66" fmla="*/ 46 w 188"/>
                  <a:gd name="T67" fmla="*/ 266 h 296"/>
                  <a:gd name="T68" fmla="*/ 56 w 188"/>
                  <a:gd name="T69" fmla="*/ 280 h 296"/>
                  <a:gd name="T70" fmla="*/ 67 w 188"/>
                  <a:gd name="T71" fmla="*/ 288 h 296"/>
                  <a:gd name="T72" fmla="*/ 81 w 188"/>
                  <a:gd name="T73" fmla="*/ 294 h 296"/>
                  <a:gd name="T74" fmla="*/ 96 w 188"/>
                  <a:gd name="T75" fmla="*/ 296 h 296"/>
                  <a:gd name="T76" fmla="*/ 112 w 188"/>
                  <a:gd name="T77" fmla="*/ 295 h 296"/>
                  <a:gd name="T78" fmla="*/ 146 w 188"/>
                  <a:gd name="T79" fmla="*/ 286 h 296"/>
                  <a:gd name="T80" fmla="*/ 163 w 188"/>
                  <a:gd name="T81" fmla="*/ 28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96">
                    <a:moveTo>
                      <a:pt x="163" y="280"/>
                    </a:moveTo>
                    <a:lnTo>
                      <a:pt x="163" y="280"/>
                    </a:lnTo>
                    <a:lnTo>
                      <a:pt x="166" y="270"/>
                    </a:lnTo>
                    <a:lnTo>
                      <a:pt x="166" y="270"/>
                    </a:lnTo>
                    <a:lnTo>
                      <a:pt x="177" y="237"/>
                    </a:lnTo>
                    <a:lnTo>
                      <a:pt x="188" y="207"/>
                    </a:lnTo>
                    <a:lnTo>
                      <a:pt x="188" y="207"/>
                    </a:lnTo>
                    <a:lnTo>
                      <a:pt x="175" y="218"/>
                    </a:lnTo>
                    <a:lnTo>
                      <a:pt x="161" y="227"/>
                    </a:lnTo>
                    <a:lnTo>
                      <a:pt x="146" y="236"/>
                    </a:lnTo>
                    <a:lnTo>
                      <a:pt x="131" y="243"/>
                    </a:lnTo>
                    <a:lnTo>
                      <a:pt x="131" y="243"/>
                    </a:lnTo>
                    <a:lnTo>
                      <a:pt x="111" y="250"/>
                    </a:lnTo>
                    <a:lnTo>
                      <a:pt x="104" y="251"/>
                    </a:lnTo>
                    <a:lnTo>
                      <a:pt x="97" y="252"/>
                    </a:lnTo>
                    <a:lnTo>
                      <a:pt x="91" y="252"/>
                    </a:lnTo>
                    <a:lnTo>
                      <a:pt x="86" y="251"/>
                    </a:lnTo>
                    <a:lnTo>
                      <a:pt x="82" y="250"/>
                    </a:lnTo>
                    <a:lnTo>
                      <a:pt x="78" y="247"/>
                    </a:lnTo>
                    <a:lnTo>
                      <a:pt x="74" y="244"/>
                    </a:lnTo>
                    <a:lnTo>
                      <a:pt x="71" y="239"/>
                    </a:lnTo>
                    <a:lnTo>
                      <a:pt x="65" y="227"/>
                    </a:lnTo>
                    <a:lnTo>
                      <a:pt x="49" y="196"/>
                    </a:lnTo>
                    <a:lnTo>
                      <a:pt x="49" y="196"/>
                    </a:lnTo>
                    <a:lnTo>
                      <a:pt x="57" y="189"/>
                    </a:lnTo>
                    <a:lnTo>
                      <a:pt x="65" y="182"/>
                    </a:lnTo>
                    <a:lnTo>
                      <a:pt x="70" y="174"/>
                    </a:lnTo>
                    <a:lnTo>
                      <a:pt x="74" y="166"/>
                    </a:lnTo>
                    <a:lnTo>
                      <a:pt x="78" y="159"/>
                    </a:lnTo>
                    <a:lnTo>
                      <a:pt x="81" y="151"/>
                    </a:lnTo>
                    <a:lnTo>
                      <a:pt x="84" y="135"/>
                    </a:lnTo>
                    <a:lnTo>
                      <a:pt x="86" y="117"/>
                    </a:lnTo>
                    <a:lnTo>
                      <a:pt x="87" y="100"/>
                    </a:lnTo>
                    <a:lnTo>
                      <a:pt x="87" y="83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2" y="54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102" y="24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1" y="15"/>
                    </a:lnTo>
                    <a:lnTo>
                      <a:pt x="79" y="24"/>
                    </a:lnTo>
                    <a:lnTo>
                      <a:pt x="67" y="33"/>
                    </a:lnTo>
                    <a:lnTo>
                      <a:pt x="55" y="44"/>
                    </a:lnTo>
                    <a:lnTo>
                      <a:pt x="44" y="56"/>
                    </a:lnTo>
                    <a:lnTo>
                      <a:pt x="33" y="68"/>
                    </a:lnTo>
                    <a:lnTo>
                      <a:pt x="23" y="81"/>
                    </a:lnTo>
                    <a:lnTo>
                      <a:pt x="16" y="94"/>
                    </a:lnTo>
                    <a:lnTo>
                      <a:pt x="9" y="108"/>
                    </a:lnTo>
                    <a:lnTo>
                      <a:pt x="4" y="122"/>
                    </a:lnTo>
                    <a:lnTo>
                      <a:pt x="1" y="136"/>
                    </a:lnTo>
                    <a:lnTo>
                      <a:pt x="0" y="142"/>
                    </a:lnTo>
                    <a:lnTo>
                      <a:pt x="0" y="150"/>
                    </a:lnTo>
                    <a:lnTo>
                      <a:pt x="1" y="157"/>
                    </a:lnTo>
                    <a:lnTo>
                      <a:pt x="2" y="163"/>
                    </a:lnTo>
                    <a:lnTo>
                      <a:pt x="6" y="171"/>
                    </a:lnTo>
                    <a:lnTo>
                      <a:pt x="8" y="177"/>
                    </a:lnTo>
                    <a:lnTo>
                      <a:pt x="12" y="184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33" y="233"/>
                    </a:lnTo>
                    <a:lnTo>
                      <a:pt x="39" y="249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3"/>
                    </a:lnTo>
                    <a:lnTo>
                      <a:pt x="56" y="280"/>
                    </a:lnTo>
                    <a:lnTo>
                      <a:pt x="61" y="284"/>
                    </a:lnTo>
                    <a:lnTo>
                      <a:pt x="67" y="288"/>
                    </a:lnTo>
                    <a:lnTo>
                      <a:pt x="74" y="292"/>
                    </a:lnTo>
                    <a:lnTo>
                      <a:pt x="81" y="294"/>
                    </a:lnTo>
                    <a:lnTo>
                      <a:pt x="89" y="295"/>
                    </a:lnTo>
                    <a:lnTo>
                      <a:pt x="96" y="296"/>
                    </a:lnTo>
                    <a:lnTo>
                      <a:pt x="105" y="295"/>
                    </a:lnTo>
                    <a:lnTo>
                      <a:pt x="112" y="295"/>
                    </a:lnTo>
                    <a:lnTo>
                      <a:pt x="130" y="292"/>
                    </a:lnTo>
                    <a:lnTo>
                      <a:pt x="146" y="286"/>
                    </a:lnTo>
                    <a:lnTo>
                      <a:pt x="163" y="280"/>
                    </a:lnTo>
                    <a:lnTo>
                      <a:pt x="163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1"/>
              <p:cNvSpPr>
                <a:spLocks/>
              </p:cNvSpPr>
              <p:nvPr/>
            </p:nvSpPr>
            <p:spPr bwMode="auto">
              <a:xfrm>
                <a:off x="9620250" y="4457700"/>
                <a:ext cx="414338" cy="582613"/>
              </a:xfrm>
              <a:custGeom>
                <a:avLst/>
                <a:gdLst>
                  <a:gd name="T0" fmla="*/ 100 w 261"/>
                  <a:gd name="T1" fmla="*/ 46 h 367"/>
                  <a:gd name="T2" fmla="*/ 100 w 261"/>
                  <a:gd name="T3" fmla="*/ 46 h 367"/>
                  <a:gd name="T4" fmla="*/ 94 w 261"/>
                  <a:gd name="T5" fmla="*/ 52 h 367"/>
                  <a:gd name="T6" fmla="*/ 94 w 261"/>
                  <a:gd name="T7" fmla="*/ 52 h 367"/>
                  <a:gd name="T8" fmla="*/ 21 w 261"/>
                  <a:gd name="T9" fmla="*/ 127 h 367"/>
                  <a:gd name="T10" fmla="*/ 21 w 261"/>
                  <a:gd name="T11" fmla="*/ 127 h 367"/>
                  <a:gd name="T12" fmla="*/ 9 w 261"/>
                  <a:gd name="T13" fmla="*/ 139 h 367"/>
                  <a:gd name="T14" fmla="*/ 5 w 261"/>
                  <a:gd name="T15" fmla="*/ 143 h 367"/>
                  <a:gd name="T16" fmla="*/ 3 w 261"/>
                  <a:gd name="T17" fmla="*/ 148 h 367"/>
                  <a:gd name="T18" fmla="*/ 1 w 261"/>
                  <a:gd name="T19" fmla="*/ 153 h 367"/>
                  <a:gd name="T20" fmla="*/ 0 w 261"/>
                  <a:gd name="T21" fmla="*/ 159 h 367"/>
                  <a:gd name="T22" fmla="*/ 1 w 261"/>
                  <a:gd name="T23" fmla="*/ 166 h 367"/>
                  <a:gd name="T24" fmla="*/ 2 w 261"/>
                  <a:gd name="T25" fmla="*/ 175 h 367"/>
                  <a:gd name="T26" fmla="*/ 2 w 261"/>
                  <a:gd name="T27" fmla="*/ 175 h 367"/>
                  <a:gd name="T28" fmla="*/ 4 w 261"/>
                  <a:gd name="T29" fmla="*/ 189 h 367"/>
                  <a:gd name="T30" fmla="*/ 8 w 261"/>
                  <a:gd name="T31" fmla="*/ 203 h 367"/>
                  <a:gd name="T32" fmla="*/ 14 w 261"/>
                  <a:gd name="T33" fmla="*/ 219 h 367"/>
                  <a:gd name="T34" fmla="*/ 21 w 261"/>
                  <a:gd name="T35" fmla="*/ 233 h 367"/>
                  <a:gd name="T36" fmla="*/ 29 w 261"/>
                  <a:gd name="T37" fmla="*/ 247 h 367"/>
                  <a:gd name="T38" fmla="*/ 39 w 261"/>
                  <a:gd name="T39" fmla="*/ 261 h 367"/>
                  <a:gd name="T40" fmla="*/ 50 w 261"/>
                  <a:gd name="T41" fmla="*/ 274 h 367"/>
                  <a:gd name="T42" fmla="*/ 62 w 261"/>
                  <a:gd name="T43" fmla="*/ 287 h 367"/>
                  <a:gd name="T44" fmla="*/ 62 w 261"/>
                  <a:gd name="T45" fmla="*/ 287 h 367"/>
                  <a:gd name="T46" fmla="*/ 64 w 261"/>
                  <a:gd name="T47" fmla="*/ 289 h 367"/>
                  <a:gd name="T48" fmla="*/ 64 w 261"/>
                  <a:gd name="T49" fmla="*/ 289 h 367"/>
                  <a:gd name="T50" fmla="*/ 78 w 261"/>
                  <a:gd name="T51" fmla="*/ 304 h 367"/>
                  <a:gd name="T52" fmla="*/ 99 w 261"/>
                  <a:gd name="T53" fmla="*/ 320 h 367"/>
                  <a:gd name="T54" fmla="*/ 124 w 261"/>
                  <a:gd name="T55" fmla="*/ 337 h 367"/>
                  <a:gd name="T56" fmla="*/ 137 w 261"/>
                  <a:gd name="T57" fmla="*/ 345 h 367"/>
                  <a:gd name="T58" fmla="*/ 150 w 261"/>
                  <a:gd name="T59" fmla="*/ 351 h 367"/>
                  <a:gd name="T60" fmla="*/ 163 w 261"/>
                  <a:gd name="T61" fmla="*/ 358 h 367"/>
                  <a:gd name="T62" fmla="*/ 177 w 261"/>
                  <a:gd name="T63" fmla="*/ 362 h 367"/>
                  <a:gd name="T64" fmla="*/ 190 w 261"/>
                  <a:gd name="T65" fmla="*/ 366 h 367"/>
                  <a:gd name="T66" fmla="*/ 202 w 261"/>
                  <a:gd name="T67" fmla="*/ 367 h 367"/>
                  <a:gd name="T68" fmla="*/ 214 w 261"/>
                  <a:gd name="T69" fmla="*/ 366 h 367"/>
                  <a:gd name="T70" fmla="*/ 221 w 261"/>
                  <a:gd name="T71" fmla="*/ 365 h 367"/>
                  <a:gd name="T72" fmla="*/ 226 w 261"/>
                  <a:gd name="T73" fmla="*/ 362 h 367"/>
                  <a:gd name="T74" fmla="*/ 231 w 261"/>
                  <a:gd name="T75" fmla="*/ 360 h 367"/>
                  <a:gd name="T76" fmla="*/ 236 w 261"/>
                  <a:gd name="T77" fmla="*/ 357 h 367"/>
                  <a:gd name="T78" fmla="*/ 240 w 261"/>
                  <a:gd name="T79" fmla="*/ 353 h 367"/>
                  <a:gd name="T80" fmla="*/ 245 w 261"/>
                  <a:gd name="T81" fmla="*/ 348 h 367"/>
                  <a:gd name="T82" fmla="*/ 245 w 261"/>
                  <a:gd name="T83" fmla="*/ 348 h 367"/>
                  <a:gd name="T84" fmla="*/ 250 w 261"/>
                  <a:gd name="T85" fmla="*/ 338 h 367"/>
                  <a:gd name="T86" fmla="*/ 254 w 261"/>
                  <a:gd name="T87" fmla="*/ 328 h 367"/>
                  <a:gd name="T88" fmla="*/ 259 w 261"/>
                  <a:gd name="T89" fmla="*/ 317 h 367"/>
                  <a:gd name="T90" fmla="*/ 261 w 261"/>
                  <a:gd name="T91" fmla="*/ 306 h 367"/>
                  <a:gd name="T92" fmla="*/ 261 w 261"/>
                  <a:gd name="T93" fmla="*/ 306 h 367"/>
                  <a:gd name="T94" fmla="*/ 261 w 261"/>
                  <a:gd name="T95" fmla="*/ 304 h 367"/>
                  <a:gd name="T96" fmla="*/ 261 w 261"/>
                  <a:gd name="T97" fmla="*/ 304 h 367"/>
                  <a:gd name="T98" fmla="*/ 239 w 261"/>
                  <a:gd name="T99" fmla="*/ 270 h 367"/>
                  <a:gd name="T100" fmla="*/ 219 w 261"/>
                  <a:gd name="T101" fmla="*/ 234 h 367"/>
                  <a:gd name="T102" fmla="*/ 198 w 261"/>
                  <a:gd name="T103" fmla="*/ 197 h 367"/>
                  <a:gd name="T104" fmla="*/ 179 w 261"/>
                  <a:gd name="T105" fmla="*/ 159 h 367"/>
                  <a:gd name="T106" fmla="*/ 161 w 261"/>
                  <a:gd name="T107" fmla="*/ 121 h 367"/>
                  <a:gd name="T108" fmla="*/ 144 w 261"/>
                  <a:gd name="T109" fmla="*/ 80 h 367"/>
                  <a:gd name="T110" fmla="*/ 130 w 261"/>
                  <a:gd name="T111" fmla="*/ 40 h 367"/>
                  <a:gd name="T112" fmla="*/ 117 w 261"/>
                  <a:gd name="T113" fmla="*/ 0 h 367"/>
                  <a:gd name="T114" fmla="*/ 117 w 261"/>
                  <a:gd name="T115" fmla="*/ 0 h 367"/>
                  <a:gd name="T116" fmla="*/ 100 w 261"/>
                  <a:gd name="T117" fmla="*/ 46 h 367"/>
                  <a:gd name="T118" fmla="*/ 100 w 261"/>
                  <a:gd name="T119" fmla="*/ 4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1" h="367">
                    <a:moveTo>
                      <a:pt x="100" y="46"/>
                    </a:moveTo>
                    <a:lnTo>
                      <a:pt x="100" y="46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9" y="139"/>
                    </a:lnTo>
                    <a:lnTo>
                      <a:pt x="5" y="143"/>
                    </a:lnTo>
                    <a:lnTo>
                      <a:pt x="3" y="148"/>
                    </a:lnTo>
                    <a:lnTo>
                      <a:pt x="1" y="153"/>
                    </a:lnTo>
                    <a:lnTo>
                      <a:pt x="0" y="159"/>
                    </a:lnTo>
                    <a:lnTo>
                      <a:pt x="1" y="166"/>
                    </a:lnTo>
                    <a:lnTo>
                      <a:pt x="2" y="175"/>
                    </a:lnTo>
                    <a:lnTo>
                      <a:pt x="2" y="175"/>
                    </a:lnTo>
                    <a:lnTo>
                      <a:pt x="4" y="189"/>
                    </a:lnTo>
                    <a:lnTo>
                      <a:pt x="8" y="203"/>
                    </a:lnTo>
                    <a:lnTo>
                      <a:pt x="14" y="219"/>
                    </a:lnTo>
                    <a:lnTo>
                      <a:pt x="21" y="233"/>
                    </a:lnTo>
                    <a:lnTo>
                      <a:pt x="29" y="247"/>
                    </a:lnTo>
                    <a:lnTo>
                      <a:pt x="39" y="261"/>
                    </a:lnTo>
                    <a:lnTo>
                      <a:pt x="50" y="274"/>
                    </a:lnTo>
                    <a:lnTo>
                      <a:pt x="62" y="287"/>
                    </a:lnTo>
                    <a:lnTo>
                      <a:pt x="62" y="287"/>
                    </a:lnTo>
                    <a:lnTo>
                      <a:pt x="64" y="289"/>
                    </a:lnTo>
                    <a:lnTo>
                      <a:pt x="64" y="289"/>
                    </a:lnTo>
                    <a:lnTo>
                      <a:pt x="78" y="304"/>
                    </a:lnTo>
                    <a:lnTo>
                      <a:pt x="99" y="320"/>
                    </a:lnTo>
                    <a:lnTo>
                      <a:pt x="124" y="337"/>
                    </a:lnTo>
                    <a:lnTo>
                      <a:pt x="137" y="345"/>
                    </a:lnTo>
                    <a:lnTo>
                      <a:pt x="150" y="351"/>
                    </a:lnTo>
                    <a:lnTo>
                      <a:pt x="163" y="358"/>
                    </a:lnTo>
                    <a:lnTo>
                      <a:pt x="177" y="362"/>
                    </a:lnTo>
                    <a:lnTo>
                      <a:pt x="190" y="366"/>
                    </a:lnTo>
                    <a:lnTo>
                      <a:pt x="202" y="367"/>
                    </a:lnTo>
                    <a:lnTo>
                      <a:pt x="214" y="366"/>
                    </a:lnTo>
                    <a:lnTo>
                      <a:pt x="221" y="365"/>
                    </a:lnTo>
                    <a:lnTo>
                      <a:pt x="226" y="362"/>
                    </a:lnTo>
                    <a:lnTo>
                      <a:pt x="231" y="360"/>
                    </a:lnTo>
                    <a:lnTo>
                      <a:pt x="236" y="357"/>
                    </a:lnTo>
                    <a:lnTo>
                      <a:pt x="240" y="353"/>
                    </a:lnTo>
                    <a:lnTo>
                      <a:pt x="245" y="348"/>
                    </a:lnTo>
                    <a:lnTo>
                      <a:pt x="245" y="348"/>
                    </a:lnTo>
                    <a:lnTo>
                      <a:pt x="250" y="338"/>
                    </a:lnTo>
                    <a:lnTo>
                      <a:pt x="254" y="328"/>
                    </a:lnTo>
                    <a:lnTo>
                      <a:pt x="259" y="317"/>
                    </a:lnTo>
                    <a:lnTo>
                      <a:pt x="261" y="306"/>
                    </a:lnTo>
                    <a:lnTo>
                      <a:pt x="261" y="306"/>
                    </a:lnTo>
                    <a:lnTo>
                      <a:pt x="261" y="304"/>
                    </a:lnTo>
                    <a:lnTo>
                      <a:pt x="261" y="304"/>
                    </a:lnTo>
                    <a:lnTo>
                      <a:pt x="239" y="270"/>
                    </a:lnTo>
                    <a:lnTo>
                      <a:pt x="219" y="234"/>
                    </a:lnTo>
                    <a:lnTo>
                      <a:pt x="198" y="197"/>
                    </a:lnTo>
                    <a:lnTo>
                      <a:pt x="179" y="159"/>
                    </a:lnTo>
                    <a:lnTo>
                      <a:pt x="161" y="121"/>
                    </a:lnTo>
                    <a:lnTo>
                      <a:pt x="144" y="80"/>
                    </a:lnTo>
                    <a:lnTo>
                      <a:pt x="130" y="4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46"/>
                    </a:lnTo>
                    <a:lnTo>
                      <a:pt x="10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4"/>
              <p:cNvSpPr>
                <a:spLocks/>
              </p:cNvSpPr>
              <p:nvPr/>
            </p:nvSpPr>
            <p:spPr bwMode="auto">
              <a:xfrm>
                <a:off x="9723438" y="3425825"/>
                <a:ext cx="41275" cy="69850"/>
              </a:xfrm>
              <a:custGeom>
                <a:avLst/>
                <a:gdLst>
                  <a:gd name="T0" fmla="*/ 26 w 26"/>
                  <a:gd name="T1" fmla="*/ 44 h 44"/>
                  <a:gd name="T2" fmla="*/ 26 w 26"/>
                  <a:gd name="T3" fmla="*/ 44 h 44"/>
                  <a:gd name="T4" fmla="*/ 25 w 26"/>
                  <a:gd name="T5" fmla="*/ 30 h 44"/>
                  <a:gd name="T6" fmla="*/ 22 w 26"/>
                  <a:gd name="T7" fmla="*/ 18 h 44"/>
                  <a:gd name="T8" fmla="*/ 19 w 26"/>
                  <a:gd name="T9" fmla="*/ 12 h 44"/>
                  <a:gd name="T10" fmla="*/ 15 w 26"/>
                  <a:gd name="T11" fmla="*/ 8 h 44"/>
                  <a:gd name="T12" fmla="*/ 12 w 26"/>
                  <a:gd name="T13" fmla="*/ 5 h 44"/>
                  <a:gd name="T14" fmla="*/ 7 w 26"/>
                  <a:gd name="T15" fmla="*/ 0 h 44"/>
                  <a:gd name="T16" fmla="*/ 7 w 26"/>
                  <a:gd name="T17" fmla="*/ 0 h 44"/>
                  <a:gd name="T18" fmla="*/ 4 w 26"/>
                  <a:gd name="T19" fmla="*/ 10 h 44"/>
                  <a:gd name="T20" fmla="*/ 4 w 26"/>
                  <a:gd name="T21" fmla="*/ 10 h 44"/>
                  <a:gd name="T22" fmla="*/ 2 w 26"/>
                  <a:gd name="T23" fmla="*/ 21 h 44"/>
                  <a:gd name="T24" fmla="*/ 0 w 26"/>
                  <a:gd name="T25" fmla="*/ 31 h 44"/>
                  <a:gd name="T26" fmla="*/ 0 w 26"/>
                  <a:gd name="T27" fmla="*/ 31 h 44"/>
                  <a:gd name="T28" fmla="*/ 8 w 26"/>
                  <a:gd name="T29" fmla="*/ 31 h 44"/>
                  <a:gd name="T30" fmla="*/ 14 w 26"/>
                  <a:gd name="T31" fmla="*/ 34 h 44"/>
                  <a:gd name="T32" fmla="*/ 21 w 26"/>
                  <a:gd name="T33" fmla="*/ 38 h 44"/>
                  <a:gd name="T34" fmla="*/ 26 w 26"/>
                  <a:gd name="T35" fmla="*/ 44 h 44"/>
                  <a:gd name="T36" fmla="*/ 26 w 26"/>
                  <a:gd name="T3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4">
                    <a:moveTo>
                      <a:pt x="26" y="44"/>
                    </a:moveTo>
                    <a:lnTo>
                      <a:pt x="26" y="44"/>
                    </a:lnTo>
                    <a:lnTo>
                      <a:pt x="25" y="30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15" y="8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14" y="34"/>
                    </a:lnTo>
                    <a:lnTo>
                      <a:pt x="21" y="38"/>
                    </a:lnTo>
                    <a:lnTo>
                      <a:pt x="26" y="44"/>
                    </a:lnTo>
                    <a:lnTo>
                      <a:pt x="26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5"/>
              <p:cNvSpPr>
                <a:spLocks/>
              </p:cNvSpPr>
              <p:nvPr/>
            </p:nvSpPr>
            <p:spPr bwMode="auto">
              <a:xfrm>
                <a:off x="9721850" y="3716338"/>
                <a:ext cx="1588" cy="476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7"/>
              <p:cNvSpPr>
                <a:spLocks/>
              </p:cNvSpPr>
              <p:nvPr/>
            </p:nvSpPr>
            <p:spPr bwMode="auto">
              <a:xfrm>
                <a:off x="11744325" y="4568825"/>
                <a:ext cx="417513" cy="642938"/>
              </a:xfrm>
              <a:custGeom>
                <a:avLst/>
                <a:gdLst>
                  <a:gd name="T0" fmla="*/ 245 w 263"/>
                  <a:gd name="T1" fmla="*/ 165 h 405"/>
                  <a:gd name="T2" fmla="*/ 245 w 263"/>
                  <a:gd name="T3" fmla="*/ 165 h 405"/>
                  <a:gd name="T4" fmla="*/ 244 w 263"/>
                  <a:gd name="T5" fmla="*/ 151 h 405"/>
                  <a:gd name="T6" fmla="*/ 243 w 263"/>
                  <a:gd name="T7" fmla="*/ 138 h 405"/>
                  <a:gd name="T8" fmla="*/ 241 w 263"/>
                  <a:gd name="T9" fmla="*/ 126 h 405"/>
                  <a:gd name="T10" fmla="*/ 239 w 263"/>
                  <a:gd name="T11" fmla="*/ 114 h 405"/>
                  <a:gd name="T12" fmla="*/ 231 w 263"/>
                  <a:gd name="T13" fmla="*/ 91 h 405"/>
                  <a:gd name="T14" fmla="*/ 220 w 263"/>
                  <a:gd name="T15" fmla="*/ 65 h 405"/>
                  <a:gd name="T16" fmla="*/ 220 w 263"/>
                  <a:gd name="T17" fmla="*/ 65 h 405"/>
                  <a:gd name="T18" fmla="*/ 215 w 263"/>
                  <a:gd name="T19" fmla="*/ 48 h 405"/>
                  <a:gd name="T20" fmla="*/ 209 w 263"/>
                  <a:gd name="T21" fmla="*/ 32 h 405"/>
                  <a:gd name="T22" fmla="*/ 199 w 263"/>
                  <a:gd name="T23" fmla="*/ 0 h 405"/>
                  <a:gd name="T24" fmla="*/ 199 w 263"/>
                  <a:gd name="T25" fmla="*/ 0 h 405"/>
                  <a:gd name="T26" fmla="*/ 189 w 263"/>
                  <a:gd name="T27" fmla="*/ 37 h 405"/>
                  <a:gd name="T28" fmla="*/ 175 w 263"/>
                  <a:gd name="T29" fmla="*/ 74 h 405"/>
                  <a:gd name="T30" fmla="*/ 162 w 263"/>
                  <a:gd name="T31" fmla="*/ 113 h 405"/>
                  <a:gd name="T32" fmla="*/ 149 w 263"/>
                  <a:gd name="T33" fmla="*/ 153 h 405"/>
                  <a:gd name="T34" fmla="*/ 149 w 263"/>
                  <a:gd name="T35" fmla="*/ 153 h 405"/>
                  <a:gd name="T36" fmla="*/ 141 w 263"/>
                  <a:gd name="T37" fmla="*/ 176 h 405"/>
                  <a:gd name="T38" fmla="*/ 126 w 263"/>
                  <a:gd name="T39" fmla="*/ 206 h 405"/>
                  <a:gd name="T40" fmla="*/ 108 w 263"/>
                  <a:gd name="T41" fmla="*/ 240 h 405"/>
                  <a:gd name="T42" fmla="*/ 87 w 263"/>
                  <a:gd name="T43" fmla="*/ 277 h 405"/>
                  <a:gd name="T44" fmla="*/ 64 w 263"/>
                  <a:gd name="T45" fmla="*/ 312 h 405"/>
                  <a:gd name="T46" fmla="*/ 41 w 263"/>
                  <a:gd name="T47" fmla="*/ 345 h 405"/>
                  <a:gd name="T48" fmla="*/ 31 w 263"/>
                  <a:gd name="T49" fmla="*/ 359 h 405"/>
                  <a:gd name="T50" fmla="*/ 20 w 263"/>
                  <a:gd name="T51" fmla="*/ 371 h 405"/>
                  <a:gd name="T52" fmla="*/ 10 w 263"/>
                  <a:gd name="T53" fmla="*/ 382 h 405"/>
                  <a:gd name="T54" fmla="*/ 0 w 263"/>
                  <a:gd name="T55" fmla="*/ 389 h 405"/>
                  <a:gd name="T56" fmla="*/ 0 w 263"/>
                  <a:gd name="T57" fmla="*/ 389 h 405"/>
                  <a:gd name="T58" fmla="*/ 4 w 263"/>
                  <a:gd name="T59" fmla="*/ 392 h 405"/>
                  <a:gd name="T60" fmla="*/ 9 w 263"/>
                  <a:gd name="T61" fmla="*/ 394 h 405"/>
                  <a:gd name="T62" fmla="*/ 21 w 263"/>
                  <a:gd name="T63" fmla="*/ 397 h 405"/>
                  <a:gd name="T64" fmla="*/ 38 w 263"/>
                  <a:gd name="T65" fmla="*/ 400 h 405"/>
                  <a:gd name="T66" fmla="*/ 59 w 263"/>
                  <a:gd name="T67" fmla="*/ 402 h 405"/>
                  <a:gd name="T68" fmla="*/ 59 w 263"/>
                  <a:gd name="T69" fmla="*/ 402 h 405"/>
                  <a:gd name="T70" fmla="*/ 85 w 263"/>
                  <a:gd name="T71" fmla="*/ 403 h 405"/>
                  <a:gd name="T72" fmla="*/ 124 w 263"/>
                  <a:gd name="T73" fmla="*/ 403 h 405"/>
                  <a:gd name="T74" fmla="*/ 191 w 263"/>
                  <a:gd name="T75" fmla="*/ 405 h 405"/>
                  <a:gd name="T76" fmla="*/ 191 w 263"/>
                  <a:gd name="T77" fmla="*/ 405 h 405"/>
                  <a:gd name="T78" fmla="*/ 207 w 263"/>
                  <a:gd name="T79" fmla="*/ 405 h 405"/>
                  <a:gd name="T80" fmla="*/ 221 w 263"/>
                  <a:gd name="T81" fmla="*/ 403 h 405"/>
                  <a:gd name="T82" fmla="*/ 233 w 263"/>
                  <a:gd name="T83" fmla="*/ 401 h 405"/>
                  <a:gd name="T84" fmla="*/ 238 w 263"/>
                  <a:gd name="T85" fmla="*/ 399 h 405"/>
                  <a:gd name="T86" fmla="*/ 242 w 263"/>
                  <a:gd name="T87" fmla="*/ 397 h 405"/>
                  <a:gd name="T88" fmla="*/ 246 w 263"/>
                  <a:gd name="T89" fmla="*/ 394 h 405"/>
                  <a:gd name="T90" fmla="*/ 249 w 263"/>
                  <a:gd name="T91" fmla="*/ 389 h 405"/>
                  <a:gd name="T92" fmla="*/ 253 w 263"/>
                  <a:gd name="T93" fmla="*/ 385 h 405"/>
                  <a:gd name="T94" fmla="*/ 255 w 263"/>
                  <a:gd name="T95" fmla="*/ 380 h 405"/>
                  <a:gd name="T96" fmla="*/ 259 w 263"/>
                  <a:gd name="T97" fmla="*/ 365 h 405"/>
                  <a:gd name="T98" fmla="*/ 261 w 263"/>
                  <a:gd name="T99" fmla="*/ 347 h 405"/>
                  <a:gd name="T100" fmla="*/ 261 w 263"/>
                  <a:gd name="T101" fmla="*/ 347 h 405"/>
                  <a:gd name="T102" fmla="*/ 263 w 263"/>
                  <a:gd name="T103" fmla="*/ 330 h 405"/>
                  <a:gd name="T104" fmla="*/ 263 w 263"/>
                  <a:gd name="T105" fmla="*/ 324 h 405"/>
                  <a:gd name="T106" fmla="*/ 261 w 263"/>
                  <a:gd name="T107" fmla="*/ 317 h 405"/>
                  <a:gd name="T108" fmla="*/ 259 w 263"/>
                  <a:gd name="T109" fmla="*/ 312 h 405"/>
                  <a:gd name="T110" fmla="*/ 257 w 263"/>
                  <a:gd name="T111" fmla="*/ 307 h 405"/>
                  <a:gd name="T112" fmla="*/ 248 w 263"/>
                  <a:gd name="T113" fmla="*/ 291 h 405"/>
                  <a:gd name="T114" fmla="*/ 248 w 263"/>
                  <a:gd name="T115" fmla="*/ 291 h 405"/>
                  <a:gd name="T116" fmla="*/ 245 w 263"/>
                  <a:gd name="T117" fmla="*/ 165 h 405"/>
                  <a:gd name="T118" fmla="*/ 245 w 263"/>
                  <a:gd name="T119" fmla="*/ 16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3" h="405">
                    <a:moveTo>
                      <a:pt x="245" y="165"/>
                    </a:moveTo>
                    <a:lnTo>
                      <a:pt x="245" y="165"/>
                    </a:lnTo>
                    <a:lnTo>
                      <a:pt x="244" y="151"/>
                    </a:lnTo>
                    <a:lnTo>
                      <a:pt x="243" y="138"/>
                    </a:lnTo>
                    <a:lnTo>
                      <a:pt x="241" y="126"/>
                    </a:lnTo>
                    <a:lnTo>
                      <a:pt x="239" y="114"/>
                    </a:lnTo>
                    <a:lnTo>
                      <a:pt x="231" y="91"/>
                    </a:lnTo>
                    <a:lnTo>
                      <a:pt x="220" y="65"/>
                    </a:lnTo>
                    <a:lnTo>
                      <a:pt x="220" y="65"/>
                    </a:lnTo>
                    <a:lnTo>
                      <a:pt x="215" y="48"/>
                    </a:lnTo>
                    <a:lnTo>
                      <a:pt x="209" y="3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89" y="37"/>
                    </a:lnTo>
                    <a:lnTo>
                      <a:pt x="175" y="74"/>
                    </a:lnTo>
                    <a:lnTo>
                      <a:pt x="162" y="113"/>
                    </a:lnTo>
                    <a:lnTo>
                      <a:pt x="149" y="153"/>
                    </a:lnTo>
                    <a:lnTo>
                      <a:pt x="149" y="153"/>
                    </a:lnTo>
                    <a:lnTo>
                      <a:pt x="141" y="176"/>
                    </a:lnTo>
                    <a:lnTo>
                      <a:pt x="126" y="206"/>
                    </a:lnTo>
                    <a:lnTo>
                      <a:pt x="108" y="240"/>
                    </a:lnTo>
                    <a:lnTo>
                      <a:pt x="87" y="277"/>
                    </a:lnTo>
                    <a:lnTo>
                      <a:pt x="64" y="312"/>
                    </a:lnTo>
                    <a:lnTo>
                      <a:pt x="41" y="345"/>
                    </a:lnTo>
                    <a:lnTo>
                      <a:pt x="31" y="359"/>
                    </a:lnTo>
                    <a:lnTo>
                      <a:pt x="20" y="371"/>
                    </a:lnTo>
                    <a:lnTo>
                      <a:pt x="10" y="382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4" y="392"/>
                    </a:lnTo>
                    <a:lnTo>
                      <a:pt x="9" y="394"/>
                    </a:lnTo>
                    <a:lnTo>
                      <a:pt x="21" y="397"/>
                    </a:lnTo>
                    <a:lnTo>
                      <a:pt x="38" y="400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85" y="403"/>
                    </a:lnTo>
                    <a:lnTo>
                      <a:pt x="124" y="403"/>
                    </a:lnTo>
                    <a:lnTo>
                      <a:pt x="191" y="405"/>
                    </a:lnTo>
                    <a:lnTo>
                      <a:pt x="191" y="405"/>
                    </a:lnTo>
                    <a:lnTo>
                      <a:pt x="207" y="405"/>
                    </a:lnTo>
                    <a:lnTo>
                      <a:pt x="221" y="403"/>
                    </a:lnTo>
                    <a:lnTo>
                      <a:pt x="233" y="401"/>
                    </a:lnTo>
                    <a:lnTo>
                      <a:pt x="238" y="399"/>
                    </a:lnTo>
                    <a:lnTo>
                      <a:pt x="242" y="397"/>
                    </a:lnTo>
                    <a:lnTo>
                      <a:pt x="246" y="394"/>
                    </a:lnTo>
                    <a:lnTo>
                      <a:pt x="249" y="389"/>
                    </a:lnTo>
                    <a:lnTo>
                      <a:pt x="253" y="385"/>
                    </a:lnTo>
                    <a:lnTo>
                      <a:pt x="255" y="380"/>
                    </a:lnTo>
                    <a:lnTo>
                      <a:pt x="259" y="365"/>
                    </a:lnTo>
                    <a:lnTo>
                      <a:pt x="261" y="347"/>
                    </a:lnTo>
                    <a:lnTo>
                      <a:pt x="261" y="347"/>
                    </a:lnTo>
                    <a:lnTo>
                      <a:pt x="263" y="330"/>
                    </a:lnTo>
                    <a:lnTo>
                      <a:pt x="263" y="324"/>
                    </a:lnTo>
                    <a:lnTo>
                      <a:pt x="261" y="317"/>
                    </a:lnTo>
                    <a:lnTo>
                      <a:pt x="259" y="312"/>
                    </a:lnTo>
                    <a:lnTo>
                      <a:pt x="257" y="307"/>
                    </a:lnTo>
                    <a:lnTo>
                      <a:pt x="248" y="291"/>
                    </a:lnTo>
                    <a:lnTo>
                      <a:pt x="248" y="291"/>
                    </a:lnTo>
                    <a:lnTo>
                      <a:pt x="245" y="165"/>
                    </a:lnTo>
                    <a:lnTo>
                      <a:pt x="24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550956" y="4923654"/>
              <a:ext cx="1690937" cy="1267433"/>
              <a:chOff x="9296400" y="2298700"/>
              <a:chExt cx="4360863" cy="326866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93" name="Freeform 69"/>
              <p:cNvSpPr>
                <a:spLocks/>
              </p:cNvSpPr>
              <p:nvPr/>
            </p:nvSpPr>
            <p:spPr bwMode="auto">
              <a:xfrm>
                <a:off x="12980988" y="3076575"/>
                <a:ext cx="30163" cy="34925"/>
              </a:xfrm>
              <a:custGeom>
                <a:avLst/>
                <a:gdLst>
                  <a:gd name="T0" fmla="*/ 14 w 19"/>
                  <a:gd name="T1" fmla="*/ 22 h 22"/>
                  <a:gd name="T2" fmla="*/ 14 w 19"/>
                  <a:gd name="T3" fmla="*/ 22 h 22"/>
                  <a:gd name="T4" fmla="*/ 19 w 19"/>
                  <a:gd name="T5" fmla="*/ 18 h 22"/>
                  <a:gd name="T6" fmla="*/ 19 w 19"/>
                  <a:gd name="T7" fmla="*/ 18 h 22"/>
                  <a:gd name="T8" fmla="*/ 12 w 19"/>
                  <a:gd name="T9" fmla="*/ 0 h 22"/>
                  <a:gd name="T10" fmla="*/ 12 w 19"/>
                  <a:gd name="T11" fmla="*/ 0 h 22"/>
                  <a:gd name="T12" fmla="*/ 0 w 19"/>
                  <a:gd name="T13" fmla="*/ 1 h 22"/>
                  <a:gd name="T14" fmla="*/ 0 w 19"/>
                  <a:gd name="T15" fmla="*/ 1 h 22"/>
                  <a:gd name="T16" fmla="*/ 7 w 19"/>
                  <a:gd name="T17" fmla="*/ 11 h 22"/>
                  <a:gd name="T18" fmla="*/ 14 w 19"/>
                  <a:gd name="T19" fmla="*/ 22 h 22"/>
                  <a:gd name="T20" fmla="*/ 14 w 19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1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2"/>
              <p:cNvSpPr>
                <a:spLocks/>
              </p:cNvSpPr>
              <p:nvPr/>
            </p:nvSpPr>
            <p:spPr bwMode="auto">
              <a:xfrm>
                <a:off x="12201525" y="5019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3"/>
              <p:cNvSpPr>
                <a:spLocks/>
              </p:cNvSpPr>
              <p:nvPr/>
            </p:nvSpPr>
            <p:spPr bwMode="auto">
              <a:xfrm>
                <a:off x="11687175" y="52276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76"/>
              <p:cNvSpPr>
                <a:spLocks noChangeArrowheads="1"/>
              </p:cNvSpPr>
              <p:nvPr/>
            </p:nvSpPr>
            <p:spPr bwMode="auto">
              <a:xfrm>
                <a:off x="12084050" y="44783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88"/>
              <p:cNvSpPr>
                <a:spLocks noEditPoints="1"/>
              </p:cNvSpPr>
              <p:nvPr/>
            </p:nvSpPr>
            <p:spPr bwMode="auto">
              <a:xfrm>
                <a:off x="9463088" y="2312988"/>
                <a:ext cx="4194175" cy="3254375"/>
              </a:xfrm>
              <a:custGeom>
                <a:avLst/>
                <a:gdLst>
                  <a:gd name="T0" fmla="*/ 2415 w 2642"/>
                  <a:gd name="T1" fmla="*/ 334 h 2050"/>
                  <a:gd name="T2" fmla="*/ 2160 w 2642"/>
                  <a:gd name="T3" fmla="*/ 303 h 2050"/>
                  <a:gd name="T4" fmla="*/ 1648 w 2642"/>
                  <a:gd name="T5" fmla="*/ 0 h 2050"/>
                  <a:gd name="T6" fmla="*/ 1057 w 2642"/>
                  <a:gd name="T7" fmla="*/ 280 h 2050"/>
                  <a:gd name="T8" fmla="*/ 392 w 2642"/>
                  <a:gd name="T9" fmla="*/ 617 h 2050"/>
                  <a:gd name="T10" fmla="*/ 167 w 2642"/>
                  <a:gd name="T11" fmla="*/ 829 h 2050"/>
                  <a:gd name="T12" fmla="*/ 198 w 2642"/>
                  <a:gd name="T13" fmla="*/ 609 h 2050"/>
                  <a:gd name="T14" fmla="*/ 42 w 2642"/>
                  <a:gd name="T15" fmla="*/ 918 h 2050"/>
                  <a:gd name="T16" fmla="*/ 180 w 2642"/>
                  <a:gd name="T17" fmla="*/ 1246 h 2050"/>
                  <a:gd name="T18" fmla="*/ 119 w 2642"/>
                  <a:gd name="T19" fmla="*/ 1683 h 2050"/>
                  <a:gd name="T20" fmla="*/ 297 w 2642"/>
                  <a:gd name="T21" fmla="*/ 1897 h 2050"/>
                  <a:gd name="T22" fmla="*/ 705 w 2642"/>
                  <a:gd name="T23" fmla="*/ 1999 h 2050"/>
                  <a:gd name="T24" fmla="*/ 805 w 2642"/>
                  <a:gd name="T25" fmla="*/ 1680 h 2050"/>
                  <a:gd name="T26" fmla="*/ 906 w 2642"/>
                  <a:gd name="T27" fmla="*/ 1798 h 2050"/>
                  <a:gd name="T28" fmla="*/ 1220 w 2642"/>
                  <a:gd name="T29" fmla="*/ 2025 h 2050"/>
                  <a:gd name="T30" fmla="*/ 1623 w 2642"/>
                  <a:gd name="T31" fmla="*/ 1877 h 2050"/>
                  <a:gd name="T32" fmla="*/ 1734 w 2642"/>
                  <a:gd name="T33" fmla="*/ 1585 h 2050"/>
                  <a:gd name="T34" fmla="*/ 1807 w 2642"/>
                  <a:gd name="T35" fmla="*/ 1465 h 2050"/>
                  <a:gd name="T36" fmla="*/ 2085 w 2642"/>
                  <a:gd name="T37" fmla="*/ 1280 h 2050"/>
                  <a:gd name="T38" fmla="*/ 2581 w 2642"/>
                  <a:gd name="T39" fmla="*/ 1063 h 2050"/>
                  <a:gd name="T40" fmla="*/ 2216 w 2642"/>
                  <a:gd name="T41" fmla="*/ 482 h 2050"/>
                  <a:gd name="T42" fmla="*/ 168 w 2642"/>
                  <a:gd name="T43" fmla="*/ 711 h 2050"/>
                  <a:gd name="T44" fmla="*/ 147 w 2642"/>
                  <a:gd name="T45" fmla="*/ 694 h 2050"/>
                  <a:gd name="T46" fmla="*/ 176 w 2642"/>
                  <a:gd name="T47" fmla="*/ 913 h 2050"/>
                  <a:gd name="T48" fmla="*/ 349 w 2642"/>
                  <a:gd name="T49" fmla="*/ 1689 h 2050"/>
                  <a:gd name="T50" fmla="*/ 101 w 2642"/>
                  <a:gd name="T51" fmla="*/ 1526 h 2050"/>
                  <a:gd name="T52" fmla="*/ 1401 w 2642"/>
                  <a:gd name="T53" fmla="*/ 1836 h 2050"/>
                  <a:gd name="T54" fmla="*/ 1496 w 2642"/>
                  <a:gd name="T55" fmla="*/ 1823 h 2050"/>
                  <a:gd name="T56" fmla="*/ 1676 w 2642"/>
                  <a:gd name="T57" fmla="*/ 1535 h 2050"/>
                  <a:gd name="T58" fmla="*/ 2388 w 2642"/>
                  <a:gd name="T59" fmla="*/ 1193 h 2050"/>
                  <a:gd name="T60" fmla="*/ 1837 w 2642"/>
                  <a:gd name="T61" fmla="*/ 1171 h 2050"/>
                  <a:gd name="T62" fmla="*/ 1944 w 2642"/>
                  <a:gd name="T63" fmla="*/ 1381 h 2050"/>
                  <a:gd name="T64" fmla="*/ 1976 w 2642"/>
                  <a:gd name="T65" fmla="*/ 1338 h 2050"/>
                  <a:gd name="T66" fmla="*/ 1877 w 2642"/>
                  <a:gd name="T67" fmla="*/ 1427 h 2050"/>
                  <a:gd name="T68" fmla="*/ 1513 w 2642"/>
                  <a:gd name="T69" fmla="*/ 1229 h 2050"/>
                  <a:gd name="T70" fmla="*/ 1378 w 2642"/>
                  <a:gd name="T71" fmla="*/ 1804 h 2050"/>
                  <a:gd name="T72" fmla="*/ 995 w 2642"/>
                  <a:gd name="T73" fmla="*/ 1851 h 2050"/>
                  <a:gd name="T74" fmla="*/ 1117 w 2642"/>
                  <a:gd name="T75" fmla="*/ 1584 h 2050"/>
                  <a:gd name="T76" fmla="*/ 760 w 2642"/>
                  <a:gd name="T77" fmla="*/ 1540 h 2050"/>
                  <a:gd name="T78" fmla="*/ 606 w 2642"/>
                  <a:gd name="T79" fmla="*/ 1957 h 2050"/>
                  <a:gd name="T80" fmla="*/ 401 w 2642"/>
                  <a:gd name="T81" fmla="*/ 1704 h 2050"/>
                  <a:gd name="T82" fmla="*/ 249 w 2642"/>
                  <a:gd name="T83" fmla="*/ 946 h 2050"/>
                  <a:gd name="T84" fmla="*/ 814 w 2642"/>
                  <a:gd name="T85" fmla="*/ 486 h 2050"/>
                  <a:gd name="T86" fmla="*/ 626 w 2642"/>
                  <a:gd name="T87" fmla="*/ 990 h 2050"/>
                  <a:gd name="T88" fmla="*/ 864 w 2642"/>
                  <a:gd name="T89" fmla="*/ 1376 h 2050"/>
                  <a:gd name="T90" fmla="*/ 1365 w 2642"/>
                  <a:gd name="T91" fmla="*/ 1031 h 2050"/>
                  <a:gd name="T92" fmla="*/ 1323 w 2642"/>
                  <a:gd name="T93" fmla="*/ 999 h 2050"/>
                  <a:gd name="T94" fmla="*/ 887 w 2642"/>
                  <a:gd name="T95" fmla="*/ 1332 h 2050"/>
                  <a:gd name="T96" fmla="*/ 748 w 2642"/>
                  <a:gd name="T97" fmla="*/ 1090 h 2050"/>
                  <a:gd name="T98" fmla="*/ 739 w 2642"/>
                  <a:gd name="T99" fmla="*/ 677 h 2050"/>
                  <a:gd name="T100" fmla="*/ 1340 w 2642"/>
                  <a:gd name="T101" fmla="*/ 275 h 2050"/>
                  <a:gd name="T102" fmla="*/ 1708 w 2642"/>
                  <a:gd name="T103" fmla="*/ 63 h 2050"/>
                  <a:gd name="T104" fmla="*/ 2131 w 2642"/>
                  <a:gd name="T105" fmla="*/ 340 h 2050"/>
                  <a:gd name="T106" fmla="*/ 2070 w 2642"/>
                  <a:gd name="T107" fmla="*/ 496 h 2050"/>
                  <a:gd name="T108" fmla="*/ 2110 w 2642"/>
                  <a:gd name="T109" fmla="*/ 543 h 2050"/>
                  <a:gd name="T110" fmla="*/ 2123 w 2642"/>
                  <a:gd name="T111" fmla="*/ 576 h 2050"/>
                  <a:gd name="T112" fmla="*/ 2064 w 2642"/>
                  <a:gd name="T113" fmla="*/ 660 h 2050"/>
                  <a:gd name="T114" fmla="*/ 2146 w 2642"/>
                  <a:gd name="T115" fmla="*/ 651 h 2050"/>
                  <a:gd name="T116" fmla="*/ 2196 w 2642"/>
                  <a:gd name="T117" fmla="*/ 650 h 2050"/>
                  <a:gd name="T118" fmla="*/ 2263 w 2642"/>
                  <a:gd name="T119" fmla="*/ 612 h 2050"/>
                  <a:gd name="T120" fmla="*/ 2467 w 2642"/>
                  <a:gd name="T121" fmla="*/ 377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2" h="2050">
                    <a:moveTo>
                      <a:pt x="2627" y="599"/>
                    </a:moveTo>
                    <a:lnTo>
                      <a:pt x="2627" y="599"/>
                    </a:lnTo>
                    <a:lnTo>
                      <a:pt x="2622" y="568"/>
                    </a:lnTo>
                    <a:lnTo>
                      <a:pt x="2615" y="539"/>
                    </a:lnTo>
                    <a:lnTo>
                      <a:pt x="2609" y="511"/>
                    </a:lnTo>
                    <a:lnTo>
                      <a:pt x="2601" y="482"/>
                    </a:lnTo>
                    <a:lnTo>
                      <a:pt x="2594" y="456"/>
                    </a:lnTo>
                    <a:lnTo>
                      <a:pt x="2585" y="430"/>
                    </a:lnTo>
                    <a:lnTo>
                      <a:pt x="2574" y="406"/>
                    </a:lnTo>
                    <a:lnTo>
                      <a:pt x="2564" y="384"/>
                    </a:lnTo>
                    <a:lnTo>
                      <a:pt x="2564" y="384"/>
                    </a:lnTo>
                    <a:lnTo>
                      <a:pt x="2558" y="374"/>
                    </a:lnTo>
                    <a:lnTo>
                      <a:pt x="2548" y="365"/>
                    </a:lnTo>
                    <a:lnTo>
                      <a:pt x="2548" y="365"/>
                    </a:lnTo>
                    <a:lnTo>
                      <a:pt x="2536" y="354"/>
                    </a:lnTo>
                    <a:lnTo>
                      <a:pt x="2522" y="344"/>
                    </a:lnTo>
                    <a:lnTo>
                      <a:pt x="2507" y="335"/>
                    </a:lnTo>
                    <a:lnTo>
                      <a:pt x="2490" y="329"/>
                    </a:lnTo>
                    <a:lnTo>
                      <a:pt x="2490" y="329"/>
                    </a:lnTo>
                    <a:lnTo>
                      <a:pt x="2482" y="325"/>
                    </a:lnTo>
                    <a:lnTo>
                      <a:pt x="2473" y="324"/>
                    </a:lnTo>
                    <a:lnTo>
                      <a:pt x="2463" y="322"/>
                    </a:lnTo>
                    <a:lnTo>
                      <a:pt x="2454" y="322"/>
                    </a:lnTo>
                    <a:lnTo>
                      <a:pt x="2446" y="322"/>
                    </a:lnTo>
                    <a:lnTo>
                      <a:pt x="2438" y="323"/>
                    </a:lnTo>
                    <a:lnTo>
                      <a:pt x="2429" y="325"/>
                    </a:lnTo>
                    <a:lnTo>
                      <a:pt x="2422" y="329"/>
                    </a:lnTo>
                    <a:lnTo>
                      <a:pt x="2422" y="329"/>
                    </a:lnTo>
                    <a:lnTo>
                      <a:pt x="2415" y="334"/>
                    </a:lnTo>
                    <a:lnTo>
                      <a:pt x="2407" y="340"/>
                    </a:lnTo>
                    <a:lnTo>
                      <a:pt x="2407" y="340"/>
                    </a:lnTo>
                    <a:lnTo>
                      <a:pt x="2399" y="349"/>
                    </a:lnTo>
                    <a:lnTo>
                      <a:pt x="2390" y="360"/>
                    </a:lnTo>
                    <a:lnTo>
                      <a:pt x="2374" y="384"/>
                    </a:lnTo>
                    <a:lnTo>
                      <a:pt x="2374" y="384"/>
                    </a:lnTo>
                    <a:lnTo>
                      <a:pt x="2355" y="409"/>
                    </a:lnTo>
                    <a:lnTo>
                      <a:pt x="2345" y="421"/>
                    </a:lnTo>
                    <a:lnTo>
                      <a:pt x="2336" y="431"/>
                    </a:lnTo>
                    <a:lnTo>
                      <a:pt x="2336" y="431"/>
                    </a:lnTo>
                    <a:lnTo>
                      <a:pt x="2321" y="441"/>
                    </a:lnTo>
                    <a:lnTo>
                      <a:pt x="2307" y="450"/>
                    </a:lnTo>
                    <a:lnTo>
                      <a:pt x="2293" y="456"/>
                    </a:lnTo>
                    <a:lnTo>
                      <a:pt x="2278" y="463"/>
                    </a:lnTo>
                    <a:lnTo>
                      <a:pt x="2278" y="463"/>
                    </a:lnTo>
                    <a:lnTo>
                      <a:pt x="2271" y="447"/>
                    </a:lnTo>
                    <a:lnTo>
                      <a:pt x="2264" y="432"/>
                    </a:lnTo>
                    <a:lnTo>
                      <a:pt x="2256" y="418"/>
                    </a:lnTo>
                    <a:lnTo>
                      <a:pt x="2247" y="404"/>
                    </a:lnTo>
                    <a:lnTo>
                      <a:pt x="2247" y="404"/>
                    </a:lnTo>
                    <a:lnTo>
                      <a:pt x="2238" y="389"/>
                    </a:lnTo>
                    <a:lnTo>
                      <a:pt x="2227" y="373"/>
                    </a:lnTo>
                    <a:lnTo>
                      <a:pt x="2202" y="343"/>
                    </a:lnTo>
                    <a:lnTo>
                      <a:pt x="2202" y="343"/>
                    </a:lnTo>
                    <a:lnTo>
                      <a:pt x="2192" y="331"/>
                    </a:lnTo>
                    <a:lnTo>
                      <a:pt x="2181" y="320"/>
                    </a:lnTo>
                    <a:lnTo>
                      <a:pt x="2171" y="311"/>
                    </a:lnTo>
                    <a:lnTo>
                      <a:pt x="2160" y="303"/>
                    </a:lnTo>
                    <a:lnTo>
                      <a:pt x="2160" y="303"/>
                    </a:lnTo>
                    <a:lnTo>
                      <a:pt x="2137" y="287"/>
                    </a:lnTo>
                    <a:lnTo>
                      <a:pt x="2113" y="271"/>
                    </a:lnTo>
                    <a:lnTo>
                      <a:pt x="2113" y="271"/>
                    </a:lnTo>
                    <a:lnTo>
                      <a:pt x="2096" y="260"/>
                    </a:lnTo>
                    <a:lnTo>
                      <a:pt x="2080" y="248"/>
                    </a:lnTo>
                    <a:lnTo>
                      <a:pt x="2048" y="224"/>
                    </a:lnTo>
                    <a:lnTo>
                      <a:pt x="2016" y="198"/>
                    </a:lnTo>
                    <a:lnTo>
                      <a:pt x="1986" y="172"/>
                    </a:lnTo>
                    <a:lnTo>
                      <a:pt x="1986" y="172"/>
                    </a:lnTo>
                    <a:lnTo>
                      <a:pt x="1959" y="148"/>
                    </a:lnTo>
                    <a:lnTo>
                      <a:pt x="1932" y="124"/>
                    </a:lnTo>
                    <a:lnTo>
                      <a:pt x="1932" y="124"/>
                    </a:lnTo>
                    <a:lnTo>
                      <a:pt x="1913" y="110"/>
                    </a:lnTo>
                    <a:lnTo>
                      <a:pt x="1896" y="97"/>
                    </a:lnTo>
                    <a:lnTo>
                      <a:pt x="1878" y="84"/>
                    </a:lnTo>
                    <a:lnTo>
                      <a:pt x="1860" y="72"/>
                    </a:lnTo>
                    <a:lnTo>
                      <a:pt x="1842" y="62"/>
                    </a:lnTo>
                    <a:lnTo>
                      <a:pt x="1825" y="52"/>
                    </a:lnTo>
                    <a:lnTo>
                      <a:pt x="1807" y="42"/>
                    </a:lnTo>
                    <a:lnTo>
                      <a:pt x="1790" y="35"/>
                    </a:lnTo>
                    <a:lnTo>
                      <a:pt x="1773" y="27"/>
                    </a:lnTo>
                    <a:lnTo>
                      <a:pt x="1755" y="22"/>
                    </a:lnTo>
                    <a:lnTo>
                      <a:pt x="1738" y="15"/>
                    </a:lnTo>
                    <a:lnTo>
                      <a:pt x="1720" y="11"/>
                    </a:lnTo>
                    <a:lnTo>
                      <a:pt x="1703" y="7"/>
                    </a:lnTo>
                    <a:lnTo>
                      <a:pt x="1684" y="4"/>
                    </a:lnTo>
                    <a:lnTo>
                      <a:pt x="1667" y="2"/>
                    </a:lnTo>
                    <a:lnTo>
                      <a:pt x="1648" y="0"/>
                    </a:lnTo>
                    <a:lnTo>
                      <a:pt x="1648" y="0"/>
                    </a:lnTo>
                    <a:lnTo>
                      <a:pt x="1631" y="0"/>
                    </a:lnTo>
                    <a:lnTo>
                      <a:pt x="1612" y="0"/>
                    </a:lnTo>
                    <a:lnTo>
                      <a:pt x="1595" y="0"/>
                    </a:lnTo>
                    <a:lnTo>
                      <a:pt x="1576" y="2"/>
                    </a:lnTo>
                    <a:lnTo>
                      <a:pt x="1557" y="4"/>
                    </a:lnTo>
                    <a:lnTo>
                      <a:pt x="1538" y="6"/>
                    </a:lnTo>
                    <a:lnTo>
                      <a:pt x="1500" y="14"/>
                    </a:lnTo>
                    <a:lnTo>
                      <a:pt x="1460" y="25"/>
                    </a:lnTo>
                    <a:lnTo>
                      <a:pt x="1420" y="38"/>
                    </a:lnTo>
                    <a:lnTo>
                      <a:pt x="1377" y="53"/>
                    </a:lnTo>
                    <a:lnTo>
                      <a:pt x="1334" y="71"/>
                    </a:lnTo>
                    <a:lnTo>
                      <a:pt x="1334" y="71"/>
                    </a:lnTo>
                    <a:lnTo>
                      <a:pt x="1313" y="79"/>
                    </a:lnTo>
                    <a:lnTo>
                      <a:pt x="1293" y="89"/>
                    </a:lnTo>
                    <a:lnTo>
                      <a:pt x="1275" y="100"/>
                    </a:lnTo>
                    <a:lnTo>
                      <a:pt x="1257" y="110"/>
                    </a:lnTo>
                    <a:lnTo>
                      <a:pt x="1241" y="122"/>
                    </a:lnTo>
                    <a:lnTo>
                      <a:pt x="1225" y="133"/>
                    </a:lnTo>
                    <a:lnTo>
                      <a:pt x="1211" y="145"/>
                    </a:lnTo>
                    <a:lnTo>
                      <a:pt x="1196" y="158"/>
                    </a:lnTo>
                    <a:lnTo>
                      <a:pt x="1196" y="158"/>
                    </a:lnTo>
                    <a:lnTo>
                      <a:pt x="1170" y="183"/>
                    </a:lnTo>
                    <a:lnTo>
                      <a:pt x="1146" y="211"/>
                    </a:lnTo>
                    <a:lnTo>
                      <a:pt x="1121" y="240"/>
                    </a:lnTo>
                    <a:lnTo>
                      <a:pt x="1097" y="272"/>
                    </a:lnTo>
                    <a:lnTo>
                      <a:pt x="1097" y="272"/>
                    </a:lnTo>
                    <a:lnTo>
                      <a:pt x="1083" y="274"/>
                    </a:lnTo>
                    <a:lnTo>
                      <a:pt x="1070" y="276"/>
                    </a:lnTo>
                    <a:lnTo>
                      <a:pt x="1057" y="280"/>
                    </a:lnTo>
                    <a:lnTo>
                      <a:pt x="1044" y="284"/>
                    </a:lnTo>
                    <a:lnTo>
                      <a:pt x="1044" y="284"/>
                    </a:lnTo>
                    <a:lnTo>
                      <a:pt x="1029" y="291"/>
                    </a:lnTo>
                    <a:lnTo>
                      <a:pt x="1015" y="299"/>
                    </a:lnTo>
                    <a:lnTo>
                      <a:pt x="998" y="310"/>
                    </a:lnTo>
                    <a:lnTo>
                      <a:pt x="982" y="324"/>
                    </a:lnTo>
                    <a:lnTo>
                      <a:pt x="982" y="324"/>
                    </a:lnTo>
                    <a:lnTo>
                      <a:pt x="958" y="346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893" y="410"/>
                    </a:lnTo>
                    <a:lnTo>
                      <a:pt x="893" y="410"/>
                    </a:lnTo>
                    <a:lnTo>
                      <a:pt x="815" y="423"/>
                    </a:lnTo>
                    <a:lnTo>
                      <a:pt x="778" y="431"/>
                    </a:lnTo>
                    <a:lnTo>
                      <a:pt x="743" y="439"/>
                    </a:lnTo>
                    <a:lnTo>
                      <a:pt x="710" y="447"/>
                    </a:lnTo>
                    <a:lnTo>
                      <a:pt x="678" y="456"/>
                    </a:lnTo>
                    <a:lnTo>
                      <a:pt x="646" y="466"/>
                    </a:lnTo>
                    <a:lnTo>
                      <a:pt x="617" y="478"/>
                    </a:lnTo>
                    <a:lnTo>
                      <a:pt x="617" y="478"/>
                    </a:lnTo>
                    <a:lnTo>
                      <a:pt x="587" y="490"/>
                    </a:lnTo>
                    <a:lnTo>
                      <a:pt x="557" y="503"/>
                    </a:lnTo>
                    <a:lnTo>
                      <a:pt x="529" y="518"/>
                    </a:lnTo>
                    <a:lnTo>
                      <a:pt x="502" y="535"/>
                    </a:lnTo>
                    <a:lnTo>
                      <a:pt x="473" y="552"/>
                    </a:lnTo>
                    <a:lnTo>
                      <a:pt x="446" y="572"/>
                    </a:lnTo>
                    <a:lnTo>
                      <a:pt x="419" y="593"/>
                    </a:lnTo>
                    <a:lnTo>
                      <a:pt x="392" y="617"/>
                    </a:lnTo>
                    <a:lnTo>
                      <a:pt x="392" y="617"/>
                    </a:lnTo>
                    <a:lnTo>
                      <a:pt x="370" y="637"/>
                    </a:lnTo>
                    <a:lnTo>
                      <a:pt x="349" y="658"/>
                    </a:lnTo>
                    <a:lnTo>
                      <a:pt x="331" y="680"/>
                    </a:lnTo>
                    <a:lnTo>
                      <a:pt x="313" y="701"/>
                    </a:lnTo>
                    <a:lnTo>
                      <a:pt x="313" y="701"/>
                    </a:lnTo>
                    <a:lnTo>
                      <a:pt x="297" y="723"/>
                    </a:lnTo>
                    <a:lnTo>
                      <a:pt x="282" y="746"/>
                    </a:lnTo>
                    <a:lnTo>
                      <a:pt x="267" y="770"/>
                    </a:lnTo>
                    <a:lnTo>
                      <a:pt x="254" y="794"/>
                    </a:lnTo>
                    <a:lnTo>
                      <a:pt x="254" y="794"/>
                    </a:lnTo>
                    <a:lnTo>
                      <a:pt x="233" y="818"/>
                    </a:lnTo>
                    <a:lnTo>
                      <a:pt x="221" y="829"/>
                    </a:lnTo>
                    <a:lnTo>
                      <a:pt x="210" y="841"/>
                    </a:lnTo>
                    <a:lnTo>
                      <a:pt x="210" y="841"/>
                    </a:lnTo>
                    <a:lnTo>
                      <a:pt x="198" y="851"/>
                    </a:lnTo>
                    <a:lnTo>
                      <a:pt x="186" y="859"/>
                    </a:lnTo>
                    <a:lnTo>
                      <a:pt x="173" y="867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43" y="880"/>
                    </a:lnTo>
                    <a:lnTo>
                      <a:pt x="143" y="880"/>
                    </a:lnTo>
                    <a:lnTo>
                      <a:pt x="142" y="875"/>
                    </a:lnTo>
                    <a:lnTo>
                      <a:pt x="142" y="875"/>
                    </a:lnTo>
                    <a:lnTo>
                      <a:pt x="151" y="865"/>
                    </a:lnTo>
                    <a:lnTo>
                      <a:pt x="157" y="854"/>
                    </a:lnTo>
                    <a:lnTo>
                      <a:pt x="163" y="842"/>
                    </a:lnTo>
                    <a:lnTo>
                      <a:pt x="167" y="829"/>
                    </a:lnTo>
                    <a:lnTo>
                      <a:pt x="171" y="816"/>
                    </a:lnTo>
                    <a:lnTo>
                      <a:pt x="173" y="803"/>
                    </a:lnTo>
                    <a:lnTo>
                      <a:pt x="175" y="775"/>
                    </a:lnTo>
                    <a:lnTo>
                      <a:pt x="175" y="775"/>
                    </a:lnTo>
                    <a:lnTo>
                      <a:pt x="185" y="788"/>
                    </a:lnTo>
                    <a:lnTo>
                      <a:pt x="185" y="788"/>
                    </a:lnTo>
                    <a:lnTo>
                      <a:pt x="190" y="797"/>
                    </a:lnTo>
                    <a:lnTo>
                      <a:pt x="196" y="805"/>
                    </a:lnTo>
                    <a:lnTo>
                      <a:pt x="214" y="828"/>
                    </a:lnTo>
                    <a:lnTo>
                      <a:pt x="221" y="799"/>
                    </a:lnTo>
                    <a:lnTo>
                      <a:pt x="221" y="799"/>
                    </a:lnTo>
                    <a:lnTo>
                      <a:pt x="224" y="780"/>
                    </a:lnTo>
                    <a:lnTo>
                      <a:pt x="226" y="759"/>
                    </a:lnTo>
                    <a:lnTo>
                      <a:pt x="226" y="748"/>
                    </a:lnTo>
                    <a:lnTo>
                      <a:pt x="226" y="737"/>
                    </a:lnTo>
                    <a:lnTo>
                      <a:pt x="225" y="726"/>
                    </a:lnTo>
                    <a:lnTo>
                      <a:pt x="223" y="717"/>
                    </a:lnTo>
                    <a:lnTo>
                      <a:pt x="223" y="717"/>
                    </a:lnTo>
                    <a:lnTo>
                      <a:pt x="220" y="703"/>
                    </a:lnTo>
                    <a:lnTo>
                      <a:pt x="214" y="691"/>
                    </a:lnTo>
                    <a:lnTo>
                      <a:pt x="206" y="681"/>
                    </a:lnTo>
                    <a:lnTo>
                      <a:pt x="202" y="676"/>
                    </a:lnTo>
                    <a:lnTo>
                      <a:pt x="197" y="672"/>
                    </a:lnTo>
                    <a:lnTo>
                      <a:pt x="197" y="672"/>
                    </a:lnTo>
                    <a:lnTo>
                      <a:pt x="200" y="661"/>
                    </a:lnTo>
                    <a:lnTo>
                      <a:pt x="200" y="661"/>
                    </a:lnTo>
                    <a:lnTo>
                      <a:pt x="214" y="626"/>
                    </a:lnTo>
                    <a:lnTo>
                      <a:pt x="222" y="604"/>
                    </a:lnTo>
                    <a:lnTo>
                      <a:pt x="198" y="609"/>
                    </a:lnTo>
                    <a:lnTo>
                      <a:pt x="198" y="609"/>
                    </a:lnTo>
                    <a:lnTo>
                      <a:pt x="185" y="612"/>
                    </a:lnTo>
                    <a:lnTo>
                      <a:pt x="169" y="617"/>
                    </a:lnTo>
                    <a:lnTo>
                      <a:pt x="151" y="626"/>
                    </a:lnTo>
                    <a:lnTo>
                      <a:pt x="132" y="637"/>
                    </a:lnTo>
                    <a:lnTo>
                      <a:pt x="112" y="650"/>
                    </a:lnTo>
                    <a:lnTo>
                      <a:pt x="92" y="665"/>
                    </a:lnTo>
                    <a:lnTo>
                      <a:pt x="73" y="682"/>
                    </a:lnTo>
                    <a:lnTo>
                      <a:pt x="54" y="699"/>
                    </a:lnTo>
                    <a:lnTo>
                      <a:pt x="54" y="699"/>
                    </a:lnTo>
                    <a:lnTo>
                      <a:pt x="41" y="712"/>
                    </a:lnTo>
                    <a:lnTo>
                      <a:pt x="30" y="727"/>
                    </a:lnTo>
                    <a:lnTo>
                      <a:pt x="20" y="743"/>
                    </a:lnTo>
                    <a:lnTo>
                      <a:pt x="12" y="758"/>
                    </a:lnTo>
                    <a:lnTo>
                      <a:pt x="12" y="758"/>
                    </a:lnTo>
                    <a:lnTo>
                      <a:pt x="5" y="774"/>
                    </a:lnTo>
                    <a:lnTo>
                      <a:pt x="1" y="791"/>
                    </a:lnTo>
                    <a:lnTo>
                      <a:pt x="0" y="799"/>
                    </a:lnTo>
                    <a:lnTo>
                      <a:pt x="0" y="808"/>
                    </a:lnTo>
                    <a:lnTo>
                      <a:pt x="0" y="817"/>
                    </a:lnTo>
                    <a:lnTo>
                      <a:pt x="1" y="825"/>
                    </a:lnTo>
                    <a:lnTo>
                      <a:pt x="1" y="825"/>
                    </a:lnTo>
                    <a:lnTo>
                      <a:pt x="5" y="840"/>
                    </a:lnTo>
                    <a:lnTo>
                      <a:pt x="12" y="855"/>
                    </a:lnTo>
                    <a:lnTo>
                      <a:pt x="20" y="869"/>
                    </a:lnTo>
                    <a:lnTo>
                      <a:pt x="32" y="883"/>
                    </a:lnTo>
                    <a:lnTo>
                      <a:pt x="32" y="883"/>
                    </a:lnTo>
                    <a:lnTo>
                      <a:pt x="42" y="918"/>
                    </a:lnTo>
                    <a:lnTo>
                      <a:pt x="42" y="918"/>
                    </a:lnTo>
                    <a:lnTo>
                      <a:pt x="47" y="936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61" y="962"/>
                    </a:lnTo>
                    <a:lnTo>
                      <a:pt x="66" y="970"/>
                    </a:lnTo>
                    <a:lnTo>
                      <a:pt x="74" y="979"/>
                    </a:lnTo>
                    <a:lnTo>
                      <a:pt x="81" y="986"/>
                    </a:lnTo>
                    <a:lnTo>
                      <a:pt x="89" y="992"/>
                    </a:lnTo>
                    <a:lnTo>
                      <a:pt x="98" y="998"/>
                    </a:lnTo>
                    <a:lnTo>
                      <a:pt x="106" y="1002"/>
                    </a:lnTo>
                    <a:lnTo>
                      <a:pt x="115" y="1005"/>
                    </a:lnTo>
                    <a:lnTo>
                      <a:pt x="115" y="1005"/>
                    </a:lnTo>
                    <a:lnTo>
                      <a:pt x="131" y="1009"/>
                    </a:lnTo>
                    <a:lnTo>
                      <a:pt x="147" y="1011"/>
                    </a:lnTo>
                    <a:lnTo>
                      <a:pt x="163" y="1010"/>
                    </a:lnTo>
                    <a:lnTo>
                      <a:pt x="180" y="1007"/>
                    </a:lnTo>
                    <a:lnTo>
                      <a:pt x="180" y="1007"/>
                    </a:lnTo>
                    <a:lnTo>
                      <a:pt x="177" y="1026"/>
                    </a:lnTo>
                    <a:lnTo>
                      <a:pt x="175" y="1046"/>
                    </a:lnTo>
                    <a:lnTo>
                      <a:pt x="173" y="1065"/>
                    </a:lnTo>
                    <a:lnTo>
                      <a:pt x="172" y="1086"/>
                    </a:lnTo>
                    <a:lnTo>
                      <a:pt x="172" y="1086"/>
                    </a:lnTo>
                    <a:lnTo>
                      <a:pt x="172" y="1115"/>
                    </a:lnTo>
                    <a:lnTo>
                      <a:pt x="172" y="1145"/>
                    </a:lnTo>
                    <a:lnTo>
                      <a:pt x="174" y="1177"/>
                    </a:lnTo>
                    <a:lnTo>
                      <a:pt x="176" y="1212"/>
                    </a:lnTo>
                    <a:lnTo>
                      <a:pt x="176" y="1212"/>
                    </a:lnTo>
                    <a:lnTo>
                      <a:pt x="180" y="1246"/>
                    </a:lnTo>
                    <a:lnTo>
                      <a:pt x="180" y="1246"/>
                    </a:lnTo>
                    <a:lnTo>
                      <a:pt x="185" y="1278"/>
                    </a:lnTo>
                    <a:lnTo>
                      <a:pt x="185" y="1278"/>
                    </a:lnTo>
                    <a:lnTo>
                      <a:pt x="173" y="1311"/>
                    </a:lnTo>
                    <a:lnTo>
                      <a:pt x="173" y="1311"/>
                    </a:lnTo>
                    <a:lnTo>
                      <a:pt x="153" y="1364"/>
                    </a:lnTo>
                    <a:lnTo>
                      <a:pt x="153" y="1364"/>
                    </a:lnTo>
                    <a:lnTo>
                      <a:pt x="112" y="1405"/>
                    </a:lnTo>
                    <a:lnTo>
                      <a:pt x="112" y="1405"/>
                    </a:lnTo>
                    <a:lnTo>
                      <a:pt x="73" y="1444"/>
                    </a:lnTo>
                    <a:lnTo>
                      <a:pt x="73" y="1444"/>
                    </a:lnTo>
                    <a:lnTo>
                      <a:pt x="63" y="1453"/>
                    </a:lnTo>
                    <a:lnTo>
                      <a:pt x="63" y="1453"/>
                    </a:lnTo>
                    <a:lnTo>
                      <a:pt x="46" y="1469"/>
                    </a:lnTo>
                    <a:lnTo>
                      <a:pt x="41" y="1476"/>
                    </a:lnTo>
                    <a:lnTo>
                      <a:pt x="38" y="1484"/>
                    </a:lnTo>
                    <a:lnTo>
                      <a:pt x="35" y="1492"/>
                    </a:lnTo>
                    <a:lnTo>
                      <a:pt x="35" y="1501"/>
                    </a:lnTo>
                    <a:lnTo>
                      <a:pt x="37" y="1514"/>
                    </a:lnTo>
                    <a:lnTo>
                      <a:pt x="39" y="1528"/>
                    </a:lnTo>
                    <a:lnTo>
                      <a:pt x="39" y="1528"/>
                    </a:lnTo>
                    <a:lnTo>
                      <a:pt x="43" y="1549"/>
                    </a:lnTo>
                    <a:lnTo>
                      <a:pt x="49" y="1570"/>
                    </a:lnTo>
                    <a:lnTo>
                      <a:pt x="56" y="1590"/>
                    </a:lnTo>
                    <a:lnTo>
                      <a:pt x="66" y="1611"/>
                    </a:lnTo>
                    <a:lnTo>
                      <a:pt x="66" y="1611"/>
                    </a:lnTo>
                    <a:lnTo>
                      <a:pt x="77" y="1629"/>
                    </a:lnTo>
                    <a:lnTo>
                      <a:pt x="89" y="1648"/>
                    </a:lnTo>
                    <a:lnTo>
                      <a:pt x="103" y="1665"/>
                    </a:lnTo>
                    <a:lnTo>
                      <a:pt x="119" y="1683"/>
                    </a:lnTo>
                    <a:lnTo>
                      <a:pt x="119" y="1683"/>
                    </a:lnTo>
                    <a:lnTo>
                      <a:pt x="130" y="1694"/>
                    </a:lnTo>
                    <a:lnTo>
                      <a:pt x="143" y="1705"/>
                    </a:lnTo>
                    <a:lnTo>
                      <a:pt x="157" y="1716"/>
                    </a:lnTo>
                    <a:lnTo>
                      <a:pt x="173" y="1726"/>
                    </a:lnTo>
                    <a:lnTo>
                      <a:pt x="189" y="1737"/>
                    </a:lnTo>
                    <a:lnTo>
                      <a:pt x="205" y="1747"/>
                    </a:lnTo>
                    <a:lnTo>
                      <a:pt x="223" y="1756"/>
                    </a:lnTo>
                    <a:lnTo>
                      <a:pt x="241" y="1763"/>
                    </a:lnTo>
                    <a:lnTo>
                      <a:pt x="241" y="1763"/>
                    </a:lnTo>
                    <a:lnTo>
                      <a:pt x="262" y="1771"/>
                    </a:lnTo>
                    <a:lnTo>
                      <a:pt x="283" y="1775"/>
                    </a:lnTo>
                    <a:lnTo>
                      <a:pt x="293" y="1777"/>
                    </a:lnTo>
                    <a:lnTo>
                      <a:pt x="303" y="1777"/>
                    </a:lnTo>
                    <a:lnTo>
                      <a:pt x="313" y="1777"/>
                    </a:lnTo>
                    <a:lnTo>
                      <a:pt x="323" y="1775"/>
                    </a:lnTo>
                    <a:lnTo>
                      <a:pt x="323" y="1775"/>
                    </a:lnTo>
                    <a:lnTo>
                      <a:pt x="320" y="1787"/>
                    </a:lnTo>
                    <a:lnTo>
                      <a:pt x="320" y="1787"/>
                    </a:lnTo>
                    <a:lnTo>
                      <a:pt x="313" y="1805"/>
                    </a:lnTo>
                    <a:lnTo>
                      <a:pt x="306" y="1822"/>
                    </a:lnTo>
                    <a:lnTo>
                      <a:pt x="306" y="1822"/>
                    </a:lnTo>
                    <a:lnTo>
                      <a:pt x="300" y="1835"/>
                    </a:lnTo>
                    <a:lnTo>
                      <a:pt x="296" y="1847"/>
                    </a:lnTo>
                    <a:lnTo>
                      <a:pt x="294" y="1858"/>
                    </a:lnTo>
                    <a:lnTo>
                      <a:pt x="293" y="1869"/>
                    </a:lnTo>
                    <a:lnTo>
                      <a:pt x="293" y="1880"/>
                    </a:lnTo>
                    <a:lnTo>
                      <a:pt x="294" y="1889"/>
                    </a:lnTo>
                    <a:lnTo>
                      <a:pt x="297" y="1897"/>
                    </a:lnTo>
                    <a:lnTo>
                      <a:pt x="300" y="1906"/>
                    </a:lnTo>
                    <a:lnTo>
                      <a:pt x="304" y="1914"/>
                    </a:lnTo>
                    <a:lnTo>
                      <a:pt x="310" y="1921"/>
                    </a:lnTo>
                    <a:lnTo>
                      <a:pt x="316" y="1928"/>
                    </a:lnTo>
                    <a:lnTo>
                      <a:pt x="323" y="1933"/>
                    </a:lnTo>
                    <a:lnTo>
                      <a:pt x="332" y="1940"/>
                    </a:lnTo>
                    <a:lnTo>
                      <a:pt x="339" y="1945"/>
                    </a:lnTo>
                    <a:lnTo>
                      <a:pt x="358" y="1954"/>
                    </a:lnTo>
                    <a:lnTo>
                      <a:pt x="358" y="1954"/>
                    </a:lnTo>
                    <a:lnTo>
                      <a:pt x="379" y="1963"/>
                    </a:lnTo>
                    <a:lnTo>
                      <a:pt x="400" y="1969"/>
                    </a:lnTo>
                    <a:lnTo>
                      <a:pt x="444" y="1981"/>
                    </a:lnTo>
                    <a:lnTo>
                      <a:pt x="444" y="1981"/>
                    </a:lnTo>
                    <a:lnTo>
                      <a:pt x="463" y="1987"/>
                    </a:lnTo>
                    <a:lnTo>
                      <a:pt x="463" y="1987"/>
                    </a:lnTo>
                    <a:lnTo>
                      <a:pt x="493" y="1994"/>
                    </a:lnTo>
                    <a:lnTo>
                      <a:pt x="529" y="2004"/>
                    </a:lnTo>
                    <a:lnTo>
                      <a:pt x="548" y="2009"/>
                    </a:lnTo>
                    <a:lnTo>
                      <a:pt x="569" y="2012"/>
                    </a:lnTo>
                    <a:lnTo>
                      <a:pt x="590" y="2015"/>
                    </a:lnTo>
                    <a:lnTo>
                      <a:pt x="609" y="2016"/>
                    </a:lnTo>
                    <a:lnTo>
                      <a:pt x="609" y="2016"/>
                    </a:lnTo>
                    <a:lnTo>
                      <a:pt x="631" y="2017"/>
                    </a:lnTo>
                    <a:lnTo>
                      <a:pt x="652" y="2016"/>
                    </a:lnTo>
                    <a:lnTo>
                      <a:pt x="671" y="2013"/>
                    </a:lnTo>
                    <a:lnTo>
                      <a:pt x="680" y="2010"/>
                    </a:lnTo>
                    <a:lnTo>
                      <a:pt x="689" y="2008"/>
                    </a:lnTo>
                    <a:lnTo>
                      <a:pt x="698" y="2003"/>
                    </a:lnTo>
                    <a:lnTo>
                      <a:pt x="705" y="1999"/>
                    </a:lnTo>
                    <a:lnTo>
                      <a:pt x="712" y="1993"/>
                    </a:lnTo>
                    <a:lnTo>
                      <a:pt x="718" y="1988"/>
                    </a:lnTo>
                    <a:lnTo>
                      <a:pt x="724" y="1981"/>
                    </a:lnTo>
                    <a:lnTo>
                      <a:pt x="728" y="1974"/>
                    </a:lnTo>
                    <a:lnTo>
                      <a:pt x="732" y="1965"/>
                    </a:lnTo>
                    <a:lnTo>
                      <a:pt x="736" y="1955"/>
                    </a:lnTo>
                    <a:lnTo>
                      <a:pt x="736" y="1955"/>
                    </a:lnTo>
                    <a:lnTo>
                      <a:pt x="742" y="1927"/>
                    </a:lnTo>
                    <a:lnTo>
                      <a:pt x="744" y="1915"/>
                    </a:lnTo>
                    <a:lnTo>
                      <a:pt x="746" y="1903"/>
                    </a:lnTo>
                    <a:lnTo>
                      <a:pt x="746" y="1903"/>
                    </a:lnTo>
                    <a:lnTo>
                      <a:pt x="747" y="1880"/>
                    </a:lnTo>
                    <a:lnTo>
                      <a:pt x="744" y="1855"/>
                    </a:lnTo>
                    <a:lnTo>
                      <a:pt x="744" y="1855"/>
                    </a:lnTo>
                    <a:lnTo>
                      <a:pt x="755" y="1832"/>
                    </a:lnTo>
                    <a:lnTo>
                      <a:pt x="764" y="1816"/>
                    </a:lnTo>
                    <a:lnTo>
                      <a:pt x="773" y="1803"/>
                    </a:lnTo>
                    <a:lnTo>
                      <a:pt x="780" y="1790"/>
                    </a:lnTo>
                    <a:lnTo>
                      <a:pt x="780" y="1790"/>
                    </a:lnTo>
                    <a:lnTo>
                      <a:pt x="787" y="1781"/>
                    </a:lnTo>
                    <a:lnTo>
                      <a:pt x="787" y="1781"/>
                    </a:lnTo>
                    <a:lnTo>
                      <a:pt x="796" y="1768"/>
                    </a:lnTo>
                    <a:lnTo>
                      <a:pt x="802" y="1755"/>
                    </a:lnTo>
                    <a:lnTo>
                      <a:pt x="805" y="1744"/>
                    </a:lnTo>
                    <a:lnTo>
                      <a:pt x="809" y="1732"/>
                    </a:lnTo>
                    <a:lnTo>
                      <a:pt x="809" y="1732"/>
                    </a:lnTo>
                    <a:lnTo>
                      <a:pt x="809" y="1721"/>
                    </a:lnTo>
                    <a:lnTo>
                      <a:pt x="809" y="1709"/>
                    </a:lnTo>
                    <a:lnTo>
                      <a:pt x="805" y="1680"/>
                    </a:lnTo>
                    <a:lnTo>
                      <a:pt x="805" y="1680"/>
                    </a:lnTo>
                    <a:lnTo>
                      <a:pt x="804" y="1670"/>
                    </a:lnTo>
                    <a:lnTo>
                      <a:pt x="804" y="1670"/>
                    </a:lnTo>
                    <a:lnTo>
                      <a:pt x="830" y="1673"/>
                    </a:lnTo>
                    <a:lnTo>
                      <a:pt x="856" y="1675"/>
                    </a:lnTo>
                    <a:lnTo>
                      <a:pt x="882" y="1676"/>
                    </a:lnTo>
                    <a:lnTo>
                      <a:pt x="907" y="1677"/>
                    </a:lnTo>
                    <a:lnTo>
                      <a:pt x="907" y="1677"/>
                    </a:lnTo>
                    <a:lnTo>
                      <a:pt x="932" y="1676"/>
                    </a:lnTo>
                    <a:lnTo>
                      <a:pt x="958" y="1676"/>
                    </a:lnTo>
                    <a:lnTo>
                      <a:pt x="958" y="1676"/>
                    </a:lnTo>
                    <a:lnTo>
                      <a:pt x="945" y="1683"/>
                    </a:lnTo>
                    <a:lnTo>
                      <a:pt x="945" y="1683"/>
                    </a:lnTo>
                    <a:lnTo>
                      <a:pt x="938" y="1686"/>
                    </a:lnTo>
                    <a:lnTo>
                      <a:pt x="938" y="1686"/>
                    </a:lnTo>
                    <a:lnTo>
                      <a:pt x="930" y="1690"/>
                    </a:lnTo>
                    <a:lnTo>
                      <a:pt x="923" y="1696"/>
                    </a:lnTo>
                    <a:lnTo>
                      <a:pt x="917" y="1701"/>
                    </a:lnTo>
                    <a:lnTo>
                      <a:pt x="912" y="1707"/>
                    </a:lnTo>
                    <a:lnTo>
                      <a:pt x="908" y="1713"/>
                    </a:lnTo>
                    <a:lnTo>
                      <a:pt x="905" y="1720"/>
                    </a:lnTo>
                    <a:lnTo>
                      <a:pt x="901" y="1726"/>
                    </a:lnTo>
                    <a:lnTo>
                      <a:pt x="899" y="1734"/>
                    </a:lnTo>
                    <a:lnTo>
                      <a:pt x="898" y="1742"/>
                    </a:lnTo>
                    <a:lnTo>
                      <a:pt x="897" y="1749"/>
                    </a:lnTo>
                    <a:lnTo>
                      <a:pt x="898" y="1766"/>
                    </a:lnTo>
                    <a:lnTo>
                      <a:pt x="900" y="1782"/>
                    </a:lnTo>
                    <a:lnTo>
                      <a:pt x="906" y="1798"/>
                    </a:lnTo>
                    <a:lnTo>
                      <a:pt x="906" y="1798"/>
                    </a:lnTo>
                    <a:lnTo>
                      <a:pt x="910" y="1814"/>
                    </a:lnTo>
                    <a:lnTo>
                      <a:pt x="917" y="1829"/>
                    </a:lnTo>
                    <a:lnTo>
                      <a:pt x="924" y="1844"/>
                    </a:lnTo>
                    <a:lnTo>
                      <a:pt x="932" y="1858"/>
                    </a:lnTo>
                    <a:lnTo>
                      <a:pt x="947" y="1885"/>
                    </a:lnTo>
                    <a:lnTo>
                      <a:pt x="961" y="1907"/>
                    </a:lnTo>
                    <a:lnTo>
                      <a:pt x="961" y="1907"/>
                    </a:lnTo>
                    <a:lnTo>
                      <a:pt x="986" y="1945"/>
                    </a:lnTo>
                    <a:lnTo>
                      <a:pt x="999" y="1963"/>
                    </a:lnTo>
                    <a:lnTo>
                      <a:pt x="1012" y="1979"/>
                    </a:lnTo>
                    <a:lnTo>
                      <a:pt x="1027" y="1994"/>
                    </a:lnTo>
                    <a:lnTo>
                      <a:pt x="1040" y="2009"/>
                    </a:lnTo>
                    <a:lnTo>
                      <a:pt x="1054" y="2019"/>
                    </a:lnTo>
                    <a:lnTo>
                      <a:pt x="1069" y="2030"/>
                    </a:lnTo>
                    <a:lnTo>
                      <a:pt x="1069" y="2030"/>
                    </a:lnTo>
                    <a:lnTo>
                      <a:pt x="1084" y="2039"/>
                    </a:lnTo>
                    <a:lnTo>
                      <a:pt x="1102" y="2045"/>
                    </a:lnTo>
                    <a:lnTo>
                      <a:pt x="1110" y="2048"/>
                    </a:lnTo>
                    <a:lnTo>
                      <a:pt x="1119" y="2049"/>
                    </a:lnTo>
                    <a:lnTo>
                      <a:pt x="1128" y="2050"/>
                    </a:lnTo>
                    <a:lnTo>
                      <a:pt x="1138" y="2050"/>
                    </a:lnTo>
                    <a:lnTo>
                      <a:pt x="1146" y="2050"/>
                    </a:lnTo>
                    <a:lnTo>
                      <a:pt x="1156" y="2049"/>
                    </a:lnTo>
                    <a:lnTo>
                      <a:pt x="1167" y="2047"/>
                    </a:lnTo>
                    <a:lnTo>
                      <a:pt x="1177" y="2043"/>
                    </a:lnTo>
                    <a:lnTo>
                      <a:pt x="1188" y="2040"/>
                    </a:lnTo>
                    <a:lnTo>
                      <a:pt x="1199" y="2036"/>
                    </a:lnTo>
                    <a:lnTo>
                      <a:pt x="1220" y="2025"/>
                    </a:lnTo>
                    <a:lnTo>
                      <a:pt x="1220" y="2025"/>
                    </a:lnTo>
                    <a:lnTo>
                      <a:pt x="1231" y="2019"/>
                    </a:lnTo>
                    <a:lnTo>
                      <a:pt x="1241" y="2013"/>
                    </a:lnTo>
                    <a:lnTo>
                      <a:pt x="1249" y="2005"/>
                    </a:lnTo>
                    <a:lnTo>
                      <a:pt x="1255" y="1999"/>
                    </a:lnTo>
                    <a:lnTo>
                      <a:pt x="1261" y="1991"/>
                    </a:lnTo>
                    <a:lnTo>
                      <a:pt x="1266" y="1984"/>
                    </a:lnTo>
                    <a:lnTo>
                      <a:pt x="1276" y="1967"/>
                    </a:lnTo>
                    <a:lnTo>
                      <a:pt x="1276" y="1967"/>
                    </a:lnTo>
                    <a:lnTo>
                      <a:pt x="1289" y="1944"/>
                    </a:lnTo>
                    <a:lnTo>
                      <a:pt x="1289" y="1944"/>
                    </a:lnTo>
                    <a:lnTo>
                      <a:pt x="1302" y="1936"/>
                    </a:lnTo>
                    <a:lnTo>
                      <a:pt x="1321" y="1920"/>
                    </a:lnTo>
                    <a:lnTo>
                      <a:pt x="1366" y="1883"/>
                    </a:lnTo>
                    <a:lnTo>
                      <a:pt x="1366" y="1883"/>
                    </a:lnTo>
                    <a:lnTo>
                      <a:pt x="1400" y="1855"/>
                    </a:lnTo>
                    <a:lnTo>
                      <a:pt x="1400" y="1855"/>
                    </a:lnTo>
                    <a:lnTo>
                      <a:pt x="1408" y="1859"/>
                    </a:lnTo>
                    <a:lnTo>
                      <a:pt x="1414" y="1863"/>
                    </a:lnTo>
                    <a:lnTo>
                      <a:pt x="1423" y="1866"/>
                    </a:lnTo>
                    <a:lnTo>
                      <a:pt x="1432" y="1868"/>
                    </a:lnTo>
                    <a:lnTo>
                      <a:pt x="1432" y="1868"/>
                    </a:lnTo>
                    <a:lnTo>
                      <a:pt x="1444" y="1871"/>
                    </a:lnTo>
                    <a:lnTo>
                      <a:pt x="1458" y="1872"/>
                    </a:lnTo>
                    <a:lnTo>
                      <a:pt x="1489" y="1876"/>
                    </a:lnTo>
                    <a:lnTo>
                      <a:pt x="1489" y="1876"/>
                    </a:lnTo>
                    <a:lnTo>
                      <a:pt x="1536" y="1877"/>
                    </a:lnTo>
                    <a:lnTo>
                      <a:pt x="1598" y="1877"/>
                    </a:lnTo>
                    <a:lnTo>
                      <a:pt x="1598" y="1877"/>
                    </a:lnTo>
                    <a:lnTo>
                      <a:pt x="1623" y="1877"/>
                    </a:lnTo>
                    <a:lnTo>
                      <a:pt x="1623" y="1877"/>
                    </a:lnTo>
                    <a:lnTo>
                      <a:pt x="1651" y="1877"/>
                    </a:lnTo>
                    <a:lnTo>
                      <a:pt x="1673" y="1875"/>
                    </a:lnTo>
                    <a:lnTo>
                      <a:pt x="1684" y="1872"/>
                    </a:lnTo>
                    <a:lnTo>
                      <a:pt x="1695" y="1870"/>
                    </a:lnTo>
                    <a:lnTo>
                      <a:pt x="1705" y="1867"/>
                    </a:lnTo>
                    <a:lnTo>
                      <a:pt x="1714" y="1863"/>
                    </a:lnTo>
                    <a:lnTo>
                      <a:pt x="1714" y="1863"/>
                    </a:lnTo>
                    <a:lnTo>
                      <a:pt x="1722" y="1857"/>
                    </a:lnTo>
                    <a:lnTo>
                      <a:pt x="1730" y="1850"/>
                    </a:lnTo>
                    <a:lnTo>
                      <a:pt x="1737" y="1842"/>
                    </a:lnTo>
                    <a:lnTo>
                      <a:pt x="1742" y="1833"/>
                    </a:lnTo>
                    <a:lnTo>
                      <a:pt x="1746" y="1822"/>
                    </a:lnTo>
                    <a:lnTo>
                      <a:pt x="1751" y="1810"/>
                    </a:lnTo>
                    <a:lnTo>
                      <a:pt x="1753" y="1796"/>
                    </a:lnTo>
                    <a:lnTo>
                      <a:pt x="1755" y="1781"/>
                    </a:lnTo>
                    <a:lnTo>
                      <a:pt x="1755" y="1781"/>
                    </a:lnTo>
                    <a:lnTo>
                      <a:pt x="1756" y="1757"/>
                    </a:lnTo>
                    <a:lnTo>
                      <a:pt x="1755" y="1747"/>
                    </a:lnTo>
                    <a:lnTo>
                      <a:pt x="1754" y="1737"/>
                    </a:lnTo>
                    <a:lnTo>
                      <a:pt x="1754" y="1737"/>
                    </a:lnTo>
                    <a:lnTo>
                      <a:pt x="1752" y="1730"/>
                    </a:lnTo>
                    <a:lnTo>
                      <a:pt x="1749" y="1721"/>
                    </a:lnTo>
                    <a:lnTo>
                      <a:pt x="1738" y="1701"/>
                    </a:lnTo>
                    <a:lnTo>
                      <a:pt x="1738" y="1701"/>
                    </a:lnTo>
                    <a:lnTo>
                      <a:pt x="1737" y="1645"/>
                    </a:lnTo>
                    <a:lnTo>
                      <a:pt x="1737" y="1645"/>
                    </a:lnTo>
                    <a:lnTo>
                      <a:pt x="1734" y="1585"/>
                    </a:lnTo>
                    <a:lnTo>
                      <a:pt x="1734" y="1585"/>
                    </a:lnTo>
                    <a:lnTo>
                      <a:pt x="1734" y="1568"/>
                    </a:lnTo>
                    <a:lnTo>
                      <a:pt x="1732" y="1552"/>
                    </a:lnTo>
                    <a:lnTo>
                      <a:pt x="1730" y="1538"/>
                    </a:lnTo>
                    <a:lnTo>
                      <a:pt x="1727" y="1524"/>
                    </a:lnTo>
                    <a:lnTo>
                      <a:pt x="1727" y="1524"/>
                    </a:lnTo>
                    <a:lnTo>
                      <a:pt x="1724" y="1510"/>
                    </a:lnTo>
                    <a:lnTo>
                      <a:pt x="1718" y="1495"/>
                    </a:lnTo>
                    <a:lnTo>
                      <a:pt x="1706" y="1466"/>
                    </a:lnTo>
                    <a:lnTo>
                      <a:pt x="1706" y="1466"/>
                    </a:lnTo>
                    <a:lnTo>
                      <a:pt x="1698" y="1444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79" y="1393"/>
                    </a:lnTo>
                    <a:lnTo>
                      <a:pt x="1672" y="1378"/>
                    </a:lnTo>
                    <a:lnTo>
                      <a:pt x="1665" y="1361"/>
                    </a:lnTo>
                    <a:lnTo>
                      <a:pt x="1665" y="1361"/>
                    </a:lnTo>
                    <a:lnTo>
                      <a:pt x="1667" y="1348"/>
                    </a:lnTo>
                    <a:lnTo>
                      <a:pt x="1667" y="1348"/>
                    </a:lnTo>
                    <a:lnTo>
                      <a:pt x="1688" y="1368"/>
                    </a:lnTo>
                    <a:lnTo>
                      <a:pt x="1718" y="1397"/>
                    </a:lnTo>
                    <a:lnTo>
                      <a:pt x="1718" y="1397"/>
                    </a:lnTo>
                    <a:lnTo>
                      <a:pt x="1734" y="1414"/>
                    </a:lnTo>
                    <a:lnTo>
                      <a:pt x="1752" y="1429"/>
                    </a:lnTo>
                    <a:lnTo>
                      <a:pt x="1769" y="1443"/>
                    </a:lnTo>
                    <a:lnTo>
                      <a:pt x="1787" y="1455"/>
                    </a:lnTo>
                    <a:lnTo>
                      <a:pt x="1787" y="1455"/>
                    </a:lnTo>
                    <a:lnTo>
                      <a:pt x="1796" y="1461"/>
                    </a:lnTo>
                    <a:lnTo>
                      <a:pt x="1807" y="1465"/>
                    </a:lnTo>
                    <a:lnTo>
                      <a:pt x="1818" y="1469"/>
                    </a:lnTo>
                    <a:lnTo>
                      <a:pt x="1829" y="1473"/>
                    </a:lnTo>
                    <a:lnTo>
                      <a:pt x="1841" y="1475"/>
                    </a:lnTo>
                    <a:lnTo>
                      <a:pt x="1853" y="1476"/>
                    </a:lnTo>
                    <a:lnTo>
                      <a:pt x="1866" y="1477"/>
                    </a:lnTo>
                    <a:lnTo>
                      <a:pt x="1879" y="1477"/>
                    </a:lnTo>
                    <a:lnTo>
                      <a:pt x="1879" y="1477"/>
                    </a:lnTo>
                    <a:lnTo>
                      <a:pt x="1895" y="1476"/>
                    </a:lnTo>
                    <a:lnTo>
                      <a:pt x="1910" y="1473"/>
                    </a:lnTo>
                    <a:lnTo>
                      <a:pt x="1925" y="1469"/>
                    </a:lnTo>
                    <a:lnTo>
                      <a:pt x="1939" y="1464"/>
                    </a:lnTo>
                    <a:lnTo>
                      <a:pt x="1954" y="1457"/>
                    </a:lnTo>
                    <a:lnTo>
                      <a:pt x="1969" y="1451"/>
                    </a:lnTo>
                    <a:lnTo>
                      <a:pt x="1983" y="1442"/>
                    </a:lnTo>
                    <a:lnTo>
                      <a:pt x="1996" y="1433"/>
                    </a:lnTo>
                    <a:lnTo>
                      <a:pt x="1996" y="1433"/>
                    </a:lnTo>
                    <a:lnTo>
                      <a:pt x="2008" y="1424"/>
                    </a:lnTo>
                    <a:lnTo>
                      <a:pt x="2020" y="1413"/>
                    </a:lnTo>
                    <a:lnTo>
                      <a:pt x="2031" y="1402"/>
                    </a:lnTo>
                    <a:lnTo>
                      <a:pt x="2040" y="1390"/>
                    </a:lnTo>
                    <a:lnTo>
                      <a:pt x="2049" y="1378"/>
                    </a:lnTo>
                    <a:lnTo>
                      <a:pt x="2057" y="1365"/>
                    </a:lnTo>
                    <a:lnTo>
                      <a:pt x="2062" y="1352"/>
                    </a:lnTo>
                    <a:lnTo>
                      <a:pt x="2068" y="1338"/>
                    </a:lnTo>
                    <a:lnTo>
                      <a:pt x="2068" y="1338"/>
                    </a:lnTo>
                    <a:lnTo>
                      <a:pt x="2077" y="1306"/>
                    </a:lnTo>
                    <a:lnTo>
                      <a:pt x="2077" y="1306"/>
                    </a:lnTo>
                    <a:lnTo>
                      <a:pt x="2085" y="1280"/>
                    </a:lnTo>
                    <a:lnTo>
                      <a:pt x="2085" y="1280"/>
                    </a:lnTo>
                    <a:lnTo>
                      <a:pt x="2106" y="1283"/>
                    </a:lnTo>
                    <a:lnTo>
                      <a:pt x="2128" y="1286"/>
                    </a:lnTo>
                    <a:lnTo>
                      <a:pt x="2148" y="1287"/>
                    </a:lnTo>
                    <a:lnTo>
                      <a:pt x="2170" y="1290"/>
                    </a:lnTo>
                    <a:lnTo>
                      <a:pt x="2192" y="1290"/>
                    </a:lnTo>
                    <a:lnTo>
                      <a:pt x="2214" y="1290"/>
                    </a:lnTo>
                    <a:lnTo>
                      <a:pt x="2235" y="1288"/>
                    </a:lnTo>
                    <a:lnTo>
                      <a:pt x="2257" y="1286"/>
                    </a:lnTo>
                    <a:lnTo>
                      <a:pt x="2257" y="1286"/>
                    </a:lnTo>
                    <a:lnTo>
                      <a:pt x="2277" y="1284"/>
                    </a:lnTo>
                    <a:lnTo>
                      <a:pt x="2297" y="1281"/>
                    </a:lnTo>
                    <a:lnTo>
                      <a:pt x="2318" y="1277"/>
                    </a:lnTo>
                    <a:lnTo>
                      <a:pt x="2338" y="1271"/>
                    </a:lnTo>
                    <a:lnTo>
                      <a:pt x="2356" y="1266"/>
                    </a:lnTo>
                    <a:lnTo>
                      <a:pt x="2376" y="1259"/>
                    </a:lnTo>
                    <a:lnTo>
                      <a:pt x="2393" y="1250"/>
                    </a:lnTo>
                    <a:lnTo>
                      <a:pt x="2411" y="1242"/>
                    </a:lnTo>
                    <a:lnTo>
                      <a:pt x="2411" y="1242"/>
                    </a:lnTo>
                    <a:lnTo>
                      <a:pt x="2436" y="1227"/>
                    </a:lnTo>
                    <a:lnTo>
                      <a:pt x="2459" y="1212"/>
                    </a:lnTo>
                    <a:lnTo>
                      <a:pt x="2480" y="1195"/>
                    </a:lnTo>
                    <a:lnTo>
                      <a:pt x="2500" y="1176"/>
                    </a:lnTo>
                    <a:lnTo>
                      <a:pt x="2519" y="1157"/>
                    </a:lnTo>
                    <a:lnTo>
                      <a:pt x="2536" y="1135"/>
                    </a:lnTo>
                    <a:lnTo>
                      <a:pt x="2551" y="1113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81" y="1063"/>
                    </a:lnTo>
                    <a:lnTo>
                      <a:pt x="2594" y="1035"/>
                    </a:lnTo>
                    <a:lnTo>
                      <a:pt x="2605" y="1005"/>
                    </a:lnTo>
                    <a:lnTo>
                      <a:pt x="2614" y="976"/>
                    </a:lnTo>
                    <a:lnTo>
                      <a:pt x="2622" y="945"/>
                    </a:lnTo>
                    <a:lnTo>
                      <a:pt x="2629" y="914"/>
                    </a:lnTo>
                    <a:lnTo>
                      <a:pt x="2634" y="882"/>
                    </a:lnTo>
                    <a:lnTo>
                      <a:pt x="2638" y="851"/>
                    </a:lnTo>
                    <a:lnTo>
                      <a:pt x="2638" y="851"/>
                    </a:lnTo>
                    <a:lnTo>
                      <a:pt x="2641" y="823"/>
                    </a:lnTo>
                    <a:lnTo>
                      <a:pt x="2642" y="795"/>
                    </a:lnTo>
                    <a:lnTo>
                      <a:pt x="2642" y="764"/>
                    </a:lnTo>
                    <a:lnTo>
                      <a:pt x="2641" y="733"/>
                    </a:lnTo>
                    <a:lnTo>
                      <a:pt x="2638" y="700"/>
                    </a:lnTo>
                    <a:lnTo>
                      <a:pt x="2636" y="666"/>
                    </a:lnTo>
                    <a:lnTo>
                      <a:pt x="2632" y="633"/>
                    </a:lnTo>
                    <a:lnTo>
                      <a:pt x="2627" y="599"/>
                    </a:lnTo>
                    <a:lnTo>
                      <a:pt x="2627" y="599"/>
                    </a:lnTo>
                    <a:close/>
                    <a:moveTo>
                      <a:pt x="1725" y="1705"/>
                    </a:move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close/>
                    <a:moveTo>
                      <a:pt x="2235" y="499"/>
                    </a:moveTo>
                    <a:lnTo>
                      <a:pt x="2235" y="499"/>
                    </a:lnTo>
                    <a:lnTo>
                      <a:pt x="2230" y="503"/>
                    </a:lnTo>
                    <a:lnTo>
                      <a:pt x="2230" y="503"/>
                    </a:lnTo>
                    <a:lnTo>
                      <a:pt x="2223" y="492"/>
                    </a:lnTo>
                    <a:lnTo>
                      <a:pt x="2216" y="482"/>
                    </a:lnTo>
                    <a:lnTo>
                      <a:pt x="2216" y="482"/>
                    </a:lnTo>
                    <a:lnTo>
                      <a:pt x="2228" y="481"/>
                    </a:lnTo>
                    <a:lnTo>
                      <a:pt x="2228" y="481"/>
                    </a:lnTo>
                    <a:lnTo>
                      <a:pt x="2235" y="499"/>
                    </a:lnTo>
                    <a:lnTo>
                      <a:pt x="2235" y="499"/>
                    </a:lnTo>
                    <a:close/>
                    <a:moveTo>
                      <a:pt x="164" y="887"/>
                    </a:moveTo>
                    <a:lnTo>
                      <a:pt x="164" y="887"/>
                    </a:lnTo>
                    <a:lnTo>
                      <a:pt x="164" y="887"/>
                    </a:lnTo>
                    <a:lnTo>
                      <a:pt x="163" y="884"/>
                    </a:lnTo>
                    <a:lnTo>
                      <a:pt x="164" y="887"/>
                    </a:lnTo>
                    <a:close/>
                    <a:moveTo>
                      <a:pt x="168" y="711"/>
                    </a:moveTo>
                    <a:lnTo>
                      <a:pt x="168" y="711"/>
                    </a:lnTo>
                    <a:lnTo>
                      <a:pt x="171" y="701"/>
                    </a:lnTo>
                    <a:lnTo>
                      <a:pt x="171" y="701"/>
                    </a:lnTo>
                    <a:lnTo>
                      <a:pt x="176" y="706"/>
                    </a:lnTo>
                    <a:lnTo>
                      <a:pt x="179" y="709"/>
                    </a:lnTo>
                    <a:lnTo>
                      <a:pt x="183" y="713"/>
                    </a:lnTo>
                    <a:lnTo>
                      <a:pt x="186" y="719"/>
                    </a:lnTo>
                    <a:lnTo>
                      <a:pt x="189" y="731"/>
                    </a:lnTo>
                    <a:lnTo>
                      <a:pt x="190" y="745"/>
                    </a:lnTo>
                    <a:lnTo>
                      <a:pt x="190" y="745"/>
                    </a:lnTo>
                    <a:lnTo>
                      <a:pt x="185" y="739"/>
                    </a:lnTo>
                    <a:lnTo>
                      <a:pt x="178" y="735"/>
                    </a:lnTo>
                    <a:lnTo>
                      <a:pt x="172" y="732"/>
                    </a:lnTo>
                    <a:lnTo>
                      <a:pt x="164" y="732"/>
                    </a:lnTo>
                    <a:lnTo>
                      <a:pt x="164" y="732"/>
                    </a:lnTo>
                    <a:lnTo>
                      <a:pt x="166" y="722"/>
                    </a:lnTo>
                    <a:lnTo>
                      <a:pt x="168" y="711"/>
                    </a:lnTo>
                    <a:lnTo>
                      <a:pt x="168" y="711"/>
                    </a:lnTo>
                    <a:close/>
                    <a:moveTo>
                      <a:pt x="91" y="936"/>
                    </a:moveTo>
                    <a:lnTo>
                      <a:pt x="91" y="936"/>
                    </a:lnTo>
                    <a:lnTo>
                      <a:pt x="84" y="919"/>
                    </a:lnTo>
                    <a:lnTo>
                      <a:pt x="78" y="903"/>
                    </a:lnTo>
                    <a:lnTo>
                      <a:pt x="68" y="867"/>
                    </a:lnTo>
                    <a:lnTo>
                      <a:pt x="68" y="867"/>
                    </a:lnTo>
                    <a:lnTo>
                      <a:pt x="62" y="860"/>
                    </a:lnTo>
                    <a:lnTo>
                      <a:pt x="62" y="860"/>
                    </a:lnTo>
                    <a:lnTo>
                      <a:pt x="57" y="854"/>
                    </a:lnTo>
                    <a:lnTo>
                      <a:pt x="53" y="847"/>
                    </a:lnTo>
                    <a:lnTo>
                      <a:pt x="51" y="841"/>
                    </a:lnTo>
                    <a:lnTo>
                      <a:pt x="47" y="833"/>
                    </a:lnTo>
                    <a:lnTo>
                      <a:pt x="46" y="827"/>
                    </a:lnTo>
                    <a:lnTo>
                      <a:pt x="45" y="820"/>
                    </a:lnTo>
                    <a:lnTo>
                      <a:pt x="45" y="812"/>
                    </a:lnTo>
                    <a:lnTo>
                      <a:pt x="46" y="806"/>
                    </a:lnTo>
                    <a:lnTo>
                      <a:pt x="49" y="792"/>
                    </a:lnTo>
                    <a:lnTo>
                      <a:pt x="54" y="778"/>
                    </a:lnTo>
                    <a:lnTo>
                      <a:pt x="61" y="764"/>
                    </a:lnTo>
                    <a:lnTo>
                      <a:pt x="68" y="751"/>
                    </a:lnTo>
                    <a:lnTo>
                      <a:pt x="78" y="738"/>
                    </a:lnTo>
                    <a:lnTo>
                      <a:pt x="89" y="726"/>
                    </a:lnTo>
                    <a:lnTo>
                      <a:pt x="100" y="714"/>
                    </a:lnTo>
                    <a:lnTo>
                      <a:pt x="112" y="703"/>
                    </a:lnTo>
                    <a:lnTo>
                      <a:pt x="124" y="694"/>
                    </a:lnTo>
                    <a:lnTo>
                      <a:pt x="136" y="685"/>
                    </a:lnTo>
                    <a:lnTo>
                      <a:pt x="157" y="670"/>
                    </a:lnTo>
                    <a:lnTo>
                      <a:pt x="157" y="670"/>
                    </a:lnTo>
                    <a:lnTo>
                      <a:pt x="147" y="694"/>
                    </a:lnTo>
                    <a:lnTo>
                      <a:pt x="139" y="714"/>
                    </a:lnTo>
                    <a:lnTo>
                      <a:pt x="139" y="714"/>
                    </a:lnTo>
                    <a:lnTo>
                      <a:pt x="137" y="724"/>
                    </a:lnTo>
                    <a:lnTo>
                      <a:pt x="135" y="734"/>
                    </a:lnTo>
                    <a:lnTo>
                      <a:pt x="135" y="734"/>
                    </a:lnTo>
                    <a:lnTo>
                      <a:pt x="132" y="753"/>
                    </a:lnTo>
                    <a:lnTo>
                      <a:pt x="132" y="770"/>
                    </a:lnTo>
                    <a:lnTo>
                      <a:pt x="131" y="787"/>
                    </a:lnTo>
                    <a:lnTo>
                      <a:pt x="129" y="805"/>
                    </a:lnTo>
                    <a:lnTo>
                      <a:pt x="126" y="821"/>
                    </a:lnTo>
                    <a:lnTo>
                      <a:pt x="123" y="829"/>
                    </a:lnTo>
                    <a:lnTo>
                      <a:pt x="119" y="836"/>
                    </a:lnTo>
                    <a:lnTo>
                      <a:pt x="115" y="844"/>
                    </a:lnTo>
                    <a:lnTo>
                      <a:pt x="110" y="852"/>
                    </a:lnTo>
                    <a:lnTo>
                      <a:pt x="102" y="859"/>
                    </a:lnTo>
                    <a:lnTo>
                      <a:pt x="94" y="866"/>
                    </a:lnTo>
                    <a:lnTo>
                      <a:pt x="94" y="866"/>
                    </a:lnTo>
                    <a:lnTo>
                      <a:pt x="110" y="897"/>
                    </a:lnTo>
                    <a:lnTo>
                      <a:pt x="116" y="909"/>
                    </a:lnTo>
                    <a:lnTo>
                      <a:pt x="119" y="914"/>
                    </a:lnTo>
                    <a:lnTo>
                      <a:pt x="123" y="917"/>
                    </a:lnTo>
                    <a:lnTo>
                      <a:pt x="127" y="920"/>
                    </a:lnTo>
                    <a:lnTo>
                      <a:pt x="131" y="921"/>
                    </a:lnTo>
                    <a:lnTo>
                      <a:pt x="136" y="922"/>
                    </a:lnTo>
                    <a:lnTo>
                      <a:pt x="142" y="922"/>
                    </a:lnTo>
                    <a:lnTo>
                      <a:pt x="149" y="921"/>
                    </a:lnTo>
                    <a:lnTo>
                      <a:pt x="156" y="920"/>
                    </a:lnTo>
                    <a:lnTo>
                      <a:pt x="176" y="913"/>
                    </a:lnTo>
                    <a:lnTo>
                      <a:pt x="176" y="913"/>
                    </a:lnTo>
                    <a:lnTo>
                      <a:pt x="191" y="906"/>
                    </a:lnTo>
                    <a:lnTo>
                      <a:pt x="206" y="897"/>
                    </a:lnTo>
                    <a:lnTo>
                      <a:pt x="220" y="888"/>
                    </a:lnTo>
                    <a:lnTo>
                      <a:pt x="233" y="877"/>
                    </a:lnTo>
                    <a:lnTo>
                      <a:pt x="233" y="877"/>
                    </a:lnTo>
                    <a:lnTo>
                      <a:pt x="222" y="907"/>
                    </a:lnTo>
                    <a:lnTo>
                      <a:pt x="211" y="940"/>
                    </a:lnTo>
                    <a:lnTo>
                      <a:pt x="211" y="940"/>
                    </a:lnTo>
                    <a:lnTo>
                      <a:pt x="208" y="950"/>
                    </a:lnTo>
                    <a:lnTo>
                      <a:pt x="208" y="950"/>
                    </a:lnTo>
                    <a:lnTo>
                      <a:pt x="191" y="956"/>
                    </a:lnTo>
                    <a:lnTo>
                      <a:pt x="175" y="962"/>
                    </a:lnTo>
                    <a:lnTo>
                      <a:pt x="157" y="965"/>
                    </a:lnTo>
                    <a:lnTo>
                      <a:pt x="150" y="965"/>
                    </a:lnTo>
                    <a:lnTo>
                      <a:pt x="141" y="966"/>
                    </a:lnTo>
                    <a:lnTo>
                      <a:pt x="134" y="965"/>
                    </a:lnTo>
                    <a:lnTo>
                      <a:pt x="126" y="964"/>
                    </a:lnTo>
                    <a:lnTo>
                      <a:pt x="119" y="962"/>
                    </a:lnTo>
                    <a:lnTo>
                      <a:pt x="112" y="958"/>
                    </a:lnTo>
                    <a:lnTo>
                      <a:pt x="106" y="954"/>
                    </a:lnTo>
                    <a:lnTo>
                      <a:pt x="101" y="950"/>
                    </a:lnTo>
                    <a:lnTo>
                      <a:pt x="95" y="943"/>
                    </a:lnTo>
                    <a:lnTo>
                      <a:pt x="91" y="936"/>
                    </a:lnTo>
                    <a:lnTo>
                      <a:pt x="91" y="936"/>
                    </a:lnTo>
                    <a:close/>
                    <a:moveTo>
                      <a:pt x="360" y="1657"/>
                    </a:moveTo>
                    <a:lnTo>
                      <a:pt x="360" y="1657"/>
                    </a:lnTo>
                    <a:lnTo>
                      <a:pt x="358" y="1668"/>
                    </a:lnTo>
                    <a:lnTo>
                      <a:pt x="353" y="1679"/>
                    </a:lnTo>
                    <a:lnTo>
                      <a:pt x="349" y="1689"/>
                    </a:lnTo>
                    <a:lnTo>
                      <a:pt x="344" y="1699"/>
                    </a:lnTo>
                    <a:lnTo>
                      <a:pt x="344" y="1699"/>
                    </a:lnTo>
                    <a:lnTo>
                      <a:pt x="339" y="1704"/>
                    </a:lnTo>
                    <a:lnTo>
                      <a:pt x="335" y="1708"/>
                    </a:lnTo>
                    <a:lnTo>
                      <a:pt x="330" y="1711"/>
                    </a:lnTo>
                    <a:lnTo>
                      <a:pt x="325" y="1713"/>
                    </a:lnTo>
                    <a:lnTo>
                      <a:pt x="320" y="1716"/>
                    </a:lnTo>
                    <a:lnTo>
                      <a:pt x="313" y="1717"/>
                    </a:lnTo>
                    <a:lnTo>
                      <a:pt x="301" y="1718"/>
                    </a:lnTo>
                    <a:lnTo>
                      <a:pt x="289" y="1717"/>
                    </a:lnTo>
                    <a:lnTo>
                      <a:pt x="276" y="1713"/>
                    </a:lnTo>
                    <a:lnTo>
                      <a:pt x="262" y="1709"/>
                    </a:lnTo>
                    <a:lnTo>
                      <a:pt x="249" y="1702"/>
                    </a:lnTo>
                    <a:lnTo>
                      <a:pt x="236" y="1696"/>
                    </a:lnTo>
                    <a:lnTo>
                      <a:pt x="223" y="1688"/>
                    </a:lnTo>
                    <a:lnTo>
                      <a:pt x="198" y="1671"/>
                    </a:lnTo>
                    <a:lnTo>
                      <a:pt x="177" y="1655"/>
                    </a:lnTo>
                    <a:lnTo>
                      <a:pt x="163" y="1640"/>
                    </a:lnTo>
                    <a:lnTo>
                      <a:pt x="163" y="1640"/>
                    </a:lnTo>
                    <a:lnTo>
                      <a:pt x="161" y="1638"/>
                    </a:lnTo>
                    <a:lnTo>
                      <a:pt x="161" y="1638"/>
                    </a:lnTo>
                    <a:lnTo>
                      <a:pt x="149" y="1625"/>
                    </a:lnTo>
                    <a:lnTo>
                      <a:pt x="138" y="1612"/>
                    </a:lnTo>
                    <a:lnTo>
                      <a:pt x="128" y="1598"/>
                    </a:lnTo>
                    <a:lnTo>
                      <a:pt x="120" y="1584"/>
                    </a:lnTo>
                    <a:lnTo>
                      <a:pt x="113" y="1570"/>
                    </a:lnTo>
                    <a:lnTo>
                      <a:pt x="107" y="1554"/>
                    </a:lnTo>
                    <a:lnTo>
                      <a:pt x="103" y="1540"/>
                    </a:lnTo>
                    <a:lnTo>
                      <a:pt x="101" y="1526"/>
                    </a:lnTo>
                    <a:lnTo>
                      <a:pt x="101" y="1526"/>
                    </a:lnTo>
                    <a:lnTo>
                      <a:pt x="100" y="1517"/>
                    </a:lnTo>
                    <a:lnTo>
                      <a:pt x="99" y="1510"/>
                    </a:lnTo>
                    <a:lnTo>
                      <a:pt x="100" y="1504"/>
                    </a:lnTo>
                    <a:lnTo>
                      <a:pt x="102" y="1499"/>
                    </a:lnTo>
                    <a:lnTo>
                      <a:pt x="104" y="1494"/>
                    </a:lnTo>
                    <a:lnTo>
                      <a:pt x="108" y="1490"/>
                    </a:lnTo>
                    <a:lnTo>
                      <a:pt x="120" y="1478"/>
                    </a:lnTo>
                    <a:lnTo>
                      <a:pt x="120" y="1478"/>
                    </a:lnTo>
                    <a:lnTo>
                      <a:pt x="193" y="1403"/>
                    </a:lnTo>
                    <a:lnTo>
                      <a:pt x="193" y="1403"/>
                    </a:lnTo>
                    <a:lnTo>
                      <a:pt x="199" y="1397"/>
                    </a:lnTo>
                    <a:lnTo>
                      <a:pt x="199" y="1397"/>
                    </a:lnTo>
                    <a:lnTo>
                      <a:pt x="216" y="1351"/>
                    </a:lnTo>
                    <a:lnTo>
                      <a:pt x="216" y="1351"/>
                    </a:lnTo>
                    <a:lnTo>
                      <a:pt x="229" y="1391"/>
                    </a:lnTo>
                    <a:lnTo>
                      <a:pt x="243" y="1431"/>
                    </a:lnTo>
                    <a:lnTo>
                      <a:pt x="260" y="1472"/>
                    </a:lnTo>
                    <a:lnTo>
                      <a:pt x="278" y="1510"/>
                    </a:lnTo>
                    <a:lnTo>
                      <a:pt x="297" y="1548"/>
                    </a:lnTo>
                    <a:lnTo>
                      <a:pt x="318" y="1585"/>
                    </a:lnTo>
                    <a:lnTo>
                      <a:pt x="338" y="1621"/>
                    </a:lnTo>
                    <a:lnTo>
                      <a:pt x="360" y="1655"/>
                    </a:lnTo>
                    <a:lnTo>
                      <a:pt x="360" y="1655"/>
                    </a:lnTo>
                    <a:lnTo>
                      <a:pt x="360" y="1657"/>
                    </a:lnTo>
                    <a:lnTo>
                      <a:pt x="360" y="1657"/>
                    </a:lnTo>
                    <a:close/>
                    <a:moveTo>
                      <a:pt x="1401" y="1836"/>
                    </a:move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close/>
                    <a:moveTo>
                      <a:pt x="1682" y="1586"/>
                    </a:moveTo>
                    <a:lnTo>
                      <a:pt x="1682" y="1586"/>
                    </a:lnTo>
                    <a:lnTo>
                      <a:pt x="1685" y="1712"/>
                    </a:lnTo>
                    <a:lnTo>
                      <a:pt x="1685" y="1712"/>
                    </a:lnTo>
                    <a:lnTo>
                      <a:pt x="1694" y="1728"/>
                    </a:lnTo>
                    <a:lnTo>
                      <a:pt x="1696" y="1733"/>
                    </a:lnTo>
                    <a:lnTo>
                      <a:pt x="1698" y="1738"/>
                    </a:lnTo>
                    <a:lnTo>
                      <a:pt x="1700" y="1745"/>
                    </a:lnTo>
                    <a:lnTo>
                      <a:pt x="1700" y="1751"/>
                    </a:lnTo>
                    <a:lnTo>
                      <a:pt x="1698" y="1768"/>
                    </a:lnTo>
                    <a:lnTo>
                      <a:pt x="1698" y="1768"/>
                    </a:lnTo>
                    <a:lnTo>
                      <a:pt x="1696" y="1786"/>
                    </a:lnTo>
                    <a:lnTo>
                      <a:pt x="1692" y="1801"/>
                    </a:lnTo>
                    <a:lnTo>
                      <a:pt x="1690" y="1806"/>
                    </a:lnTo>
                    <a:lnTo>
                      <a:pt x="1686" y="1810"/>
                    </a:lnTo>
                    <a:lnTo>
                      <a:pt x="1683" y="1815"/>
                    </a:lnTo>
                    <a:lnTo>
                      <a:pt x="1679" y="1818"/>
                    </a:lnTo>
                    <a:lnTo>
                      <a:pt x="1675" y="1820"/>
                    </a:lnTo>
                    <a:lnTo>
                      <a:pt x="1670" y="1822"/>
                    </a:lnTo>
                    <a:lnTo>
                      <a:pt x="1658" y="1824"/>
                    </a:lnTo>
                    <a:lnTo>
                      <a:pt x="1644" y="1826"/>
                    </a:lnTo>
                    <a:lnTo>
                      <a:pt x="1628" y="1826"/>
                    </a:lnTo>
                    <a:lnTo>
                      <a:pt x="1628" y="1826"/>
                    </a:lnTo>
                    <a:lnTo>
                      <a:pt x="1561" y="1824"/>
                    </a:lnTo>
                    <a:lnTo>
                      <a:pt x="1522" y="1824"/>
                    </a:lnTo>
                    <a:lnTo>
                      <a:pt x="1496" y="1823"/>
                    </a:lnTo>
                    <a:lnTo>
                      <a:pt x="1496" y="1823"/>
                    </a:lnTo>
                    <a:lnTo>
                      <a:pt x="1475" y="1821"/>
                    </a:lnTo>
                    <a:lnTo>
                      <a:pt x="1458" y="1818"/>
                    </a:lnTo>
                    <a:lnTo>
                      <a:pt x="1446" y="1815"/>
                    </a:lnTo>
                    <a:lnTo>
                      <a:pt x="1441" y="1813"/>
                    </a:lnTo>
                    <a:lnTo>
                      <a:pt x="1437" y="1810"/>
                    </a:lnTo>
                    <a:lnTo>
                      <a:pt x="1437" y="1810"/>
                    </a:lnTo>
                    <a:lnTo>
                      <a:pt x="1447" y="1803"/>
                    </a:lnTo>
                    <a:lnTo>
                      <a:pt x="1457" y="1792"/>
                    </a:lnTo>
                    <a:lnTo>
                      <a:pt x="1468" y="1780"/>
                    </a:lnTo>
                    <a:lnTo>
                      <a:pt x="1478" y="1766"/>
                    </a:lnTo>
                    <a:lnTo>
                      <a:pt x="1501" y="1733"/>
                    </a:lnTo>
                    <a:lnTo>
                      <a:pt x="1524" y="1698"/>
                    </a:lnTo>
                    <a:lnTo>
                      <a:pt x="1545" y="1661"/>
                    </a:lnTo>
                    <a:lnTo>
                      <a:pt x="1563" y="1627"/>
                    </a:lnTo>
                    <a:lnTo>
                      <a:pt x="1578" y="1597"/>
                    </a:lnTo>
                    <a:lnTo>
                      <a:pt x="1586" y="1574"/>
                    </a:lnTo>
                    <a:lnTo>
                      <a:pt x="1586" y="1574"/>
                    </a:lnTo>
                    <a:lnTo>
                      <a:pt x="1599" y="1534"/>
                    </a:lnTo>
                    <a:lnTo>
                      <a:pt x="1612" y="1495"/>
                    </a:lnTo>
                    <a:lnTo>
                      <a:pt x="1626" y="1458"/>
                    </a:lnTo>
                    <a:lnTo>
                      <a:pt x="1636" y="1421"/>
                    </a:lnTo>
                    <a:lnTo>
                      <a:pt x="1636" y="1421"/>
                    </a:lnTo>
                    <a:lnTo>
                      <a:pt x="1646" y="1453"/>
                    </a:lnTo>
                    <a:lnTo>
                      <a:pt x="1652" y="1469"/>
                    </a:lnTo>
                    <a:lnTo>
                      <a:pt x="1657" y="1486"/>
                    </a:lnTo>
                    <a:lnTo>
                      <a:pt x="1657" y="1486"/>
                    </a:lnTo>
                    <a:lnTo>
                      <a:pt x="1668" y="1512"/>
                    </a:lnTo>
                    <a:lnTo>
                      <a:pt x="1676" y="1535"/>
                    </a:lnTo>
                    <a:lnTo>
                      <a:pt x="1678" y="1547"/>
                    </a:lnTo>
                    <a:lnTo>
                      <a:pt x="1680" y="1559"/>
                    </a:lnTo>
                    <a:lnTo>
                      <a:pt x="1681" y="1572"/>
                    </a:lnTo>
                    <a:lnTo>
                      <a:pt x="1682" y="1586"/>
                    </a:lnTo>
                    <a:lnTo>
                      <a:pt x="1682" y="1586"/>
                    </a:lnTo>
                    <a:close/>
                    <a:moveTo>
                      <a:pt x="1651" y="1364"/>
                    </a:move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close/>
                    <a:moveTo>
                      <a:pt x="2584" y="848"/>
                    </a:moveTo>
                    <a:lnTo>
                      <a:pt x="2584" y="848"/>
                    </a:lnTo>
                    <a:lnTo>
                      <a:pt x="2581" y="873"/>
                    </a:lnTo>
                    <a:lnTo>
                      <a:pt x="2576" y="898"/>
                    </a:lnTo>
                    <a:lnTo>
                      <a:pt x="2571" y="924"/>
                    </a:lnTo>
                    <a:lnTo>
                      <a:pt x="2564" y="949"/>
                    </a:lnTo>
                    <a:lnTo>
                      <a:pt x="2556" y="974"/>
                    </a:lnTo>
                    <a:lnTo>
                      <a:pt x="2547" y="999"/>
                    </a:lnTo>
                    <a:lnTo>
                      <a:pt x="2536" y="1023"/>
                    </a:lnTo>
                    <a:lnTo>
                      <a:pt x="2525" y="1046"/>
                    </a:lnTo>
                    <a:lnTo>
                      <a:pt x="2512" y="1068"/>
                    </a:lnTo>
                    <a:lnTo>
                      <a:pt x="2498" y="1090"/>
                    </a:lnTo>
                    <a:lnTo>
                      <a:pt x="2483" y="1111"/>
                    </a:lnTo>
                    <a:lnTo>
                      <a:pt x="2466" y="1131"/>
                    </a:lnTo>
                    <a:lnTo>
                      <a:pt x="2449" y="1148"/>
                    </a:lnTo>
                    <a:lnTo>
                      <a:pt x="2429" y="1164"/>
                    </a:lnTo>
                    <a:lnTo>
                      <a:pt x="2410" y="1180"/>
                    </a:lnTo>
                    <a:lnTo>
                      <a:pt x="2388" y="1193"/>
                    </a:lnTo>
                    <a:lnTo>
                      <a:pt x="2388" y="1193"/>
                    </a:lnTo>
                    <a:lnTo>
                      <a:pt x="2374" y="1200"/>
                    </a:lnTo>
                    <a:lnTo>
                      <a:pt x="2360" y="1207"/>
                    </a:lnTo>
                    <a:lnTo>
                      <a:pt x="2345" y="1213"/>
                    </a:lnTo>
                    <a:lnTo>
                      <a:pt x="2330" y="1219"/>
                    </a:lnTo>
                    <a:lnTo>
                      <a:pt x="2316" y="1223"/>
                    </a:lnTo>
                    <a:lnTo>
                      <a:pt x="2301" y="1226"/>
                    </a:lnTo>
                    <a:lnTo>
                      <a:pt x="2271" y="1233"/>
                    </a:lnTo>
                    <a:lnTo>
                      <a:pt x="2241" y="1236"/>
                    </a:lnTo>
                    <a:lnTo>
                      <a:pt x="2210" y="1237"/>
                    </a:lnTo>
                    <a:lnTo>
                      <a:pt x="2180" y="1236"/>
                    </a:lnTo>
                    <a:lnTo>
                      <a:pt x="2149" y="1234"/>
                    </a:lnTo>
                    <a:lnTo>
                      <a:pt x="2119" y="1231"/>
                    </a:lnTo>
                    <a:lnTo>
                      <a:pt x="2088" y="1225"/>
                    </a:lnTo>
                    <a:lnTo>
                      <a:pt x="2058" y="1219"/>
                    </a:lnTo>
                    <a:lnTo>
                      <a:pt x="2028" y="1211"/>
                    </a:lnTo>
                    <a:lnTo>
                      <a:pt x="1998" y="1202"/>
                    </a:lnTo>
                    <a:lnTo>
                      <a:pt x="1969" y="1194"/>
                    </a:lnTo>
                    <a:lnTo>
                      <a:pt x="1912" y="1175"/>
                    </a:lnTo>
                    <a:lnTo>
                      <a:pt x="1912" y="1175"/>
                    </a:lnTo>
                    <a:lnTo>
                      <a:pt x="1901" y="1171"/>
                    </a:lnTo>
                    <a:lnTo>
                      <a:pt x="1890" y="1166"/>
                    </a:lnTo>
                    <a:lnTo>
                      <a:pt x="1890" y="1166"/>
                    </a:lnTo>
                    <a:lnTo>
                      <a:pt x="1875" y="1159"/>
                    </a:lnTo>
                    <a:lnTo>
                      <a:pt x="1860" y="1150"/>
                    </a:lnTo>
                    <a:lnTo>
                      <a:pt x="1830" y="1132"/>
                    </a:lnTo>
                    <a:lnTo>
                      <a:pt x="1830" y="1132"/>
                    </a:lnTo>
                    <a:lnTo>
                      <a:pt x="1835" y="1158"/>
                    </a:lnTo>
                    <a:lnTo>
                      <a:pt x="1837" y="1171"/>
                    </a:lnTo>
                    <a:lnTo>
                      <a:pt x="1837" y="1184"/>
                    </a:lnTo>
                    <a:lnTo>
                      <a:pt x="1837" y="1197"/>
                    </a:lnTo>
                    <a:lnTo>
                      <a:pt x="1836" y="1210"/>
                    </a:lnTo>
                    <a:lnTo>
                      <a:pt x="1835" y="1223"/>
                    </a:lnTo>
                    <a:lnTo>
                      <a:pt x="1831" y="1236"/>
                    </a:lnTo>
                    <a:lnTo>
                      <a:pt x="1831" y="1236"/>
                    </a:lnTo>
                    <a:lnTo>
                      <a:pt x="1825" y="1258"/>
                    </a:lnTo>
                    <a:lnTo>
                      <a:pt x="1819" y="1282"/>
                    </a:lnTo>
                    <a:lnTo>
                      <a:pt x="1815" y="1306"/>
                    </a:lnTo>
                    <a:lnTo>
                      <a:pt x="1814" y="1318"/>
                    </a:lnTo>
                    <a:lnTo>
                      <a:pt x="1813" y="1330"/>
                    </a:lnTo>
                    <a:lnTo>
                      <a:pt x="1814" y="1342"/>
                    </a:lnTo>
                    <a:lnTo>
                      <a:pt x="1816" y="1353"/>
                    </a:lnTo>
                    <a:lnTo>
                      <a:pt x="1819" y="1363"/>
                    </a:lnTo>
                    <a:lnTo>
                      <a:pt x="1825" y="1371"/>
                    </a:lnTo>
                    <a:lnTo>
                      <a:pt x="1831" y="1380"/>
                    </a:lnTo>
                    <a:lnTo>
                      <a:pt x="1840" y="1387"/>
                    </a:lnTo>
                    <a:lnTo>
                      <a:pt x="1850" y="1392"/>
                    </a:lnTo>
                    <a:lnTo>
                      <a:pt x="1863" y="1395"/>
                    </a:lnTo>
                    <a:lnTo>
                      <a:pt x="1863" y="1395"/>
                    </a:lnTo>
                    <a:lnTo>
                      <a:pt x="1873" y="1397"/>
                    </a:lnTo>
                    <a:lnTo>
                      <a:pt x="1883" y="1399"/>
                    </a:lnTo>
                    <a:lnTo>
                      <a:pt x="1892" y="1399"/>
                    </a:lnTo>
                    <a:lnTo>
                      <a:pt x="1901" y="1397"/>
                    </a:lnTo>
                    <a:lnTo>
                      <a:pt x="1901" y="1397"/>
                    </a:lnTo>
                    <a:lnTo>
                      <a:pt x="1910" y="1395"/>
                    </a:lnTo>
                    <a:lnTo>
                      <a:pt x="1920" y="1392"/>
                    </a:lnTo>
                    <a:lnTo>
                      <a:pt x="1944" y="1381"/>
                    </a:lnTo>
                    <a:lnTo>
                      <a:pt x="1944" y="1381"/>
                    </a:lnTo>
                    <a:lnTo>
                      <a:pt x="1922" y="1384"/>
                    </a:lnTo>
                    <a:lnTo>
                      <a:pt x="1904" y="1385"/>
                    </a:lnTo>
                    <a:lnTo>
                      <a:pt x="1889" y="1384"/>
                    </a:lnTo>
                    <a:lnTo>
                      <a:pt x="1873" y="1382"/>
                    </a:lnTo>
                    <a:lnTo>
                      <a:pt x="1873" y="1382"/>
                    </a:lnTo>
                    <a:lnTo>
                      <a:pt x="1866" y="1380"/>
                    </a:lnTo>
                    <a:lnTo>
                      <a:pt x="1860" y="1378"/>
                    </a:lnTo>
                    <a:lnTo>
                      <a:pt x="1854" y="1375"/>
                    </a:lnTo>
                    <a:lnTo>
                      <a:pt x="1850" y="1370"/>
                    </a:lnTo>
                    <a:lnTo>
                      <a:pt x="1845" y="1366"/>
                    </a:lnTo>
                    <a:lnTo>
                      <a:pt x="1842" y="1361"/>
                    </a:lnTo>
                    <a:lnTo>
                      <a:pt x="1837" y="1351"/>
                    </a:lnTo>
                    <a:lnTo>
                      <a:pt x="1837" y="1351"/>
                    </a:lnTo>
                    <a:lnTo>
                      <a:pt x="1843" y="1354"/>
                    </a:lnTo>
                    <a:lnTo>
                      <a:pt x="1851" y="1357"/>
                    </a:lnTo>
                    <a:lnTo>
                      <a:pt x="1875" y="1364"/>
                    </a:lnTo>
                    <a:lnTo>
                      <a:pt x="1875" y="1364"/>
                    </a:lnTo>
                    <a:lnTo>
                      <a:pt x="1885" y="1365"/>
                    </a:lnTo>
                    <a:lnTo>
                      <a:pt x="1895" y="1366"/>
                    </a:lnTo>
                    <a:lnTo>
                      <a:pt x="1904" y="1367"/>
                    </a:lnTo>
                    <a:lnTo>
                      <a:pt x="1914" y="1366"/>
                    </a:lnTo>
                    <a:lnTo>
                      <a:pt x="1924" y="1365"/>
                    </a:lnTo>
                    <a:lnTo>
                      <a:pt x="1933" y="1363"/>
                    </a:lnTo>
                    <a:lnTo>
                      <a:pt x="1941" y="1360"/>
                    </a:lnTo>
                    <a:lnTo>
                      <a:pt x="1950" y="1357"/>
                    </a:lnTo>
                    <a:lnTo>
                      <a:pt x="1958" y="1353"/>
                    </a:lnTo>
                    <a:lnTo>
                      <a:pt x="1964" y="1348"/>
                    </a:lnTo>
                    <a:lnTo>
                      <a:pt x="1971" y="1343"/>
                    </a:lnTo>
                    <a:lnTo>
                      <a:pt x="1976" y="1338"/>
                    </a:lnTo>
                    <a:lnTo>
                      <a:pt x="1982" y="1332"/>
                    </a:lnTo>
                    <a:lnTo>
                      <a:pt x="1986" y="1326"/>
                    </a:lnTo>
                    <a:lnTo>
                      <a:pt x="1989" y="1319"/>
                    </a:lnTo>
                    <a:lnTo>
                      <a:pt x="1991" y="1312"/>
                    </a:lnTo>
                    <a:lnTo>
                      <a:pt x="1991" y="1312"/>
                    </a:lnTo>
                    <a:lnTo>
                      <a:pt x="1995" y="1297"/>
                    </a:lnTo>
                    <a:lnTo>
                      <a:pt x="1998" y="1283"/>
                    </a:lnTo>
                    <a:lnTo>
                      <a:pt x="2001" y="1268"/>
                    </a:lnTo>
                    <a:lnTo>
                      <a:pt x="2009" y="1248"/>
                    </a:lnTo>
                    <a:lnTo>
                      <a:pt x="2009" y="1248"/>
                    </a:lnTo>
                    <a:lnTo>
                      <a:pt x="2044" y="1258"/>
                    </a:lnTo>
                    <a:lnTo>
                      <a:pt x="2044" y="1258"/>
                    </a:lnTo>
                    <a:lnTo>
                      <a:pt x="2024" y="1324"/>
                    </a:lnTo>
                    <a:lnTo>
                      <a:pt x="2024" y="1324"/>
                    </a:lnTo>
                    <a:lnTo>
                      <a:pt x="2021" y="1332"/>
                    </a:lnTo>
                    <a:lnTo>
                      <a:pt x="2018" y="1341"/>
                    </a:lnTo>
                    <a:lnTo>
                      <a:pt x="2008" y="1356"/>
                    </a:lnTo>
                    <a:lnTo>
                      <a:pt x="1997" y="1370"/>
                    </a:lnTo>
                    <a:lnTo>
                      <a:pt x="1983" y="1384"/>
                    </a:lnTo>
                    <a:lnTo>
                      <a:pt x="1969" y="1396"/>
                    </a:lnTo>
                    <a:lnTo>
                      <a:pt x="1952" y="1406"/>
                    </a:lnTo>
                    <a:lnTo>
                      <a:pt x="1935" y="1415"/>
                    </a:lnTo>
                    <a:lnTo>
                      <a:pt x="1917" y="1420"/>
                    </a:lnTo>
                    <a:lnTo>
                      <a:pt x="1917" y="1420"/>
                    </a:lnTo>
                    <a:lnTo>
                      <a:pt x="1908" y="1424"/>
                    </a:lnTo>
                    <a:lnTo>
                      <a:pt x="1897" y="1425"/>
                    </a:lnTo>
                    <a:lnTo>
                      <a:pt x="1887" y="1426"/>
                    </a:lnTo>
                    <a:lnTo>
                      <a:pt x="1877" y="1427"/>
                    </a:lnTo>
                    <a:lnTo>
                      <a:pt x="1877" y="1427"/>
                    </a:lnTo>
                    <a:lnTo>
                      <a:pt x="1867" y="1426"/>
                    </a:lnTo>
                    <a:lnTo>
                      <a:pt x="1857" y="1425"/>
                    </a:lnTo>
                    <a:lnTo>
                      <a:pt x="1848" y="1422"/>
                    </a:lnTo>
                    <a:lnTo>
                      <a:pt x="1839" y="1420"/>
                    </a:lnTo>
                    <a:lnTo>
                      <a:pt x="1822" y="1413"/>
                    </a:lnTo>
                    <a:lnTo>
                      <a:pt x="1806" y="1404"/>
                    </a:lnTo>
                    <a:lnTo>
                      <a:pt x="1791" y="1393"/>
                    </a:lnTo>
                    <a:lnTo>
                      <a:pt x="1776" y="1381"/>
                    </a:lnTo>
                    <a:lnTo>
                      <a:pt x="1747" y="1356"/>
                    </a:lnTo>
                    <a:lnTo>
                      <a:pt x="1747" y="1356"/>
                    </a:lnTo>
                    <a:lnTo>
                      <a:pt x="1670" y="1287"/>
                    </a:lnTo>
                    <a:lnTo>
                      <a:pt x="1670" y="1287"/>
                    </a:lnTo>
                    <a:lnTo>
                      <a:pt x="1645" y="1279"/>
                    </a:lnTo>
                    <a:lnTo>
                      <a:pt x="1621" y="1270"/>
                    </a:lnTo>
                    <a:lnTo>
                      <a:pt x="1597" y="1261"/>
                    </a:lnTo>
                    <a:lnTo>
                      <a:pt x="1575" y="1250"/>
                    </a:lnTo>
                    <a:lnTo>
                      <a:pt x="1553" y="1238"/>
                    </a:lnTo>
                    <a:lnTo>
                      <a:pt x="1530" y="1225"/>
                    </a:lnTo>
                    <a:lnTo>
                      <a:pt x="1507" y="1211"/>
                    </a:lnTo>
                    <a:lnTo>
                      <a:pt x="1484" y="1195"/>
                    </a:lnTo>
                    <a:lnTo>
                      <a:pt x="1484" y="1195"/>
                    </a:lnTo>
                    <a:lnTo>
                      <a:pt x="1481" y="1193"/>
                    </a:lnTo>
                    <a:lnTo>
                      <a:pt x="1481" y="1193"/>
                    </a:lnTo>
                    <a:lnTo>
                      <a:pt x="1480" y="1192"/>
                    </a:lnTo>
                    <a:lnTo>
                      <a:pt x="1480" y="1192"/>
                    </a:lnTo>
                    <a:lnTo>
                      <a:pt x="1481" y="1194"/>
                    </a:lnTo>
                    <a:lnTo>
                      <a:pt x="1481" y="1194"/>
                    </a:lnTo>
                    <a:lnTo>
                      <a:pt x="1497" y="1212"/>
                    </a:lnTo>
                    <a:lnTo>
                      <a:pt x="1513" y="1229"/>
                    </a:lnTo>
                    <a:lnTo>
                      <a:pt x="1529" y="1244"/>
                    </a:lnTo>
                    <a:lnTo>
                      <a:pt x="1544" y="1258"/>
                    </a:lnTo>
                    <a:lnTo>
                      <a:pt x="1561" y="1270"/>
                    </a:lnTo>
                    <a:lnTo>
                      <a:pt x="1579" y="1282"/>
                    </a:lnTo>
                    <a:lnTo>
                      <a:pt x="1598" y="1293"/>
                    </a:lnTo>
                    <a:lnTo>
                      <a:pt x="1621" y="1303"/>
                    </a:lnTo>
                    <a:lnTo>
                      <a:pt x="1621" y="1303"/>
                    </a:lnTo>
                    <a:lnTo>
                      <a:pt x="1617" y="1338"/>
                    </a:lnTo>
                    <a:lnTo>
                      <a:pt x="1610" y="1370"/>
                    </a:lnTo>
                    <a:lnTo>
                      <a:pt x="1603" y="1402"/>
                    </a:lnTo>
                    <a:lnTo>
                      <a:pt x="1593" y="1432"/>
                    </a:lnTo>
                    <a:lnTo>
                      <a:pt x="1572" y="1493"/>
                    </a:lnTo>
                    <a:lnTo>
                      <a:pt x="1561" y="1525"/>
                    </a:lnTo>
                    <a:lnTo>
                      <a:pt x="1550" y="1558"/>
                    </a:lnTo>
                    <a:lnTo>
                      <a:pt x="1550" y="1558"/>
                    </a:lnTo>
                    <a:lnTo>
                      <a:pt x="1547" y="1567"/>
                    </a:lnTo>
                    <a:lnTo>
                      <a:pt x="1542" y="1578"/>
                    </a:lnTo>
                    <a:lnTo>
                      <a:pt x="1527" y="1608"/>
                    </a:lnTo>
                    <a:lnTo>
                      <a:pt x="1508" y="1643"/>
                    </a:lnTo>
                    <a:lnTo>
                      <a:pt x="1486" y="1679"/>
                    </a:lnTo>
                    <a:lnTo>
                      <a:pt x="1463" y="1713"/>
                    </a:lnTo>
                    <a:lnTo>
                      <a:pt x="1441" y="1745"/>
                    </a:lnTo>
                    <a:lnTo>
                      <a:pt x="1432" y="1757"/>
                    </a:lnTo>
                    <a:lnTo>
                      <a:pt x="1423" y="1768"/>
                    </a:lnTo>
                    <a:lnTo>
                      <a:pt x="1415" y="1775"/>
                    </a:lnTo>
                    <a:lnTo>
                      <a:pt x="1410" y="1780"/>
                    </a:lnTo>
                    <a:lnTo>
                      <a:pt x="1410" y="1780"/>
                    </a:lnTo>
                    <a:lnTo>
                      <a:pt x="1398" y="1789"/>
                    </a:lnTo>
                    <a:lnTo>
                      <a:pt x="1378" y="1804"/>
                    </a:lnTo>
                    <a:lnTo>
                      <a:pt x="1327" y="1844"/>
                    </a:lnTo>
                    <a:lnTo>
                      <a:pt x="1275" y="1885"/>
                    </a:lnTo>
                    <a:lnTo>
                      <a:pt x="1255" y="1901"/>
                    </a:lnTo>
                    <a:lnTo>
                      <a:pt x="1242" y="1911"/>
                    </a:lnTo>
                    <a:lnTo>
                      <a:pt x="1242" y="1911"/>
                    </a:lnTo>
                    <a:lnTo>
                      <a:pt x="1229" y="1929"/>
                    </a:lnTo>
                    <a:lnTo>
                      <a:pt x="1216" y="1949"/>
                    </a:lnTo>
                    <a:lnTo>
                      <a:pt x="1208" y="1957"/>
                    </a:lnTo>
                    <a:lnTo>
                      <a:pt x="1201" y="1966"/>
                    </a:lnTo>
                    <a:lnTo>
                      <a:pt x="1192" y="1974"/>
                    </a:lnTo>
                    <a:lnTo>
                      <a:pt x="1182" y="1979"/>
                    </a:lnTo>
                    <a:lnTo>
                      <a:pt x="1182" y="1979"/>
                    </a:lnTo>
                    <a:lnTo>
                      <a:pt x="1168" y="1986"/>
                    </a:lnTo>
                    <a:lnTo>
                      <a:pt x="1154" y="1990"/>
                    </a:lnTo>
                    <a:lnTo>
                      <a:pt x="1141" y="1991"/>
                    </a:lnTo>
                    <a:lnTo>
                      <a:pt x="1128" y="1990"/>
                    </a:lnTo>
                    <a:lnTo>
                      <a:pt x="1116" y="1987"/>
                    </a:lnTo>
                    <a:lnTo>
                      <a:pt x="1104" y="1982"/>
                    </a:lnTo>
                    <a:lnTo>
                      <a:pt x="1093" y="1976"/>
                    </a:lnTo>
                    <a:lnTo>
                      <a:pt x="1082" y="1967"/>
                    </a:lnTo>
                    <a:lnTo>
                      <a:pt x="1071" y="1957"/>
                    </a:lnTo>
                    <a:lnTo>
                      <a:pt x="1061" y="1948"/>
                    </a:lnTo>
                    <a:lnTo>
                      <a:pt x="1052" y="1936"/>
                    </a:lnTo>
                    <a:lnTo>
                      <a:pt x="1043" y="1924"/>
                    </a:lnTo>
                    <a:lnTo>
                      <a:pt x="1025" y="1899"/>
                    </a:lnTo>
                    <a:lnTo>
                      <a:pt x="1008" y="1872"/>
                    </a:lnTo>
                    <a:lnTo>
                      <a:pt x="1008" y="1872"/>
                    </a:lnTo>
                    <a:lnTo>
                      <a:pt x="995" y="1851"/>
                    </a:lnTo>
                    <a:lnTo>
                      <a:pt x="995" y="1851"/>
                    </a:lnTo>
                    <a:lnTo>
                      <a:pt x="986" y="1834"/>
                    </a:lnTo>
                    <a:lnTo>
                      <a:pt x="978" y="1817"/>
                    </a:lnTo>
                    <a:lnTo>
                      <a:pt x="971" y="1799"/>
                    </a:lnTo>
                    <a:lnTo>
                      <a:pt x="966" y="1781"/>
                    </a:lnTo>
                    <a:lnTo>
                      <a:pt x="963" y="1772"/>
                    </a:lnTo>
                    <a:lnTo>
                      <a:pt x="963" y="1765"/>
                    </a:lnTo>
                    <a:lnTo>
                      <a:pt x="963" y="1756"/>
                    </a:lnTo>
                    <a:lnTo>
                      <a:pt x="964" y="1749"/>
                    </a:lnTo>
                    <a:lnTo>
                      <a:pt x="967" y="1742"/>
                    </a:lnTo>
                    <a:lnTo>
                      <a:pt x="970" y="1736"/>
                    </a:lnTo>
                    <a:lnTo>
                      <a:pt x="975" y="1731"/>
                    </a:lnTo>
                    <a:lnTo>
                      <a:pt x="982" y="1726"/>
                    </a:lnTo>
                    <a:lnTo>
                      <a:pt x="982" y="1726"/>
                    </a:lnTo>
                    <a:lnTo>
                      <a:pt x="1012" y="1709"/>
                    </a:lnTo>
                    <a:lnTo>
                      <a:pt x="1040" y="1694"/>
                    </a:lnTo>
                    <a:lnTo>
                      <a:pt x="1097" y="1656"/>
                    </a:lnTo>
                    <a:lnTo>
                      <a:pt x="1097" y="1656"/>
                    </a:lnTo>
                    <a:lnTo>
                      <a:pt x="1104" y="1664"/>
                    </a:lnTo>
                    <a:lnTo>
                      <a:pt x="1110" y="1674"/>
                    </a:lnTo>
                    <a:lnTo>
                      <a:pt x="1117" y="1683"/>
                    </a:lnTo>
                    <a:lnTo>
                      <a:pt x="1123" y="1692"/>
                    </a:lnTo>
                    <a:lnTo>
                      <a:pt x="1123" y="1692"/>
                    </a:lnTo>
                    <a:lnTo>
                      <a:pt x="1118" y="1651"/>
                    </a:lnTo>
                    <a:lnTo>
                      <a:pt x="1118" y="1651"/>
                    </a:lnTo>
                    <a:lnTo>
                      <a:pt x="1117" y="1634"/>
                    </a:lnTo>
                    <a:lnTo>
                      <a:pt x="1116" y="1618"/>
                    </a:lnTo>
                    <a:lnTo>
                      <a:pt x="1116" y="1601"/>
                    </a:lnTo>
                    <a:lnTo>
                      <a:pt x="1117" y="1584"/>
                    </a:lnTo>
                    <a:lnTo>
                      <a:pt x="1117" y="1584"/>
                    </a:lnTo>
                    <a:lnTo>
                      <a:pt x="1122" y="1525"/>
                    </a:lnTo>
                    <a:lnTo>
                      <a:pt x="1122" y="1525"/>
                    </a:lnTo>
                    <a:lnTo>
                      <a:pt x="1122" y="1513"/>
                    </a:lnTo>
                    <a:lnTo>
                      <a:pt x="1122" y="1513"/>
                    </a:lnTo>
                    <a:lnTo>
                      <a:pt x="1117" y="1530"/>
                    </a:lnTo>
                    <a:lnTo>
                      <a:pt x="1109" y="1549"/>
                    </a:lnTo>
                    <a:lnTo>
                      <a:pt x="1102" y="1566"/>
                    </a:lnTo>
                    <a:lnTo>
                      <a:pt x="1095" y="1585"/>
                    </a:lnTo>
                    <a:lnTo>
                      <a:pt x="1095" y="1585"/>
                    </a:lnTo>
                    <a:lnTo>
                      <a:pt x="1092" y="1598"/>
                    </a:lnTo>
                    <a:lnTo>
                      <a:pt x="1089" y="1609"/>
                    </a:lnTo>
                    <a:lnTo>
                      <a:pt x="1089" y="1609"/>
                    </a:lnTo>
                    <a:lnTo>
                      <a:pt x="1050" y="1616"/>
                    </a:lnTo>
                    <a:lnTo>
                      <a:pt x="1012" y="1621"/>
                    </a:lnTo>
                    <a:lnTo>
                      <a:pt x="974" y="1624"/>
                    </a:lnTo>
                    <a:lnTo>
                      <a:pt x="935" y="1626"/>
                    </a:lnTo>
                    <a:lnTo>
                      <a:pt x="897" y="1625"/>
                    </a:lnTo>
                    <a:lnTo>
                      <a:pt x="859" y="1623"/>
                    </a:lnTo>
                    <a:lnTo>
                      <a:pt x="821" y="1619"/>
                    </a:lnTo>
                    <a:lnTo>
                      <a:pt x="781" y="1613"/>
                    </a:lnTo>
                    <a:lnTo>
                      <a:pt x="781" y="1613"/>
                    </a:lnTo>
                    <a:lnTo>
                      <a:pt x="779" y="1601"/>
                    </a:lnTo>
                    <a:lnTo>
                      <a:pt x="779" y="1601"/>
                    </a:lnTo>
                    <a:lnTo>
                      <a:pt x="771" y="1551"/>
                    </a:lnTo>
                    <a:lnTo>
                      <a:pt x="761" y="1509"/>
                    </a:lnTo>
                    <a:lnTo>
                      <a:pt x="761" y="1509"/>
                    </a:lnTo>
                    <a:lnTo>
                      <a:pt x="761" y="1507"/>
                    </a:lnTo>
                    <a:lnTo>
                      <a:pt x="761" y="1507"/>
                    </a:lnTo>
                    <a:lnTo>
                      <a:pt x="760" y="1540"/>
                    </a:lnTo>
                    <a:lnTo>
                      <a:pt x="760" y="1585"/>
                    </a:lnTo>
                    <a:lnTo>
                      <a:pt x="760" y="1676"/>
                    </a:lnTo>
                    <a:lnTo>
                      <a:pt x="760" y="1676"/>
                    </a:lnTo>
                    <a:lnTo>
                      <a:pt x="760" y="1700"/>
                    </a:lnTo>
                    <a:lnTo>
                      <a:pt x="759" y="1711"/>
                    </a:lnTo>
                    <a:lnTo>
                      <a:pt x="756" y="1720"/>
                    </a:lnTo>
                    <a:lnTo>
                      <a:pt x="754" y="1729"/>
                    </a:lnTo>
                    <a:lnTo>
                      <a:pt x="750" y="1738"/>
                    </a:lnTo>
                    <a:lnTo>
                      <a:pt x="746" y="1748"/>
                    </a:lnTo>
                    <a:lnTo>
                      <a:pt x="739" y="1760"/>
                    </a:lnTo>
                    <a:lnTo>
                      <a:pt x="739" y="1760"/>
                    </a:lnTo>
                    <a:lnTo>
                      <a:pt x="715" y="1796"/>
                    </a:lnTo>
                    <a:lnTo>
                      <a:pt x="703" y="1817"/>
                    </a:lnTo>
                    <a:lnTo>
                      <a:pt x="687" y="1848"/>
                    </a:lnTo>
                    <a:lnTo>
                      <a:pt x="687" y="1848"/>
                    </a:lnTo>
                    <a:lnTo>
                      <a:pt x="688" y="1871"/>
                    </a:lnTo>
                    <a:lnTo>
                      <a:pt x="688" y="1891"/>
                    </a:lnTo>
                    <a:lnTo>
                      <a:pt x="685" y="1912"/>
                    </a:lnTo>
                    <a:lnTo>
                      <a:pt x="680" y="1932"/>
                    </a:lnTo>
                    <a:lnTo>
                      <a:pt x="680" y="1932"/>
                    </a:lnTo>
                    <a:lnTo>
                      <a:pt x="678" y="1938"/>
                    </a:lnTo>
                    <a:lnTo>
                      <a:pt x="676" y="1941"/>
                    </a:lnTo>
                    <a:lnTo>
                      <a:pt x="673" y="1944"/>
                    </a:lnTo>
                    <a:lnTo>
                      <a:pt x="669" y="1948"/>
                    </a:lnTo>
                    <a:lnTo>
                      <a:pt x="660" y="1953"/>
                    </a:lnTo>
                    <a:lnTo>
                      <a:pt x="649" y="1956"/>
                    </a:lnTo>
                    <a:lnTo>
                      <a:pt x="636" y="1957"/>
                    </a:lnTo>
                    <a:lnTo>
                      <a:pt x="621" y="1958"/>
                    </a:lnTo>
                    <a:lnTo>
                      <a:pt x="606" y="1957"/>
                    </a:lnTo>
                    <a:lnTo>
                      <a:pt x="591" y="1956"/>
                    </a:lnTo>
                    <a:lnTo>
                      <a:pt x="558" y="1952"/>
                    </a:lnTo>
                    <a:lnTo>
                      <a:pt x="529" y="1945"/>
                    </a:lnTo>
                    <a:lnTo>
                      <a:pt x="503" y="1939"/>
                    </a:lnTo>
                    <a:lnTo>
                      <a:pt x="483" y="1933"/>
                    </a:lnTo>
                    <a:lnTo>
                      <a:pt x="483" y="1933"/>
                    </a:lnTo>
                    <a:lnTo>
                      <a:pt x="459" y="1927"/>
                    </a:lnTo>
                    <a:lnTo>
                      <a:pt x="431" y="1919"/>
                    </a:lnTo>
                    <a:lnTo>
                      <a:pt x="431" y="1919"/>
                    </a:lnTo>
                    <a:lnTo>
                      <a:pt x="416" y="1914"/>
                    </a:lnTo>
                    <a:lnTo>
                      <a:pt x="400" y="1907"/>
                    </a:lnTo>
                    <a:lnTo>
                      <a:pt x="387" y="1900"/>
                    </a:lnTo>
                    <a:lnTo>
                      <a:pt x="381" y="1895"/>
                    </a:lnTo>
                    <a:lnTo>
                      <a:pt x="375" y="1890"/>
                    </a:lnTo>
                    <a:lnTo>
                      <a:pt x="371" y="1885"/>
                    </a:lnTo>
                    <a:lnTo>
                      <a:pt x="367" y="1880"/>
                    </a:lnTo>
                    <a:lnTo>
                      <a:pt x="363" y="1875"/>
                    </a:lnTo>
                    <a:lnTo>
                      <a:pt x="361" y="1868"/>
                    </a:lnTo>
                    <a:lnTo>
                      <a:pt x="360" y="1862"/>
                    </a:lnTo>
                    <a:lnTo>
                      <a:pt x="360" y="1855"/>
                    </a:lnTo>
                    <a:lnTo>
                      <a:pt x="361" y="1847"/>
                    </a:lnTo>
                    <a:lnTo>
                      <a:pt x="364" y="1840"/>
                    </a:lnTo>
                    <a:lnTo>
                      <a:pt x="364" y="1840"/>
                    </a:lnTo>
                    <a:lnTo>
                      <a:pt x="372" y="1819"/>
                    </a:lnTo>
                    <a:lnTo>
                      <a:pt x="379" y="1797"/>
                    </a:lnTo>
                    <a:lnTo>
                      <a:pt x="385" y="1775"/>
                    </a:lnTo>
                    <a:lnTo>
                      <a:pt x="391" y="1753"/>
                    </a:lnTo>
                    <a:lnTo>
                      <a:pt x="396" y="1729"/>
                    </a:lnTo>
                    <a:lnTo>
                      <a:pt x="401" y="1704"/>
                    </a:lnTo>
                    <a:lnTo>
                      <a:pt x="410" y="1649"/>
                    </a:lnTo>
                    <a:lnTo>
                      <a:pt x="410" y="1649"/>
                    </a:lnTo>
                    <a:lnTo>
                      <a:pt x="393" y="1625"/>
                    </a:lnTo>
                    <a:lnTo>
                      <a:pt x="376" y="1599"/>
                    </a:lnTo>
                    <a:lnTo>
                      <a:pt x="361" y="1573"/>
                    </a:lnTo>
                    <a:lnTo>
                      <a:pt x="346" y="1546"/>
                    </a:lnTo>
                    <a:lnTo>
                      <a:pt x="331" y="1517"/>
                    </a:lnTo>
                    <a:lnTo>
                      <a:pt x="316" y="1489"/>
                    </a:lnTo>
                    <a:lnTo>
                      <a:pt x="302" y="1460"/>
                    </a:lnTo>
                    <a:lnTo>
                      <a:pt x="289" y="1430"/>
                    </a:lnTo>
                    <a:lnTo>
                      <a:pt x="289" y="1430"/>
                    </a:lnTo>
                    <a:lnTo>
                      <a:pt x="278" y="1402"/>
                    </a:lnTo>
                    <a:lnTo>
                      <a:pt x="267" y="1373"/>
                    </a:lnTo>
                    <a:lnTo>
                      <a:pt x="259" y="1345"/>
                    </a:lnTo>
                    <a:lnTo>
                      <a:pt x="250" y="1317"/>
                    </a:lnTo>
                    <a:lnTo>
                      <a:pt x="243" y="1290"/>
                    </a:lnTo>
                    <a:lnTo>
                      <a:pt x="237" y="1261"/>
                    </a:lnTo>
                    <a:lnTo>
                      <a:pt x="233" y="1233"/>
                    </a:lnTo>
                    <a:lnTo>
                      <a:pt x="228" y="1206"/>
                    </a:lnTo>
                    <a:lnTo>
                      <a:pt x="228" y="1206"/>
                    </a:lnTo>
                    <a:lnTo>
                      <a:pt x="225" y="1164"/>
                    </a:lnTo>
                    <a:lnTo>
                      <a:pt x="223" y="1126"/>
                    </a:lnTo>
                    <a:lnTo>
                      <a:pt x="223" y="1091"/>
                    </a:lnTo>
                    <a:lnTo>
                      <a:pt x="225" y="1059"/>
                    </a:lnTo>
                    <a:lnTo>
                      <a:pt x="228" y="1029"/>
                    </a:lnTo>
                    <a:lnTo>
                      <a:pt x="234" y="1001"/>
                    </a:lnTo>
                    <a:lnTo>
                      <a:pt x="240" y="973"/>
                    </a:lnTo>
                    <a:lnTo>
                      <a:pt x="249" y="946"/>
                    </a:lnTo>
                    <a:lnTo>
                      <a:pt x="249" y="946"/>
                    </a:lnTo>
                    <a:lnTo>
                      <a:pt x="265" y="905"/>
                    </a:lnTo>
                    <a:lnTo>
                      <a:pt x="283" y="865"/>
                    </a:lnTo>
                    <a:lnTo>
                      <a:pt x="302" y="825"/>
                    </a:lnTo>
                    <a:lnTo>
                      <a:pt x="312" y="807"/>
                    </a:lnTo>
                    <a:lnTo>
                      <a:pt x="323" y="788"/>
                    </a:lnTo>
                    <a:lnTo>
                      <a:pt x="335" y="771"/>
                    </a:lnTo>
                    <a:lnTo>
                      <a:pt x="347" y="753"/>
                    </a:lnTo>
                    <a:lnTo>
                      <a:pt x="360" y="736"/>
                    </a:lnTo>
                    <a:lnTo>
                      <a:pt x="373" y="719"/>
                    </a:lnTo>
                    <a:lnTo>
                      <a:pt x="387" y="702"/>
                    </a:lnTo>
                    <a:lnTo>
                      <a:pt x="402" y="687"/>
                    </a:lnTo>
                    <a:lnTo>
                      <a:pt x="419" y="672"/>
                    </a:lnTo>
                    <a:lnTo>
                      <a:pt x="435" y="657"/>
                    </a:lnTo>
                    <a:lnTo>
                      <a:pt x="435" y="657"/>
                    </a:lnTo>
                    <a:lnTo>
                      <a:pt x="457" y="637"/>
                    </a:lnTo>
                    <a:lnTo>
                      <a:pt x="480" y="620"/>
                    </a:lnTo>
                    <a:lnTo>
                      <a:pt x="503" y="603"/>
                    </a:lnTo>
                    <a:lnTo>
                      <a:pt x="526" y="588"/>
                    </a:lnTo>
                    <a:lnTo>
                      <a:pt x="548" y="574"/>
                    </a:lnTo>
                    <a:lnTo>
                      <a:pt x="571" y="561"/>
                    </a:lnTo>
                    <a:lnTo>
                      <a:pt x="595" y="550"/>
                    </a:lnTo>
                    <a:lnTo>
                      <a:pt x="619" y="539"/>
                    </a:lnTo>
                    <a:lnTo>
                      <a:pt x="644" y="529"/>
                    </a:lnTo>
                    <a:lnTo>
                      <a:pt x="670" y="520"/>
                    </a:lnTo>
                    <a:lnTo>
                      <a:pt x="697" y="512"/>
                    </a:lnTo>
                    <a:lnTo>
                      <a:pt x="724" y="504"/>
                    </a:lnTo>
                    <a:lnTo>
                      <a:pt x="753" y="498"/>
                    </a:lnTo>
                    <a:lnTo>
                      <a:pt x="783" y="491"/>
                    </a:lnTo>
                    <a:lnTo>
                      <a:pt x="814" y="486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783" y="554"/>
                    </a:lnTo>
                    <a:lnTo>
                      <a:pt x="715" y="633"/>
                    </a:lnTo>
                    <a:lnTo>
                      <a:pt x="715" y="633"/>
                    </a:lnTo>
                    <a:lnTo>
                      <a:pt x="702" y="650"/>
                    </a:lnTo>
                    <a:lnTo>
                      <a:pt x="689" y="666"/>
                    </a:lnTo>
                    <a:lnTo>
                      <a:pt x="689" y="666"/>
                    </a:lnTo>
                    <a:lnTo>
                      <a:pt x="678" y="683"/>
                    </a:lnTo>
                    <a:lnTo>
                      <a:pt x="667" y="700"/>
                    </a:lnTo>
                    <a:lnTo>
                      <a:pt x="648" y="733"/>
                    </a:lnTo>
                    <a:lnTo>
                      <a:pt x="629" y="768"/>
                    </a:lnTo>
                    <a:lnTo>
                      <a:pt x="612" y="803"/>
                    </a:lnTo>
                    <a:lnTo>
                      <a:pt x="612" y="803"/>
                    </a:lnTo>
                    <a:lnTo>
                      <a:pt x="600" y="830"/>
                    </a:lnTo>
                    <a:lnTo>
                      <a:pt x="590" y="854"/>
                    </a:lnTo>
                    <a:lnTo>
                      <a:pt x="587" y="865"/>
                    </a:lnTo>
                    <a:lnTo>
                      <a:pt x="584" y="875"/>
                    </a:lnTo>
                    <a:lnTo>
                      <a:pt x="583" y="884"/>
                    </a:lnTo>
                    <a:lnTo>
                      <a:pt x="583" y="894"/>
                    </a:lnTo>
                    <a:lnTo>
                      <a:pt x="583" y="904"/>
                    </a:lnTo>
                    <a:lnTo>
                      <a:pt x="585" y="914"/>
                    </a:lnTo>
                    <a:lnTo>
                      <a:pt x="588" y="924"/>
                    </a:lnTo>
                    <a:lnTo>
                      <a:pt x="591" y="932"/>
                    </a:lnTo>
                    <a:lnTo>
                      <a:pt x="596" y="943"/>
                    </a:lnTo>
                    <a:lnTo>
                      <a:pt x="602" y="953"/>
                    </a:lnTo>
                    <a:lnTo>
                      <a:pt x="616" y="976"/>
                    </a:lnTo>
                    <a:lnTo>
                      <a:pt x="616" y="976"/>
                    </a:lnTo>
                    <a:lnTo>
                      <a:pt x="626" y="990"/>
                    </a:lnTo>
                    <a:lnTo>
                      <a:pt x="626" y="990"/>
                    </a:lnTo>
                    <a:lnTo>
                      <a:pt x="657" y="1031"/>
                    </a:lnTo>
                    <a:lnTo>
                      <a:pt x="670" y="1049"/>
                    </a:lnTo>
                    <a:lnTo>
                      <a:pt x="682" y="1066"/>
                    </a:lnTo>
                    <a:lnTo>
                      <a:pt x="692" y="1084"/>
                    </a:lnTo>
                    <a:lnTo>
                      <a:pt x="702" y="1101"/>
                    </a:lnTo>
                    <a:lnTo>
                      <a:pt x="711" y="1120"/>
                    </a:lnTo>
                    <a:lnTo>
                      <a:pt x="718" y="1141"/>
                    </a:lnTo>
                    <a:lnTo>
                      <a:pt x="718" y="1141"/>
                    </a:lnTo>
                    <a:lnTo>
                      <a:pt x="713" y="1154"/>
                    </a:lnTo>
                    <a:lnTo>
                      <a:pt x="707" y="1166"/>
                    </a:lnTo>
                    <a:lnTo>
                      <a:pt x="703" y="1178"/>
                    </a:lnTo>
                    <a:lnTo>
                      <a:pt x="700" y="1190"/>
                    </a:lnTo>
                    <a:lnTo>
                      <a:pt x="700" y="1190"/>
                    </a:lnTo>
                    <a:lnTo>
                      <a:pt x="694" y="1220"/>
                    </a:lnTo>
                    <a:lnTo>
                      <a:pt x="690" y="1253"/>
                    </a:lnTo>
                    <a:lnTo>
                      <a:pt x="690" y="1253"/>
                    </a:lnTo>
                    <a:lnTo>
                      <a:pt x="716" y="1282"/>
                    </a:lnTo>
                    <a:lnTo>
                      <a:pt x="741" y="1307"/>
                    </a:lnTo>
                    <a:lnTo>
                      <a:pt x="765" y="1329"/>
                    </a:lnTo>
                    <a:lnTo>
                      <a:pt x="777" y="1338"/>
                    </a:lnTo>
                    <a:lnTo>
                      <a:pt x="789" y="1346"/>
                    </a:lnTo>
                    <a:lnTo>
                      <a:pt x="789" y="1346"/>
                    </a:lnTo>
                    <a:lnTo>
                      <a:pt x="802" y="1355"/>
                    </a:lnTo>
                    <a:lnTo>
                      <a:pt x="815" y="1361"/>
                    </a:lnTo>
                    <a:lnTo>
                      <a:pt x="829" y="1367"/>
                    </a:lnTo>
                    <a:lnTo>
                      <a:pt x="845" y="1371"/>
                    </a:lnTo>
                    <a:lnTo>
                      <a:pt x="845" y="1371"/>
                    </a:lnTo>
                    <a:lnTo>
                      <a:pt x="864" y="1376"/>
                    </a:lnTo>
                    <a:lnTo>
                      <a:pt x="884" y="1378"/>
                    </a:lnTo>
                    <a:lnTo>
                      <a:pt x="902" y="1379"/>
                    </a:lnTo>
                    <a:lnTo>
                      <a:pt x="921" y="1378"/>
                    </a:lnTo>
                    <a:lnTo>
                      <a:pt x="939" y="1376"/>
                    </a:lnTo>
                    <a:lnTo>
                      <a:pt x="957" y="1371"/>
                    </a:lnTo>
                    <a:lnTo>
                      <a:pt x="974" y="1365"/>
                    </a:lnTo>
                    <a:lnTo>
                      <a:pt x="993" y="1357"/>
                    </a:lnTo>
                    <a:lnTo>
                      <a:pt x="993" y="1357"/>
                    </a:lnTo>
                    <a:lnTo>
                      <a:pt x="1033" y="1335"/>
                    </a:lnTo>
                    <a:lnTo>
                      <a:pt x="1073" y="1314"/>
                    </a:lnTo>
                    <a:lnTo>
                      <a:pt x="1113" y="1293"/>
                    </a:lnTo>
                    <a:lnTo>
                      <a:pt x="1153" y="1272"/>
                    </a:lnTo>
                    <a:lnTo>
                      <a:pt x="1172" y="1263"/>
                    </a:lnTo>
                    <a:lnTo>
                      <a:pt x="1193" y="1255"/>
                    </a:lnTo>
                    <a:lnTo>
                      <a:pt x="1214" y="1247"/>
                    </a:lnTo>
                    <a:lnTo>
                      <a:pt x="1235" y="1241"/>
                    </a:lnTo>
                    <a:lnTo>
                      <a:pt x="1256" y="1236"/>
                    </a:lnTo>
                    <a:lnTo>
                      <a:pt x="1278" y="1232"/>
                    </a:lnTo>
                    <a:lnTo>
                      <a:pt x="1300" y="1229"/>
                    </a:lnTo>
                    <a:lnTo>
                      <a:pt x="1323" y="1227"/>
                    </a:lnTo>
                    <a:lnTo>
                      <a:pt x="1323" y="1227"/>
                    </a:lnTo>
                    <a:lnTo>
                      <a:pt x="1333" y="1201"/>
                    </a:lnTo>
                    <a:lnTo>
                      <a:pt x="1341" y="1176"/>
                    </a:lnTo>
                    <a:lnTo>
                      <a:pt x="1348" y="1151"/>
                    </a:lnTo>
                    <a:lnTo>
                      <a:pt x="1354" y="1127"/>
                    </a:lnTo>
                    <a:lnTo>
                      <a:pt x="1359" y="1103"/>
                    </a:lnTo>
                    <a:lnTo>
                      <a:pt x="1362" y="1079"/>
                    </a:lnTo>
                    <a:lnTo>
                      <a:pt x="1364" y="1055"/>
                    </a:lnTo>
                    <a:lnTo>
                      <a:pt x="1365" y="1031"/>
                    </a:lnTo>
                    <a:lnTo>
                      <a:pt x="1366" y="1007"/>
                    </a:lnTo>
                    <a:lnTo>
                      <a:pt x="1365" y="985"/>
                    </a:lnTo>
                    <a:lnTo>
                      <a:pt x="1364" y="961"/>
                    </a:lnTo>
                    <a:lnTo>
                      <a:pt x="1362" y="937"/>
                    </a:lnTo>
                    <a:lnTo>
                      <a:pt x="1359" y="913"/>
                    </a:lnTo>
                    <a:lnTo>
                      <a:pt x="1355" y="889"/>
                    </a:lnTo>
                    <a:lnTo>
                      <a:pt x="1347" y="839"/>
                    </a:lnTo>
                    <a:lnTo>
                      <a:pt x="1347" y="839"/>
                    </a:lnTo>
                    <a:lnTo>
                      <a:pt x="1340" y="808"/>
                    </a:lnTo>
                    <a:lnTo>
                      <a:pt x="1336" y="778"/>
                    </a:lnTo>
                    <a:lnTo>
                      <a:pt x="1327" y="717"/>
                    </a:lnTo>
                    <a:lnTo>
                      <a:pt x="1321" y="656"/>
                    </a:lnTo>
                    <a:lnTo>
                      <a:pt x="1316" y="593"/>
                    </a:lnTo>
                    <a:lnTo>
                      <a:pt x="1316" y="593"/>
                    </a:lnTo>
                    <a:lnTo>
                      <a:pt x="1315" y="567"/>
                    </a:lnTo>
                    <a:lnTo>
                      <a:pt x="1315" y="567"/>
                    </a:lnTo>
                    <a:lnTo>
                      <a:pt x="1306" y="602"/>
                    </a:lnTo>
                    <a:lnTo>
                      <a:pt x="1301" y="637"/>
                    </a:lnTo>
                    <a:lnTo>
                      <a:pt x="1297" y="672"/>
                    </a:lnTo>
                    <a:lnTo>
                      <a:pt x="1294" y="706"/>
                    </a:lnTo>
                    <a:lnTo>
                      <a:pt x="1294" y="739"/>
                    </a:lnTo>
                    <a:lnTo>
                      <a:pt x="1296" y="773"/>
                    </a:lnTo>
                    <a:lnTo>
                      <a:pt x="1299" y="808"/>
                    </a:lnTo>
                    <a:lnTo>
                      <a:pt x="1304" y="844"/>
                    </a:lnTo>
                    <a:lnTo>
                      <a:pt x="1304" y="844"/>
                    </a:lnTo>
                    <a:lnTo>
                      <a:pt x="1312" y="888"/>
                    </a:lnTo>
                    <a:lnTo>
                      <a:pt x="1317" y="932"/>
                    </a:lnTo>
                    <a:lnTo>
                      <a:pt x="1322" y="977"/>
                    </a:lnTo>
                    <a:lnTo>
                      <a:pt x="1323" y="999"/>
                    </a:lnTo>
                    <a:lnTo>
                      <a:pt x="1323" y="1022"/>
                    </a:lnTo>
                    <a:lnTo>
                      <a:pt x="1323" y="1043"/>
                    </a:lnTo>
                    <a:lnTo>
                      <a:pt x="1321" y="1065"/>
                    </a:lnTo>
                    <a:lnTo>
                      <a:pt x="1318" y="1087"/>
                    </a:lnTo>
                    <a:lnTo>
                      <a:pt x="1314" y="1108"/>
                    </a:lnTo>
                    <a:lnTo>
                      <a:pt x="1309" y="1128"/>
                    </a:lnTo>
                    <a:lnTo>
                      <a:pt x="1302" y="1149"/>
                    </a:lnTo>
                    <a:lnTo>
                      <a:pt x="1293" y="1169"/>
                    </a:lnTo>
                    <a:lnTo>
                      <a:pt x="1284" y="1188"/>
                    </a:lnTo>
                    <a:lnTo>
                      <a:pt x="1284" y="1188"/>
                    </a:lnTo>
                    <a:lnTo>
                      <a:pt x="1264" y="1190"/>
                    </a:lnTo>
                    <a:lnTo>
                      <a:pt x="1243" y="1194"/>
                    </a:lnTo>
                    <a:lnTo>
                      <a:pt x="1224" y="1198"/>
                    </a:lnTo>
                    <a:lnTo>
                      <a:pt x="1204" y="1205"/>
                    </a:lnTo>
                    <a:lnTo>
                      <a:pt x="1184" y="1211"/>
                    </a:lnTo>
                    <a:lnTo>
                      <a:pt x="1166" y="1219"/>
                    </a:lnTo>
                    <a:lnTo>
                      <a:pt x="1146" y="1226"/>
                    </a:lnTo>
                    <a:lnTo>
                      <a:pt x="1128" y="1235"/>
                    </a:lnTo>
                    <a:lnTo>
                      <a:pt x="1091" y="1255"/>
                    </a:lnTo>
                    <a:lnTo>
                      <a:pt x="1054" y="1274"/>
                    </a:lnTo>
                    <a:lnTo>
                      <a:pt x="1017" y="1295"/>
                    </a:lnTo>
                    <a:lnTo>
                      <a:pt x="980" y="1315"/>
                    </a:lnTo>
                    <a:lnTo>
                      <a:pt x="980" y="1315"/>
                    </a:lnTo>
                    <a:lnTo>
                      <a:pt x="964" y="1322"/>
                    </a:lnTo>
                    <a:lnTo>
                      <a:pt x="949" y="1327"/>
                    </a:lnTo>
                    <a:lnTo>
                      <a:pt x="934" y="1331"/>
                    </a:lnTo>
                    <a:lnTo>
                      <a:pt x="919" y="1332"/>
                    </a:lnTo>
                    <a:lnTo>
                      <a:pt x="903" y="1333"/>
                    </a:lnTo>
                    <a:lnTo>
                      <a:pt x="887" y="1332"/>
                    </a:lnTo>
                    <a:lnTo>
                      <a:pt x="871" y="1330"/>
                    </a:lnTo>
                    <a:lnTo>
                      <a:pt x="854" y="1326"/>
                    </a:lnTo>
                    <a:lnTo>
                      <a:pt x="854" y="1326"/>
                    </a:lnTo>
                    <a:lnTo>
                      <a:pt x="839" y="1320"/>
                    </a:lnTo>
                    <a:lnTo>
                      <a:pt x="826" y="1314"/>
                    </a:lnTo>
                    <a:lnTo>
                      <a:pt x="812" y="1306"/>
                    </a:lnTo>
                    <a:lnTo>
                      <a:pt x="799" y="1296"/>
                    </a:lnTo>
                    <a:lnTo>
                      <a:pt x="786" y="1284"/>
                    </a:lnTo>
                    <a:lnTo>
                      <a:pt x="772" y="1270"/>
                    </a:lnTo>
                    <a:lnTo>
                      <a:pt x="741" y="1236"/>
                    </a:lnTo>
                    <a:lnTo>
                      <a:pt x="741" y="1236"/>
                    </a:lnTo>
                    <a:lnTo>
                      <a:pt x="742" y="1218"/>
                    </a:lnTo>
                    <a:lnTo>
                      <a:pt x="743" y="1202"/>
                    </a:lnTo>
                    <a:lnTo>
                      <a:pt x="746" y="1187"/>
                    </a:lnTo>
                    <a:lnTo>
                      <a:pt x="750" y="1174"/>
                    </a:lnTo>
                    <a:lnTo>
                      <a:pt x="754" y="1160"/>
                    </a:lnTo>
                    <a:lnTo>
                      <a:pt x="761" y="1147"/>
                    </a:lnTo>
                    <a:lnTo>
                      <a:pt x="776" y="1115"/>
                    </a:lnTo>
                    <a:lnTo>
                      <a:pt x="776" y="1115"/>
                    </a:lnTo>
                    <a:lnTo>
                      <a:pt x="804" y="1060"/>
                    </a:lnTo>
                    <a:lnTo>
                      <a:pt x="836" y="1006"/>
                    </a:lnTo>
                    <a:lnTo>
                      <a:pt x="868" y="953"/>
                    </a:lnTo>
                    <a:lnTo>
                      <a:pt x="901" y="898"/>
                    </a:lnTo>
                    <a:lnTo>
                      <a:pt x="901" y="898"/>
                    </a:lnTo>
                    <a:lnTo>
                      <a:pt x="820" y="994"/>
                    </a:lnTo>
                    <a:lnTo>
                      <a:pt x="801" y="1017"/>
                    </a:lnTo>
                    <a:lnTo>
                      <a:pt x="783" y="1041"/>
                    </a:lnTo>
                    <a:lnTo>
                      <a:pt x="765" y="1065"/>
                    </a:lnTo>
                    <a:lnTo>
                      <a:pt x="748" y="1090"/>
                    </a:lnTo>
                    <a:lnTo>
                      <a:pt x="748" y="1090"/>
                    </a:lnTo>
                    <a:lnTo>
                      <a:pt x="742" y="1076"/>
                    </a:lnTo>
                    <a:lnTo>
                      <a:pt x="736" y="1063"/>
                    </a:lnTo>
                    <a:lnTo>
                      <a:pt x="729" y="1050"/>
                    </a:lnTo>
                    <a:lnTo>
                      <a:pt x="723" y="1038"/>
                    </a:lnTo>
                    <a:lnTo>
                      <a:pt x="705" y="1014"/>
                    </a:lnTo>
                    <a:lnTo>
                      <a:pt x="686" y="988"/>
                    </a:lnTo>
                    <a:lnTo>
                      <a:pt x="686" y="988"/>
                    </a:lnTo>
                    <a:lnTo>
                      <a:pt x="667" y="964"/>
                    </a:lnTo>
                    <a:lnTo>
                      <a:pt x="667" y="964"/>
                    </a:lnTo>
                    <a:lnTo>
                      <a:pt x="654" y="945"/>
                    </a:lnTo>
                    <a:lnTo>
                      <a:pt x="644" y="929"/>
                    </a:lnTo>
                    <a:lnTo>
                      <a:pt x="641" y="921"/>
                    </a:lnTo>
                    <a:lnTo>
                      <a:pt x="638" y="914"/>
                    </a:lnTo>
                    <a:lnTo>
                      <a:pt x="636" y="906"/>
                    </a:lnTo>
                    <a:lnTo>
                      <a:pt x="634" y="898"/>
                    </a:lnTo>
                    <a:lnTo>
                      <a:pt x="634" y="891"/>
                    </a:lnTo>
                    <a:lnTo>
                      <a:pt x="634" y="883"/>
                    </a:lnTo>
                    <a:lnTo>
                      <a:pt x="636" y="875"/>
                    </a:lnTo>
                    <a:lnTo>
                      <a:pt x="638" y="867"/>
                    </a:lnTo>
                    <a:lnTo>
                      <a:pt x="644" y="848"/>
                    </a:lnTo>
                    <a:lnTo>
                      <a:pt x="653" y="827"/>
                    </a:lnTo>
                    <a:lnTo>
                      <a:pt x="653" y="827"/>
                    </a:lnTo>
                    <a:lnTo>
                      <a:pt x="675" y="782"/>
                    </a:lnTo>
                    <a:lnTo>
                      <a:pt x="686" y="760"/>
                    </a:lnTo>
                    <a:lnTo>
                      <a:pt x="698" y="739"/>
                    </a:lnTo>
                    <a:lnTo>
                      <a:pt x="710" y="719"/>
                    </a:lnTo>
                    <a:lnTo>
                      <a:pt x="724" y="698"/>
                    </a:lnTo>
                    <a:lnTo>
                      <a:pt x="739" y="677"/>
                    </a:lnTo>
                    <a:lnTo>
                      <a:pt x="758" y="658"/>
                    </a:lnTo>
                    <a:lnTo>
                      <a:pt x="758" y="658"/>
                    </a:lnTo>
                    <a:lnTo>
                      <a:pt x="789" y="622"/>
                    </a:lnTo>
                    <a:lnTo>
                      <a:pt x="821" y="586"/>
                    </a:lnTo>
                    <a:lnTo>
                      <a:pt x="884" y="513"/>
                    </a:lnTo>
                    <a:lnTo>
                      <a:pt x="915" y="476"/>
                    </a:lnTo>
                    <a:lnTo>
                      <a:pt x="948" y="440"/>
                    </a:lnTo>
                    <a:lnTo>
                      <a:pt x="982" y="404"/>
                    </a:lnTo>
                    <a:lnTo>
                      <a:pt x="1017" y="369"/>
                    </a:lnTo>
                    <a:lnTo>
                      <a:pt x="1017" y="369"/>
                    </a:lnTo>
                    <a:lnTo>
                      <a:pt x="1037" y="349"/>
                    </a:lnTo>
                    <a:lnTo>
                      <a:pt x="1047" y="343"/>
                    </a:lnTo>
                    <a:lnTo>
                      <a:pt x="1057" y="336"/>
                    </a:lnTo>
                    <a:lnTo>
                      <a:pt x="1066" y="331"/>
                    </a:lnTo>
                    <a:lnTo>
                      <a:pt x="1074" y="328"/>
                    </a:lnTo>
                    <a:lnTo>
                      <a:pt x="1084" y="324"/>
                    </a:lnTo>
                    <a:lnTo>
                      <a:pt x="1093" y="321"/>
                    </a:lnTo>
                    <a:lnTo>
                      <a:pt x="1093" y="321"/>
                    </a:lnTo>
                    <a:lnTo>
                      <a:pt x="1106" y="319"/>
                    </a:lnTo>
                    <a:lnTo>
                      <a:pt x="1121" y="316"/>
                    </a:lnTo>
                    <a:lnTo>
                      <a:pt x="1156" y="311"/>
                    </a:lnTo>
                    <a:lnTo>
                      <a:pt x="1156" y="311"/>
                    </a:lnTo>
                    <a:lnTo>
                      <a:pt x="1198" y="305"/>
                    </a:lnTo>
                    <a:lnTo>
                      <a:pt x="1238" y="297"/>
                    </a:lnTo>
                    <a:lnTo>
                      <a:pt x="1279" y="288"/>
                    </a:lnTo>
                    <a:lnTo>
                      <a:pt x="1321" y="280"/>
                    </a:lnTo>
                    <a:lnTo>
                      <a:pt x="1321" y="280"/>
                    </a:lnTo>
                    <a:lnTo>
                      <a:pt x="1340" y="275"/>
                    </a:lnTo>
                    <a:lnTo>
                      <a:pt x="1340" y="275"/>
                    </a:lnTo>
                    <a:lnTo>
                      <a:pt x="1294" y="279"/>
                    </a:lnTo>
                    <a:lnTo>
                      <a:pt x="1251" y="282"/>
                    </a:lnTo>
                    <a:lnTo>
                      <a:pt x="1163" y="284"/>
                    </a:lnTo>
                    <a:lnTo>
                      <a:pt x="1163" y="284"/>
                    </a:lnTo>
                    <a:lnTo>
                      <a:pt x="1160" y="284"/>
                    </a:lnTo>
                    <a:lnTo>
                      <a:pt x="1160" y="284"/>
                    </a:lnTo>
                    <a:lnTo>
                      <a:pt x="1181" y="258"/>
                    </a:lnTo>
                    <a:lnTo>
                      <a:pt x="1201" y="235"/>
                    </a:lnTo>
                    <a:lnTo>
                      <a:pt x="1219" y="213"/>
                    </a:lnTo>
                    <a:lnTo>
                      <a:pt x="1240" y="194"/>
                    </a:lnTo>
                    <a:lnTo>
                      <a:pt x="1261" y="176"/>
                    </a:lnTo>
                    <a:lnTo>
                      <a:pt x="1273" y="167"/>
                    </a:lnTo>
                    <a:lnTo>
                      <a:pt x="1286" y="160"/>
                    </a:lnTo>
                    <a:lnTo>
                      <a:pt x="1313" y="144"/>
                    </a:lnTo>
                    <a:lnTo>
                      <a:pt x="1346" y="128"/>
                    </a:lnTo>
                    <a:lnTo>
                      <a:pt x="1346" y="128"/>
                    </a:lnTo>
                    <a:lnTo>
                      <a:pt x="1380" y="114"/>
                    </a:lnTo>
                    <a:lnTo>
                      <a:pt x="1414" y="100"/>
                    </a:lnTo>
                    <a:lnTo>
                      <a:pt x="1447" y="89"/>
                    </a:lnTo>
                    <a:lnTo>
                      <a:pt x="1478" y="78"/>
                    </a:lnTo>
                    <a:lnTo>
                      <a:pt x="1509" y="71"/>
                    </a:lnTo>
                    <a:lnTo>
                      <a:pt x="1539" y="63"/>
                    </a:lnTo>
                    <a:lnTo>
                      <a:pt x="1568" y="59"/>
                    </a:lnTo>
                    <a:lnTo>
                      <a:pt x="1596" y="55"/>
                    </a:lnTo>
                    <a:lnTo>
                      <a:pt x="1596" y="55"/>
                    </a:lnTo>
                    <a:lnTo>
                      <a:pt x="1626" y="54"/>
                    </a:lnTo>
                    <a:lnTo>
                      <a:pt x="1654" y="54"/>
                    </a:lnTo>
                    <a:lnTo>
                      <a:pt x="1681" y="57"/>
                    </a:lnTo>
                    <a:lnTo>
                      <a:pt x="1708" y="63"/>
                    </a:lnTo>
                    <a:lnTo>
                      <a:pt x="1737" y="71"/>
                    </a:lnTo>
                    <a:lnTo>
                      <a:pt x="1764" y="80"/>
                    </a:lnTo>
                    <a:lnTo>
                      <a:pt x="1791" y="92"/>
                    </a:lnTo>
                    <a:lnTo>
                      <a:pt x="1818" y="106"/>
                    </a:lnTo>
                    <a:lnTo>
                      <a:pt x="1818" y="106"/>
                    </a:lnTo>
                    <a:lnTo>
                      <a:pt x="1840" y="121"/>
                    </a:lnTo>
                    <a:lnTo>
                      <a:pt x="1862" y="135"/>
                    </a:lnTo>
                    <a:lnTo>
                      <a:pt x="1885" y="151"/>
                    </a:lnTo>
                    <a:lnTo>
                      <a:pt x="1906" y="170"/>
                    </a:lnTo>
                    <a:lnTo>
                      <a:pt x="1906" y="170"/>
                    </a:lnTo>
                    <a:lnTo>
                      <a:pt x="1975" y="228"/>
                    </a:lnTo>
                    <a:lnTo>
                      <a:pt x="2008" y="256"/>
                    </a:lnTo>
                    <a:lnTo>
                      <a:pt x="2043" y="282"/>
                    </a:lnTo>
                    <a:lnTo>
                      <a:pt x="2043" y="282"/>
                    </a:lnTo>
                    <a:lnTo>
                      <a:pt x="2031" y="284"/>
                    </a:lnTo>
                    <a:lnTo>
                      <a:pt x="2018" y="286"/>
                    </a:lnTo>
                    <a:lnTo>
                      <a:pt x="2004" y="290"/>
                    </a:lnTo>
                    <a:lnTo>
                      <a:pt x="1991" y="295"/>
                    </a:lnTo>
                    <a:lnTo>
                      <a:pt x="1991" y="295"/>
                    </a:lnTo>
                    <a:lnTo>
                      <a:pt x="2000" y="294"/>
                    </a:lnTo>
                    <a:lnTo>
                      <a:pt x="2010" y="293"/>
                    </a:lnTo>
                    <a:lnTo>
                      <a:pt x="2030" y="294"/>
                    </a:lnTo>
                    <a:lnTo>
                      <a:pt x="2049" y="296"/>
                    </a:lnTo>
                    <a:lnTo>
                      <a:pt x="2068" y="299"/>
                    </a:lnTo>
                    <a:lnTo>
                      <a:pt x="2068" y="299"/>
                    </a:lnTo>
                    <a:lnTo>
                      <a:pt x="2089" y="312"/>
                    </a:lnTo>
                    <a:lnTo>
                      <a:pt x="2089" y="312"/>
                    </a:lnTo>
                    <a:lnTo>
                      <a:pt x="2112" y="327"/>
                    </a:lnTo>
                    <a:lnTo>
                      <a:pt x="2131" y="340"/>
                    </a:lnTo>
                    <a:lnTo>
                      <a:pt x="2140" y="346"/>
                    </a:lnTo>
                    <a:lnTo>
                      <a:pt x="2148" y="355"/>
                    </a:lnTo>
                    <a:lnTo>
                      <a:pt x="2157" y="365"/>
                    </a:lnTo>
                    <a:lnTo>
                      <a:pt x="2165" y="376"/>
                    </a:lnTo>
                    <a:lnTo>
                      <a:pt x="2165" y="376"/>
                    </a:lnTo>
                    <a:lnTo>
                      <a:pt x="2182" y="401"/>
                    </a:lnTo>
                    <a:lnTo>
                      <a:pt x="2198" y="426"/>
                    </a:lnTo>
                    <a:lnTo>
                      <a:pt x="2214" y="452"/>
                    </a:lnTo>
                    <a:lnTo>
                      <a:pt x="2227" y="479"/>
                    </a:lnTo>
                    <a:lnTo>
                      <a:pt x="2227" y="479"/>
                    </a:lnTo>
                    <a:lnTo>
                      <a:pt x="2197" y="469"/>
                    </a:lnTo>
                    <a:lnTo>
                      <a:pt x="2197" y="469"/>
                    </a:lnTo>
                    <a:lnTo>
                      <a:pt x="2187" y="466"/>
                    </a:lnTo>
                    <a:lnTo>
                      <a:pt x="2177" y="464"/>
                    </a:lnTo>
                    <a:lnTo>
                      <a:pt x="2177" y="464"/>
                    </a:lnTo>
                    <a:lnTo>
                      <a:pt x="2168" y="464"/>
                    </a:lnTo>
                    <a:lnTo>
                      <a:pt x="2160" y="464"/>
                    </a:lnTo>
                    <a:lnTo>
                      <a:pt x="2160" y="464"/>
                    </a:lnTo>
                    <a:lnTo>
                      <a:pt x="2154" y="465"/>
                    </a:lnTo>
                    <a:lnTo>
                      <a:pt x="2148" y="467"/>
                    </a:lnTo>
                    <a:lnTo>
                      <a:pt x="2142" y="470"/>
                    </a:lnTo>
                    <a:lnTo>
                      <a:pt x="2136" y="473"/>
                    </a:lnTo>
                    <a:lnTo>
                      <a:pt x="2136" y="473"/>
                    </a:lnTo>
                    <a:lnTo>
                      <a:pt x="2135" y="474"/>
                    </a:lnTo>
                    <a:lnTo>
                      <a:pt x="2135" y="474"/>
                    </a:lnTo>
                    <a:lnTo>
                      <a:pt x="2120" y="480"/>
                    </a:lnTo>
                    <a:lnTo>
                      <a:pt x="2103" y="487"/>
                    </a:lnTo>
                    <a:lnTo>
                      <a:pt x="2085" y="492"/>
                    </a:lnTo>
                    <a:lnTo>
                      <a:pt x="2070" y="496"/>
                    </a:lnTo>
                    <a:lnTo>
                      <a:pt x="2070" y="496"/>
                    </a:lnTo>
                    <a:lnTo>
                      <a:pt x="2068" y="496"/>
                    </a:lnTo>
                    <a:lnTo>
                      <a:pt x="2068" y="496"/>
                    </a:lnTo>
                    <a:lnTo>
                      <a:pt x="2077" y="499"/>
                    </a:lnTo>
                    <a:lnTo>
                      <a:pt x="2088" y="500"/>
                    </a:lnTo>
                    <a:lnTo>
                      <a:pt x="2100" y="499"/>
                    </a:lnTo>
                    <a:lnTo>
                      <a:pt x="2106" y="499"/>
                    </a:lnTo>
                    <a:lnTo>
                      <a:pt x="2110" y="496"/>
                    </a:lnTo>
                    <a:lnTo>
                      <a:pt x="2110" y="496"/>
                    </a:lnTo>
                    <a:lnTo>
                      <a:pt x="2114" y="495"/>
                    </a:lnTo>
                    <a:lnTo>
                      <a:pt x="2114" y="495"/>
                    </a:lnTo>
                    <a:lnTo>
                      <a:pt x="2111" y="502"/>
                    </a:lnTo>
                    <a:lnTo>
                      <a:pt x="2108" y="508"/>
                    </a:lnTo>
                    <a:lnTo>
                      <a:pt x="2107" y="515"/>
                    </a:lnTo>
                    <a:lnTo>
                      <a:pt x="2106" y="523"/>
                    </a:lnTo>
                    <a:lnTo>
                      <a:pt x="2106" y="523"/>
                    </a:lnTo>
                    <a:lnTo>
                      <a:pt x="2105" y="531"/>
                    </a:lnTo>
                    <a:lnTo>
                      <a:pt x="2106" y="541"/>
                    </a:lnTo>
                    <a:lnTo>
                      <a:pt x="2109" y="550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3" y="560"/>
                    </a:lnTo>
                    <a:lnTo>
                      <a:pt x="2113" y="560"/>
                    </a:lnTo>
                    <a:lnTo>
                      <a:pt x="2110" y="552"/>
                    </a:lnTo>
                    <a:lnTo>
                      <a:pt x="2110" y="548"/>
                    </a:lnTo>
                    <a:lnTo>
                      <a:pt x="2110" y="543"/>
                    </a:lnTo>
                    <a:lnTo>
                      <a:pt x="2110" y="543"/>
                    </a:lnTo>
                    <a:lnTo>
                      <a:pt x="2111" y="539"/>
                    </a:lnTo>
                    <a:lnTo>
                      <a:pt x="2112" y="534"/>
                    </a:lnTo>
                    <a:lnTo>
                      <a:pt x="2116" y="529"/>
                    </a:lnTo>
                    <a:lnTo>
                      <a:pt x="2119" y="526"/>
                    </a:lnTo>
                    <a:lnTo>
                      <a:pt x="2123" y="523"/>
                    </a:lnTo>
                    <a:lnTo>
                      <a:pt x="2128" y="520"/>
                    </a:lnTo>
                    <a:lnTo>
                      <a:pt x="2133" y="519"/>
                    </a:lnTo>
                    <a:lnTo>
                      <a:pt x="2138" y="519"/>
                    </a:lnTo>
                    <a:lnTo>
                      <a:pt x="2138" y="519"/>
                    </a:lnTo>
                    <a:lnTo>
                      <a:pt x="2144" y="520"/>
                    </a:lnTo>
                    <a:lnTo>
                      <a:pt x="2148" y="523"/>
                    </a:lnTo>
                    <a:lnTo>
                      <a:pt x="2153" y="526"/>
                    </a:lnTo>
                    <a:lnTo>
                      <a:pt x="2156" y="529"/>
                    </a:lnTo>
                    <a:lnTo>
                      <a:pt x="2159" y="534"/>
                    </a:lnTo>
                    <a:lnTo>
                      <a:pt x="2161" y="538"/>
                    </a:lnTo>
                    <a:lnTo>
                      <a:pt x="2162" y="543"/>
                    </a:lnTo>
                    <a:lnTo>
                      <a:pt x="2162" y="549"/>
                    </a:lnTo>
                    <a:lnTo>
                      <a:pt x="2162" y="549"/>
                    </a:lnTo>
                    <a:lnTo>
                      <a:pt x="2161" y="553"/>
                    </a:lnTo>
                    <a:lnTo>
                      <a:pt x="2159" y="557"/>
                    </a:lnTo>
                    <a:lnTo>
                      <a:pt x="2159" y="557"/>
                    </a:lnTo>
                    <a:lnTo>
                      <a:pt x="2140" y="562"/>
                    </a:lnTo>
                    <a:lnTo>
                      <a:pt x="2119" y="568"/>
                    </a:lnTo>
                    <a:lnTo>
                      <a:pt x="2119" y="568"/>
                    </a:lnTo>
                    <a:lnTo>
                      <a:pt x="2103" y="575"/>
                    </a:lnTo>
                    <a:lnTo>
                      <a:pt x="2103" y="575"/>
                    </a:lnTo>
                    <a:lnTo>
                      <a:pt x="2092" y="580"/>
                    </a:lnTo>
                    <a:lnTo>
                      <a:pt x="2092" y="580"/>
                    </a:lnTo>
                    <a:lnTo>
                      <a:pt x="2123" y="576"/>
                    </a:lnTo>
                    <a:lnTo>
                      <a:pt x="2123" y="576"/>
                    </a:lnTo>
                    <a:lnTo>
                      <a:pt x="2146" y="575"/>
                    </a:lnTo>
                    <a:lnTo>
                      <a:pt x="2170" y="574"/>
                    </a:lnTo>
                    <a:lnTo>
                      <a:pt x="2193" y="575"/>
                    </a:lnTo>
                    <a:lnTo>
                      <a:pt x="2216" y="578"/>
                    </a:lnTo>
                    <a:lnTo>
                      <a:pt x="2216" y="578"/>
                    </a:lnTo>
                    <a:lnTo>
                      <a:pt x="2224" y="620"/>
                    </a:lnTo>
                    <a:lnTo>
                      <a:pt x="2224" y="620"/>
                    </a:lnTo>
                    <a:lnTo>
                      <a:pt x="2209" y="621"/>
                    </a:lnTo>
                    <a:lnTo>
                      <a:pt x="2209" y="621"/>
                    </a:lnTo>
                    <a:lnTo>
                      <a:pt x="2207" y="621"/>
                    </a:lnTo>
                    <a:lnTo>
                      <a:pt x="2207" y="621"/>
                    </a:lnTo>
                    <a:lnTo>
                      <a:pt x="2204" y="617"/>
                    </a:lnTo>
                    <a:lnTo>
                      <a:pt x="2204" y="617"/>
                    </a:lnTo>
                    <a:lnTo>
                      <a:pt x="2196" y="614"/>
                    </a:lnTo>
                    <a:lnTo>
                      <a:pt x="2189" y="611"/>
                    </a:lnTo>
                    <a:lnTo>
                      <a:pt x="2181" y="610"/>
                    </a:lnTo>
                    <a:lnTo>
                      <a:pt x="2173" y="609"/>
                    </a:lnTo>
                    <a:lnTo>
                      <a:pt x="2165" y="610"/>
                    </a:lnTo>
                    <a:lnTo>
                      <a:pt x="2155" y="611"/>
                    </a:lnTo>
                    <a:lnTo>
                      <a:pt x="2135" y="614"/>
                    </a:lnTo>
                    <a:lnTo>
                      <a:pt x="2135" y="614"/>
                    </a:lnTo>
                    <a:lnTo>
                      <a:pt x="2119" y="619"/>
                    </a:lnTo>
                    <a:lnTo>
                      <a:pt x="2106" y="624"/>
                    </a:lnTo>
                    <a:lnTo>
                      <a:pt x="2094" y="629"/>
                    </a:lnTo>
                    <a:lnTo>
                      <a:pt x="2084" y="636"/>
                    </a:lnTo>
                    <a:lnTo>
                      <a:pt x="2076" y="644"/>
                    </a:lnTo>
                    <a:lnTo>
                      <a:pt x="2070" y="651"/>
                    </a:lnTo>
                    <a:lnTo>
                      <a:pt x="2064" y="660"/>
                    </a:lnTo>
                    <a:lnTo>
                      <a:pt x="2060" y="669"/>
                    </a:lnTo>
                    <a:lnTo>
                      <a:pt x="2052" y="689"/>
                    </a:lnTo>
                    <a:lnTo>
                      <a:pt x="2045" y="712"/>
                    </a:lnTo>
                    <a:lnTo>
                      <a:pt x="2035" y="737"/>
                    </a:lnTo>
                    <a:lnTo>
                      <a:pt x="2030" y="751"/>
                    </a:lnTo>
                    <a:lnTo>
                      <a:pt x="2022" y="766"/>
                    </a:lnTo>
                    <a:lnTo>
                      <a:pt x="2022" y="766"/>
                    </a:lnTo>
                    <a:lnTo>
                      <a:pt x="2030" y="756"/>
                    </a:lnTo>
                    <a:lnTo>
                      <a:pt x="2036" y="745"/>
                    </a:lnTo>
                    <a:lnTo>
                      <a:pt x="2048" y="725"/>
                    </a:lnTo>
                    <a:lnTo>
                      <a:pt x="2058" y="706"/>
                    </a:lnTo>
                    <a:lnTo>
                      <a:pt x="2068" y="688"/>
                    </a:lnTo>
                    <a:lnTo>
                      <a:pt x="2073" y="680"/>
                    </a:lnTo>
                    <a:lnTo>
                      <a:pt x="2079" y="672"/>
                    </a:lnTo>
                    <a:lnTo>
                      <a:pt x="2085" y="664"/>
                    </a:lnTo>
                    <a:lnTo>
                      <a:pt x="2093" y="658"/>
                    </a:lnTo>
                    <a:lnTo>
                      <a:pt x="2101" y="651"/>
                    </a:lnTo>
                    <a:lnTo>
                      <a:pt x="2111" y="646"/>
                    </a:lnTo>
                    <a:lnTo>
                      <a:pt x="2122" y="641"/>
                    </a:lnTo>
                    <a:lnTo>
                      <a:pt x="2134" y="638"/>
                    </a:lnTo>
                    <a:lnTo>
                      <a:pt x="2134" y="638"/>
                    </a:lnTo>
                    <a:lnTo>
                      <a:pt x="2156" y="633"/>
                    </a:lnTo>
                    <a:lnTo>
                      <a:pt x="2166" y="630"/>
                    </a:lnTo>
                    <a:lnTo>
                      <a:pt x="2174" y="630"/>
                    </a:lnTo>
                    <a:lnTo>
                      <a:pt x="2174" y="630"/>
                    </a:lnTo>
                    <a:lnTo>
                      <a:pt x="2167" y="635"/>
                    </a:lnTo>
                    <a:lnTo>
                      <a:pt x="2159" y="639"/>
                    </a:lnTo>
                    <a:lnTo>
                      <a:pt x="2153" y="645"/>
                    </a:lnTo>
                    <a:lnTo>
                      <a:pt x="2146" y="651"/>
                    </a:lnTo>
                    <a:lnTo>
                      <a:pt x="2141" y="657"/>
                    </a:lnTo>
                    <a:lnTo>
                      <a:pt x="2136" y="663"/>
                    </a:lnTo>
                    <a:lnTo>
                      <a:pt x="2132" y="671"/>
                    </a:lnTo>
                    <a:lnTo>
                      <a:pt x="2129" y="677"/>
                    </a:lnTo>
                    <a:lnTo>
                      <a:pt x="2129" y="677"/>
                    </a:lnTo>
                    <a:lnTo>
                      <a:pt x="2123" y="698"/>
                    </a:lnTo>
                    <a:lnTo>
                      <a:pt x="2119" y="719"/>
                    </a:lnTo>
                    <a:lnTo>
                      <a:pt x="2117" y="737"/>
                    </a:lnTo>
                    <a:lnTo>
                      <a:pt x="2116" y="757"/>
                    </a:lnTo>
                    <a:lnTo>
                      <a:pt x="2113" y="775"/>
                    </a:lnTo>
                    <a:lnTo>
                      <a:pt x="2111" y="794"/>
                    </a:lnTo>
                    <a:lnTo>
                      <a:pt x="2107" y="814"/>
                    </a:lnTo>
                    <a:lnTo>
                      <a:pt x="2104" y="823"/>
                    </a:lnTo>
                    <a:lnTo>
                      <a:pt x="2100" y="832"/>
                    </a:lnTo>
                    <a:lnTo>
                      <a:pt x="2100" y="832"/>
                    </a:lnTo>
                    <a:lnTo>
                      <a:pt x="2109" y="815"/>
                    </a:lnTo>
                    <a:lnTo>
                      <a:pt x="2116" y="798"/>
                    </a:lnTo>
                    <a:lnTo>
                      <a:pt x="2122" y="781"/>
                    </a:lnTo>
                    <a:lnTo>
                      <a:pt x="2128" y="763"/>
                    </a:lnTo>
                    <a:lnTo>
                      <a:pt x="2137" y="727"/>
                    </a:lnTo>
                    <a:lnTo>
                      <a:pt x="2144" y="710"/>
                    </a:lnTo>
                    <a:lnTo>
                      <a:pt x="2153" y="691"/>
                    </a:lnTo>
                    <a:lnTo>
                      <a:pt x="2153" y="691"/>
                    </a:lnTo>
                    <a:lnTo>
                      <a:pt x="2157" y="685"/>
                    </a:lnTo>
                    <a:lnTo>
                      <a:pt x="2162" y="677"/>
                    </a:lnTo>
                    <a:lnTo>
                      <a:pt x="2170" y="670"/>
                    </a:lnTo>
                    <a:lnTo>
                      <a:pt x="2179" y="662"/>
                    </a:lnTo>
                    <a:lnTo>
                      <a:pt x="2187" y="656"/>
                    </a:lnTo>
                    <a:lnTo>
                      <a:pt x="2196" y="650"/>
                    </a:lnTo>
                    <a:lnTo>
                      <a:pt x="2205" y="647"/>
                    </a:lnTo>
                    <a:lnTo>
                      <a:pt x="2213" y="646"/>
                    </a:lnTo>
                    <a:lnTo>
                      <a:pt x="2213" y="646"/>
                    </a:lnTo>
                    <a:lnTo>
                      <a:pt x="2229" y="645"/>
                    </a:lnTo>
                    <a:lnTo>
                      <a:pt x="2229" y="645"/>
                    </a:lnTo>
                    <a:lnTo>
                      <a:pt x="2232" y="669"/>
                    </a:lnTo>
                    <a:lnTo>
                      <a:pt x="2234" y="690"/>
                    </a:lnTo>
                    <a:lnTo>
                      <a:pt x="2235" y="712"/>
                    </a:lnTo>
                    <a:lnTo>
                      <a:pt x="2234" y="733"/>
                    </a:lnTo>
                    <a:lnTo>
                      <a:pt x="2234" y="733"/>
                    </a:lnTo>
                    <a:lnTo>
                      <a:pt x="2231" y="770"/>
                    </a:lnTo>
                    <a:lnTo>
                      <a:pt x="2224" y="811"/>
                    </a:lnTo>
                    <a:lnTo>
                      <a:pt x="2218" y="847"/>
                    </a:lnTo>
                    <a:lnTo>
                      <a:pt x="2211" y="875"/>
                    </a:lnTo>
                    <a:lnTo>
                      <a:pt x="2211" y="875"/>
                    </a:lnTo>
                    <a:lnTo>
                      <a:pt x="2216" y="868"/>
                    </a:lnTo>
                    <a:lnTo>
                      <a:pt x="2220" y="861"/>
                    </a:lnTo>
                    <a:lnTo>
                      <a:pt x="2228" y="845"/>
                    </a:lnTo>
                    <a:lnTo>
                      <a:pt x="2234" y="828"/>
                    </a:lnTo>
                    <a:lnTo>
                      <a:pt x="2240" y="808"/>
                    </a:lnTo>
                    <a:lnTo>
                      <a:pt x="2250" y="768"/>
                    </a:lnTo>
                    <a:lnTo>
                      <a:pt x="2258" y="731"/>
                    </a:lnTo>
                    <a:lnTo>
                      <a:pt x="2258" y="731"/>
                    </a:lnTo>
                    <a:lnTo>
                      <a:pt x="2262" y="712"/>
                    </a:lnTo>
                    <a:lnTo>
                      <a:pt x="2264" y="693"/>
                    </a:lnTo>
                    <a:lnTo>
                      <a:pt x="2265" y="673"/>
                    </a:lnTo>
                    <a:lnTo>
                      <a:pt x="2265" y="652"/>
                    </a:lnTo>
                    <a:lnTo>
                      <a:pt x="2264" y="632"/>
                    </a:lnTo>
                    <a:lnTo>
                      <a:pt x="2263" y="612"/>
                    </a:lnTo>
                    <a:lnTo>
                      <a:pt x="2259" y="591"/>
                    </a:lnTo>
                    <a:lnTo>
                      <a:pt x="2256" y="572"/>
                    </a:lnTo>
                    <a:lnTo>
                      <a:pt x="2256" y="572"/>
                    </a:lnTo>
                    <a:lnTo>
                      <a:pt x="2255" y="559"/>
                    </a:lnTo>
                    <a:lnTo>
                      <a:pt x="2255" y="549"/>
                    </a:lnTo>
                    <a:lnTo>
                      <a:pt x="2257" y="539"/>
                    </a:lnTo>
                    <a:lnTo>
                      <a:pt x="2260" y="531"/>
                    </a:lnTo>
                    <a:lnTo>
                      <a:pt x="2266" y="525"/>
                    </a:lnTo>
                    <a:lnTo>
                      <a:pt x="2272" y="519"/>
                    </a:lnTo>
                    <a:lnTo>
                      <a:pt x="2279" y="515"/>
                    </a:lnTo>
                    <a:lnTo>
                      <a:pt x="2287" y="511"/>
                    </a:lnTo>
                    <a:lnTo>
                      <a:pt x="2305" y="503"/>
                    </a:lnTo>
                    <a:lnTo>
                      <a:pt x="2324" y="496"/>
                    </a:lnTo>
                    <a:lnTo>
                      <a:pt x="2342" y="489"/>
                    </a:lnTo>
                    <a:lnTo>
                      <a:pt x="2351" y="483"/>
                    </a:lnTo>
                    <a:lnTo>
                      <a:pt x="2360" y="478"/>
                    </a:lnTo>
                    <a:lnTo>
                      <a:pt x="2360" y="478"/>
                    </a:lnTo>
                    <a:lnTo>
                      <a:pt x="2370" y="468"/>
                    </a:lnTo>
                    <a:lnTo>
                      <a:pt x="2381" y="457"/>
                    </a:lnTo>
                    <a:lnTo>
                      <a:pt x="2391" y="445"/>
                    </a:lnTo>
                    <a:lnTo>
                      <a:pt x="2401" y="433"/>
                    </a:lnTo>
                    <a:lnTo>
                      <a:pt x="2421" y="408"/>
                    </a:lnTo>
                    <a:lnTo>
                      <a:pt x="2431" y="396"/>
                    </a:lnTo>
                    <a:lnTo>
                      <a:pt x="2441" y="385"/>
                    </a:lnTo>
                    <a:lnTo>
                      <a:pt x="2441" y="385"/>
                    </a:lnTo>
                    <a:lnTo>
                      <a:pt x="2448" y="381"/>
                    </a:lnTo>
                    <a:lnTo>
                      <a:pt x="2453" y="378"/>
                    </a:lnTo>
                    <a:lnTo>
                      <a:pt x="2461" y="377"/>
                    </a:lnTo>
                    <a:lnTo>
                      <a:pt x="2467" y="377"/>
                    </a:lnTo>
                    <a:lnTo>
                      <a:pt x="2474" y="378"/>
                    </a:lnTo>
                    <a:lnTo>
                      <a:pt x="2480" y="380"/>
                    </a:lnTo>
                    <a:lnTo>
                      <a:pt x="2487" y="383"/>
                    </a:lnTo>
                    <a:lnTo>
                      <a:pt x="2495" y="388"/>
                    </a:lnTo>
                    <a:lnTo>
                      <a:pt x="2495" y="388"/>
                    </a:lnTo>
                    <a:lnTo>
                      <a:pt x="2504" y="396"/>
                    </a:lnTo>
                    <a:lnTo>
                      <a:pt x="2514" y="406"/>
                    </a:lnTo>
                    <a:lnTo>
                      <a:pt x="2521" y="416"/>
                    </a:lnTo>
                    <a:lnTo>
                      <a:pt x="2526" y="426"/>
                    </a:lnTo>
                    <a:lnTo>
                      <a:pt x="2526" y="426"/>
                    </a:lnTo>
                    <a:lnTo>
                      <a:pt x="2535" y="449"/>
                    </a:lnTo>
                    <a:lnTo>
                      <a:pt x="2544" y="473"/>
                    </a:lnTo>
                    <a:lnTo>
                      <a:pt x="2551" y="499"/>
                    </a:lnTo>
                    <a:lnTo>
                      <a:pt x="2558" y="525"/>
                    </a:lnTo>
                    <a:lnTo>
                      <a:pt x="2564" y="552"/>
                    </a:lnTo>
                    <a:lnTo>
                      <a:pt x="2570" y="580"/>
                    </a:lnTo>
                    <a:lnTo>
                      <a:pt x="2574" y="608"/>
                    </a:lnTo>
                    <a:lnTo>
                      <a:pt x="2578" y="637"/>
                    </a:lnTo>
                    <a:lnTo>
                      <a:pt x="2582" y="665"/>
                    </a:lnTo>
                    <a:lnTo>
                      <a:pt x="2584" y="694"/>
                    </a:lnTo>
                    <a:lnTo>
                      <a:pt x="2586" y="721"/>
                    </a:lnTo>
                    <a:lnTo>
                      <a:pt x="2587" y="748"/>
                    </a:lnTo>
                    <a:lnTo>
                      <a:pt x="2588" y="775"/>
                    </a:lnTo>
                    <a:lnTo>
                      <a:pt x="2587" y="800"/>
                    </a:lnTo>
                    <a:lnTo>
                      <a:pt x="2586" y="825"/>
                    </a:lnTo>
                    <a:lnTo>
                      <a:pt x="2584" y="848"/>
                    </a:lnTo>
                    <a:lnTo>
                      <a:pt x="2584" y="8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9"/>
              <p:cNvSpPr>
                <a:spLocks/>
              </p:cNvSpPr>
              <p:nvPr/>
            </p:nvSpPr>
            <p:spPr bwMode="auto">
              <a:xfrm>
                <a:off x="11176000" y="2314575"/>
                <a:ext cx="153988" cy="144463"/>
              </a:xfrm>
              <a:custGeom>
                <a:avLst/>
                <a:gdLst>
                  <a:gd name="T0" fmla="*/ 97 w 97"/>
                  <a:gd name="T1" fmla="*/ 0 h 91"/>
                  <a:gd name="T2" fmla="*/ 97 w 97"/>
                  <a:gd name="T3" fmla="*/ 0 h 91"/>
                  <a:gd name="T4" fmla="*/ 75 w 97"/>
                  <a:gd name="T5" fmla="*/ 5 h 91"/>
                  <a:gd name="T6" fmla="*/ 58 w 97"/>
                  <a:gd name="T7" fmla="*/ 12 h 91"/>
                  <a:gd name="T8" fmla="*/ 50 w 97"/>
                  <a:gd name="T9" fmla="*/ 15 h 91"/>
                  <a:gd name="T10" fmla="*/ 43 w 97"/>
                  <a:gd name="T11" fmla="*/ 18 h 91"/>
                  <a:gd name="T12" fmla="*/ 37 w 97"/>
                  <a:gd name="T13" fmla="*/ 23 h 91"/>
                  <a:gd name="T14" fmla="*/ 31 w 97"/>
                  <a:gd name="T15" fmla="*/ 27 h 91"/>
                  <a:gd name="T16" fmla="*/ 27 w 97"/>
                  <a:gd name="T17" fmla="*/ 32 h 91"/>
                  <a:gd name="T18" fmla="*/ 22 w 97"/>
                  <a:gd name="T19" fmla="*/ 39 h 91"/>
                  <a:gd name="T20" fmla="*/ 14 w 97"/>
                  <a:gd name="T21" fmla="*/ 52 h 91"/>
                  <a:gd name="T22" fmla="*/ 7 w 97"/>
                  <a:gd name="T23" fmla="*/ 70 h 91"/>
                  <a:gd name="T24" fmla="*/ 0 w 97"/>
                  <a:gd name="T25" fmla="*/ 91 h 91"/>
                  <a:gd name="T26" fmla="*/ 0 w 97"/>
                  <a:gd name="T27" fmla="*/ 91 h 91"/>
                  <a:gd name="T28" fmla="*/ 11 w 97"/>
                  <a:gd name="T29" fmla="*/ 75 h 91"/>
                  <a:gd name="T30" fmla="*/ 22 w 97"/>
                  <a:gd name="T31" fmla="*/ 62 h 91"/>
                  <a:gd name="T32" fmla="*/ 31 w 97"/>
                  <a:gd name="T33" fmla="*/ 50 h 91"/>
                  <a:gd name="T34" fmla="*/ 42 w 97"/>
                  <a:gd name="T35" fmla="*/ 39 h 91"/>
                  <a:gd name="T36" fmla="*/ 53 w 97"/>
                  <a:gd name="T37" fmla="*/ 29 h 91"/>
                  <a:gd name="T38" fmla="*/ 66 w 97"/>
                  <a:gd name="T39" fmla="*/ 19 h 91"/>
                  <a:gd name="T40" fmla="*/ 97 w 97"/>
                  <a:gd name="T41" fmla="*/ 0 h 91"/>
                  <a:gd name="T42" fmla="*/ 97 w 97"/>
                  <a:gd name="T4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91">
                    <a:moveTo>
                      <a:pt x="97" y="0"/>
                    </a:moveTo>
                    <a:lnTo>
                      <a:pt x="97" y="0"/>
                    </a:lnTo>
                    <a:lnTo>
                      <a:pt x="75" y="5"/>
                    </a:lnTo>
                    <a:lnTo>
                      <a:pt x="58" y="12"/>
                    </a:lnTo>
                    <a:lnTo>
                      <a:pt x="50" y="15"/>
                    </a:lnTo>
                    <a:lnTo>
                      <a:pt x="43" y="18"/>
                    </a:lnTo>
                    <a:lnTo>
                      <a:pt x="37" y="23"/>
                    </a:lnTo>
                    <a:lnTo>
                      <a:pt x="31" y="27"/>
                    </a:lnTo>
                    <a:lnTo>
                      <a:pt x="27" y="32"/>
                    </a:lnTo>
                    <a:lnTo>
                      <a:pt x="22" y="39"/>
                    </a:lnTo>
                    <a:lnTo>
                      <a:pt x="14" y="52"/>
                    </a:lnTo>
                    <a:lnTo>
                      <a:pt x="7" y="7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1" y="75"/>
                    </a:lnTo>
                    <a:lnTo>
                      <a:pt x="22" y="62"/>
                    </a:lnTo>
                    <a:lnTo>
                      <a:pt x="31" y="50"/>
                    </a:lnTo>
                    <a:lnTo>
                      <a:pt x="42" y="39"/>
                    </a:lnTo>
                    <a:lnTo>
                      <a:pt x="53" y="29"/>
                    </a:lnTo>
                    <a:lnTo>
                      <a:pt x="66" y="1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0"/>
              <p:cNvSpPr>
                <a:spLocks/>
              </p:cNvSpPr>
              <p:nvPr/>
            </p:nvSpPr>
            <p:spPr bwMode="auto">
              <a:xfrm>
                <a:off x="11160125" y="2298700"/>
                <a:ext cx="333375" cy="325438"/>
              </a:xfrm>
              <a:custGeom>
                <a:avLst/>
                <a:gdLst>
                  <a:gd name="T0" fmla="*/ 210 w 210"/>
                  <a:gd name="T1" fmla="*/ 0 h 205"/>
                  <a:gd name="T2" fmla="*/ 210 w 210"/>
                  <a:gd name="T3" fmla="*/ 0 h 205"/>
                  <a:gd name="T4" fmla="*/ 166 w 210"/>
                  <a:gd name="T5" fmla="*/ 12 h 205"/>
                  <a:gd name="T6" fmla="*/ 146 w 210"/>
                  <a:gd name="T7" fmla="*/ 19 h 205"/>
                  <a:gd name="T8" fmla="*/ 129 w 210"/>
                  <a:gd name="T9" fmla="*/ 25 h 205"/>
                  <a:gd name="T10" fmla="*/ 112 w 210"/>
                  <a:gd name="T11" fmla="*/ 32 h 205"/>
                  <a:gd name="T12" fmla="*/ 98 w 210"/>
                  <a:gd name="T13" fmla="*/ 39 h 205"/>
                  <a:gd name="T14" fmla="*/ 85 w 210"/>
                  <a:gd name="T15" fmla="*/ 48 h 205"/>
                  <a:gd name="T16" fmla="*/ 73 w 210"/>
                  <a:gd name="T17" fmla="*/ 58 h 205"/>
                  <a:gd name="T18" fmla="*/ 61 w 210"/>
                  <a:gd name="T19" fmla="*/ 70 h 205"/>
                  <a:gd name="T20" fmla="*/ 51 w 210"/>
                  <a:gd name="T21" fmla="*/ 83 h 205"/>
                  <a:gd name="T22" fmla="*/ 41 w 210"/>
                  <a:gd name="T23" fmla="*/ 97 h 205"/>
                  <a:gd name="T24" fmla="*/ 33 w 210"/>
                  <a:gd name="T25" fmla="*/ 114 h 205"/>
                  <a:gd name="T26" fmla="*/ 24 w 210"/>
                  <a:gd name="T27" fmla="*/ 133 h 205"/>
                  <a:gd name="T28" fmla="*/ 15 w 210"/>
                  <a:gd name="T29" fmla="*/ 155 h 205"/>
                  <a:gd name="T30" fmla="*/ 8 w 210"/>
                  <a:gd name="T31" fmla="*/ 179 h 205"/>
                  <a:gd name="T32" fmla="*/ 0 w 210"/>
                  <a:gd name="T33" fmla="*/ 205 h 205"/>
                  <a:gd name="T34" fmla="*/ 0 w 210"/>
                  <a:gd name="T35" fmla="*/ 205 h 205"/>
                  <a:gd name="T36" fmla="*/ 20 w 210"/>
                  <a:gd name="T37" fmla="*/ 167 h 205"/>
                  <a:gd name="T38" fmla="*/ 29 w 210"/>
                  <a:gd name="T39" fmla="*/ 150 h 205"/>
                  <a:gd name="T40" fmla="*/ 39 w 210"/>
                  <a:gd name="T41" fmla="*/ 134 h 205"/>
                  <a:gd name="T42" fmla="*/ 50 w 210"/>
                  <a:gd name="T43" fmla="*/ 120 h 205"/>
                  <a:gd name="T44" fmla="*/ 60 w 210"/>
                  <a:gd name="T45" fmla="*/ 106 h 205"/>
                  <a:gd name="T46" fmla="*/ 71 w 210"/>
                  <a:gd name="T47" fmla="*/ 94 h 205"/>
                  <a:gd name="T48" fmla="*/ 83 w 210"/>
                  <a:gd name="T49" fmla="*/ 82 h 205"/>
                  <a:gd name="T50" fmla="*/ 95 w 210"/>
                  <a:gd name="T51" fmla="*/ 71 h 205"/>
                  <a:gd name="T52" fmla="*/ 108 w 210"/>
                  <a:gd name="T53" fmla="*/ 60 h 205"/>
                  <a:gd name="T54" fmla="*/ 122 w 210"/>
                  <a:gd name="T55" fmla="*/ 50 h 205"/>
                  <a:gd name="T56" fmla="*/ 137 w 210"/>
                  <a:gd name="T57" fmla="*/ 39 h 205"/>
                  <a:gd name="T58" fmla="*/ 154 w 210"/>
                  <a:gd name="T59" fmla="*/ 29 h 205"/>
                  <a:gd name="T60" fmla="*/ 171 w 210"/>
                  <a:gd name="T61" fmla="*/ 20 h 205"/>
                  <a:gd name="T62" fmla="*/ 210 w 210"/>
                  <a:gd name="T63" fmla="*/ 0 h 205"/>
                  <a:gd name="T64" fmla="*/ 210 w 210"/>
                  <a:gd name="T6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0" h="205">
                    <a:moveTo>
                      <a:pt x="210" y="0"/>
                    </a:moveTo>
                    <a:lnTo>
                      <a:pt x="210" y="0"/>
                    </a:lnTo>
                    <a:lnTo>
                      <a:pt x="166" y="12"/>
                    </a:lnTo>
                    <a:lnTo>
                      <a:pt x="146" y="19"/>
                    </a:lnTo>
                    <a:lnTo>
                      <a:pt x="129" y="25"/>
                    </a:lnTo>
                    <a:lnTo>
                      <a:pt x="112" y="32"/>
                    </a:lnTo>
                    <a:lnTo>
                      <a:pt x="98" y="39"/>
                    </a:lnTo>
                    <a:lnTo>
                      <a:pt x="85" y="48"/>
                    </a:lnTo>
                    <a:lnTo>
                      <a:pt x="73" y="58"/>
                    </a:lnTo>
                    <a:lnTo>
                      <a:pt x="61" y="70"/>
                    </a:lnTo>
                    <a:lnTo>
                      <a:pt x="51" y="83"/>
                    </a:lnTo>
                    <a:lnTo>
                      <a:pt x="41" y="97"/>
                    </a:lnTo>
                    <a:lnTo>
                      <a:pt x="33" y="114"/>
                    </a:lnTo>
                    <a:lnTo>
                      <a:pt x="24" y="133"/>
                    </a:lnTo>
                    <a:lnTo>
                      <a:pt x="15" y="155"/>
                    </a:lnTo>
                    <a:lnTo>
                      <a:pt x="8" y="179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0" y="167"/>
                    </a:lnTo>
                    <a:lnTo>
                      <a:pt x="29" y="150"/>
                    </a:lnTo>
                    <a:lnTo>
                      <a:pt x="39" y="134"/>
                    </a:lnTo>
                    <a:lnTo>
                      <a:pt x="50" y="120"/>
                    </a:lnTo>
                    <a:lnTo>
                      <a:pt x="60" y="106"/>
                    </a:lnTo>
                    <a:lnTo>
                      <a:pt x="71" y="94"/>
                    </a:lnTo>
                    <a:lnTo>
                      <a:pt x="83" y="82"/>
                    </a:lnTo>
                    <a:lnTo>
                      <a:pt x="95" y="71"/>
                    </a:lnTo>
                    <a:lnTo>
                      <a:pt x="108" y="60"/>
                    </a:lnTo>
                    <a:lnTo>
                      <a:pt x="122" y="50"/>
                    </a:lnTo>
                    <a:lnTo>
                      <a:pt x="137" y="39"/>
                    </a:lnTo>
                    <a:lnTo>
                      <a:pt x="154" y="29"/>
                    </a:lnTo>
                    <a:lnTo>
                      <a:pt x="171" y="2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1"/>
              <p:cNvSpPr>
                <a:spLocks/>
              </p:cNvSpPr>
              <p:nvPr/>
            </p:nvSpPr>
            <p:spPr bwMode="auto">
              <a:xfrm>
                <a:off x="9296400" y="3341688"/>
                <a:ext cx="92075" cy="192088"/>
              </a:xfrm>
              <a:custGeom>
                <a:avLst/>
                <a:gdLst>
                  <a:gd name="T0" fmla="*/ 1 w 58"/>
                  <a:gd name="T1" fmla="*/ 121 h 121"/>
                  <a:gd name="T2" fmla="*/ 1 w 58"/>
                  <a:gd name="T3" fmla="*/ 121 h 121"/>
                  <a:gd name="T4" fmla="*/ 5 w 58"/>
                  <a:gd name="T5" fmla="*/ 102 h 121"/>
                  <a:gd name="T6" fmla="*/ 10 w 58"/>
                  <a:gd name="T7" fmla="*/ 85 h 121"/>
                  <a:gd name="T8" fmla="*/ 15 w 58"/>
                  <a:gd name="T9" fmla="*/ 71 h 121"/>
                  <a:gd name="T10" fmla="*/ 22 w 58"/>
                  <a:gd name="T11" fmla="*/ 57 h 121"/>
                  <a:gd name="T12" fmla="*/ 28 w 58"/>
                  <a:gd name="T13" fmla="*/ 43 h 121"/>
                  <a:gd name="T14" fmla="*/ 37 w 58"/>
                  <a:gd name="T15" fmla="*/ 30 h 121"/>
                  <a:gd name="T16" fmla="*/ 58 w 58"/>
                  <a:gd name="T17" fmla="*/ 0 h 121"/>
                  <a:gd name="T18" fmla="*/ 58 w 58"/>
                  <a:gd name="T19" fmla="*/ 0 h 121"/>
                  <a:gd name="T20" fmla="*/ 39 w 58"/>
                  <a:gd name="T21" fmla="*/ 13 h 121"/>
                  <a:gd name="T22" fmla="*/ 25 w 58"/>
                  <a:gd name="T23" fmla="*/ 26 h 121"/>
                  <a:gd name="T24" fmla="*/ 20 w 58"/>
                  <a:gd name="T25" fmla="*/ 32 h 121"/>
                  <a:gd name="T26" fmla="*/ 14 w 58"/>
                  <a:gd name="T27" fmla="*/ 38 h 121"/>
                  <a:gd name="T28" fmla="*/ 11 w 58"/>
                  <a:gd name="T29" fmla="*/ 43 h 121"/>
                  <a:gd name="T30" fmla="*/ 7 w 58"/>
                  <a:gd name="T31" fmla="*/ 50 h 121"/>
                  <a:gd name="T32" fmla="*/ 4 w 58"/>
                  <a:gd name="T33" fmla="*/ 57 h 121"/>
                  <a:gd name="T34" fmla="*/ 2 w 58"/>
                  <a:gd name="T35" fmla="*/ 63 h 121"/>
                  <a:gd name="T36" fmla="*/ 0 w 58"/>
                  <a:gd name="T37" fmla="*/ 79 h 121"/>
                  <a:gd name="T38" fmla="*/ 0 w 58"/>
                  <a:gd name="T39" fmla="*/ 98 h 121"/>
                  <a:gd name="T40" fmla="*/ 1 w 58"/>
                  <a:gd name="T41" fmla="*/ 121 h 121"/>
                  <a:gd name="T42" fmla="*/ 1 w 58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21">
                    <a:moveTo>
                      <a:pt x="1" y="121"/>
                    </a:moveTo>
                    <a:lnTo>
                      <a:pt x="1" y="121"/>
                    </a:lnTo>
                    <a:lnTo>
                      <a:pt x="5" y="102"/>
                    </a:lnTo>
                    <a:lnTo>
                      <a:pt x="10" y="85"/>
                    </a:lnTo>
                    <a:lnTo>
                      <a:pt x="15" y="71"/>
                    </a:lnTo>
                    <a:lnTo>
                      <a:pt x="22" y="57"/>
                    </a:lnTo>
                    <a:lnTo>
                      <a:pt x="28" y="43"/>
                    </a:lnTo>
                    <a:lnTo>
                      <a:pt x="37" y="3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13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4" y="38"/>
                    </a:lnTo>
                    <a:lnTo>
                      <a:pt x="11" y="43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1" y="121"/>
                    </a:lnTo>
                    <a:lnTo>
                      <a:pt x="1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2"/>
              <p:cNvSpPr>
                <a:spLocks/>
              </p:cNvSpPr>
              <p:nvPr/>
            </p:nvSpPr>
            <p:spPr bwMode="auto">
              <a:xfrm>
                <a:off x="9336088" y="3268663"/>
                <a:ext cx="198438" cy="423863"/>
              </a:xfrm>
              <a:custGeom>
                <a:avLst/>
                <a:gdLst>
                  <a:gd name="T0" fmla="*/ 4 w 125"/>
                  <a:gd name="T1" fmla="*/ 267 h 267"/>
                  <a:gd name="T2" fmla="*/ 4 w 125"/>
                  <a:gd name="T3" fmla="*/ 267 h 267"/>
                  <a:gd name="T4" fmla="*/ 9 w 125"/>
                  <a:gd name="T5" fmla="*/ 225 h 267"/>
                  <a:gd name="T6" fmla="*/ 12 w 125"/>
                  <a:gd name="T7" fmla="*/ 205 h 267"/>
                  <a:gd name="T8" fmla="*/ 15 w 125"/>
                  <a:gd name="T9" fmla="*/ 186 h 267"/>
                  <a:gd name="T10" fmla="*/ 20 w 125"/>
                  <a:gd name="T11" fmla="*/ 169 h 267"/>
                  <a:gd name="T12" fmla="*/ 24 w 125"/>
                  <a:gd name="T13" fmla="*/ 153 h 267"/>
                  <a:gd name="T14" fmla="*/ 31 w 125"/>
                  <a:gd name="T15" fmla="*/ 137 h 267"/>
                  <a:gd name="T16" fmla="*/ 36 w 125"/>
                  <a:gd name="T17" fmla="*/ 122 h 267"/>
                  <a:gd name="T18" fmla="*/ 44 w 125"/>
                  <a:gd name="T19" fmla="*/ 107 h 267"/>
                  <a:gd name="T20" fmla="*/ 52 w 125"/>
                  <a:gd name="T21" fmla="*/ 93 h 267"/>
                  <a:gd name="T22" fmla="*/ 61 w 125"/>
                  <a:gd name="T23" fmla="*/ 78 h 267"/>
                  <a:gd name="T24" fmla="*/ 72 w 125"/>
                  <a:gd name="T25" fmla="*/ 63 h 267"/>
                  <a:gd name="T26" fmla="*/ 83 w 125"/>
                  <a:gd name="T27" fmla="*/ 48 h 267"/>
                  <a:gd name="T28" fmla="*/ 96 w 125"/>
                  <a:gd name="T29" fmla="*/ 33 h 267"/>
                  <a:gd name="T30" fmla="*/ 125 w 125"/>
                  <a:gd name="T31" fmla="*/ 0 h 267"/>
                  <a:gd name="T32" fmla="*/ 125 w 125"/>
                  <a:gd name="T33" fmla="*/ 0 h 267"/>
                  <a:gd name="T34" fmla="*/ 88 w 125"/>
                  <a:gd name="T35" fmla="*/ 26 h 267"/>
                  <a:gd name="T36" fmla="*/ 73 w 125"/>
                  <a:gd name="T37" fmla="*/ 39 h 267"/>
                  <a:gd name="T38" fmla="*/ 59 w 125"/>
                  <a:gd name="T39" fmla="*/ 52 h 267"/>
                  <a:gd name="T40" fmla="*/ 46 w 125"/>
                  <a:gd name="T41" fmla="*/ 64 h 267"/>
                  <a:gd name="T42" fmla="*/ 36 w 125"/>
                  <a:gd name="T43" fmla="*/ 78 h 267"/>
                  <a:gd name="T44" fmla="*/ 26 w 125"/>
                  <a:gd name="T45" fmla="*/ 91 h 267"/>
                  <a:gd name="T46" fmla="*/ 19 w 125"/>
                  <a:gd name="T47" fmla="*/ 104 h 267"/>
                  <a:gd name="T48" fmla="*/ 12 w 125"/>
                  <a:gd name="T49" fmla="*/ 119 h 267"/>
                  <a:gd name="T50" fmla="*/ 8 w 125"/>
                  <a:gd name="T51" fmla="*/ 134 h 267"/>
                  <a:gd name="T52" fmla="*/ 3 w 125"/>
                  <a:gd name="T53" fmla="*/ 152 h 267"/>
                  <a:gd name="T54" fmla="*/ 1 w 125"/>
                  <a:gd name="T55" fmla="*/ 170 h 267"/>
                  <a:gd name="T56" fmla="*/ 0 w 125"/>
                  <a:gd name="T57" fmla="*/ 191 h 267"/>
                  <a:gd name="T58" fmla="*/ 1 w 125"/>
                  <a:gd name="T59" fmla="*/ 214 h 267"/>
                  <a:gd name="T60" fmla="*/ 2 w 125"/>
                  <a:gd name="T61" fmla="*/ 240 h 267"/>
                  <a:gd name="T62" fmla="*/ 4 w 125"/>
                  <a:gd name="T63" fmla="*/ 267 h 267"/>
                  <a:gd name="T64" fmla="*/ 4 w 125"/>
                  <a:gd name="T65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267">
                    <a:moveTo>
                      <a:pt x="4" y="267"/>
                    </a:moveTo>
                    <a:lnTo>
                      <a:pt x="4" y="267"/>
                    </a:lnTo>
                    <a:lnTo>
                      <a:pt x="9" y="225"/>
                    </a:lnTo>
                    <a:lnTo>
                      <a:pt x="12" y="205"/>
                    </a:lnTo>
                    <a:lnTo>
                      <a:pt x="15" y="186"/>
                    </a:lnTo>
                    <a:lnTo>
                      <a:pt x="20" y="169"/>
                    </a:lnTo>
                    <a:lnTo>
                      <a:pt x="24" y="153"/>
                    </a:lnTo>
                    <a:lnTo>
                      <a:pt x="31" y="137"/>
                    </a:lnTo>
                    <a:lnTo>
                      <a:pt x="36" y="122"/>
                    </a:lnTo>
                    <a:lnTo>
                      <a:pt x="44" y="107"/>
                    </a:lnTo>
                    <a:lnTo>
                      <a:pt x="52" y="93"/>
                    </a:lnTo>
                    <a:lnTo>
                      <a:pt x="61" y="78"/>
                    </a:lnTo>
                    <a:lnTo>
                      <a:pt x="72" y="63"/>
                    </a:lnTo>
                    <a:lnTo>
                      <a:pt x="83" y="48"/>
                    </a:lnTo>
                    <a:lnTo>
                      <a:pt x="96" y="33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88" y="26"/>
                    </a:lnTo>
                    <a:lnTo>
                      <a:pt x="73" y="39"/>
                    </a:lnTo>
                    <a:lnTo>
                      <a:pt x="59" y="52"/>
                    </a:lnTo>
                    <a:lnTo>
                      <a:pt x="46" y="64"/>
                    </a:lnTo>
                    <a:lnTo>
                      <a:pt x="36" y="78"/>
                    </a:lnTo>
                    <a:lnTo>
                      <a:pt x="26" y="91"/>
                    </a:lnTo>
                    <a:lnTo>
                      <a:pt x="19" y="104"/>
                    </a:lnTo>
                    <a:lnTo>
                      <a:pt x="12" y="119"/>
                    </a:lnTo>
                    <a:lnTo>
                      <a:pt x="8" y="134"/>
                    </a:lnTo>
                    <a:lnTo>
                      <a:pt x="3" y="152"/>
                    </a:lnTo>
                    <a:lnTo>
                      <a:pt x="1" y="170"/>
                    </a:lnTo>
                    <a:lnTo>
                      <a:pt x="0" y="191"/>
                    </a:lnTo>
                    <a:lnTo>
                      <a:pt x="1" y="214"/>
                    </a:lnTo>
                    <a:lnTo>
                      <a:pt x="2" y="240"/>
                    </a:lnTo>
                    <a:lnTo>
                      <a:pt x="4" y="267"/>
                    </a:lnTo>
                    <a:lnTo>
                      <a:pt x="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3"/>
              <p:cNvSpPr>
                <a:spLocks/>
              </p:cNvSpPr>
              <p:nvPr/>
            </p:nvSpPr>
            <p:spPr bwMode="auto">
              <a:xfrm>
                <a:off x="12044363" y="3151188"/>
                <a:ext cx="493713" cy="377825"/>
              </a:xfrm>
              <a:custGeom>
                <a:avLst/>
                <a:gdLst>
                  <a:gd name="T0" fmla="*/ 310 w 311"/>
                  <a:gd name="T1" fmla="*/ 89 h 238"/>
                  <a:gd name="T2" fmla="*/ 286 w 311"/>
                  <a:gd name="T3" fmla="*/ 92 h 238"/>
                  <a:gd name="T4" fmla="*/ 260 w 311"/>
                  <a:gd name="T5" fmla="*/ 96 h 238"/>
                  <a:gd name="T6" fmla="*/ 247 w 311"/>
                  <a:gd name="T7" fmla="*/ 99 h 238"/>
                  <a:gd name="T8" fmla="*/ 234 w 311"/>
                  <a:gd name="T9" fmla="*/ 102 h 238"/>
                  <a:gd name="T10" fmla="*/ 226 w 311"/>
                  <a:gd name="T11" fmla="*/ 75 h 238"/>
                  <a:gd name="T12" fmla="*/ 222 w 311"/>
                  <a:gd name="T13" fmla="*/ 68 h 238"/>
                  <a:gd name="T14" fmla="*/ 212 w 311"/>
                  <a:gd name="T15" fmla="*/ 55 h 238"/>
                  <a:gd name="T16" fmla="*/ 200 w 311"/>
                  <a:gd name="T17" fmla="*/ 44 h 238"/>
                  <a:gd name="T18" fmla="*/ 186 w 311"/>
                  <a:gd name="T19" fmla="*/ 36 h 238"/>
                  <a:gd name="T20" fmla="*/ 178 w 311"/>
                  <a:gd name="T21" fmla="*/ 33 h 238"/>
                  <a:gd name="T22" fmla="*/ 216 w 311"/>
                  <a:gd name="T23" fmla="*/ 10 h 238"/>
                  <a:gd name="T24" fmla="*/ 227 w 311"/>
                  <a:gd name="T25" fmla="*/ 1 h 238"/>
                  <a:gd name="T26" fmla="*/ 229 w 311"/>
                  <a:gd name="T27" fmla="*/ 0 h 238"/>
                  <a:gd name="T28" fmla="*/ 197 w 311"/>
                  <a:gd name="T29" fmla="*/ 10 h 238"/>
                  <a:gd name="T30" fmla="*/ 149 w 311"/>
                  <a:gd name="T31" fmla="*/ 20 h 238"/>
                  <a:gd name="T32" fmla="*/ 118 w 311"/>
                  <a:gd name="T33" fmla="*/ 31 h 238"/>
                  <a:gd name="T34" fmla="*/ 105 w 311"/>
                  <a:gd name="T35" fmla="*/ 38 h 238"/>
                  <a:gd name="T36" fmla="*/ 93 w 311"/>
                  <a:gd name="T37" fmla="*/ 48 h 238"/>
                  <a:gd name="T38" fmla="*/ 66 w 311"/>
                  <a:gd name="T39" fmla="*/ 75 h 238"/>
                  <a:gd name="T40" fmla="*/ 26 w 311"/>
                  <a:gd name="T41" fmla="*/ 125 h 238"/>
                  <a:gd name="T42" fmla="*/ 1 w 311"/>
                  <a:gd name="T43" fmla="*/ 153 h 238"/>
                  <a:gd name="T44" fmla="*/ 0 w 311"/>
                  <a:gd name="T45" fmla="*/ 154 h 238"/>
                  <a:gd name="T46" fmla="*/ 16 w 311"/>
                  <a:gd name="T47" fmla="*/ 146 h 238"/>
                  <a:gd name="T48" fmla="*/ 49 w 311"/>
                  <a:gd name="T49" fmla="*/ 125 h 238"/>
                  <a:gd name="T50" fmla="*/ 65 w 311"/>
                  <a:gd name="T51" fmla="*/ 113 h 238"/>
                  <a:gd name="T52" fmla="*/ 66 w 311"/>
                  <a:gd name="T53" fmla="*/ 131 h 238"/>
                  <a:gd name="T54" fmla="*/ 72 w 311"/>
                  <a:gd name="T55" fmla="*/ 149 h 238"/>
                  <a:gd name="T56" fmla="*/ 77 w 311"/>
                  <a:gd name="T57" fmla="*/ 157 h 238"/>
                  <a:gd name="T58" fmla="*/ 89 w 311"/>
                  <a:gd name="T59" fmla="*/ 172 h 238"/>
                  <a:gd name="T60" fmla="*/ 95 w 311"/>
                  <a:gd name="T61" fmla="*/ 178 h 238"/>
                  <a:gd name="T62" fmla="*/ 89 w 311"/>
                  <a:gd name="T63" fmla="*/ 169 h 238"/>
                  <a:gd name="T64" fmla="*/ 87 w 311"/>
                  <a:gd name="T65" fmla="*/ 161 h 238"/>
                  <a:gd name="T66" fmla="*/ 86 w 311"/>
                  <a:gd name="T67" fmla="*/ 148 h 238"/>
                  <a:gd name="T68" fmla="*/ 91 w 311"/>
                  <a:gd name="T69" fmla="*/ 135 h 238"/>
                  <a:gd name="T70" fmla="*/ 100 w 311"/>
                  <a:gd name="T71" fmla="*/ 125 h 238"/>
                  <a:gd name="T72" fmla="*/ 106 w 311"/>
                  <a:gd name="T73" fmla="*/ 121 h 238"/>
                  <a:gd name="T74" fmla="*/ 119 w 311"/>
                  <a:gd name="T75" fmla="*/ 118 h 238"/>
                  <a:gd name="T76" fmla="*/ 133 w 311"/>
                  <a:gd name="T77" fmla="*/ 120 h 238"/>
                  <a:gd name="T78" fmla="*/ 144 w 311"/>
                  <a:gd name="T79" fmla="*/ 126 h 238"/>
                  <a:gd name="T80" fmla="*/ 153 w 311"/>
                  <a:gd name="T81" fmla="*/ 138 h 238"/>
                  <a:gd name="T82" fmla="*/ 155 w 311"/>
                  <a:gd name="T83" fmla="*/ 143 h 238"/>
                  <a:gd name="T84" fmla="*/ 143 w 311"/>
                  <a:gd name="T85" fmla="*/ 153 h 238"/>
                  <a:gd name="T86" fmla="*/ 120 w 311"/>
                  <a:gd name="T87" fmla="*/ 175 h 238"/>
                  <a:gd name="T88" fmla="*/ 109 w 311"/>
                  <a:gd name="T89" fmla="*/ 187 h 238"/>
                  <a:gd name="T90" fmla="*/ 109 w 311"/>
                  <a:gd name="T91" fmla="*/ 187 h 238"/>
                  <a:gd name="T92" fmla="*/ 93 w 311"/>
                  <a:gd name="T93" fmla="*/ 214 h 238"/>
                  <a:gd name="T94" fmla="*/ 88 w 311"/>
                  <a:gd name="T95" fmla="*/ 226 h 238"/>
                  <a:gd name="T96" fmla="*/ 82 w 311"/>
                  <a:gd name="T97" fmla="*/ 238 h 238"/>
                  <a:gd name="T98" fmla="*/ 86 w 311"/>
                  <a:gd name="T99" fmla="*/ 234 h 238"/>
                  <a:gd name="T100" fmla="*/ 108 w 311"/>
                  <a:gd name="T101" fmla="*/ 209 h 238"/>
                  <a:gd name="T102" fmla="*/ 161 w 311"/>
                  <a:gd name="T103" fmla="*/ 166 h 238"/>
                  <a:gd name="T104" fmla="*/ 217 w 311"/>
                  <a:gd name="T105" fmla="*/ 129 h 238"/>
                  <a:gd name="T106" fmla="*/ 277 w 311"/>
                  <a:gd name="T107" fmla="*/ 101 h 238"/>
                  <a:gd name="T108" fmla="*/ 307 w 311"/>
                  <a:gd name="T109" fmla="*/ 92 h 238"/>
                  <a:gd name="T110" fmla="*/ 311 w 311"/>
                  <a:gd name="T111" fmla="*/ 89 h 238"/>
                  <a:gd name="T112" fmla="*/ 310 w 311"/>
                  <a:gd name="T113" fmla="*/ 89 h 238"/>
                  <a:gd name="T114" fmla="*/ 310 w 311"/>
                  <a:gd name="T115" fmla="*/ 8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238">
                    <a:moveTo>
                      <a:pt x="310" y="89"/>
                    </a:moveTo>
                    <a:lnTo>
                      <a:pt x="310" y="89"/>
                    </a:lnTo>
                    <a:lnTo>
                      <a:pt x="298" y="91"/>
                    </a:lnTo>
                    <a:lnTo>
                      <a:pt x="286" y="92"/>
                    </a:lnTo>
                    <a:lnTo>
                      <a:pt x="273" y="93"/>
                    </a:lnTo>
                    <a:lnTo>
                      <a:pt x="260" y="96"/>
                    </a:lnTo>
                    <a:lnTo>
                      <a:pt x="260" y="96"/>
                    </a:lnTo>
                    <a:lnTo>
                      <a:pt x="247" y="99"/>
                    </a:lnTo>
                    <a:lnTo>
                      <a:pt x="234" y="102"/>
                    </a:lnTo>
                    <a:lnTo>
                      <a:pt x="234" y="102"/>
                    </a:lnTo>
                    <a:lnTo>
                      <a:pt x="231" y="89"/>
                    </a:lnTo>
                    <a:lnTo>
                      <a:pt x="226" y="75"/>
                    </a:lnTo>
                    <a:lnTo>
                      <a:pt x="226" y="75"/>
                    </a:lnTo>
                    <a:lnTo>
                      <a:pt x="222" y="68"/>
                    </a:lnTo>
                    <a:lnTo>
                      <a:pt x="217" y="61"/>
                    </a:lnTo>
                    <a:lnTo>
                      <a:pt x="212" y="55"/>
                    </a:lnTo>
                    <a:lnTo>
                      <a:pt x="206" y="49"/>
                    </a:lnTo>
                    <a:lnTo>
                      <a:pt x="200" y="44"/>
                    </a:lnTo>
                    <a:lnTo>
                      <a:pt x="193" y="39"/>
                    </a:lnTo>
                    <a:lnTo>
                      <a:pt x="186" y="36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204" y="18"/>
                    </a:lnTo>
                    <a:lnTo>
                      <a:pt x="216" y="10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13" y="6"/>
                    </a:lnTo>
                    <a:lnTo>
                      <a:pt x="197" y="10"/>
                    </a:lnTo>
                    <a:lnTo>
                      <a:pt x="165" y="16"/>
                    </a:lnTo>
                    <a:lnTo>
                      <a:pt x="149" y="20"/>
                    </a:lnTo>
                    <a:lnTo>
                      <a:pt x="133" y="24"/>
                    </a:lnTo>
                    <a:lnTo>
                      <a:pt x="118" y="31"/>
                    </a:lnTo>
                    <a:lnTo>
                      <a:pt x="112" y="34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93" y="48"/>
                    </a:lnTo>
                    <a:lnTo>
                      <a:pt x="80" y="60"/>
                    </a:lnTo>
                    <a:lnTo>
                      <a:pt x="66" y="75"/>
                    </a:lnTo>
                    <a:lnTo>
                      <a:pt x="53" y="93"/>
                    </a:lnTo>
                    <a:lnTo>
                      <a:pt x="26" y="125"/>
                    </a:lnTo>
                    <a:lnTo>
                      <a:pt x="13" y="141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6" y="146"/>
                    </a:lnTo>
                    <a:lnTo>
                      <a:pt x="33" y="136"/>
                    </a:lnTo>
                    <a:lnTo>
                      <a:pt x="49" y="125"/>
                    </a:lnTo>
                    <a:lnTo>
                      <a:pt x="65" y="113"/>
                    </a:lnTo>
                    <a:lnTo>
                      <a:pt x="65" y="113"/>
                    </a:lnTo>
                    <a:lnTo>
                      <a:pt x="65" y="122"/>
                    </a:lnTo>
                    <a:lnTo>
                      <a:pt x="66" y="131"/>
                    </a:lnTo>
                    <a:lnTo>
                      <a:pt x="69" y="140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7" y="157"/>
                    </a:lnTo>
                    <a:lnTo>
                      <a:pt x="82" y="165"/>
                    </a:lnTo>
                    <a:lnTo>
                      <a:pt x="89" y="172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2" y="173"/>
                    </a:lnTo>
                    <a:lnTo>
                      <a:pt x="89" y="169"/>
                    </a:lnTo>
                    <a:lnTo>
                      <a:pt x="89" y="169"/>
                    </a:lnTo>
                    <a:lnTo>
                      <a:pt x="87" y="161"/>
                    </a:lnTo>
                    <a:lnTo>
                      <a:pt x="86" y="155"/>
                    </a:lnTo>
                    <a:lnTo>
                      <a:pt x="86" y="148"/>
                    </a:lnTo>
                    <a:lnTo>
                      <a:pt x="88" y="142"/>
                    </a:lnTo>
                    <a:lnTo>
                      <a:pt x="91" y="135"/>
                    </a:lnTo>
                    <a:lnTo>
                      <a:pt x="94" y="130"/>
                    </a:lnTo>
                    <a:lnTo>
                      <a:pt x="100" y="125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13" y="119"/>
                    </a:lnTo>
                    <a:lnTo>
                      <a:pt x="119" y="118"/>
                    </a:lnTo>
                    <a:lnTo>
                      <a:pt x="126" y="118"/>
                    </a:lnTo>
                    <a:lnTo>
                      <a:pt x="133" y="120"/>
                    </a:lnTo>
                    <a:lnTo>
                      <a:pt x="139" y="123"/>
                    </a:lnTo>
                    <a:lnTo>
                      <a:pt x="144" y="126"/>
                    </a:lnTo>
                    <a:lnTo>
                      <a:pt x="150" y="132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5" y="143"/>
                    </a:lnTo>
                    <a:lnTo>
                      <a:pt x="155" y="143"/>
                    </a:lnTo>
                    <a:lnTo>
                      <a:pt x="143" y="153"/>
                    </a:lnTo>
                    <a:lnTo>
                      <a:pt x="131" y="163"/>
                    </a:lnTo>
                    <a:lnTo>
                      <a:pt x="120" y="175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1" y="201"/>
                    </a:lnTo>
                    <a:lnTo>
                      <a:pt x="93" y="214"/>
                    </a:lnTo>
                    <a:lnTo>
                      <a:pt x="93" y="214"/>
                    </a:lnTo>
                    <a:lnTo>
                      <a:pt x="88" y="226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96" y="221"/>
                    </a:lnTo>
                    <a:lnTo>
                      <a:pt x="108" y="209"/>
                    </a:lnTo>
                    <a:lnTo>
                      <a:pt x="133" y="186"/>
                    </a:lnTo>
                    <a:lnTo>
                      <a:pt x="161" y="166"/>
                    </a:lnTo>
                    <a:lnTo>
                      <a:pt x="188" y="146"/>
                    </a:lnTo>
                    <a:lnTo>
                      <a:pt x="217" y="129"/>
                    </a:lnTo>
                    <a:lnTo>
                      <a:pt x="247" y="113"/>
                    </a:lnTo>
                    <a:lnTo>
                      <a:pt x="277" y="101"/>
                    </a:lnTo>
                    <a:lnTo>
                      <a:pt x="307" y="92"/>
                    </a:lnTo>
                    <a:lnTo>
                      <a:pt x="307" y="92"/>
                    </a:lnTo>
                    <a:lnTo>
                      <a:pt x="311" y="89"/>
                    </a:lnTo>
                    <a:lnTo>
                      <a:pt x="311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4"/>
              <p:cNvSpPr>
                <a:spLocks/>
              </p:cNvSpPr>
              <p:nvPr/>
            </p:nvSpPr>
            <p:spPr bwMode="auto">
              <a:xfrm>
                <a:off x="13055600" y="2925763"/>
                <a:ext cx="358775" cy="258763"/>
              </a:xfrm>
              <a:custGeom>
                <a:avLst/>
                <a:gdLst>
                  <a:gd name="T0" fmla="*/ 90 w 226"/>
                  <a:gd name="T1" fmla="*/ 139 h 163"/>
                  <a:gd name="T2" fmla="*/ 90 w 226"/>
                  <a:gd name="T3" fmla="*/ 139 h 163"/>
                  <a:gd name="T4" fmla="*/ 79 w 226"/>
                  <a:gd name="T5" fmla="*/ 144 h 163"/>
                  <a:gd name="T6" fmla="*/ 69 w 226"/>
                  <a:gd name="T7" fmla="*/ 148 h 163"/>
                  <a:gd name="T8" fmla="*/ 59 w 226"/>
                  <a:gd name="T9" fmla="*/ 150 h 163"/>
                  <a:gd name="T10" fmla="*/ 50 w 226"/>
                  <a:gd name="T11" fmla="*/ 150 h 163"/>
                  <a:gd name="T12" fmla="*/ 40 w 226"/>
                  <a:gd name="T13" fmla="*/ 150 h 163"/>
                  <a:gd name="T14" fmla="*/ 30 w 226"/>
                  <a:gd name="T15" fmla="*/ 150 h 163"/>
                  <a:gd name="T16" fmla="*/ 8 w 226"/>
                  <a:gd name="T17" fmla="*/ 148 h 163"/>
                  <a:gd name="T18" fmla="*/ 8 w 226"/>
                  <a:gd name="T19" fmla="*/ 148 h 163"/>
                  <a:gd name="T20" fmla="*/ 0 w 226"/>
                  <a:gd name="T21" fmla="*/ 146 h 163"/>
                  <a:gd name="T22" fmla="*/ 0 w 226"/>
                  <a:gd name="T23" fmla="*/ 146 h 163"/>
                  <a:gd name="T24" fmla="*/ 26 w 226"/>
                  <a:gd name="T25" fmla="*/ 154 h 163"/>
                  <a:gd name="T26" fmla="*/ 38 w 226"/>
                  <a:gd name="T27" fmla="*/ 158 h 163"/>
                  <a:gd name="T28" fmla="*/ 49 w 226"/>
                  <a:gd name="T29" fmla="*/ 161 h 163"/>
                  <a:gd name="T30" fmla="*/ 61 w 226"/>
                  <a:gd name="T31" fmla="*/ 163 h 163"/>
                  <a:gd name="T32" fmla="*/ 73 w 226"/>
                  <a:gd name="T33" fmla="*/ 163 h 163"/>
                  <a:gd name="T34" fmla="*/ 85 w 226"/>
                  <a:gd name="T35" fmla="*/ 162 h 163"/>
                  <a:gd name="T36" fmla="*/ 98 w 226"/>
                  <a:gd name="T37" fmla="*/ 157 h 163"/>
                  <a:gd name="T38" fmla="*/ 98 w 226"/>
                  <a:gd name="T39" fmla="*/ 157 h 163"/>
                  <a:gd name="T40" fmla="*/ 111 w 226"/>
                  <a:gd name="T41" fmla="*/ 152 h 163"/>
                  <a:gd name="T42" fmla="*/ 124 w 226"/>
                  <a:gd name="T43" fmla="*/ 146 h 163"/>
                  <a:gd name="T44" fmla="*/ 135 w 226"/>
                  <a:gd name="T45" fmla="*/ 140 h 163"/>
                  <a:gd name="T46" fmla="*/ 146 w 226"/>
                  <a:gd name="T47" fmla="*/ 132 h 163"/>
                  <a:gd name="T48" fmla="*/ 156 w 226"/>
                  <a:gd name="T49" fmla="*/ 125 h 163"/>
                  <a:gd name="T50" fmla="*/ 165 w 226"/>
                  <a:gd name="T51" fmla="*/ 116 h 163"/>
                  <a:gd name="T52" fmla="*/ 174 w 226"/>
                  <a:gd name="T53" fmla="*/ 106 h 163"/>
                  <a:gd name="T54" fmla="*/ 183 w 226"/>
                  <a:gd name="T55" fmla="*/ 96 h 163"/>
                  <a:gd name="T56" fmla="*/ 189 w 226"/>
                  <a:gd name="T57" fmla="*/ 87 h 163"/>
                  <a:gd name="T58" fmla="*/ 197 w 226"/>
                  <a:gd name="T59" fmla="*/ 76 h 163"/>
                  <a:gd name="T60" fmla="*/ 202 w 226"/>
                  <a:gd name="T61" fmla="*/ 65 h 163"/>
                  <a:gd name="T62" fmla="*/ 208 w 226"/>
                  <a:gd name="T63" fmla="*/ 53 h 163"/>
                  <a:gd name="T64" fmla="*/ 217 w 226"/>
                  <a:gd name="T65" fmla="*/ 29 h 163"/>
                  <a:gd name="T66" fmla="*/ 225 w 226"/>
                  <a:gd name="T67" fmla="*/ 4 h 163"/>
                  <a:gd name="T68" fmla="*/ 225 w 226"/>
                  <a:gd name="T69" fmla="*/ 4 h 163"/>
                  <a:gd name="T70" fmla="*/ 225 w 226"/>
                  <a:gd name="T71" fmla="*/ 4 h 163"/>
                  <a:gd name="T72" fmla="*/ 225 w 226"/>
                  <a:gd name="T73" fmla="*/ 4 h 163"/>
                  <a:gd name="T74" fmla="*/ 226 w 226"/>
                  <a:gd name="T75" fmla="*/ 0 h 163"/>
                  <a:gd name="T76" fmla="*/ 226 w 226"/>
                  <a:gd name="T77" fmla="*/ 0 h 163"/>
                  <a:gd name="T78" fmla="*/ 224 w 226"/>
                  <a:gd name="T79" fmla="*/ 4 h 163"/>
                  <a:gd name="T80" fmla="*/ 224 w 226"/>
                  <a:gd name="T81" fmla="*/ 4 h 163"/>
                  <a:gd name="T82" fmla="*/ 213 w 226"/>
                  <a:gd name="T83" fmla="*/ 26 h 163"/>
                  <a:gd name="T84" fmla="*/ 199 w 226"/>
                  <a:gd name="T85" fmla="*/ 45 h 163"/>
                  <a:gd name="T86" fmla="*/ 185 w 226"/>
                  <a:gd name="T87" fmla="*/ 65 h 163"/>
                  <a:gd name="T88" fmla="*/ 168 w 226"/>
                  <a:gd name="T89" fmla="*/ 82 h 163"/>
                  <a:gd name="T90" fmla="*/ 151 w 226"/>
                  <a:gd name="T91" fmla="*/ 99 h 163"/>
                  <a:gd name="T92" fmla="*/ 132 w 226"/>
                  <a:gd name="T93" fmla="*/ 114 h 163"/>
                  <a:gd name="T94" fmla="*/ 112 w 226"/>
                  <a:gd name="T95" fmla="*/ 127 h 163"/>
                  <a:gd name="T96" fmla="*/ 90 w 226"/>
                  <a:gd name="T97" fmla="*/ 139 h 163"/>
                  <a:gd name="T98" fmla="*/ 90 w 226"/>
                  <a:gd name="T99" fmla="*/ 13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" h="163">
                    <a:moveTo>
                      <a:pt x="90" y="139"/>
                    </a:moveTo>
                    <a:lnTo>
                      <a:pt x="90" y="139"/>
                    </a:lnTo>
                    <a:lnTo>
                      <a:pt x="79" y="144"/>
                    </a:lnTo>
                    <a:lnTo>
                      <a:pt x="69" y="148"/>
                    </a:lnTo>
                    <a:lnTo>
                      <a:pt x="59" y="150"/>
                    </a:lnTo>
                    <a:lnTo>
                      <a:pt x="50" y="150"/>
                    </a:lnTo>
                    <a:lnTo>
                      <a:pt x="40" y="150"/>
                    </a:lnTo>
                    <a:lnTo>
                      <a:pt x="30" y="150"/>
                    </a:lnTo>
                    <a:lnTo>
                      <a:pt x="8" y="148"/>
                    </a:lnTo>
                    <a:lnTo>
                      <a:pt x="8" y="14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6" y="154"/>
                    </a:lnTo>
                    <a:lnTo>
                      <a:pt x="38" y="158"/>
                    </a:lnTo>
                    <a:lnTo>
                      <a:pt x="49" y="161"/>
                    </a:lnTo>
                    <a:lnTo>
                      <a:pt x="61" y="163"/>
                    </a:lnTo>
                    <a:lnTo>
                      <a:pt x="73" y="163"/>
                    </a:lnTo>
                    <a:lnTo>
                      <a:pt x="85" y="162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111" y="152"/>
                    </a:lnTo>
                    <a:lnTo>
                      <a:pt x="124" y="146"/>
                    </a:lnTo>
                    <a:lnTo>
                      <a:pt x="135" y="140"/>
                    </a:lnTo>
                    <a:lnTo>
                      <a:pt x="146" y="132"/>
                    </a:lnTo>
                    <a:lnTo>
                      <a:pt x="156" y="125"/>
                    </a:lnTo>
                    <a:lnTo>
                      <a:pt x="165" y="116"/>
                    </a:lnTo>
                    <a:lnTo>
                      <a:pt x="174" y="106"/>
                    </a:lnTo>
                    <a:lnTo>
                      <a:pt x="183" y="96"/>
                    </a:lnTo>
                    <a:lnTo>
                      <a:pt x="189" y="87"/>
                    </a:lnTo>
                    <a:lnTo>
                      <a:pt x="197" y="76"/>
                    </a:lnTo>
                    <a:lnTo>
                      <a:pt x="202" y="65"/>
                    </a:lnTo>
                    <a:lnTo>
                      <a:pt x="208" y="53"/>
                    </a:lnTo>
                    <a:lnTo>
                      <a:pt x="217" y="29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13" y="26"/>
                    </a:lnTo>
                    <a:lnTo>
                      <a:pt x="199" y="45"/>
                    </a:lnTo>
                    <a:lnTo>
                      <a:pt x="185" y="65"/>
                    </a:lnTo>
                    <a:lnTo>
                      <a:pt x="168" y="82"/>
                    </a:lnTo>
                    <a:lnTo>
                      <a:pt x="151" y="99"/>
                    </a:lnTo>
                    <a:lnTo>
                      <a:pt x="132" y="114"/>
                    </a:lnTo>
                    <a:lnTo>
                      <a:pt x="112" y="127"/>
                    </a:lnTo>
                    <a:lnTo>
                      <a:pt x="90" y="139"/>
                    </a:lnTo>
                    <a:lnTo>
                      <a:pt x="90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5"/>
              <p:cNvSpPr>
                <a:spLocks/>
              </p:cNvSpPr>
              <p:nvPr/>
            </p:nvSpPr>
            <p:spPr bwMode="auto">
              <a:xfrm>
                <a:off x="12250738" y="4021138"/>
                <a:ext cx="185738" cy="198438"/>
              </a:xfrm>
              <a:custGeom>
                <a:avLst/>
                <a:gdLst>
                  <a:gd name="T0" fmla="*/ 60 w 117"/>
                  <a:gd name="T1" fmla="*/ 11 h 125"/>
                  <a:gd name="T2" fmla="*/ 60 w 117"/>
                  <a:gd name="T3" fmla="*/ 11 h 125"/>
                  <a:gd name="T4" fmla="*/ 47 w 117"/>
                  <a:gd name="T5" fmla="*/ 13 h 125"/>
                  <a:gd name="T6" fmla="*/ 36 w 117"/>
                  <a:gd name="T7" fmla="*/ 16 h 125"/>
                  <a:gd name="T8" fmla="*/ 29 w 117"/>
                  <a:gd name="T9" fmla="*/ 21 h 125"/>
                  <a:gd name="T10" fmla="*/ 22 w 117"/>
                  <a:gd name="T11" fmla="*/ 26 h 125"/>
                  <a:gd name="T12" fmla="*/ 18 w 117"/>
                  <a:gd name="T13" fmla="*/ 33 h 125"/>
                  <a:gd name="T14" fmla="*/ 14 w 117"/>
                  <a:gd name="T15" fmla="*/ 41 h 125"/>
                  <a:gd name="T16" fmla="*/ 12 w 117"/>
                  <a:gd name="T17" fmla="*/ 52 h 125"/>
                  <a:gd name="T18" fmla="*/ 10 w 117"/>
                  <a:gd name="T19" fmla="*/ 65 h 125"/>
                  <a:gd name="T20" fmla="*/ 10 w 117"/>
                  <a:gd name="T21" fmla="*/ 65 h 125"/>
                  <a:gd name="T22" fmla="*/ 1 w 117"/>
                  <a:gd name="T23" fmla="*/ 119 h 125"/>
                  <a:gd name="T24" fmla="*/ 1 w 117"/>
                  <a:gd name="T25" fmla="*/ 119 h 125"/>
                  <a:gd name="T26" fmla="*/ 0 w 117"/>
                  <a:gd name="T27" fmla="*/ 123 h 125"/>
                  <a:gd name="T28" fmla="*/ 0 w 117"/>
                  <a:gd name="T29" fmla="*/ 123 h 125"/>
                  <a:gd name="T30" fmla="*/ 0 w 117"/>
                  <a:gd name="T31" fmla="*/ 125 h 125"/>
                  <a:gd name="T32" fmla="*/ 0 w 117"/>
                  <a:gd name="T33" fmla="*/ 125 h 125"/>
                  <a:gd name="T34" fmla="*/ 1 w 117"/>
                  <a:gd name="T35" fmla="*/ 121 h 125"/>
                  <a:gd name="T36" fmla="*/ 1 w 117"/>
                  <a:gd name="T37" fmla="*/ 121 h 125"/>
                  <a:gd name="T38" fmla="*/ 13 w 117"/>
                  <a:gd name="T39" fmla="*/ 90 h 125"/>
                  <a:gd name="T40" fmla="*/ 26 w 117"/>
                  <a:gd name="T41" fmla="*/ 61 h 125"/>
                  <a:gd name="T42" fmla="*/ 26 w 117"/>
                  <a:gd name="T43" fmla="*/ 61 h 125"/>
                  <a:gd name="T44" fmla="*/ 33 w 117"/>
                  <a:gd name="T45" fmla="*/ 48 h 125"/>
                  <a:gd name="T46" fmla="*/ 36 w 117"/>
                  <a:gd name="T47" fmla="*/ 44 h 125"/>
                  <a:gd name="T48" fmla="*/ 39 w 117"/>
                  <a:gd name="T49" fmla="*/ 40 h 125"/>
                  <a:gd name="T50" fmla="*/ 49 w 117"/>
                  <a:gd name="T51" fmla="*/ 34 h 125"/>
                  <a:gd name="T52" fmla="*/ 61 w 117"/>
                  <a:gd name="T53" fmla="*/ 26 h 125"/>
                  <a:gd name="T54" fmla="*/ 61 w 117"/>
                  <a:gd name="T55" fmla="*/ 26 h 125"/>
                  <a:gd name="T56" fmla="*/ 89 w 117"/>
                  <a:gd name="T57" fmla="*/ 13 h 125"/>
                  <a:gd name="T58" fmla="*/ 117 w 117"/>
                  <a:gd name="T59" fmla="*/ 0 h 125"/>
                  <a:gd name="T60" fmla="*/ 117 w 117"/>
                  <a:gd name="T61" fmla="*/ 0 h 125"/>
                  <a:gd name="T62" fmla="*/ 117 w 117"/>
                  <a:gd name="T63" fmla="*/ 0 h 125"/>
                  <a:gd name="T64" fmla="*/ 117 w 117"/>
                  <a:gd name="T65" fmla="*/ 0 h 125"/>
                  <a:gd name="T66" fmla="*/ 60 w 117"/>
                  <a:gd name="T67" fmla="*/ 11 h 125"/>
                  <a:gd name="T68" fmla="*/ 60 w 117"/>
                  <a:gd name="T69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125">
                    <a:moveTo>
                      <a:pt x="60" y="11"/>
                    </a:moveTo>
                    <a:lnTo>
                      <a:pt x="60" y="11"/>
                    </a:lnTo>
                    <a:lnTo>
                      <a:pt x="47" y="13"/>
                    </a:lnTo>
                    <a:lnTo>
                      <a:pt x="36" y="16"/>
                    </a:lnTo>
                    <a:lnTo>
                      <a:pt x="29" y="21"/>
                    </a:lnTo>
                    <a:lnTo>
                      <a:pt x="22" y="26"/>
                    </a:lnTo>
                    <a:lnTo>
                      <a:pt x="18" y="33"/>
                    </a:lnTo>
                    <a:lnTo>
                      <a:pt x="14" y="41"/>
                    </a:lnTo>
                    <a:lnTo>
                      <a:pt x="12" y="5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3" y="9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33" y="48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9" y="34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89" y="13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60" y="11"/>
                    </a:lnTo>
                    <a:lnTo>
                      <a:pt x="6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>
                <a:off x="11018838" y="2916238"/>
                <a:ext cx="536575" cy="500063"/>
              </a:xfrm>
              <a:custGeom>
                <a:avLst/>
                <a:gdLst>
                  <a:gd name="T0" fmla="*/ 105 w 338"/>
                  <a:gd name="T1" fmla="*/ 50 h 315"/>
                  <a:gd name="T2" fmla="*/ 105 w 338"/>
                  <a:gd name="T3" fmla="*/ 50 h 315"/>
                  <a:gd name="T4" fmla="*/ 98 w 338"/>
                  <a:gd name="T5" fmla="*/ 59 h 315"/>
                  <a:gd name="T6" fmla="*/ 89 w 338"/>
                  <a:gd name="T7" fmla="*/ 71 h 315"/>
                  <a:gd name="T8" fmla="*/ 80 w 338"/>
                  <a:gd name="T9" fmla="*/ 84 h 315"/>
                  <a:gd name="T10" fmla="*/ 73 w 338"/>
                  <a:gd name="T11" fmla="*/ 99 h 315"/>
                  <a:gd name="T12" fmla="*/ 65 w 338"/>
                  <a:gd name="T13" fmla="*/ 115 h 315"/>
                  <a:gd name="T14" fmla="*/ 57 w 338"/>
                  <a:gd name="T15" fmla="*/ 133 h 315"/>
                  <a:gd name="T16" fmla="*/ 43 w 338"/>
                  <a:gd name="T17" fmla="*/ 170 h 315"/>
                  <a:gd name="T18" fmla="*/ 30 w 338"/>
                  <a:gd name="T19" fmla="*/ 208 h 315"/>
                  <a:gd name="T20" fmla="*/ 18 w 338"/>
                  <a:gd name="T21" fmla="*/ 245 h 315"/>
                  <a:gd name="T22" fmla="*/ 9 w 338"/>
                  <a:gd name="T23" fmla="*/ 279 h 315"/>
                  <a:gd name="T24" fmla="*/ 2 w 338"/>
                  <a:gd name="T25" fmla="*/ 307 h 315"/>
                  <a:gd name="T26" fmla="*/ 2 w 338"/>
                  <a:gd name="T27" fmla="*/ 307 h 315"/>
                  <a:gd name="T28" fmla="*/ 0 w 338"/>
                  <a:gd name="T29" fmla="*/ 315 h 315"/>
                  <a:gd name="T30" fmla="*/ 0 w 338"/>
                  <a:gd name="T31" fmla="*/ 315 h 315"/>
                  <a:gd name="T32" fmla="*/ 23 w 338"/>
                  <a:gd name="T33" fmla="*/ 261 h 315"/>
                  <a:gd name="T34" fmla="*/ 38 w 338"/>
                  <a:gd name="T35" fmla="*/ 228 h 315"/>
                  <a:gd name="T36" fmla="*/ 53 w 338"/>
                  <a:gd name="T37" fmla="*/ 192 h 315"/>
                  <a:gd name="T38" fmla="*/ 70 w 338"/>
                  <a:gd name="T39" fmla="*/ 157 h 315"/>
                  <a:gd name="T40" fmla="*/ 88 w 338"/>
                  <a:gd name="T41" fmla="*/ 125 h 315"/>
                  <a:gd name="T42" fmla="*/ 97 w 338"/>
                  <a:gd name="T43" fmla="*/ 111 h 315"/>
                  <a:gd name="T44" fmla="*/ 105 w 338"/>
                  <a:gd name="T45" fmla="*/ 98 h 315"/>
                  <a:gd name="T46" fmla="*/ 114 w 338"/>
                  <a:gd name="T47" fmla="*/ 88 h 315"/>
                  <a:gd name="T48" fmla="*/ 123 w 338"/>
                  <a:gd name="T49" fmla="*/ 79 h 315"/>
                  <a:gd name="T50" fmla="*/ 123 w 338"/>
                  <a:gd name="T51" fmla="*/ 79 h 315"/>
                  <a:gd name="T52" fmla="*/ 138 w 338"/>
                  <a:gd name="T53" fmla="*/ 67 h 315"/>
                  <a:gd name="T54" fmla="*/ 152 w 338"/>
                  <a:gd name="T55" fmla="*/ 59 h 315"/>
                  <a:gd name="T56" fmla="*/ 152 w 338"/>
                  <a:gd name="T57" fmla="*/ 59 h 315"/>
                  <a:gd name="T58" fmla="*/ 141 w 338"/>
                  <a:gd name="T59" fmla="*/ 76 h 315"/>
                  <a:gd name="T60" fmla="*/ 135 w 338"/>
                  <a:gd name="T61" fmla="*/ 93 h 315"/>
                  <a:gd name="T62" fmla="*/ 129 w 338"/>
                  <a:gd name="T63" fmla="*/ 106 h 315"/>
                  <a:gd name="T64" fmla="*/ 127 w 338"/>
                  <a:gd name="T65" fmla="*/ 120 h 315"/>
                  <a:gd name="T66" fmla="*/ 127 w 338"/>
                  <a:gd name="T67" fmla="*/ 134 h 315"/>
                  <a:gd name="T68" fmla="*/ 128 w 338"/>
                  <a:gd name="T69" fmla="*/ 150 h 315"/>
                  <a:gd name="T70" fmla="*/ 134 w 338"/>
                  <a:gd name="T71" fmla="*/ 194 h 315"/>
                  <a:gd name="T72" fmla="*/ 134 w 338"/>
                  <a:gd name="T73" fmla="*/ 194 h 315"/>
                  <a:gd name="T74" fmla="*/ 138 w 338"/>
                  <a:gd name="T75" fmla="*/ 169 h 315"/>
                  <a:gd name="T76" fmla="*/ 143 w 338"/>
                  <a:gd name="T77" fmla="*/ 147 h 315"/>
                  <a:gd name="T78" fmla="*/ 151 w 338"/>
                  <a:gd name="T79" fmla="*/ 128 h 315"/>
                  <a:gd name="T80" fmla="*/ 160 w 338"/>
                  <a:gd name="T81" fmla="*/ 111 h 315"/>
                  <a:gd name="T82" fmla="*/ 170 w 338"/>
                  <a:gd name="T83" fmla="*/ 95 h 315"/>
                  <a:gd name="T84" fmla="*/ 180 w 338"/>
                  <a:gd name="T85" fmla="*/ 78 h 315"/>
                  <a:gd name="T86" fmla="*/ 208 w 338"/>
                  <a:gd name="T87" fmla="*/ 42 h 315"/>
                  <a:gd name="T88" fmla="*/ 208 w 338"/>
                  <a:gd name="T89" fmla="*/ 42 h 315"/>
                  <a:gd name="T90" fmla="*/ 237 w 338"/>
                  <a:gd name="T91" fmla="*/ 35 h 315"/>
                  <a:gd name="T92" fmla="*/ 265 w 338"/>
                  <a:gd name="T93" fmla="*/ 26 h 315"/>
                  <a:gd name="T94" fmla="*/ 294 w 338"/>
                  <a:gd name="T95" fmla="*/ 16 h 315"/>
                  <a:gd name="T96" fmla="*/ 323 w 338"/>
                  <a:gd name="T97" fmla="*/ 6 h 315"/>
                  <a:gd name="T98" fmla="*/ 323 w 338"/>
                  <a:gd name="T99" fmla="*/ 6 h 315"/>
                  <a:gd name="T100" fmla="*/ 338 w 338"/>
                  <a:gd name="T101" fmla="*/ 0 h 315"/>
                  <a:gd name="T102" fmla="*/ 338 w 338"/>
                  <a:gd name="T103" fmla="*/ 0 h 315"/>
                  <a:gd name="T104" fmla="*/ 262 w 338"/>
                  <a:gd name="T105" fmla="*/ 9 h 315"/>
                  <a:gd name="T106" fmla="*/ 186 w 338"/>
                  <a:gd name="T107" fmla="*/ 16 h 315"/>
                  <a:gd name="T108" fmla="*/ 186 w 338"/>
                  <a:gd name="T109" fmla="*/ 16 h 315"/>
                  <a:gd name="T110" fmla="*/ 160 w 338"/>
                  <a:gd name="T111" fmla="*/ 18 h 315"/>
                  <a:gd name="T112" fmla="*/ 150 w 338"/>
                  <a:gd name="T113" fmla="*/ 21 h 315"/>
                  <a:gd name="T114" fmla="*/ 141 w 338"/>
                  <a:gd name="T115" fmla="*/ 23 h 315"/>
                  <a:gd name="T116" fmla="*/ 133 w 338"/>
                  <a:gd name="T117" fmla="*/ 27 h 315"/>
                  <a:gd name="T118" fmla="*/ 125 w 338"/>
                  <a:gd name="T119" fmla="*/ 33 h 315"/>
                  <a:gd name="T120" fmla="*/ 116 w 338"/>
                  <a:gd name="T121" fmla="*/ 40 h 315"/>
                  <a:gd name="T122" fmla="*/ 105 w 338"/>
                  <a:gd name="T123" fmla="*/ 50 h 315"/>
                  <a:gd name="T124" fmla="*/ 105 w 338"/>
                  <a:gd name="T125" fmla="*/ 5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8" h="315">
                    <a:moveTo>
                      <a:pt x="105" y="50"/>
                    </a:moveTo>
                    <a:lnTo>
                      <a:pt x="105" y="50"/>
                    </a:lnTo>
                    <a:lnTo>
                      <a:pt x="98" y="59"/>
                    </a:lnTo>
                    <a:lnTo>
                      <a:pt x="89" y="71"/>
                    </a:lnTo>
                    <a:lnTo>
                      <a:pt x="80" y="84"/>
                    </a:lnTo>
                    <a:lnTo>
                      <a:pt x="73" y="99"/>
                    </a:lnTo>
                    <a:lnTo>
                      <a:pt x="65" y="115"/>
                    </a:lnTo>
                    <a:lnTo>
                      <a:pt x="57" y="133"/>
                    </a:lnTo>
                    <a:lnTo>
                      <a:pt x="43" y="170"/>
                    </a:lnTo>
                    <a:lnTo>
                      <a:pt x="30" y="208"/>
                    </a:lnTo>
                    <a:lnTo>
                      <a:pt x="18" y="245"/>
                    </a:lnTo>
                    <a:lnTo>
                      <a:pt x="9" y="279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23" y="261"/>
                    </a:lnTo>
                    <a:lnTo>
                      <a:pt x="38" y="228"/>
                    </a:lnTo>
                    <a:lnTo>
                      <a:pt x="53" y="192"/>
                    </a:lnTo>
                    <a:lnTo>
                      <a:pt x="70" y="157"/>
                    </a:lnTo>
                    <a:lnTo>
                      <a:pt x="88" y="125"/>
                    </a:lnTo>
                    <a:lnTo>
                      <a:pt x="97" y="111"/>
                    </a:lnTo>
                    <a:lnTo>
                      <a:pt x="105" y="98"/>
                    </a:lnTo>
                    <a:lnTo>
                      <a:pt x="114" y="88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38" y="67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41" y="76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7" y="120"/>
                    </a:lnTo>
                    <a:lnTo>
                      <a:pt x="127" y="134"/>
                    </a:lnTo>
                    <a:lnTo>
                      <a:pt x="128" y="150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8" y="169"/>
                    </a:lnTo>
                    <a:lnTo>
                      <a:pt x="143" y="147"/>
                    </a:lnTo>
                    <a:lnTo>
                      <a:pt x="151" y="128"/>
                    </a:lnTo>
                    <a:lnTo>
                      <a:pt x="160" y="111"/>
                    </a:lnTo>
                    <a:lnTo>
                      <a:pt x="170" y="95"/>
                    </a:lnTo>
                    <a:lnTo>
                      <a:pt x="180" y="78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37" y="35"/>
                    </a:lnTo>
                    <a:lnTo>
                      <a:pt x="265" y="26"/>
                    </a:lnTo>
                    <a:lnTo>
                      <a:pt x="294" y="16"/>
                    </a:lnTo>
                    <a:lnTo>
                      <a:pt x="323" y="6"/>
                    </a:lnTo>
                    <a:lnTo>
                      <a:pt x="323" y="6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262" y="9"/>
                    </a:lnTo>
                    <a:lnTo>
                      <a:pt x="186" y="16"/>
                    </a:lnTo>
                    <a:lnTo>
                      <a:pt x="186" y="16"/>
                    </a:lnTo>
                    <a:lnTo>
                      <a:pt x="160" y="18"/>
                    </a:lnTo>
                    <a:lnTo>
                      <a:pt x="150" y="21"/>
                    </a:lnTo>
                    <a:lnTo>
                      <a:pt x="141" y="23"/>
                    </a:lnTo>
                    <a:lnTo>
                      <a:pt x="133" y="27"/>
                    </a:lnTo>
                    <a:lnTo>
                      <a:pt x="125" y="33"/>
                    </a:lnTo>
                    <a:lnTo>
                      <a:pt x="116" y="40"/>
                    </a:lnTo>
                    <a:lnTo>
                      <a:pt x="105" y="50"/>
                    </a:lnTo>
                    <a:lnTo>
                      <a:pt x="10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97"/>
              <p:cNvSpPr>
                <a:spLocks/>
              </p:cNvSpPr>
              <p:nvPr/>
            </p:nvSpPr>
            <p:spPr bwMode="auto">
              <a:xfrm>
                <a:off x="11930063" y="2905125"/>
                <a:ext cx="219075" cy="263525"/>
              </a:xfrm>
              <a:custGeom>
                <a:avLst/>
                <a:gdLst>
                  <a:gd name="T0" fmla="*/ 138 w 138"/>
                  <a:gd name="T1" fmla="*/ 0 h 166"/>
                  <a:gd name="T2" fmla="*/ 138 w 138"/>
                  <a:gd name="T3" fmla="*/ 0 h 166"/>
                  <a:gd name="T4" fmla="*/ 116 w 138"/>
                  <a:gd name="T5" fmla="*/ 7 h 166"/>
                  <a:gd name="T6" fmla="*/ 95 w 138"/>
                  <a:gd name="T7" fmla="*/ 13 h 166"/>
                  <a:gd name="T8" fmla="*/ 78 w 138"/>
                  <a:gd name="T9" fmla="*/ 20 h 166"/>
                  <a:gd name="T10" fmla="*/ 62 w 138"/>
                  <a:gd name="T11" fmla="*/ 29 h 166"/>
                  <a:gd name="T12" fmla="*/ 48 w 138"/>
                  <a:gd name="T13" fmla="*/ 36 h 166"/>
                  <a:gd name="T14" fmla="*/ 37 w 138"/>
                  <a:gd name="T15" fmla="*/ 45 h 166"/>
                  <a:gd name="T16" fmla="*/ 26 w 138"/>
                  <a:gd name="T17" fmla="*/ 55 h 166"/>
                  <a:gd name="T18" fmla="*/ 18 w 138"/>
                  <a:gd name="T19" fmla="*/ 65 h 166"/>
                  <a:gd name="T20" fmla="*/ 12 w 138"/>
                  <a:gd name="T21" fmla="*/ 76 h 166"/>
                  <a:gd name="T22" fmla="*/ 6 w 138"/>
                  <a:gd name="T23" fmla="*/ 86 h 166"/>
                  <a:gd name="T24" fmla="*/ 3 w 138"/>
                  <a:gd name="T25" fmla="*/ 98 h 166"/>
                  <a:gd name="T26" fmla="*/ 1 w 138"/>
                  <a:gd name="T27" fmla="*/ 110 h 166"/>
                  <a:gd name="T28" fmla="*/ 0 w 138"/>
                  <a:gd name="T29" fmla="*/ 123 h 166"/>
                  <a:gd name="T30" fmla="*/ 1 w 138"/>
                  <a:gd name="T31" fmla="*/ 137 h 166"/>
                  <a:gd name="T32" fmla="*/ 2 w 138"/>
                  <a:gd name="T33" fmla="*/ 152 h 166"/>
                  <a:gd name="T34" fmla="*/ 5 w 138"/>
                  <a:gd name="T35" fmla="*/ 166 h 166"/>
                  <a:gd name="T36" fmla="*/ 5 w 138"/>
                  <a:gd name="T37" fmla="*/ 166 h 166"/>
                  <a:gd name="T38" fmla="*/ 5 w 138"/>
                  <a:gd name="T39" fmla="*/ 166 h 166"/>
                  <a:gd name="T40" fmla="*/ 5 w 138"/>
                  <a:gd name="T41" fmla="*/ 166 h 166"/>
                  <a:gd name="T42" fmla="*/ 11 w 138"/>
                  <a:gd name="T43" fmla="*/ 144 h 166"/>
                  <a:gd name="T44" fmla="*/ 17 w 138"/>
                  <a:gd name="T45" fmla="*/ 123 h 166"/>
                  <a:gd name="T46" fmla="*/ 26 w 138"/>
                  <a:gd name="T47" fmla="*/ 102 h 166"/>
                  <a:gd name="T48" fmla="*/ 31 w 138"/>
                  <a:gd name="T49" fmla="*/ 92 h 166"/>
                  <a:gd name="T50" fmla="*/ 38 w 138"/>
                  <a:gd name="T51" fmla="*/ 82 h 166"/>
                  <a:gd name="T52" fmla="*/ 45 w 138"/>
                  <a:gd name="T53" fmla="*/ 72 h 166"/>
                  <a:gd name="T54" fmla="*/ 53 w 138"/>
                  <a:gd name="T55" fmla="*/ 62 h 166"/>
                  <a:gd name="T56" fmla="*/ 62 w 138"/>
                  <a:gd name="T57" fmla="*/ 53 h 166"/>
                  <a:gd name="T58" fmla="*/ 72 w 138"/>
                  <a:gd name="T59" fmla="*/ 43 h 166"/>
                  <a:gd name="T60" fmla="*/ 83 w 138"/>
                  <a:gd name="T61" fmla="*/ 34 h 166"/>
                  <a:gd name="T62" fmla="*/ 95 w 138"/>
                  <a:gd name="T63" fmla="*/ 25 h 166"/>
                  <a:gd name="T64" fmla="*/ 109 w 138"/>
                  <a:gd name="T65" fmla="*/ 17 h 166"/>
                  <a:gd name="T66" fmla="*/ 124 w 138"/>
                  <a:gd name="T67" fmla="*/ 8 h 166"/>
                  <a:gd name="T68" fmla="*/ 124 w 138"/>
                  <a:gd name="T69" fmla="*/ 8 h 166"/>
                  <a:gd name="T70" fmla="*/ 138 w 138"/>
                  <a:gd name="T71" fmla="*/ 0 h 166"/>
                  <a:gd name="T72" fmla="*/ 138 w 138"/>
                  <a:gd name="T7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16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7"/>
                    </a:lnTo>
                    <a:lnTo>
                      <a:pt x="95" y="13"/>
                    </a:lnTo>
                    <a:lnTo>
                      <a:pt x="78" y="20"/>
                    </a:lnTo>
                    <a:lnTo>
                      <a:pt x="62" y="29"/>
                    </a:lnTo>
                    <a:lnTo>
                      <a:pt x="48" y="36"/>
                    </a:lnTo>
                    <a:lnTo>
                      <a:pt x="37" y="45"/>
                    </a:lnTo>
                    <a:lnTo>
                      <a:pt x="26" y="55"/>
                    </a:lnTo>
                    <a:lnTo>
                      <a:pt x="18" y="65"/>
                    </a:lnTo>
                    <a:lnTo>
                      <a:pt x="12" y="76"/>
                    </a:lnTo>
                    <a:lnTo>
                      <a:pt x="6" y="86"/>
                    </a:lnTo>
                    <a:lnTo>
                      <a:pt x="3" y="98"/>
                    </a:lnTo>
                    <a:lnTo>
                      <a:pt x="1" y="110"/>
                    </a:lnTo>
                    <a:lnTo>
                      <a:pt x="0" y="123"/>
                    </a:lnTo>
                    <a:lnTo>
                      <a:pt x="1" y="137"/>
                    </a:lnTo>
                    <a:lnTo>
                      <a:pt x="2" y="152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11" y="144"/>
                    </a:lnTo>
                    <a:lnTo>
                      <a:pt x="17" y="123"/>
                    </a:lnTo>
                    <a:lnTo>
                      <a:pt x="26" y="102"/>
                    </a:lnTo>
                    <a:lnTo>
                      <a:pt x="31" y="92"/>
                    </a:lnTo>
                    <a:lnTo>
                      <a:pt x="38" y="82"/>
                    </a:lnTo>
                    <a:lnTo>
                      <a:pt x="45" y="72"/>
                    </a:lnTo>
                    <a:lnTo>
                      <a:pt x="53" y="62"/>
                    </a:lnTo>
                    <a:lnTo>
                      <a:pt x="62" y="53"/>
                    </a:lnTo>
                    <a:lnTo>
                      <a:pt x="72" y="43"/>
                    </a:lnTo>
                    <a:lnTo>
                      <a:pt x="83" y="34"/>
                    </a:lnTo>
                    <a:lnTo>
                      <a:pt x="95" y="25"/>
                    </a:lnTo>
                    <a:lnTo>
                      <a:pt x="109" y="17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079821" y="3549897"/>
            <a:ext cx="969886" cy="726973"/>
            <a:chOff x="1550956" y="4923654"/>
            <a:chExt cx="1690937" cy="1267433"/>
          </a:xfrm>
        </p:grpSpPr>
        <p:grpSp>
          <p:nvGrpSpPr>
            <p:cNvPr id="118" name="Group 117"/>
            <p:cNvGrpSpPr/>
            <p:nvPr/>
          </p:nvGrpSpPr>
          <p:grpSpPr>
            <a:xfrm>
              <a:off x="1643290" y="4962434"/>
              <a:ext cx="1565363" cy="1192335"/>
              <a:chOff x="9534525" y="2398713"/>
              <a:chExt cx="4037013" cy="307498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34" name="Freeform 68"/>
              <p:cNvSpPr>
                <a:spLocks noEditPoints="1"/>
              </p:cNvSpPr>
              <p:nvPr/>
            </p:nvSpPr>
            <p:spPr bwMode="auto">
              <a:xfrm>
                <a:off x="9817100" y="2398713"/>
                <a:ext cx="3754438" cy="3074988"/>
              </a:xfrm>
              <a:custGeom>
                <a:avLst/>
                <a:gdLst>
                  <a:gd name="T0" fmla="*/ 2168 w 2365"/>
                  <a:gd name="T1" fmla="*/ 391 h 1937"/>
                  <a:gd name="T2" fmla="*/ 2040 w 2365"/>
                  <a:gd name="T3" fmla="*/ 558 h 1937"/>
                  <a:gd name="T4" fmla="*/ 2011 w 2365"/>
                  <a:gd name="T5" fmla="*/ 679 h 1937"/>
                  <a:gd name="T6" fmla="*/ 1899 w 2365"/>
                  <a:gd name="T7" fmla="*/ 727 h 1937"/>
                  <a:gd name="T8" fmla="*/ 1936 w 2365"/>
                  <a:gd name="T9" fmla="*/ 585 h 1937"/>
                  <a:gd name="T10" fmla="*/ 1799 w 2365"/>
                  <a:gd name="T11" fmla="*/ 712 h 1937"/>
                  <a:gd name="T12" fmla="*/ 1966 w 2365"/>
                  <a:gd name="T13" fmla="*/ 557 h 1937"/>
                  <a:gd name="T14" fmla="*/ 1880 w 2365"/>
                  <a:gd name="T15" fmla="*/ 521 h 1937"/>
                  <a:gd name="T16" fmla="*/ 1900 w 2365"/>
                  <a:gd name="T17" fmla="*/ 469 h 1937"/>
                  <a:gd name="T18" fmla="*/ 1884 w 2365"/>
                  <a:gd name="T19" fmla="*/ 461 h 1937"/>
                  <a:gd name="T20" fmla="*/ 1913 w 2365"/>
                  <a:gd name="T21" fmla="*/ 419 h 1937"/>
                  <a:gd name="T22" fmla="*/ 1934 w 2365"/>
                  <a:gd name="T23" fmla="*/ 311 h 1937"/>
                  <a:gd name="T24" fmla="*/ 1785 w 2365"/>
                  <a:gd name="T25" fmla="*/ 202 h 1937"/>
                  <a:gd name="T26" fmla="*/ 1286 w 2365"/>
                  <a:gd name="T27" fmla="*/ 17 h 1937"/>
                  <a:gd name="T28" fmla="*/ 1071 w 2365"/>
                  <a:gd name="T29" fmla="*/ 225 h 1937"/>
                  <a:gd name="T30" fmla="*/ 794 w 2365"/>
                  <a:gd name="T31" fmla="*/ 315 h 1937"/>
                  <a:gd name="T32" fmla="*/ 413 w 2365"/>
                  <a:gd name="T33" fmla="*/ 821 h 1937"/>
                  <a:gd name="T34" fmla="*/ 542 w 2365"/>
                  <a:gd name="T35" fmla="*/ 1011 h 1937"/>
                  <a:gd name="T36" fmla="*/ 563 w 2365"/>
                  <a:gd name="T37" fmla="*/ 1230 h 1937"/>
                  <a:gd name="T38" fmla="*/ 923 w 2365"/>
                  <a:gd name="T39" fmla="*/ 1172 h 1937"/>
                  <a:gd name="T40" fmla="*/ 1089 w 2365"/>
                  <a:gd name="T41" fmla="*/ 834 h 1937"/>
                  <a:gd name="T42" fmla="*/ 1132 w 2365"/>
                  <a:gd name="T43" fmla="*/ 835 h 1937"/>
                  <a:gd name="T44" fmla="*/ 991 w 2365"/>
                  <a:gd name="T45" fmla="*/ 1193 h 1937"/>
                  <a:gd name="T46" fmla="*/ 579 w 2365"/>
                  <a:gd name="T47" fmla="*/ 1301 h 1937"/>
                  <a:gd name="T48" fmla="*/ 459 w 2365"/>
                  <a:gd name="T49" fmla="*/ 1012 h 1937"/>
                  <a:gd name="T50" fmla="*/ 389 w 2365"/>
                  <a:gd name="T51" fmla="*/ 749 h 1937"/>
                  <a:gd name="T52" fmla="*/ 396 w 2365"/>
                  <a:gd name="T53" fmla="*/ 485 h 1937"/>
                  <a:gd name="T54" fmla="*/ 60 w 2365"/>
                  <a:gd name="T55" fmla="*/ 811 h 1937"/>
                  <a:gd name="T56" fmla="*/ 66 w 2365"/>
                  <a:gd name="T57" fmla="*/ 1376 h 1937"/>
                  <a:gd name="T58" fmla="*/ 137 w 2365"/>
                  <a:gd name="T59" fmla="*/ 1801 h 1937"/>
                  <a:gd name="T60" fmla="*/ 383 w 2365"/>
                  <a:gd name="T61" fmla="*/ 1903 h 1937"/>
                  <a:gd name="T62" fmla="*/ 523 w 2365"/>
                  <a:gd name="T63" fmla="*/ 1694 h 1937"/>
                  <a:gd name="T64" fmla="*/ 636 w 2365"/>
                  <a:gd name="T65" fmla="*/ 1569 h 1937"/>
                  <a:gd name="T66" fmla="*/ 893 w 2365"/>
                  <a:gd name="T67" fmla="*/ 1547 h 1937"/>
                  <a:gd name="T68" fmla="*/ 740 w 2365"/>
                  <a:gd name="T69" fmla="*/ 1702 h 1937"/>
                  <a:gd name="T70" fmla="*/ 905 w 2365"/>
                  <a:gd name="T71" fmla="*/ 1936 h 1937"/>
                  <a:gd name="T72" fmla="*/ 1192 w 2365"/>
                  <a:gd name="T73" fmla="*/ 1721 h 1937"/>
                  <a:gd name="T74" fmla="*/ 1375 w 2365"/>
                  <a:gd name="T75" fmla="*/ 1239 h 1937"/>
                  <a:gd name="T76" fmla="*/ 1398 w 2365"/>
                  <a:gd name="T77" fmla="*/ 1216 h 1937"/>
                  <a:gd name="T78" fmla="*/ 1694 w 2365"/>
                  <a:gd name="T79" fmla="*/ 1366 h 1937"/>
                  <a:gd name="T80" fmla="*/ 1766 w 2365"/>
                  <a:gd name="T81" fmla="*/ 1265 h 1937"/>
                  <a:gd name="T82" fmla="*/ 1614 w 2365"/>
                  <a:gd name="T83" fmla="*/ 1297 h 1937"/>
                  <a:gd name="T84" fmla="*/ 1650 w 2365"/>
                  <a:gd name="T85" fmla="*/ 1343 h 1937"/>
                  <a:gd name="T86" fmla="*/ 1614 w 2365"/>
                  <a:gd name="T87" fmla="*/ 1130 h 1937"/>
                  <a:gd name="T88" fmla="*/ 1987 w 2365"/>
                  <a:gd name="T89" fmla="*/ 1183 h 1937"/>
                  <a:gd name="T90" fmla="*/ 2324 w 2365"/>
                  <a:gd name="T91" fmla="*/ 945 h 1937"/>
                  <a:gd name="T92" fmla="*/ 2328 w 2365"/>
                  <a:gd name="T93" fmla="*/ 445 h 1937"/>
                  <a:gd name="T94" fmla="*/ 885 w 2365"/>
                  <a:gd name="T95" fmla="*/ 476 h 1937"/>
                  <a:gd name="T96" fmla="*/ 757 w 2365"/>
                  <a:gd name="T97" fmla="*/ 641 h 1937"/>
                  <a:gd name="T98" fmla="*/ 917 w 2365"/>
                  <a:gd name="T99" fmla="*/ 344 h 1937"/>
                  <a:gd name="T100" fmla="*/ 1357 w 2365"/>
                  <a:gd name="T101" fmla="*/ 374 h 1937"/>
                  <a:gd name="T102" fmla="*/ 1357 w 2365"/>
                  <a:gd name="T103" fmla="*/ 421 h 1937"/>
                  <a:gd name="T104" fmla="*/ 1534 w 2365"/>
                  <a:gd name="T105" fmla="*/ 1141 h 1937"/>
                  <a:gd name="T106" fmla="*/ 1710 w 2365"/>
                  <a:gd name="T107" fmla="*/ 566 h 1937"/>
                  <a:gd name="T108" fmla="*/ 1512 w 2365"/>
                  <a:gd name="T109" fmla="*/ 661 h 1937"/>
                  <a:gd name="T110" fmla="*/ 1494 w 2365"/>
                  <a:gd name="T111" fmla="*/ 609 h 1937"/>
                  <a:gd name="T112" fmla="*/ 1452 w 2365"/>
                  <a:gd name="T113" fmla="*/ 599 h 1937"/>
                  <a:gd name="T114" fmla="*/ 1600 w 2365"/>
                  <a:gd name="T115" fmla="*/ 484 h 1937"/>
                  <a:gd name="T116" fmla="*/ 1637 w 2365"/>
                  <a:gd name="T117" fmla="*/ 576 h 1937"/>
                  <a:gd name="T118" fmla="*/ 2257 w 2365"/>
                  <a:gd name="T119" fmla="*/ 361 h 1937"/>
                  <a:gd name="T120" fmla="*/ 2066 w 2365"/>
                  <a:gd name="T121" fmla="*/ 486 h 1937"/>
                  <a:gd name="T122" fmla="*/ 2264 w 2365"/>
                  <a:gd name="T123" fmla="*/ 336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5" h="1937">
                    <a:moveTo>
                      <a:pt x="2303" y="372"/>
                    </a:moveTo>
                    <a:lnTo>
                      <a:pt x="2303" y="372"/>
                    </a:lnTo>
                    <a:lnTo>
                      <a:pt x="2298" y="362"/>
                    </a:lnTo>
                    <a:lnTo>
                      <a:pt x="2291" y="352"/>
                    </a:lnTo>
                    <a:lnTo>
                      <a:pt x="2281" y="342"/>
                    </a:lnTo>
                    <a:lnTo>
                      <a:pt x="2272" y="334"/>
                    </a:lnTo>
                    <a:lnTo>
                      <a:pt x="2272" y="334"/>
                    </a:lnTo>
                    <a:lnTo>
                      <a:pt x="2264" y="329"/>
                    </a:lnTo>
                    <a:lnTo>
                      <a:pt x="2257" y="326"/>
                    </a:lnTo>
                    <a:lnTo>
                      <a:pt x="2251" y="324"/>
                    </a:lnTo>
                    <a:lnTo>
                      <a:pt x="2244" y="323"/>
                    </a:lnTo>
                    <a:lnTo>
                      <a:pt x="2238" y="323"/>
                    </a:lnTo>
                    <a:lnTo>
                      <a:pt x="2230" y="324"/>
                    </a:lnTo>
                    <a:lnTo>
                      <a:pt x="2225" y="327"/>
                    </a:lnTo>
                    <a:lnTo>
                      <a:pt x="2218" y="331"/>
                    </a:lnTo>
                    <a:lnTo>
                      <a:pt x="2218" y="331"/>
                    </a:lnTo>
                    <a:lnTo>
                      <a:pt x="2208" y="342"/>
                    </a:lnTo>
                    <a:lnTo>
                      <a:pt x="2198" y="354"/>
                    </a:lnTo>
                    <a:lnTo>
                      <a:pt x="2178" y="379"/>
                    </a:lnTo>
                    <a:lnTo>
                      <a:pt x="2168" y="391"/>
                    </a:lnTo>
                    <a:lnTo>
                      <a:pt x="2158" y="403"/>
                    </a:lnTo>
                    <a:lnTo>
                      <a:pt x="2147" y="414"/>
                    </a:lnTo>
                    <a:lnTo>
                      <a:pt x="2137" y="424"/>
                    </a:lnTo>
                    <a:lnTo>
                      <a:pt x="2137" y="424"/>
                    </a:lnTo>
                    <a:lnTo>
                      <a:pt x="2128" y="429"/>
                    </a:lnTo>
                    <a:lnTo>
                      <a:pt x="2119" y="435"/>
                    </a:lnTo>
                    <a:lnTo>
                      <a:pt x="2101" y="442"/>
                    </a:lnTo>
                    <a:lnTo>
                      <a:pt x="2082" y="449"/>
                    </a:lnTo>
                    <a:lnTo>
                      <a:pt x="2064" y="457"/>
                    </a:lnTo>
                    <a:lnTo>
                      <a:pt x="2056" y="461"/>
                    </a:lnTo>
                    <a:lnTo>
                      <a:pt x="2049" y="465"/>
                    </a:lnTo>
                    <a:lnTo>
                      <a:pt x="2043" y="471"/>
                    </a:lnTo>
                    <a:lnTo>
                      <a:pt x="2037" y="477"/>
                    </a:lnTo>
                    <a:lnTo>
                      <a:pt x="2034" y="485"/>
                    </a:lnTo>
                    <a:lnTo>
                      <a:pt x="2032" y="495"/>
                    </a:lnTo>
                    <a:lnTo>
                      <a:pt x="2032" y="505"/>
                    </a:lnTo>
                    <a:lnTo>
                      <a:pt x="2033" y="518"/>
                    </a:lnTo>
                    <a:lnTo>
                      <a:pt x="2033" y="518"/>
                    </a:lnTo>
                    <a:lnTo>
                      <a:pt x="2036" y="537"/>
                    </a:lnTo>
                    <a:lnTo>
                      <a:pt x="2040" y="558"/>
                    </a:lnTo>
                    <a:lnTo>
                      <a:pt x="2041" y="578"/>
                    </a:lnTo>
                    <a:lnTo>
                      <a:pt x="2042" y="598"/>
                    </a:lnTo>
                    <a:lnTo>
                      <a:pt x="2042" y="619"/>
                    </a:lnTo>
                    <a:lnTo>
                      <a:pt x="2041" y="639"/>
                    </a:lnTo>
                    <a:lnTo>
                      <a:pt x="2039" y="658"/>
                    </a:lnTo>
                    <a:lnTo>
                      <a:pt x="2035" y="677"/>
                    </a:lnTo>
                    <a:lnTo>
                      <a:pt x="2035" y="677"/>
                    </a:lnTo>
                    <a:lnTo>
                      <a:pt x="2027" y="714"/>
                    </a:lnTo>
                    <a:lnTo>
                      <a:pt x="2017" y="754"/>
                    </a:lnTo>
                    <a:lnTo>
                      <a:pt x="2011" y="774"/>
                    </a:lnTo>
                    <a:lnTo>
                      <a:pt x="2005" y="791"/>
                    </a:lnTo>
                    <a:lnTo>
                      <a:pt x="1997" y="807"/>
                    </a:lnTo>
                    <a:lnTo>
                      <a:pt x="1993" y="814"/>
                    </a:lnTo>
                    <a:lnTo>
                      <a:pt x="1988" y="821"/>
                    </a:lnTo>
                    <a:lnTo>
                      <a:pt x="1988" y="821"/>
                    </a:lnTo>
                    <a:lnTo>
                      <a:pt x="1995" y="793"/>
                    </a:lnTo>
                    <a:lnTo>
                      <a:pt x="2001" y="757"/>
                    </a:lnTo>
                    <a:lnTo>
                      <a:pt x="2008" y="716"/>
                    </a:lnTo>
                    <a:lnTo>
                      <a:pt x="2011" y="679"/>
                    </a:lnTo>
                    <a:lnTo>
                      <a:pt x="2011" y="679"/>
                    </a:lnTo>
                    <a:lnTo>
                      <a:pt x="2012" y="658"/>
                    </a:lnTo>
                    <a:lnTo>
                      <a:pt x="2011" y="636"/>
                    </a:lnTo>
                    <a:lnTo>
                      <a:pt x="2009" y="615"/>
                    </a:lnTo>
                    <a:lnTo>
                      <a:pt x="2006" y="591"/>
                    </a:lnTo>
                    <a:lnTo>
                      <a:pt x="2006" y="591"/>
                    </a:lnTo>
                    <a:lnTo>
                      <a:pt x="1990" y="592"/>
                    </a:lnTo>
                    <a:lnTo>
                      <a:pt x="1990" y="592"/>
                    </a:lnTo>
                    <a:lnTo>
                      <a:pt x="1982" y="593"/>
                    </a:lnTo>
                    <a:lnTo>
                      <a:pt x="1973" y="596"/>
                    </a:lnTo>
                    <a:lnTo>
                      <a:pt x="1964" y="602"/>
                    </a:lnTo>
                    <a:lnTo>
                      <a:pt x="1956" y="608"/>
                    </a:lnTo>
                    <a:lnTo>
                      <a:pt x="1947" y="616"/>
                    </a:lnTo>
                    <a:lnTo>
                      <a:pt x="1939" y="623"/>
                    </a:lnTo>
                    <a:lnTo>
                      <a:pt x="1934" y="631"/>
                    </a:lnTo>
                    <a:lnTo>
                      <a:pt x="1930" y="637"/>
                    </a:lnTo>
                    <a:lnTo>
                      <a:pt x="1930" y="637"/>
                    </a:lnTo>
                    <a:lnTo>
                      <a:pt x="1921" y="656"/>
                    </a:lnTo>
                    <a:lnTo>
                      <a:pt x="1914" y="673"/>
                    </a:lnTo>
                    <a:lnTo>
                      <a:pt x="1905" y="709"/>
                    </a:lnTo>
                    <a:lnTo>
                      <a:pt x="1899" y="727"/>
                    </a:lnTo>
                    <a:lnTo>
                      <a:pt x="1893" y="744"/>
                    </a:lnTo>
                    <a:lnTo>
                      <a:pt x="1886" y="761"/>
                    </a:lnTo>
                    <a:lnTo>
                      <a:pt x="1877" y="778"/>
                    </a:lnTo>
                    <a:lnTo>
                      <a:pt x="1877" y="778"/>
                    </a:lnTo>
                    <a:lnTo>
                      <a:pt x="1881" y="769"/>
                    </a:lnTo>
                    <a:lnTo>
                      <a:pt x="1884" y="760"/>
                    </a:lnTo>
                    <a:lnTo>
                      <a:pt x="1888" y="740"/>
                    </a:lnTo>
                    <a:lnTo>
                      <a:pt x="1890" y="721"/>
                    </a:lnTo>
                    <a:lnTo>
                      <a:pt x="1893" y="703"/>
                    </a:lnTo>
                    <a:lnTo>
                      <a:pt x="1894" y="683"/>
                    </a:lnTo>
                    <a:lnTo>
                      <a:pt x="1896" y="665"/>
                    </a:lnTo>
                    <a:lnTo>
                      <a:pt x="1900" y="644"/>
                    </a:lnTo>
                    <a:lnTo>
                      <a:pt x="1906" y="623"/>
                    </a:lnTo>
                    <a:lnTo>
                      <a:pt x="1906" y="623"/>
                    </a:lnTo>
                    <a:lnTo>
                      <a:pt x="1909" y="617"/>
                    </a:lnTo>
                    <a:lnTo>
                      <a:pt x="1913" y="609"/>
                    </a:lnTo>
                    <a:lnTo>
                      <a:pt x="1918" y="603"/>
                    </a:lnTo>
                    <a:lnTo>
                      <a:pt x="1923" y="597"/>
                    </a:lnTo>
                    <a:lnTo>
                      <a:pt x="1930" y="591"/>
                    </a:lnTo>
                    <a:lnTo>
                      <a:pt x="1936" y="585"/>
                    </a:lnTo>
                    <a:lnTo>
                      <a:pt x="1944" y="581"/>
                    </a:lnTo>
                    <a:lnTo>
                      <a:pt x="1951" y="576"/>
                    </a:lnTo>
                    <a:lnTo>
                      <a:pt x="1951" y="576"/>
                    </a:lnTo>
                    <a:lnTo>
                      <a:pt x="1943" y="576"/>
                    </a:lnTo>
                    <a:lnTo>
                      <a:pt x="1933" y="579"/>
                    </a:lnTo>
                    <a:lnTo>
                      <a:pt x="1911" y="584"/>
                    </a:lnTo>
                    <a:lnTo>
                      <a:pt x="1911" y="584"/>
                    </a:lnTo>
                    <a:lnTo>
                      <a:pt x="1899" y="587"/>
                    </a:lnTo>
                    <a:lnTo>
                      <a:pt x="1888" y="592"/>
                    </a:lnTo>
                    <a:lnTo>
                      <a:pt x="1878" y="597"/>
                    </a:lnTo>
                    <a:lnTo>
                      <a:pt x="1870" y="604"/>
                    </a:lnTo>
                    <a:lnTo>
                      <a:pt x="1862" y="610"/>
                    </a:lnTo>
                    <a:lnTo>
                      <a:pt x="1856" y="618"/>
                    </a:lnTo>
                    <a:lnTo>
                      <a:pt x="1850" y="626"/>
                    </a:lnTo>
                    <a:lnTo>
                      <a:pt x="1845" y="634"/>
                    </a:lnTo>
                    <a:lnTo>
                      <a:pt x="1835" y="652"/>
                    </a:lnTo>
                    <a:lnTo>
                      <a:pt x="1825" y="671"/>
                    </a:lnTo>
                    <a:lnTo>
                      <a:pt x="1813" y="691"/>
                    </a:lnTo>
                    <a:lnTo>
                      <a:pt x="1807" y="702"/>
                    </a:lnTo>
                    <a:lnTo>
                      <a:pt x="1799" y="712"/>
                    </a:lnTo>
                    <a:lnTo>
                      <a:pt x="1799" y="712"/>
                    </a:lnTo>
                    <a:lnTo>
                      <a:pt x="1807" y="697"/>
                    </a:lnTo>
                    <a:lnTo>
                      <a:pt x="1812" y="683"/>
                    </a:lnTo>
                    <a:lnTo>
                      <a:pt x="1822" y="658"/>
                    </a:lnTo>
                    <a:lnTo>
                      <a:pt x="1829" y="635"/>
                    </a:lnTo>
                    <a:lnTo>
                      <a:pt x="1837" y="615"/>
                    </a:lnTo>
                    <a:lnTo>
                      <a:pt x="1841" y="606"/>
                    </a:lnTo>
                    <a:lnTo>
                      <a:pt x="1847" y="597"/>
                    </a:lnTo>
                    <a:lnTo>
                      <a:pt x="1853" y="590"/>
                    </a:lnTo>
                    <a:lnTo>
                      <a:pt x="1861" y="582"/>
                    </a:lnTo>
                    <a:lnTo>
                      <a:pt x="1871" y="575"/>
                    </a:lnTo>
                    <a:lnTo>
                      <a:pt x="1883" y="570"/>
                    </a:lnTo>
                    <a:lnTo>
                      <a:pt x="1896" y="565"/>
                    </a:lnTo>
                    <a:lnTo>
                      <a:pt x="1912" y="560"/>
                    </a:lnTo>
                    <a:lnTo>
                      <a:pt x="1912" y="560"/>
                    </a:lnTo>
                    <a:lnTo>
                      <a:pt x="1932" y="557"/>
                    </a:lnTo>
                    <a:lnTo>
                      <a:pt x="1942" y="556"/>
                    </a:lnTo>
                    <a:lnTo>
                      <a:pt x="1950" y="555"/>
                    </a:lnTo>
                    <a:lnTo>
                      <a:pt x="1958" y="556"/>
                    </a:lnTo>
                    <a:lnTo>
                      <a:pt x="1966" y="557"/>
                    </a:lnTo>
                    <a:lnTo>
                      <a:pt x="1973" y="560"/>
                    </a:lnTo>
                    <a:lnTo>
                      <a:pt x="1981" y="563"/>
                    </a:lnTo>
                    <a:lnTo>
                      <a:pt x="1981" y="563"/>
                    </a:lnTo>
                    <a:lnTo>
                      <a:pt x="1984" y="567"/>
                    </a:lnTo>
                    <a:lnTo>
                      <a:pt x="1984" y="567"/>
                    </a:lnTo>
                    <a:lnTo>
                      <a:pt x="1986" y="567"/>
                    </a:lnTo>
                    <a:lnTo>
                      <a:pt x="1986" y="567"/>
                    </a:lnTo>
                    <a:lnTo>
                      <a:pt x="2001" y="566"/>
                    </a:lnTo>
                    <a:lnTo>
                      <a:pt x="2001" y="566"/>
                    </a:lnTo>
                    <a:lnTo>
                      <a:pt x="1993" y="524"/>
                    </a:lnTo>
                    <a:lnTo>
                      <a:pt x="1993" y="524"/>
                    </a:lnTo>
                    <a:lnTo>
                      <a:pt x="1970" y="521"/>
                    </a:lnTo>
                    <a:lnTo>
                      <a:pt x="1947" y="520"/>
                    </a:lnTo>
                    <a:lnTo>
                      <a:pt x="1923" y="521"/>
                    </a:lnTo>
                    <a:lnTo>
                      <a:pt x="1900" y="522"/>
                    </a:lnTo>
                    <a:lnTo>
                      <a:pt x="1900" y="522"/>
                    </a:lnTo>
                    <a:lnTo>
                      <a:pt x="1869" y="526"/>
                    </a:lnTo>
                    <a:lnTo>
                      <a:pt x="1869" y="526"/>
                    </a:lnTo>
                    <a:lnTo>
                      <a:pt x="1880" y="521"/>
                    </a:lnTo>
                    <a:lnTo>
                      <a:pt x="1880" y="521"/>
                    </a:lnTo>
                    <a:lnTo>
                      <a:pt x="1896" y="514"/>
                    </a:lnTo>
                    <a:lnTo>
                      <a:pt x="1896" y="514"/>
                    </a:lnTo>
                    <a:lnTo>
                      <a:pt x="1917" y="508"/>
                    </a:lnTo>
                    <a:lnTo>
                      <a:pt x="1936" y="503"/>
                    </a:lnTo>
                    <a:lnTo>
                      <a:pt x="1936" y="503"/>
                    </a:lnTo>
                    <a:lnTo>
                      <a:pt x="1938" y="499"/>
                    </a:lnTo>
                    <a:lnTo>
                      <a:pt x="1939" y="495"/>
                    </a:lnTo>
                    <a:lnTo>
                      <a:pt x="1939" y="495"/>
                    </a:lnTo>
                    <a:lnTo>
                      <a:pt x="1939" y="489"/>
                    </a:lnTo>
                    <a:lnTo>
                      <a:pt x="1938" y="484"/>
                    </a:lnTo>
                    <a:lnTo>
                      <a:pt x="1936" y="480"/>
                    </a:lnTo>
                    <a:lnTo>
                      <a:pt x="1933" y="475"/>
                    </a:lnTo>
                    <a:lnTo>
                      <a:pt x="1930" y="472"/>
                    </a:lnTo>
                    <a:lnTo>
                      <a:pt x="1925" y="469"/>
                    </a:lnTo>
                    <a:lnTo>
                      <a:pt x="1921" y="466"/>
                    </a:lnTo>
                    <a:lnTo>
                      <a:pt x="1915" y="465"/>
                    </a:lnTo>
                    <a:lnTo>
                      <a:pt x="1915" y="465"/>
                    </a:lnTo>
                    <a:lnTo>
                      <a:pt x="1910" y="465"/>
                    </a:lnTo>
                    <a:lnTo>
                      <a:pt x="1905" y="466"/>
                    </a:lnTo>
                    <a:lnTo>
                      <a:pt x="1900" y="469"/>
                    </a:lnTo>
                    <a:lnTo>
                      <a:pt x="1896" y="472"/>
                    </a:lnTo>
                    <a:lnTo>
                      <a:pt x="1893" y="475"/>
                    </a:lnTo>
                    <a:lnTo>
                      <a:pt x="1889" y="480"/>
                    </a:lnTo>
                    <a:lnTo>
                      <a:pt x="1888" y="485"/>
                    </a:lnTo>
                    <a:lnTo>
                      <a:pt x="1887" y="489"/>
                    </a:lnTo>
                    <a:lnTo>
                      <a:pt x="1887" y="489"/>
                    </a:lnTo>
                    <a:lnTo>
                      <a:pt x="1887" y="494"/>
                    </a:lnTo>
                    <a:lnTo>
                      <a:pt x="1887" y="498"/>
                    </a:lnTo>
                    <a:lnTo>
                      <a:pt x="1890" y="506"/>
                    </a:lnTo>
                    <a:lnTo>
                      <a:pt x="1890" y="506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9" y="505"/>
                    </a:lnTo>
                    <a:lnTo>
                      <a:pt x="1886" y="496"/>
                    </a:lnTo>
                    <a:lnTo>
                      <a:pt x="1883" y="487"/>
                    </a:lnTo>
                    <a:lnTo>
                      <a:pt x="1882" y="477"/>
                    </a:lnTo>
                    <a:lnTo>
                      <a:pt x="1883" y="469"/>
                    </a:lnTo>
                    <a:lnTo>
                      <a:pt x="1883" y="469"/>
                    </a:lnTo>
                    <a:lnTo>
                      <a:pt x="1884" y="461"/>
                    </a:lnTo>
                    <a:lnTo>
                      <a:pt x="1885" y="454"/>
                    </a:lnTo>
                    <a:lnTo>
                      <a:pt x="1888" y="448"/>
                    </a:lnTo>
                    <a:lnTo>
                      <a:pt x="1891" y="441"/>
                    </a:lnTo>
                    <a:lnTo>
                      <a:pt x="1891" y="441"/>
                    </a:lnTo>
                    <a:lnTo>
                      <a:pt x="1887" y="442"/>
                    </a:lnTo>
                    <a:lnTo>
                      <a:pt x="1887" y="442"/>
                    </a:lnTo>
                    <a:lnTo>
                      <a:pt x="1883" y="445"/>
                    </a:lnTo>
                    <a:lnTo>
                      <a:pt x="1877" y="445"/>
                    </a:lnTo>
                    <a:lnTo>
                      <a:pt x="1865" y="446"/>
                    </a:lnTo>
                    <a:lnTo>
                      <a:pt x="1854" y="445"/>
                    </a:lnTo>
                    <a:lnTo>
                      <a:pt x="1845" y="442"/>
                    </a:lnTo>
                    <a:lnTo>
                      <a:pt x="1845" y="442"/>
                    </a:lnTo>
                    <a:lnTo>
                      <a:pt x="1847" y="442"/>
                    </a:lnTo>
                    <a:lnTo>
                      <a:pt x="1847" y="442"/>
                    </a:lnTo>
                    <a:lnTo>
                      <a:pt x="1862" y="438"/>
                    </a:lnTo>
                    <a:lnTo>
                      <a:pt x="1880" y="433"/>
                    </a:lnTo>
                    <a:lnTo>
                      <a:pt x="1897" y="426"/>
                    </a:lnTo>
                    <a:lnTo>
                      <a:pt x="1912" y="420"/>
                    </a:lnTo>
                    <a:lnTo>
                      <a:pt x="1912" y="420"/>
                    </a:lnTo>
                    <a:lnTo>
                      <a:pt x="1913" y="419"/>
                    </a:lnTo>
                    <a:lnTo>
                      <a:pt x="1913" y="419"/>
                    </a:lnTo>
                    <a:lnTo>
                      <a:pt x="1919" y="416"/>
                    </a:lnTo>
                    <a:lnTo>
                      <a:pt x="1925" y="413"/>
                    </a:lnTo>
                    <a:lnTo>
                      <a:pt x="1931" y="411"/>
                    </a:lnTo>
                    <a:lnTo>
                      <a:pt x="1937" y="410"/>
                    </a:lnTo>
                    <a:lnTo>
                      <a:pt x="1937" y="410"/>
                    </a:lnTo>
                    <a:lnTo>
                      <a:pt x="1945" y="410"/>
                    </a:lnTo>
                    <a:lnTo>
                      <a:pt x="1954" y="410"/>
                    </a:lnTo>
                    <a:lnTo>
                      <a:pt x="1954" y="410"/>
                    </a:lnTo>
                    <a:lnTo>
                      <a:pt x="1964" y="412"/>
                    </a:lnTo>
                    <a:lnTo>
                      <a:pt x="1974" y="415"/>
                    </a:lnTo>
                    <a:lnTo>
                      <a:pt x="1974" y="415"/>
                    </a:lnTo>
                    <a:lnTo>
                      <a:pt x="2004" y="425"/>
                    </a:lnTo>
                    <a:lnTo>
                      <a:pt x="2004" y="425"/>
                    </a:lnTo>
                    <a:lnTo>
                      <a:pt x="1991" y="398"/>
                    </a:lnTo>
                    <a:lnTo>
                      <a:pt x="1975" y="372"/>
                    </a:lnTo>
                    <a:lnTo>
                      <a:pt x="1959" y="347"/>
                    </a:lnTo>
                    <a:lnTo>
                      <a:pt x="1942" y="322"/>
                    </a:lnTo>
                    <a:lnTo>
                      <a:pt x="1942" y="322"/>
                    </a:lnTo>
                    <a:lnTo>
                      <a:pt x="1934" y="311"/>
                    </a:lnTo>
                    <a:lnTo>
                      <a:pt x="1925" y="301"/>
                    </a:lnTo>
                    <a:lnTo>
                      <a:pt x="1917" y="292"/>
                    </a:lnTo>
                    <a:lnTo>
                      <a:pt x="1908" y="286"/>
                    </a:lnTo>
                    <a:lnTo>
                      <a:pt x="1889" y="273"/>
                    </a:lnTo>
                    <a:lnTo>
                      <a:pt x="1866" y="258"/>
                    </a:lnTo>
                    <a:lnTo>
                      <a:pt x="1866" y="258"/>
                    </a:lnTo>
                    <a:lnTo>
                      <a:pt x="1845" y="245"/>
                    </a:lnTo>
                    <a:lnTo>
                      <a:pt x="1845" y="245"/>
                    </a:lnTo>
                    <a:lnTo>
                      <a:pt x="1826" y="242"/>
                    </a:lnTo>
                    <a:lnTo>
                      <a:pt x="1807" y="240"/>
                    </a:lnTo>
                    <a:lnTo>
                      <a:pt x="1787" y="239"/>
                    </a:lnTo>
                    <a:lnTo>
                      <a:pt x="1777" y="240"/>
                    </a:lnTo>
                    <a:lnTo>
                      <a:pt x="1768" y="241"/>
                    </a:lnTo>
                    <a:lnTo>
                      <a:pt x="1768" y="241"/>
                    </a:lnTo>
                    <a:lnTo>
                      <a:pt x="1781" y="236"/>
                    </a:lnTo>
                    <a:lnTo>
                      <a:pt x="1795" y="232"/>
                    </a:lnTo>
                    <a:lnTo>
                      <a:pt x="1808" y="230"/>
                    </a:lnTo>
                    <a:lnTo>
                      <a:pt x="1820" y="228"/>
                    </a:lnTo>
                    <a:lnTo>
                      <a:pt x="1820" y="228"/>
                    </a:lnTo>
                    <a:lnTo>
                      <a:pt x="1785" y="202"/>
                    </a:lnTo>
                    <a:lnTo>
                      <a:pt x="1752" y="174"/>
                    </a:lnTo>
                    <a:lnTo>
                      <a:pt x="1683" y="116"/>
                    </a:lnTo>
                    <a:lnTo>
                      <a:pt x="1683" y="116"/>
                    </a:lnTo>
                    <a:lnTo>
                      <a:pt x="1662" y="97"/>
                    </a:lnTo>
                    <a:lnTo>
                      <a:pt x="1639" y="81"/>
                    </a:lnTo>
                    <a:lnTo>
                      <a:pt x="1617" y="67"/>
                    </a:lnTo>
                    <a:lnTo>
                      <a:pt x="1595" y="52"/>
                    </a:lnTo>
                    <a:lnTo>
                      <a:pt x="1595" y="52"/>
                    </a:lnTo>
                    <a:lnTo>
                      <a:pt x="1568" y="38"/>
                    </a:lnTo>
                    <a:lnTo>
                      <a:pt x="1541" y="26"/>
                    </a:lnTo>
                    <a:lnTo>
                      <a:pt x="1514" y="17"/>
                    </a:lnTo>
                    <a:lnTo>
                      <a:pt x="1485" y="9"/>
                    </a:lnTo>
                    <a:lnTo>
                      <a:pt x="1458" y="3"/>
                    </a:lnTo>
                    <a:lnTo>
                      <a:pt x="1431" y="0"/>
                    </a:lnTo>
                    <a:lnTo>
                      <a:pt x="1403" y="0"/>
                    </a:lnTo>
                    <a:lnTo>
                      <a:pt x="1373" y="1"/>
                    </a:lnTo>
                    <a:lnTo>
                      <a:pt x="1373" y="1"/>
                    </a:lnTo>
                    <a:lnTo>
                      <a:pt x="1345" y="5"/>
                    </a:lnTo>
                    <a:lnTo>
                      <a:pt x="1316" y="9"/>
                    </a:lnTo>
                    <a:lnTo>
                      <a:pt x="1286" y="17"/>
                    </a:lnTo>
                    <a:lnTo>
                      <a:pt x="1255" y="24"/>
                    </a:lnTo>
                    <a:lnTo>
                      <a:pt x="1224" y="35"/>
                    </a:lnTo>
                    <a:lnTo>
                      <a:pt x="1191" y="46"/>
                    </a:lnTo>
                    <a:lnTo>
                      <a:pt x="1157" y="60"/>
                    </a:lnTo>
                    <a:lnTo>
                      <a:pt x="1123" y="74"/>
                    </a:lnTo>
                    <a:lnTo>
                      <a:pt x="1123" y="74"/>
                    </a:lnTo>
                    <a:lnTo>
                      <a:pt x="1090" y="90"/>
                    </a:lnTo>
                    <a:lnTo>
                      <a:pt x="1063" y="106"/>
                    </a:lnTo>
                    <a:lnTo>
                      <a:pt x="1050" y="113"/>
                    </a:lnTo>
                    <a:lnTo>
                      <a:pt x="1038" y="122"/>
                    </a:lnTo>
                    <a:lnTo>
                      <a:pt x="1017" y="140"/>
                    </a:lnTo>
                    <a:lnTo>
                      <a:pt x="996" y="159"/>
                    </a:lnTo>
                    <a:lnTo>
                      <a:pt x="978" y="181"/>
                    </a:lnTo>
                    <a:lnTo>
                      <a:pt x="958" y="204"/>
                    </a:lnTo>
                    <a:lnTo>
                      <a:pt x="937" y="230"/>
                    </a:lnTo>
                    <a:lnTo>
                      <a:pt x="937" y="230"/>
                    </a:lnTo>
                    <a:lnTo>
                      <a:pt x="940" y="230"/>
                    </a:lnTo>
                    <a:lnTo>
                      <a:pt x="940" y="230"/>
                    </a:lnTo>
                    <a:lnTo>
                      <a:pt x="1028" y="228"/>
                    </a:lnTo>
                    <a:lnTo>
                      <a:pt x="1071" y="225"/>
                    </a:lnTo>
                    <a:lnTo>
                      <a:pt x="1117" y="221"/>
                    </a:lnTo>
                    <a:lnTo>
                      <a:pt x="1117" y="221"/>
                    </a:lnTo>
                    <a:lnTo>
                      <a:pt x="1098" y="226"/>
                    </a:lnTo>
                    <a:lnTo>
                      <a:pt x="1098" y="226"/>
                    </a:lnTo>
                    <a:lnTo>
                      <a:pt x="1056" y="234"/>
                    </a:lnTo>
                    <a:lnTo>
                      <a:pt x="1015" y="243"/>
                    </a:lnTo>
                    <a:lnTo>
                      <a:pt x="975" y="251"/>
                    </a:lnTo>
                    <a:lnTo>
                      <a:pt x="933" y="257"/>
                    </a:lnTo>
                    <a:lnTo>
                      <a:pt x="933" y="257"/>
                    </a:lnTo>
                    <a:lnTo>
                      <a:pt x="898" y="262"/>
                    </a:lnTo>
                    <a:lnTo>
                      <a:pt x="883" y="265"/>
                    </a:lnTo>
                    <a:lnTo>
                      <a:pt x="870" y="267"/>
                    </a:lnTo>
                    <a:lnTo>
                      <a:pt x="870" y="267"/>
                    </a:lnTo>
                    <a:lnTo>
                      <a:pt x="861" y="270"/>
                    </a:lnTo>
                    <a:lnTo>
                      <a:pt x="851" y="274"/>
                    </a:lnTo>
                    <a:lnTo>
                      <a:pt x="843" y="277"/>
                    </a:lnTo>
                    <a:lnTo>
                      <a:pt x="834" y="282"/>
                    </a:lnTo>
                    <a:lnTo>
                      <a:pt x="824" y="289"/>
                    </a:lnTo>
                    <a:lnTo>
                      <a:pt x="814" y="295"/>
                    </a:lnTo>
                    <a:lnTo>
                      <a:pt x="794" y="315"/>
                    </a:lnTo>
                    <a:lnTo>
                      <a:pt x="794" y="315"/>
                    </a:lnTo>
                    <a:lnTo>
                      <a:pt x="759" y="350"/>
                    </a:lnTo>
                    <a:lnTo>
                      <a:pt x="725" y="386"/>
                    </a:lnTo>
                    <a:lnTo>
                      <a:pt x="692" y="422"/>
                    </a:lnTo>
                    <a:lnTo>
                      <a:pt x="661" y="459"/>
                    </a:lnTo>
                    <a:lnTo>
                      <a:pt x="598" y="532"/>
                    </a:lnTo>
                    <a:lnTo>
                      <a:pt x="566" y="568"/>
                    </a:lnTo>
                    <a:lnTo>
                      <a:pt x="535" y="604"/>
                    </a:lnTo>
                    <a:lnTo>
                      <a:pt x="535" y="604"/>
                    </a:lnTo>
                    <a:lnTo>
                      <a:pt x="516" y="623"/>
                    </a:lnTo>
                    <a:lnTo>
                      <a:pt x="501" y="644"/>
                    </a:lnTo>
                    <a:lnTo>
                      <a:pt x="487" y="665"/>
                    </a:lnTo>
                    <a:lnTo>
                      <a:pt x="475" y="685"/>
                    </a:lnTo>
                    <a:lnTo>
                      <a:pt x="463" y="706"/>
                    </a:lnTo>
                    <a:lnTo>
                      <a:pt x="452" y="728"/>
                    </a:lnTo>
                    <a:lnTo>
                      <a:pt x="430" y="773"/>
                    </a:lnTo>
                    <a:lnTo>
                      <a:pt x="430" y="773"/>
                    </a:lnTo>
                    <a:lnTo>
                      <a:pt x="421" y="794"/>
                    </a:lnTo>
                    <a:lnTo>
                      <a:pt x="415" y="813"/>
                    </a:lnTo>
                    <a:lnTo>
                      <a:pt x="413" y="821"/>
                    </a:lnTo>
                    <a:lnTo>
                      <a:pt x="411" y="829"/>
                    </a:lnTo>
                    <a:lnTo>
                      <a:pt x="411" y="837"/>
                    </a:lnTo>
                    <a:lnTo>
                      <a:pt x="411" y="844"/>
                    </a:lnTo>
                    <a:lnTo>
                      <a:pt x="413" y="852"/>
                    </a:lnTo>
                    <a:lnTo>
                      <a:pt x="415" y="860"/>
                    </a:lnTo>
                    <a:lnTo>
                      <a:pt x="418" y="867"/>
                    </a:lnTo>
                    <a:lnTo>
                      <a:pt x="421" y="875"/>
                    </a:lnTo>
                    <a:lnTo>
                      <a:pt x="431" y="891"/>
                    </a:lnTo>
                    <a:lnTo>
                      <a:pt x="444" y="910"/>
                    </a:lnTo>
                    <a:lnTo>
                      <a:pt x="444" y="910"/>
                    </a:lnTo>
                    <a:lnTo>
                      <a:pt x="463" y="934"/>
                    </a:lnTo>
                    <a:lnTo>
                      <a:pt x="463" y="934"/>
                    </a:lnTo>
                    <a:lnTo>
                      <a:pt x="482" y="960"/>
                    </a:lnTo>
                    <a:lnTo>
                      <a:pt x="500" y="984"/>
                    </a:lnTo>
                    <a:lnTo>
                      <a:pt x="506" y="996"/>
                    </a:lnTo>
                    <a:lnTo>
                      <a:pt x="513" y="1009"/>
                    </a:lnTo>
                    <a:lnTo>
                      <a:pt x="519" y="1022"/>
                    </a:lnTo>
                    <a:lnTo>
                      <a:pt x="525" y="1036"/>
                    </a:lnTo>
                    <a:lnTo>
                      <a:pt x="525" y="1036"/>
                    </a:lnTo>
                    <a:lnTo>
                      <a:pt x="542" y="1011"/>
                    </a:lnTo>
                    <a:lnTo>
                      <a:pt x="560" y="987"/>
                    </a:lnTo>
                    <a:lnTo>
                      <a:pt x="578" y="963"/>
                    </a:lnTo>
                    <a:lnTo>
                      <a:pt x="597" y="940"/>
                    </a:lnTo>
                    <a:lnTo>
                      <a:pt x="678" y="844"/>
                    </a:lnTo>
                    <a:lnTo>
                      <a:pt x="678" y="844"/>
                    </a:lnTo>
                    <a:lnTo>
                      <a:pt x="645" y="899"/>
                    </a:lnTo>
                    <a:lnTo>
                      <a:pt x="613" y="952"/>
                    </a:lnTo>
                    <a:lnTo>
                      <a:pt x="581" y="1006"/>
                    </a:lnTo>
                    <a:lnTo>
                      <a:pt x="553" y="1061"/>
                    </a:lnTo>
                    <a:lnTo>
                      <a:pt x="553" y="1061"/>
                    </a:lnTo>
                    <a:lnTo>
                      <a:pt x="538" y="1093"/>
                    </a:lnTo>
                    <a:lnTo>
                      <a:pt x="531" y="1106"/>
                    </a:lnTo>
                    <a:lnTo>
                      <a:pt x="527" y="1120"/>
                    </a:lnTo>
                    <a:lnTo>
                      <a:pt x="523" y="1133"/>
                    </a:lnTo>
                    <a:lnTo>
                      <a:pt x="520" y="1148"/>
                    </a:lnTo>
                    <a:lnTo>
                      <a:pt x="519" y="1164"/>
                    </a:lnTo>
                    <a:lnTo>
                      <a:pt x="518" y="1182"/>
                    </a:lnTo>
                    <a:lnTo>
                      <a:pt x="518" y="1182"/>
                    </a:lnTo>
                    <a:lnTo>
                      <a:pt x="549" y="1216"/>
                    </a:lnTo>
                    <a:lnTo>
                      <a:pt x="563" y="1230"/>
                    </a:lnTo>
                    <a:lnTo>
                      <a:pt x="576" y="1242"/>
                    </a:lnTo>
                    <a:lnTo>
                      <a:pt x="589" y="1252"/>
                    </a:lnTo>
                    <a:lnTo>
                      <a:pt x="603" y="1260"/>
                    </a:lnTo>
                    <a:lnTo>
                      <a:pt x="616" y="1266"/>
                    </a:lnTo>
                    <a:lnTo>
                      <a:pt x="631" y="1272"/>
                    </a:lnTo>
                    <a:lnTo>
                      <a:pt x="631" y="1272"/>
                    </a:lnTo>
                    <a:lnTo>
                      <a:pt x="648" y="1276"/>
                    </a:lnTo>
                    <a:lnTo>
                      <a:pt x="664" y="1278"/>
                    </a:lnTo>
                    <a:lnTo>
                      <a:pt x="680" y="1279"/>
                    </a:lnTo>
                    <a:lnTo>
                      <a:pt x="696" y="1278"/>
                    </a:lnTo>
                    <a:lnTo>
                      <a:pt x="711" y="1277"/>
                    </a:lnTo>
                    <a:lnTo>
                      <a:pt x="726" y="1273"/>
                    </a:lnTo>
                    <a:lnTo>
                      <a:pt x="741" y="1268"/>
                    </a:lnTo>
                    <a:lnTo>
                      <a:pt x="757" y="1261"/>
                    </a:lnTo>
                    <a:lnTo>
                      <a:pt x="757" y="1261"/>
                    </a:lnTo>
                    <a:lnTo>
                      <a:pt x="794" y="1241"/>
                    </a:lnTo>
                    <a:lnTo>
                      <a:pt x="831" y="1220"/>
                    </a:lnTo>
                    <a:lnTo>
                      <a:pt x="868" y="1201"/>
                    </a:lnTo>
                    <a:lnTo>
                      <a:pt x="905" y="1181"/>
                    </a:lnTo>
                    <a:lnTo>
                      <a:pt x="923" y="1172"/>
                    </a:lnTo>
                    <a:lnTo>
                      <a:pt x="943" y="1165"/>
                    </a:lnTo>
                    <a:lnTo>
                      <a:pt x="961" y="1157"/>
                    </a:lnTo>
                    <a:lnTo>
                      <a:pt x="981" y="1151"/>
                    </a:lnTo>
                    <a:lnTo>
                      <a:pt x="1001" y="1144"/>
                    </a:lnTo>
                    <a:lnTo>
                      <a:pt x="1020" y="1140"/>
                    </a:lnTo>
                    <a:lnTo>
                      <a:pt x="1041" y="1136"/>
                    </a:lnTo>
                    <a:lnTo>
                      <a:pt x="1061" y="1134"/>
                    </a:lnTo>
                    <a:lnTo>
                      <a:pt x="1061" y="1134"/>
                    </a:lnTo>
                    <a:lnTo>
                      <a:pt x="1070" y="1115"/>
                    </a:lnTo>
                    <a:lnTo>
                      <a:pt x="1079" y="1095"/>
                    </a:lnTo>
                    <a:lnTo>
                      <a:pt x="1086" y="1074"/>
                    </a:lnTo>
                    <a:lnTo>
                      <a:pt x="1091" y="1054"/>
                    </a:lnTo>
                    <a:lnTo>
                      <a:pt x="1095" y="1033"/>
                    </a:lnTo>
                    <a:lnTo>
                      <a:pt x="1098" y="1011"/>
                    </a:lnTo>
                    <a:lnTo>
                      <a:pt x="1100" y="989"/>
                    </a:lnTo>
                    <a:lnTo>
                      <a:pt x="1100" y="968"/>
                    </a:lnTo>
                    <a:lnTo>
                      <a:pt x="1100" y="945"/>
                    </a:lnTo>
                    <a:lnTo>
                      <a:pt x="1099" y="923"/>
                    </a:lnTo>
                    <a:lnTo>
                      <a:pt x="1094" y="878"/>
                    </a:lnTo>
                    <a:lnTo>
                      <a:pt x="1089" y="834"/>
                    </a:lnTo>
                    <a:lnTo>
                      <a:pt x="1081" y="790"/>
                    </a:lnTo>
                    <a:lnTo>
                      <a:pt x="1081" y="790"/>
                    </a:lnTo>
                    <a:lnTo>
                      <a:pt x="1076" y="754"/>
                    </a:lnTo>
                    <a:lnTo>
                      <a:pt x="1073" y="719"/>
                    </a:lnTo>
                    <a:lnTo>
                      <a:pt x="1071" y="685"/>
                    </a:lnTo>
                    <a:lnTo>
                      <a:pt x="1071" y="652"/>
                    </a:lnTo>
                    <a:lnTo>
                      <a:pt x="1074" y="618"/>
                    </a:lnTo>
                    <a:lnTo>
                      <a:pt x="1078" y="583"/>
                    </a:lnTo>
                    <a:lnTo>
                      <a:pt x="1083" y="548"/>
                    </a:lnTo>
                    <a:lnTo>
                      <a:pt x="1092" y="513"/>
                    </a:lnTo>
                    <a:lnTo>
                      <a:pt x="1092" y="513"/>
                    </a:lnTo>
                    <a:lnTo>
                      <a:pt x="1093" y="539"/>
                    </a:lnTo>
                    <a:lnTo>
                      <a:pt x="1093" y="539"/>
                    </a:lnTo>
                    <a:lnTo>
                      <a:pt x="1098" y="602"/>
                    </a:lnTo>
                    <a:lnTo>
                      <a:pt x="1104" y="663"/>
                    </a:lnTo>
                    <a:lnTo>
                      <a:pt x="1113" y="724"/>
                    </a:lnTo>
                    <a:lnTo>
                      <a:pt x="1117" y="754"/>
                    </a:lnTo>
                    <a:lnTo>
                      <a:pt x="1124" y="785"/>
                    </a:lnTo>
                    <a:lnTo>
                      <a:pt x="1124" y="785"/>
                    </a:lnTo>
                    <a:lnTo>
                      <a:pt x="1132" y="835"/>
                    </a:lnTo>
                    <a:lnTo>
                      <a:pt x="1136" y="859"/>
                    </a:lnTo>
                    <a:lnTo>
                      <a:pt x="1139" y="883"/>
                    </a:lnTo>
                    <a:lnTo>
                      <a:pt x="1141" y="907"/>
                    </a:lnTo>
                    <a:lnTo>
                      <a:pt x="1142" y="931"/>
                    </a:lnTo>
                    <a:lnTo>
                      <a:pt x="1143" y="953"/>
                    </a:lnTo>
                    <a:lnTo>
                      <a:pt x="1142" y="977"/>
                    </a:lnTo>
                    <a:lnTo>
                      <a:pt x="1141" y="1001"/>
                    </a:lnTo>
                    <a:lnTo>
                      <a:pt x="1139" y="1025"/>
                    </a:lnTo>
                    <a:lnTo>
                      <a:pt x="1136" y="1049"/>
                    </a:lnTo>
                    <a:lnTo>
                      <a:pt x="1131" y="1073"/>
                    </a:lnTo>
                    <a:lnTo>
                      <a:pt x="1125" y="1097"/>
                    </a:lnTo>
                    <a:lnTo>
                      <a:pt x="1118" y="1122"/>
                    </a:lnTo>
                    <a:lnTo>
                      <a:pt x="1110" y="1147"/>
                    </a:lnTo>
                    <a:lnTo>
                      <a:pt x="1100" y="1173"/>
                    </a:lnTo>
                    <a:lnTo>
                      <a:pt x="1100" y="1173"/>
                    </a:lnTo>
                    <a:lnTo>
                      <a:pt x="1077" y="1175"/>
                    </a:lnTo>
                    <a:lnTo>
                      <a:pt x="1055" y="1178"/>
                    </a:lnTo>
                    <a:lnTo>
                      <a:pt x="1033" y="1182"/>
                    </a:lnTo>
                    <a:lnTo>
                      <a:pt x="1012" y="1187"/>
                    </a:lnTo>
                    <a:lnTo>
                      <a:pt x="991" y="1193"/>
                    </a:lnTo>
                    <a:lnTo>
                      <a:pt x="970" y="1201"/>
                    </a:lnTo>
                    <a:lnTo>
                      <a:pt x="949" y="1209"/>
                    </a:lnTo>
                    <a:lnTo>
                      <a:pt x="930" y="1218"/>
                    </a:lnTo>
                    <a:lnTo>
                      <a:pt x="890" y="1239"/>
                    </a:lnTo>
                    <a:lnTo>
                      <a:pt x="850" y="1260"/>
                    </a:lnTo>
                    <a:lnTo>
                      <a:pt x="810" y="1281"/>
                    </a:lnTo>
                    <a:lnTo>
                      <a:pt x="770" y="1303"/>
                    </a:lnTo>
                    <a:lnTo>
                      <a:pt x="770" y="1303"/>
                    </a:lnTo>
                    <a:lnTo>
                      <a:pt x="751" y="1311"/>
                    </a:lnTo>
                    <a:lnTo>
                      <a:pt x="734" y="1317"/>
                    </a:lnTo>
                    <a:lnTo>
                      <a:pt x="716" y="1322"/>
                    </a:lnTo>
                    <a:lnTo>
                      <a:pt x="698" y="1324"/>
                    </a:lnTo>
                    <a:lnTo>
                      <a:pt x="679" y="1325"/>
                    </a:lnTo>
                    <a:lnTo>
                      <a:pt x="661" y="1324"/>
                    </a:lnTo>
                    <a:lnTo>
                      <a:pt x="641" y="1322"/>
                    </a:lnTo>
                    <a:lnTo>
                      <a:pt x="622" y="1317"/>
                    </a:lnTo>
                    <a:lnTo>
                      <a:pt x="622" y="1317"/>
                    </a:lnTo>
                    <a:lnTo>
                      <a:pt x="606" y="1313"/>
                    </a:lnTo>
                    <a:lnTo>
                      <a:pt x="592" y="1307"/>
                    </a:lnTo>
                    <a:lnTo>
                      <a:pt x="579" y="1301"/>
                    </a:lnTo>
                    <a:lnTo>
                      <a:pt x="566" y="1292"/>
                    </a:lnTo>
                    <a:lnTo>
                      <a:pt x="566" y="1292"/>
                    </a:lnTo>
                    <a:lnTo>
                      <a:pt x="554" y="1284"/>
                    </a:lnTo>
                    <a:lnTo>
                      <a:pt x="542" y="1275"/>
                    </a:lnTo>
                    <a:lnTo>
                      <a:pt x="518" y="1253"/>
                    </a:lnTo>
                    <a:lnTo>
                      <a:pt x="493" y="1228"/>
                    </a:lnTo>
                    <a:lnTo>
                      <a:pt x="467" y="1199"/>
                    </a:lnTo>
                    <a:lnTo>
                      <a:pt x="467" y="1199"/>
                    </a:lnTo>
                    <a:lnTo>
                      <a:pt x="471" y="1166"/>
                    </a:lnTo>
                    <a:lnTo>
                      <a:pt x="477" y="1136"/>
                    </a:lnTo>
                    <a:lnTo>
                      <a:pt x="477" y="1136"/>
                    </a:lnTo>
                    <a:lnTo>
                      <a:pt x="480" y="1124"/>
                    </a:lnTo>
                    <a:lnTo>
                      <a:pt x="484" y="1112"/>
                    </a:lnTo>
                    <a:lnTo>
                      <a:pt x="490" y="1100"/>
                    </a:lnTo>
                    <a:lnTo>
                      <a:pt x="495" y="1087"/>
                    </a:lnTo>
                    <a:lnTo>
                      <a:pt x="495" y="1087"/>
                    </a:lnTo>
                    <a:lnTo>
                      <a:pt x="488" y="1066"/>
                    </a:lnTo>
                    <a:lnTo>
                      <a:pt x="479" y="1047"/>
                    </a:lnTo>
                    <a:lnTo>
                      <a:pt x="469" y="1030"/>
                    </a:lnTo>
                    <a:lnTo>
                      <a:pt x="459" y="1012"/>
                    </a:lnTo>
                    <a:lnTo>
                      <a:pt x="447" y="995"/>
                    </a:lnTo>
                    <a:lnTo>
                      <a:pt x="434" y="977"/>
                    </a:lnTo>
                    <a:lnTo>
                      <a:pt x="403" y="936"/>
                    </a:lnTo>
                    <a:lnTo>
                      <a:pt x="403" y="936"/>
                    </a:lnTo>
                    <a:lnTo>
                      <a:pt x="393" y="922"/>
                    </a:lnTo>
                    <a:lnTo>
                      <a:pt x="393" y="922"/>
                    </a:lnTo>
                    <a:lnTo>
                      <a:pt x="379" y="899"/>
                    </a:lnTo>
                    <a:lnTo>
                      <a:pt x="373" y="889"/>
                    </a:lnTo>
                    <a:lnTo>
                      <a:pt x="368" y="878"/>
                    </a:lnTo>
                    <a:lnTo>
                      <a:pt x="365" y="870"/>
                    </a:lnTo>
                    <a:lnTo>
                      <a:pt x="362" y="860"/>
                    </a:lnTo>
                    <a:lnTo>
                      <a:pt x="360" y="850"/>
                    </a:lnTo>
                    <a:lnTo>
                      <a:pt x="360" y="840"/>
                    </a:lnTo>
                    <a:lnTo>
                      <a:pt x="360" y="830"/>
                    </a:lnTo>
                    <a:lnTo>
                      <a:pt x="361" y="821"/>
                    </a:lnTo>
                    <a:lnTo>
                      <a:pt x="364" y="811"/>
                    </a:lnTo>
                    <a:lnTo>
                      <a:pt x="367" y="800"/>
                    </a:lnTo>
                    <a:lnTo>
                      <a:pt x="377" y="776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406" y="714"/>
                    </a:lnTo>
                    <a:lnTo>
                      <a:pt x="425" y="679"/>
                    </a:lnTo>
                    <a:lnTo>
                      <a:pt x="444" y="646"/>
                    </a:lnTo>
                    <a:lnTo>
                      <a:pt x="455" y="629"/>
                    </a:lnTo>
                    <a:lnTo>
                      <a:pt x="466" y="612"/>
                    </a:lnTo>
                    <a:lnTo>
                      <a:pt x="466" y="612"/>
                    </a:lnTo>
                    <a:lnTo>
                      <a:pt x="479" y="596"/>
                    </a:lnTo>
                    <a:lnTo>
                      <a:pt x="492" y="579"/>
                    </a:lnTo>
                    <a:lnTo>
                      <a:pt x="492" y="579"/>
                    </a:lnTo>
                    <a:lnTo>
                      <a:pt x="560" y="500"/>
                    </a:lnTo>
                    <a:lnTo>
                      <a:pt x="623" y="426"/>
                    </a:lnTo>
                    <a:lnTo>
                      <a:pt x="623" y="426"/>
                    </a:lnTo>
                    <a:lnTo>
                      <a:pt x="591" y="432"/>
                    </a:lnTo>
                    <a:lnTo>
                      <a:pt x="560" y="437"/>
                    </a:lnTo>
                    <a:lnTo>
                      <a:pt x="530" y="444"/>
                    </a:lnTo>
                    <a:lnTo>
                      <a:pt x="501" y="450"/>
                    </a:lnTo>
                    <a:lnTo>
                      <a:pt x="474" y="458"/>
                    </a:lnTo>
                    <a:lnTo>
                      <a:pt x="447" y="466"/>
                    </a:lnTo>
                    <a:lnTo>
                      <a:pt x="421" y="475"/>
                    </a:lnTo>
                    <a:lnTo>
                      <a:pt x="396" y="485"/>
                    </a:lnTo>
                    <a:lnTo>
                      <a:pt x="372" y="496"/>
                    </a:lnTo>
                    <a:lnTo>
                      <a:pt x="348" y="507"/>
                    </a:lnTo>
                    <a:lnTo>
                      <a:pt x="325" y="520"/>
                    </a:lnTo>
                    <a:lnTo>
                      <a:pt x="303" y="534"/>
                    </a:lnTo>
                    <a:lnTo>
                      <a:pt x="280" y="549"/>
                    </a:lnTo>
                    <a:lnTo>
                      <a:pt x="257" y="566"/>
                    </a:lnTo>
                    <a:lnTo>
                      <a:pt x="234" y="583"/>
                    </a:lnTo>
                    <a:lnTo>
                      <a:pt x="212" y="603"/>
                    </a:lnTo>
                    <a:lnTo>
                      <a:pt x="212" y="603"/>
                    </a:lnTo>
                    <a:lnTo>
                      <a:pt x="196" y="618"/>
                    </a:lnTo>
                    <a:lnTo>
                      <a:pt x="179" y="633"/>
                    </a:lnTo>
                    <a:lnTo>
                      <a:pt x="164" y="648"/>
                    </a:lnTo>
                    <a:lnTo>
                      <a:pt x="150" y="665"/>
                    </a:lnTo>
                    <a:lnTo>
                      <a:pt x="137" y="682"/>
                    </a:lnTo>
                    <a:lnTo>
                      <a:pt x="124" y="699"/>
                    </a:lnTo>
                    <a:lnTo>
                      <a:pt x="112" y="717"/>
                    </a:lnTo>
                    <a:lnTo>
                      <a:pt x="100" y="734"/>
                    </a:lnTo>
                    <a:lnTo>
                      <a:pt x="89" y="753"/>
                    </a:lnTo>
                    <a:lnTo>
                      <a:pt x="79" y="771"/>
                    </a:lnTo>
                    <a:lnTo>
                      <a:pt x="60" y="811"/>
                    </a:lnTo>
                    <a:lnTo>
                      <a:pt x="42" y="851"/>
                    </a:lnTo>
                    <a:lnTo>
                      <a:pt x="26" y="892"/>
                    </a:lnTo>
                    <a:lnTo>
                      <a:pt x="26" y="892"/>
                    </a:lnTo>
                    <a:lnTo>
                      <a:pt x="17" y="919"/>
                    </a:lnTo>
                    <a:lnTo>
                      <a:pt x="11" y="947"/>
                    </a:lnTo>
                    <a:lnTo>
                      <a:pt x="5" y="975"/>
                    </a:lnTo>
                    <a:lnTo>
                      <a:pt x="2" y="1005"/>
                    </a:lnTo>
                    <a:lnTo>
                      <a:pt x="0" y="1037"/>
                    </a:lnTo>
                    <a:lnTo>
                      <a:pt x="0" y="1072"/>
                    </a:lnTo>
                    <a:lnTo>
                      <a:pt x="2" y="1110"/>
                    </a:lnTo>
                    <a:lnTo>
                      <a:pt x="5" y="1152"/>
                    </a:lnTo>
                    <a:lnTo>
                      <a:pt x="5" y="1152"/>
                    </a:lnTo>
                    <a:lnTo>
                      <a:pt x="10" y="1179"/>
                    </a:lnTo>
                    <a:lnTo>
                      <a:pt x="14" y="1207"/>
                    </a:lnTo>
                    <a:lnTo>
                      <a:pt x="20" y="1236"/>
                    </a:lnTo>
                    <a:lnTo>
                      <a:pt x="27" y="1263"/>
                    </a:lnTo>
                    <a:lnTo>
                      <a:pt x="36" y="1291"/>
                    </a:lnTo>
                    <a:lnTo>
                      <a:pt x="44" y="1319"/>
                    </a:lnTo>
                    <a:lnTo>
                      <a:pt x="55" y="1348"/>
                    </a:lnTo>
                    <a:lnTo>
                      <a:pt x="66" y="1376"/>
                    </a:lnTo>
                    <a:lnTo>
                      <a:pt x="66" y="1376"/>
                    </a:lnTo>
                    <a:lnTo>
                      <a:pt x="79" y="1406"/>
                    </a:lnTo>
                    <a:lnTo>
                      <a:pt x="93" y="1435"/>
                    </a:lnTo>
                    <a:lnTo>
                      <a:pt x="108" y="1463"/>
                    </a:lnTo>
                    <a:lnTo>
                      <a:pt x="123" y="1492"/>
                    </a:lnTo>
                    <a:lnTo>
                      <a:pt x="138" y="1519"/>
                    </a:lnTo>
                    <a:lnTo>
                      <a:pt x="153" y="1545"/>
                    </a:lnTo>
                    <a:lnTo>
                      <a:pt x="170" y="1571"/>
                    </a:lnTo>
                    <a:lnTo>
                      <a:pt x="187" y="1595"/>
                    </a:lnTo>
                    <a:lnTo>
                      <a:pt x="187" y="1595"/>
                    </a:lnTo>
                    <a:lnTo>
                      <a:pt x="178" y="1650"/>
                    </a:lnTo>
                    <a:lnTo>
                      <a:pt x="173" y="1675"/>
                    </a:lnTo>
                    <a:lnTo>
                      <a:pt x="168" y="1699"/>
                    </a:lnTo>
                    <a:lnTo>
                      <a:pt x="162" y="1721"/>
                    </a:lnTo>
                    <a:lnTo>
                      <a:pt x="156" y="1743"/>
                    </a:lnTo>
                    <a:lnTo>
                      <a:pt x="149" y="1765"/>
                    </a:lnTo>
                    <a:lnTo>
                      <a:pt x="141" y="1786"/>
                    </a:lnTo>
                    <a:lnTo>
                      <a:pt x="141" y="1786"/>
                    </a:lnTo>
                    <a:lnTo>
                      <a:pt x="138" y="1793"/>
                    </a:lnTo>
                    <a:lnTo>
                      <a:pt x="137" y="1801"/>
                    </a:lnTo>
                    <a:lnTo>
                      <a:pt x="137" y="1808"/>
                    </a:lnTo>
                    <a:lnTo>
                      <a:pt x="138" y="1814"/>
                    </a:lnTo>
                    <a:lnTo>
                      <a:pt x="140" y="1821"/>
                    </a:lnTo>
                    <a:lnTo>
                      <a:pt x="144" y="1826"/>
                    </a:lnTo>
                    <a:lnTo>
                      <a:pt x="148" y="1831"/>
                    </a:lnTo>
                    <a:lnTo>
                      <a:pt x="152" y="1836"/>
                    </a:lnTo>
                    <a:lnTo>
                      <a:pt x="158" y="1841"/>
                    </a:lnTo>
                    <a:lnTo>
                      <a:pt x="164" y="1846"/>
                    </a:lnTo>
                    <a:lnTo>
                      <a:pt x="177" y="1853"/>
                    </a:lnTo>
                    <a:lnTo>
                      <a:pt x="193" y="1860"/>
                    </a:lnTo>
                    <a:lnTo>
                      <a:pt x="208" y="1865"/>
                    </a:lnTo>
                    <a:lnTo>
                      <a:pt x="208" y="1865"/>
                    </a:lnTo>
                    <a:lnTo>
                      <a:pt x="236" y="1873"/>
                    </a:lnTo>
                    <a:lnTo>
                      <a:pt x="260" y="1879"/>
                    </a:lnTo>
                    <a:lnTo>
                      <a:pt x="260" y="1879"/>
                    </a:lnTo>
                    <a:lnTo>
                      <a:pt x="280" y="1885"/>
                    </a:lnTo>
                    <a:lnTo>
                      <a:pt x="306" y="1891"/>
                    </a:lnTo>
                    <a:lnTo>
                      <a:pt x="335" y="1898"/>
                    </a:lnTo>
                    <a:lnTo>
                      <a:pt x="368" y="1902"/>
                    </a:lnTo>
                    <a:lnTo>
                      <a:pt x="383" y="1903"/>
                    </a:lnTo>
                    <a:lnTo>
                      <a:pt x="398" y="1904"/>
                    </a:lnTo>
                    <a:lnTo>
                      <a:pt x="413" y="1903"/>
                    </a:lnTo>
                    <a:lnTo>
                      <a:pt x="426" y="1902"/>
                    </a:lnTo>
                    <a:lnTo>
                      <a:pt x="437" y="1899"/>
                    </a:lnTo>
                    <a:lnTo>
                      <a:pt x="446" y="1894"/>
                    </a:lnTo>
                    <a:lnTo>
                      <a:pt x="450" y="1890"/>
                    </a:lnTo>
                    <a:lnTo>
                      <a:pt x="453" y="1887"/>
                    </a:lnTo>
                    <a:lnTo>
                      <a:pt x="455" y="1884"/>
                    </a:lnTo>
                    <a:lnTo>
                      <a:pt x="457" y="1878"/>
                    </a:lnTo>
                    <a:lnTo>
                      <a:pt x="457" y="1878"/>
                    </a:lnTo>
                    <a:lnTo>
                      <a:pt x="462" y="1858"/>
                    </a:lnTo>
                    <a:lnTo>
                      <a:pt x="465" y="1837"/>
                    </a:lnTo>
                    <a:lnTo>
                      <a:pt x="465" y="1817"/>
                    </a:lnTo>
                    <a:lnTo>
                      <a:pt x="464" y="1794"/>
                    </a:lnTo>
                    <a:lnTo>
                      <a:pt x="464" y="1794"/>
                    </a:lnTo>
                    <a:lnTo>
                      <a:pt x="480" y="1763"/>
                    </a:lnTo>
                    <a:lnTo>
                      <a:pt x="492" y="1742"/>
                    </a:lnTo>
                    <a:lnTo>
                      <a:pt x="516" y="1706"/>
                    </a:lnTo>
                    <a:lnTo>
                      <a:pt x="516" y="1706"/>
                    </a:lnTo>
                    <a:lnTo>
                      <a:pt x="523" y="1694"/>
                    </a:lnTo>
                    <a:lnTo>
                      <a:pt x="527" y="1684"/>
                    </a:lnTo>
                    <a:lnTo>
                      <a:pt x="531" y="1675"/>
                    </a:lnTo>
                    <a:lnTo>
                      <a:pt x="533" y="1666"/>
                    </a:lnTo>
                    <a:lnTo>
                      <a:pt x="536" y="1657"/>
                    </a:lnTo>
                    <a:lnTo>
                      <a:pt x="537" y="1646"/>
                    </a:lnTo>
                    <a:lnTo>
                      <a:pt x="537" y="1622"/>
                    </a:lnTo>
                    <a:lnTo>
                      <a:pt x="537" y="1622"/>
                    </a:lnTo>
                    <a:lnTo>
                      <a:pt x="537" y="1531"/>
                    </a:lnTo>
                    <a:lnTo>
                      <a:pt x="537" y="1486"/>
                    </a:lnTo>
                    <a:lnTo>
                      <a:pt x="538" y="1453"/>
                    </a:lnTo>
                    <a:lnTo>
                      <a:pt x="538" y="1453"/>
                    </a:lnTo>
                    <a:lnTo>
                      <a:pt x="538" y="1455"/>
                    </a:lnTo>
                    <a:lnTo>
                      <a:pt x="538" y="1455"/>
                    </a:lnTo>
                    <a:lnTo>
                      <a:pt x="548" y="1497"/>
                    </a:lnTo>
                    <a:lnTo>
                      <a:pt x="556" y="1547"/>
                    </a:lnTo>
                    <a:lnTo>
                      <a:pt x="556" y="1547"/>
                    </a:lnTo>
                    <a:lnTo>
                      <a:pt x="558" y="1559"/>
                    </a:lnTo>
                    <a:lnTo>
                      <a:pt x="558" y="1559"/>
                    </a:lnTo>
                    <a:lnTo>
                      <a:pt x="598" y="1565"/>
                    </a:lnTo>
                    <a:lnTo>
                      <a:pt x="636" y="1569"/>
                    </a:lnTo>
                    <a:lnTo>
                      <a:pt x="674" y="1571"/>
                    </a:lnTo>
                    <a:lnTo>
                      <a:pt x="712" y="1572"/>
                    </a:lnTo>
                    <a:lnTo>
                      <a:pt x="751" y="1570"/>
                    </a:lnTo>
                    <a:lnTo>
                      <a:pt x="789" y="1567"/>
                    </a:lnTo>
                    <a:lnTo>
                      <a:pt x="827" y="1562"/>
                    </a:lnTo>
                    <a:lnTo>
                      <a:pt x="866" y="1555"/>
                    </a:lnTo>
                    <a:lnTo>
                      <a:pt x="866" y="1555"/>
                    </a:lnTo>
                    <a:lnTo>
                      <a:pt x="869" y="1544"/>
                    </a:lnTo>
                    <a:lnTo>
                      <a:pt x="872" y="1531"/>
                    </a:lnTo>
                    <a:lnTo>
                      <a:pt x="872" y="1531"/>
                    </a:lnTo>
                    <a:lnTo>
                      <a:pt x="879" y="1512"/>
                    </a:lnTo>
                    <a:lnTo>
                      <a:pt x="886" y="1495"/>
                    </a:lnTo>
                    <a:lnTo>
                      <a:pt x="894" y="1476"/>
                    </a:lnTo>
                    <a:lnTo>
                      <a:pt x="899" y="1459"/>
                    </a:lnTo>
                    <a:lnTo>
                      <a:pt x="899" y="1459"/>
                    </a:lnTo>
                    <a:lnTo>
                      <a:pt x="899" y="1471"/>
                    </a:lnTo>
                    <a:lnTo>
                      <a:pt x="899" y="1471"/>
                    </a:lnTo>
                    <a:lnTo>
                      <a:pt x="894" y="1530"/>
                    </a:lnTo>
                    <a:lnTo>
                      <a:pt x="894" y="1530"/>
                    </a:lnTo>
                    <a:lnTo>
                      <a:pt x="893" y="1547"/>
                    </a:lnTo>
                    <a:lnTo>
                      <a:pt x="893" y="1564"/>
                    </a:lnTo>
                    <a:lnTo>
                      <a:pt x="894" y="1580"/>
                    </a:lnTo>
                    <a:lnTo>
                      <a:pt x="895" y="1597"/>
                    </a:lnTo>
                    <a:lnTo>
                      <a:pt x="895" y="1597"/>
                    </a:lnTo>
                    <a:lnTo>
                      <a:pt x="900" y="1638"/>
                    </a:lnTo>
                    <a:lnTo>
                      <a:pt x="900" y="1638"/>
                    </a:lnTo>
                    <a:lnTo>
                      <a:pt x="894" y="1629"/>
                    </a:lnTo>
                    <a:lnTo>
                      <a:pt x="887" y="1620"/>
                    </a:lnTo>
                    <a:lnTo>
                      <a:pt x="881" y="1610"/>
                    </a:lnTo>
                    <a:lnTo>
                      <a:pt x="874" y="1602"/>
                    </a:lnTo>
                    <a:lnTo>
                      <a:pt x="874" y="1602"/>
                    </a:lnTo>
                    <a:lnTo>
                      <a:pt x="817" y="1640"/>
                    </a:lnTo>
                    <a:lnTo>
                      <a:pt x="789" y="1655"/>
                    </a:lnTo>
                    <a:lnTo>
                      <a:pt x="759" y="1672"/>
                    </a:lnTo>
                    <a:lnTo>
                      <a:pt x="759" y="1672"/>
                    </a:lnTo>
                    <a:lnTo>
                      <a:pt x="752" y="1677"/>
                    </a:lnTo>
                    <a:lnTo>
                      <a:pt x="747" y="1682"/>
                    </a:lnTo>
                    <a:lnTo>
                      <a:pt x="744" y="1688"/>
                    </a:lnTo>
                    <a:lnTo>
                      <a:pt x="741" y="1695"/>
                    </a:lnTo>
                    <a:lnTo>
                      <a:pt x="740" y="1702"/>
                    </a:lnTo>
                    <a:lnTo>
                      <a:pt x="740" y="1711"/>
                    </a:lnTo>
                    <a:lnTo>
                      <a:pt x="740" y="1718"/>
                    </a:lnTo>
                    <a:lnTo>
                      <a:pt x="743" y="1727"/>
                    </a:lnTo>
                    <a:lnTo>
                      <a:pt x="748" y="1745"/>
                    </a:lnTo>
                    <a:lnTo>
                      <a:pt x="755" y="1763"/>
                    </a:lnTo>
                    <a:lnTo>
                      <a:pt x="763" y="1780"/>
                    </a:lnTo>
                    <a:lnTo>
                      <a:pt x="772" y="1797"/>
                    </a:lnTo>
                    <a:lnTo>
                      <a:pt x="772" y="1797"/>
                    </a:lnTo>
                    <a:lnTo>
                      <a:pt x="785" y="1818"/>
                    </a:lnTo>
                    <a:lnTo>
                      <a:pt x="785" y="1818"/>
                    </a:lnTo>
                    <a:lnTo>
                      <a:pt x="802" y="1845"/>
                    </a:lnTo>
                    <a:lnTo>
                      <a:pt x="820" y="1870"/>
                    </a:lnTo>
                    <a:lnTo>
                      <a:pt x="829" y="1882"/>
                    </a:lnTo>
                    <a:lnTo>
                      <a:pt x="838" y="1894"/>
                    </a:lnTo>
                    <a:lnTo>
                      <a:pt x="848" y="1903"/>
                    </a:lnTo>
                    <a:lnTo>
                      <a:pt x="859" y="1913"/>
                    </a:lnTo>
                    <a:lnTo>
                      <a:pt x="870" y="1922"/>
                    </a:lnTo>
                    <a:lnTo>
                      <a:pt x="881" y="1928"/>
                    </a:lnTo>
                    <a:lnTo>
                      <a:pt x="893" y="1933"/>
                    </a:lnTo>
                    <a:lnTo>
                      <a:pt x="905" y="1936"/>
                    </a:lnTo>
                    <a:lnTo>
                      <a:pt x="918" y="1937"/>
                    </a:lnTo>
                    <a:lnTo>
                      <a:pt x="931" y="1936"/>
                    </a:lnTo>
                    <a:lnTo>
                      <a:pt x="945" y="1932"/>
                    </a:lnTo>
                    <a:lnTo>
                      <a:pt x="959" y="1925"/>
                    </a:lnTo>
                    <a:lnTo>
                      <a:pt x="959" y="1925"/>
                    </a:lnTo>
                    <a:lnTo>
                      <a:pt x="969" y="1920"/>
                    </a:lnTo>
                    <a:lnTo>
                      <a:pt x="978" y="1912"/>
                    </a:lnTo>
                    <a:lnTo>
                      <a:pt x="985" y="1903"/>
                    </a:lnTo>
                    <a:lnTo>
                      <a:pt x="993" y="1895"/>
                    </a:lnTo>
                    <a:lnTo>
                      <a:pt x="1006" y="1875"/>
                    </a:lnTo>
                    <a:lnTo>
                      <a:pt x="1019" y="1857"/>
                    </a:lnTo>
                    <a:lnTo>
                      <a:pt x="1019" y="1857"/>
                    </a:lnTo>
                    <a:lnTo>
                      <a:pt x="1032" y="1847"/>
                    </a:lnTo>
                    <a:lnTo>
                      <a:pt x="1052" y="1831"/>
                    </a:lnTo>
                    <a:lnTo>
                      <a:pt x="1104" y="1790"/>
                    </a:lnTo>
                    <a:lnTo>
                      <a:pt x="1155" y="1750"/>
                    </a:lnTo>
                    <a:lnTo>
                      <a:pt x="1175" y="1735"/>
                    </a:lnTo>
                    <a:lnTo>
                      <a:pt x="1187" y="1726"/>
                    </a:lnTo>
                    <a:lnTo>
                      <a:pt x="1187" y="1726"/>
                    </a:lnTo>
                    <a:lnTo>
                      <a:pt x="1192" y="1721"/>
                    </a:lnTo>
                    <a:lnTo>
                      <a:pt x="1200" y="1714"/>
                    </a:lnTo>
                    <a:lnTo>
                      <a:pt x="1209" y="1703"/>
                    </a:lnTo>
                    <a:lnTo>
                      <a:pt x="1218" y="1691"/>
                    </a:lnTo>
                    <a:lnTo>
                      <a:pt x="1240" y="1659"/>
                    </a:lnTo>
                    <a:lnTo>
                      <a:pt x="1263" y="1625"/>
                    </a:lnTo>
                    <a:lnTo>
                      <a:pt x="1285" y="1589"/>
                    </a:lnTo>
                    <a:lnTo>
                      <a:pt x="1304" y="1554"/>
                    </a:lnTo>
                    <a:lnTo>
                      <a:pt x="1319" y="1524"/>
                    </a:lnTo>
                    <a:lnTo>
                      <a:pt x="1324" y="1513"/>
                    </a:lnTo>
                    <a:lnTo>
                      <a:pt x="1327" y="1504"/>
                    </a:lnTo>
                    <a:lnTo>
                      <a:pt x="1327" y="1504"/>
                    </a:lnTo>
                    <a:lnTo>
                      <a:pt x="1338" y="1471"/>
                    </a:lnTo>
                    <a:lnTo>
                      <a:pt x="1349" y="1439"/>
                    </a:lnTo>
                    <a:lnTo>
                      <a:pt x="1370" y="1378"/>
                    </a:lnTo>
                    <a:lnTo>
                      <a:pt x="1380" y="1348"/>
                    </a:lnTo>
                    <a:lnTo>
                      <a:pt x="1387" y="1316"/>
                    </a:lnTo>
                    <a:lnTo>
                      <a:pt x="1394" y="1284"/>
                    </a:lnTo>
                    <a:lnTo>
                      <a:pt x="1398" y="1249"/>
                    </a:lnTo>
                    <a:lnTo>
                      <a:pt x="1398" y="1249"/>
                    </a:lnTo>
                    <a:lnTo>
                      <a:pt x="1375" y="1239"/>
                    </a:lnTo>
                    <a:lnTo>
                      <a:pt x="1356" y="1228"/>
                    </a:lnTo>
                    <a:lnTo>
                      <a:pt x="1338" y="1216"/>
                    </a:lnTo>
                    <a:lnTo>
                      <a:pt x="1321" y="1204"/>
                    </a:lnTo>
                    <a:lnTo>
                      <a:pt x="1306" y="1190"/>
                    </a:lnTo>
                    <a:lnTo>
                      <a:pt x="1290" y="1175"/>
                    </a:lnTo>
                    <a:lnTo>
                      <a:pt x="1274" y="1158"/>
                    </a:lnTo>
                    <a:lnTo>
                      <a:pt x="1258" y="1140"/>
                    </a:lnTo>
                    <a:lnTo>
                      <a:pt x="1258" y="1140"/>
                    </a:lnTo>
                    <a:lnTo>
                      <a:pt x="1257" y="1138"/>
                    </a:lnTo>
                    <a:lnTo>
                      <a:pt x="1257" y="1138"/>
                    </a:lnTo>
                    <a:lnTo>
                      <a:pt x="1258" y="1139"/>
                    </a:lnTo>
                    <a:lnTo>
                      <a:pt x="1258" y="1139"/>
                    </a:lnTo>
                    <a:lnTo>
                      <a:pt x="1261" y="1141"/>
                    </a:lnTo>
                    <a:lnTo>
                      <a:pt x="1261" y="1141"/>
                    </a:lnTo>
                    <a:lnTo>
                      <a:pt x="1284" y="1157"/>
                    </a:lnTo>
                    <a:lnTo>
                      <a:pt x="1307" y="1171"/>
                    </a:lnTo>
                    <a:lnTo>
                      <a:pt x="1330" y="1184"/>
                    </a:lnTo>
                    <a:lnTo>
                      <a:pt x="1352" y="1196"/>
                    </a:lnTo>
                    <a:lnTo>
                      <a:pt x="1374" y="1207"/>
                    </a:lnTo>
                    <a:lnTo>
                      <a:pt x="1398" y="1216"/>
                    </a:lnTo>
                    <a:lnTo>
                      <a:pt x="1422" y="1225"/>
                    </a:lnTo>
                    <a:lnTo>
                      <a:pt x="1447" y="1233"/>
                    </a:lnTo>
                    <a:lnTo>
                      <a:pt x="1447" y="1233"/>
                    </a:lnTo>
                    <a:lnTo>
                      <a:pt x="1524" y="1302"/>
                    </a:lnTo>
                    <a:lnTo>
                      <a:pt x="1524" y="1302"/>
                    </a:lnTo>
                    <a:lnTo>
                      <a:pt x="1553" y="1327"/>
                    </a:lnTo>
                    <a:lnTo>
                      <a:pt x="1568" y="1339"/>
                    </a:lnTo>
                    <a:lnTo>
                      <a:pt x="1583" y="1350"/>
                    </a:lnTo>
                    <a:lnTo>
                      <a:pt x="1599" y="1359"/>
                    </a:lnTo>
                    <a:lnTo>
                      <a:pt x="1616" y="1366"/>
                    </a:lnTo>
                    <a:lnTo>
                      <a:pt x="1625" y="1368"/>
                    </a:lnTo>
                    <a:lnTo>
                      <a:pt x="1634" y="1371"/>
                    </a:lnTo>
                    <a:lnTo>
                      <a:pt x="1644" y="1372"/>
                    </a:lnTo>
                    <a:lnTo>
                      <a:pt x="1654" y="1373"/>
                    </a:lnTo>
                    <a:lnTo>
                      <a:pt x="1654" y="1373"/>
                    </a:lnTo>
                    <a:lnTo>
                      <a:pt x="1664" y="1372"/>
                    </a:lnTo>
                    <a:lnTo>
                      <a:pt x="1674" y="1371"/>
                    </a:lnTo>
                    <a:lnTo>
                      <a:pt x="1685" y="1370"/>
                    </a:lnTo>
                    <a:lnTo>
                      <a:pt x="1694" y="1366"/>
                    </a:lnTo>
                    <a:lnTo>
                      <a:pt x="1694" y="1366"/>
                    </a:lnTo>
                    <a:lnTo>
                      <a:pt x="1712" y="1361"/>
                    </a:lnTo>
                    <a:lnTo>
                      <a:pt x="1729" y="1352"/>
                    </a:lnTo>
                    <a:lnTo>
                      <a:pt x="1746" y="1342"/>
                    </a:lnTo>
                    <a:lnTo>
                      <a:pt x="1760" y="1330"/>
                    </a:lnTo>
                    <a:lnTo>
                      <a:pt x="1774" y="1316"/>
                    </a:lnTo>
                    <a:lnTo>
                      <a:pt x="1785" y="1302"/>
                    </a:lnTo>
                    <a:lnTo>
                      <a:pt x="1795" y="1287"/>
                    </a:lnTo>
                    <a:lnTo>
                      <a:pt x="1798" y="1278"/>
                    </a:lnTo>
                    <a:lnTo>
                      <a:pt x="1801" y="1270"/>
                    </a:lnTo>
                    <a:lnTo>
                      <a:pt x="1801" y="1270"/>
                    </a:lnTo>
                    <a:lnTo>
                      <a:pt x="1821" y="1204"/>
                    </a:lnTo>
                    <a:lnTo>
                      <a:pt x="1821" y="1204"/>
                    </a:lnTo>
                    <a:lnTo>
                      <a:pt x="1786" y="1194"/>
                    </a:lnTo>
                    <a:lnTo>
                      <a:pt x="1786" y="1194"/>
                    </a:lnTo>
                    <a:lnTo>
                      <a:pt x="1778" y="1214"/>
                    </a:lnTo>
                    <a:lnTo>
                      <a:pt x="1775" y="1229"/>
                    </a:lnTo>
                    <a:lnTo>
                      <a:pt x="1772" y="1243"/>
                    </a:lnTo>
                    <a:lnTo>
                      <a:pt x="1768" y="1258"/>
                    </a:lnTo>
                    <a:lnTo>
                      <a:pt x="1768" y="1258"/>
                    </a:lnTo>
                    <a:lnTo>
                      <a:pt x="1766" y="1265"/>
                    </a:lnTo>
                    <a:lnTo>
                      <a:pt x="1763" y="1272"/>
                    </a:lnTo>
                    <a:lnTo>
                      <a:pt x="1759" y="1278"/>
                    </a:lnTo>
                    <a:lnTo>
                      <a:pt x="1753" y="1284"/>
                    </a:lnTo>
                    <a:lnTo>
                      <a:pt x="1748" y="1289"/>
                    </a:lnTo>
                    <a:lnTo>
                      <a:pt x="1741" y="1294"/>
                    </a:lnTo>
                    <a:lnTo>
                      <a:pt x="1735" y="1299"/>
                    </a:lnTo>
                    <a:lnTo>
                      <a:pt x="1727" y="1303"/>
                    </a:lnTo>
                    <a:lnTo>
                      <a:pt x="1718" y="1306"/>
                    </a:lnTo>
                    <a:lnTo>
                      <a:pt x="1710" y="1309"/>
                    </a:lnTo>
                    <a:lnTo>
                      <a:pt x="1701" y="1311"/>
                    </a:lnTo>
                    <a:lnTo>
                      <a:pt x="1691" y="1312"/>
                    </a:lnTo>
                    <a:lnTo>
                      <a:pt x="1681" y="1313"/>
                    </a:lnTo>
                    <a:lnTo>
                      <a:pt x="1672" y="1312"/>
                    </a:lnTo>
                    <a:lnTo>
                      <a:pt x="1662" y="1311"/>
                    </a:lnTo>
                    <a:lnTo>
                      <a:pt x="1652" y="1310"/>
                    </a:lnTo>
                    <a:lnTo>
                      <a:pt x="1652" y="1310"/>
                    </a:lnTo>
                    <a:lnTo>
                      <a:pt x="1628" y="1303"/>
                    </a:lnTo>
                    <a:lnTo>
                      <a:pt x="1620" y="1300"/>
                    </a:lnTo>
                    <a:lnTo>
                      <a:pt x="1614" y="1297"/>
                    </a:lnTo>
                    <a:lnTo>
                      <a:pt x="1614" y="1297"/>
                    </a:lnTo>
                    <a:lnTo>
                      <a:pt x="1619" y="1307"/>
                    </a:lnTo>
                    <a:lnTo>
                      <a:pt x="1622" y="1312"/>
                    </a:lnTo>
                    <a:lnTo>
                      <a:pt x="1627" y="1316"/>
                    </a:lnTo>
                    <a:lnTo>
                      <a:pt x="1631" y="1321"/>
                    </a:lnTo>
                    <a:lnTo>
                      <a:pt x="1637" y="1324"/>
                    </a:lnTo>
                    <a:lnTo>
                      <a:pt x="1643" y="1326"/>
                    </a:lnTo>
                    <a:lnTo>
                      <a:pt x="1650" y="1328"/>
                    </a:lnTo>
                    <a:lnTo>
                      <a:pt x="1650" y="1328"/>
                    </a:lnTo>
                    <a:lnTo>
                      <a:pt x="1666" y="1330"/>
                    </a:lnTo>
                    <a:lnTo>
                      <a:pt x="1681" y="1331"/>
                    </a:lnTo>
                    <a:lnTo>
                      <a:pt x="1699" y="1330"/>
                    </a:lnTo>
                    <a:lnTo>
                      <a:pt x="1721" y="1327"/>
                    </a:lnTo>
                    <a:lnTo>
                      <a:pt x="1721" y="1327"/>
                    </a:lnTo>
                    <a:lnTo>
                      <a:pt x="1697" y="1338"/>
                    </a:lnTo>
                    <a:lnTo>
                      <a:pt x="1687" y="1341"/>
                    </a:lnTo>
                    <a:lnTo>
                      <a:pt x="1678" y="1343"/>
                    </a:lnTo>
                    <a:lnTo>
                      <a:pt x="1678" y="1343"/>
                    </a:lnTo>
                    <a:lnTo>
                      <a:pt x="1669" y="1345"/>
                    </a:lnTo>
                    <a:lnTo>
                      <a:pt x="1660" y="1345"/>
                    </a:lnTo>
                    <a:lnTo>
                      <a:pt x="1650" y="1343"/>
                    </a:lnTo>
                    <a:lnTo>
                      <a:pt x="1640" y="1341"/>
                    </a:lnTo>
                    <a:lnTo>
                      <a:pt x="1640" y="1341"/>
                    </a:lnTo>
                    <a:lnTo>
                      <a:pt x="1627" y="1338"/>
                    </a:lnTo>
                    <a:lnTo>
                      <a:pt x="1617" y="1333"/>
                    </a:lnTo>
                    <a:lnTo>
                      <a:pt x="1608" y="1326"/>
                    </a:lnTo>
                    <a:lnTo>
                      <a:pt x="1602" y="1317"/>
                    </a:lnTo>
                    <a:lnTo>
                      <a:pt x="1596" y="1309"/>
                    </a:lnTo>
                    <a:lnTo>
                      <a:pt x="1593" y="1299"/>
                    </a:lnTo>
                    <a:lnTo>
                      <a:pt x="1591" y="1288"/>
                    </a:lnTo>
                    <a:lnTo>
                      <a:pt x="1590" y="1276"/>
                    </a:lnTo>
                    <a:lnTo>
                      <a:pt x="1591" y="1264"/>
                    </a:lnTo>
                    <a:lnTo>
                      <a:pt x="1592" y="1252"/>
                    </a:lnTo>
                    <a:lnTo>
                      <a:pt x="1596" y="1228"/>
                    </a:lnTo>
                    <a:lnTo>
                      <a:pt x="1602" y="1204"/>
                    </a:lnTo>
                    <a:lnTo>
                      <a:pt x="1608" y="1182"/>
                    </a:lnTo>
                    <a:lnTo>
                      <a:pt x="1608" y="1182"/>
                    </a:lnTo>
                    <a:lnTo>
                      <a:pt x="1612" y="1169"/>
                    </a:lnTo>
                    <a:lnTo>
                      <a:pt x="1613" y="1156"/>
                    </a:lnTo>
                    <a:lnTo>
                      <a:pt x="1614" y="1143"/>
                    </a:lnTo>
                    <a:lnTo>
                      <a:pt x="1614" y="1130"/>
                    </a:lnTo>
                    <a:lnTo>
                      <a:pt x="1614" y="1117"/>
                    </a:lnTo>
                    <a:lnTo>
                      <a:pt x="1612" y="1104"/>
                    </a:lnTo>
                    <a:lnTo>
                      <a:pt x="1607" y="1078"/>
                    </a:lnTo>
                    <a:lnTo>
                      <a:pt x="1607" y="1078"/>
                    </a:lnTo>
                    <a:lnTo>
                      <a:pt x="1637" y="1096"/>
                    </a:lnTo>
                    <a:lnTo>
                      <a:pt x="1652" y="1105"/>
                    </a:lnTo>
                    <a:lnTo>
                      <a:pt x="1667" y="1112"/>
                    </a:lnTo>
                    <a:lnTo>
                      <a:pt x="1667" y="1112"/>
                    </a:lnTo>
                    <a:lnTo>
                      <a:pt x="1678" y="1117"/>
                    </a:lnTo>
                    <a:lnTo>
                      <a:pt x="1689" y="1121"/>
                    </a:lnTo>
                    <a:lnTo>
                      <a:pt x="1689" y="1121"/>
                    </a:lnTo>
                    <a:lnTo>
                      <a:pt x="1746" y="1140"/>
                    </a:lnTo>
                    <a:lnTo>
                      <a:pt x="1775" y="1148"/>
                    </a:lnTo>
                    <a:lnTo>
                      <a:pt x="1805" y="1157"/>
                    </a:lnTo>
                    <a:lnTo>
                      <a:pt x="1835" y="1165"/>
                    </a:lnTo>
                    <a:lnTo>
                      <a:pt x="1865" y="1171"/>
                    </a:lnTo>
                    <a:lnTo>
                      <a:pt x="1896" y="1177"/>
                    </a:lnTo>
                    <a:lnTo>
                      <a:pt x="1926" y="1180"/>
                    </a:lnTo>
                    <a:lnTo>
                      <a:pt x="1957" y="1182"/>
                    </a:lnTo>
                    <a:lnTo>
                      <a:pt x="1987" y="1183"/>
                    </a:lnTo>
                    <a:lnTo>
                      <a:pt x="2018" y="1182"/>
                    </a:lnTo>
                    <a:lnTo>
                      <a:pt x="2048" y="1179"/>
                    </a:lnTo>
                    <a:lnTo>
                      <a:pt x="2078" y="1172"/>
                    </a:lnTo>
                    <a:lnTo>
                      <a:pt x="2093" y="1169"/>
                    </a:lnTo>
                    <a:lnTo>
                      <a:pt x="2107" y="1165"/>
                    </a:lnTo>
                    <a:lnTo>
                      <a:pt x="2122" y="1159"/>
                    </a:lnTo>
                    <a:lnTo>
                      <a:pt x="2137" y="1153"/>
                    </a:lnTo>
                    <a:lnTo>
                      <a:pt x="2151" y="1146"/>
                    </a:lnTo>
                    <a:lnTo>
                      <a:pt x="2165" y="1139"/>
                    </a:lnTo>
                    <a:lnTo>
                      <a:pt x="2165" y="1139"/>
                    </a:lnTo>
                    <a:lnTo>
                      <a:pt x="2187" y="1126"/>
                    </a:lnTo>
                    <a:lnTo>
                      <a:pt x="2206" y="1110"/>
                    </a:lnTo>
                    <a:lnTo>
                      <a:pt x="2226" y="1094"/>
                    </a:lnTo>
                    <a:lnTo>
                      <a:pt x="2243" y="1077"/>
                    </a:lnTo>
                    <a:lnTo>
                      <a:pt x="2260" y="1057"/>
                    </a:lnTo>
                    <a:lnTo>
                      <a:pt x="2275" y="1036"/>
                    </a:lnTo>
                    <a:lnTo>
                      <a:pt x="2289" y="1014"/>
                    </a:lnTo>
                    <a:lnTo>
                      <a:pt x="2302" y="992"/>
                    </a:lnTo>
                    <a:lnTo>
                      <a:pt x="2313" y="969"/>
                    </a:lnTo>
                    <a:lnTo>
                      <a:pt x="2324" y="945"/>
                    </a:lnTo>
                    <a:lnTo>
                      <a:pt x="2333" y="920"/>
                    </a:lnTo>
                    <a:lnTo>
                      <a:pt x="2341" y="895"/>
                    </a:lnTo>
                    <a:lnTo>
                      <a:pt x="2348" y="870"/>
                    </a:lnTo>
                    <a:lnTo>
                      <a:pt x="2353" y="844"/>
                    </a:lnTo>
                    <a:lnTo>
                      <a:pt x="2358" y="819"/>
                    </a:lnTo>
                    <a:lnTo>
                      <a:pt x="2361" y="794"/>
                    </a:lnTo>
                    <a:lnTo>
                      <a:pt x="2361" y="794"/>
                    </a:lnTo>
                    <a:lnTo>
                      <a:pt x="2363" y="771"/>
                    </a:lnTo>
                    <a:lnTo>
                      <a:pt x="2364" y="746"/>
                    </a:lnTo>
                    <a:lnTo>
                      <a:pt x="2365" y="721"/>
                    </a:lnTo>
                    <a:lnTo>
                      <a:pt x="2364" y="694"/>
                    </a:lnTo>
                    <a:lnTo>
                      <a:pt x="2363" y="667"/>
                    </a:lnTo>
                    <a:lnTo>
                      <a:pt x="2361" y="640"/>
                    </a:lnTo>
                    <a:lnTo>
                      <a:pt x="2359" y="611"/>
                    </a:lnTo>
                    <a:lnTo>
                      <a:pt x="2355" y="583"/>
                    </a:lnTo>
                    <a:lnTo>
                      <a:pt x="2351" y="554"/>
                    </a:lnTo>
                    <a:lnTo>
                      <a:pt x="2347" y="526"/>
                    </a:lnTo>
                    <a:lnTo>
                      <a:pt x="2341" y="498"/>
                    </a:lnTo>
                    <a:lnTo>
                      <a:pt x="2335" y="471"/>
                    </a:lnTo>
                    <a:lnTo>
                      <a:pt x="2328" y="445"/>
                    </a:lnTo>
                    <a:lnTo>
                      <a:pt x="2321" y="419"/>
                    </a:lnTo>
                    <a:lnTo>
                      <a:pt x="2312" y="395"/>
                    </a:lnTo>
                    <a:lnTo>
                      <a:pt x="2303" y="372"/>
                    </a:lnTo>
                    <a:lnTo>
                      <a:pt x="2303" y="372"/>
                    </a:lnTo>
                    <a:close/>
                    <a:moveTo>
                      <a:pt x="1080" y="332"/>
                    </a:moveTo>
                    <a:lnTo>
                      <a:pt x="1080" y="332"/>
                    </a:lnTo>
                    <a:lnTo>
                      <a:pt x="1051" y="342"/>
                    </a:lnTo>
                    <a:lnTo>
                      <a:pt x="1022" y="352"/>
                    </a:lnTo>
                    <a:lnTo>
                      <a:pt x="994" y="361"/>
                    </a:lnTo>
                    <a:lnTo>
                      <a:pt x="965" y="368"/>
                    </a:lnTo>
                    <a:lnTo>
                      <a:pt x="965" y="368"/>
                    </a:lnTo>
                    <a:lnTo>
                      <a:pt x="937" y="404"/>
                    </a:lnTo>
                    <a:lnTo>
                      <a:pt x="927" y="421"/>
                    </a:lnTo>
                    <a:lnTo>
                      <a:pt x="917" y="437"/>
                    </a:lnTo>
                    <a:lnTo>
                      <a:pt x="908" y="454"/>
                    </a:lnTo>
                    <a:lnTo>
                      <a:pt x="900" y="473"/>
                    </a:lnTo>
                    <a:lnTo>
                      <a:pt x="895" y="495"/>
                    </a:lnTo>
                    <a:lnTo>
                      <a:pt x="891" y="520"/>
                    </a:lnTo>
                    <a:lnTo>
                      <a:pt x="891" y="520"/>
                    </a:lnTo>
                    <a:lnTo>
                      <a:pt x="885" y="476"/>
                    </a:lnTo>
                    <a:lnTo>
                      <a:pt x="884" y="460"/>
                    </a:lnTo>
                    <a:lnTo>
                      <a:pt x="884" y="446"/>
                    </a:lnTo>
                    <a:lnTo>
                      <a:pt x="886" y="432"/>
                    </a:lnTo>
                    <a:lnTo>
                      <a:pt x="892" y="419"/>
                    </a:lnTo>
                    <a:lnTo>
                      <a:pt x="898" y="402"/>
                    </a:lnTo>
                    <a:lnTo>
                      <a:pt x="909" y="385"/>
                    </a:lnTo>
                    <a:lnTo>
                      <a:pt x="909" y="385"/>
                    </a:lnTo>
                    <a:lnTo>
                      <a:pt x="895" y="393"/>
                    </a:lnTo>
                    <a:lnTo>
                      <a:pt x="880" y="405"/>
                    </a:lnTo>
                    <a:lnTo>
                      <a:pt x="880" y="405"/>
                    </a:lnTo>
                    <a:lnTo>
                      <a:pt x="871" y="414"/>
                    </a:lnTo>
                    <a:lnTo>
                      <a:pt x="862" y="424"/>
                    </a:lnTo>
                    <a:lnTo>
                      <a:pt x="854" y="437"/>
                    </a:lnTo>
                    <a:lnTo>
                      <a:pt x="845" y="451"/>
                    </a:lnTo>
                    <a:lnTo>
                      <a:pt x="827" y="483"/>
                    </a:lnTo>
                    <a:lnTo>
                      <a:pt x="810" y="518"/>
                    </a:lnTo>
                    <a:lnTo>
                      <a:pt x="795" y="554"/>
                    </a:lnTo>
                    <a:lnTo>
                      <a:pt x="780" y="587"/>
                    </a:lnTo>
                    <a:lnTo>
                      <a:pt x="757" y="641"/>
                    </a:lnTo>
                    <a:lnTo>
                      <a:pt x="757" y="641"/>
                    </a:lnTo>
                    <a:lnTo>
                      <a:pt x="759" y="633"/>
                    </a:lnTo>
                    <a:lnTo>
                      <a:pt x="759" y="633"/>
                    </a:lnTo>
                    <a:lnTo>
                      <a:pt x="766" y="605"/>
                    </a:lnTo>
                    <a:lnTo>
                      <a:pt x="775" y="571"/>
                    </a:lnTo>
                    <a:lnTo>
                      <a:pt x="787" y="534"/>
                    </a:lnTo>
                    <a:lnTo>
                      <a:pt x="800" y="496"/>
                    </a:lnTo>
                    <a:lnTo>
                      <a:pt x="814" y="459"/>
                    </a:lnTo>
                    <a:lnTo>
                      <a:pt x="822" y="441"/>
                    </a:lnTo>
                    <a:lnTo>
                      <a:pt x="830" y="425"/>
                    </a:lnTo>
                    <a:lnTo>
                      <a:pt x="837" y="410"/>
                    </a:lnTo>
                    <a:lnTo>
                      <a:pt x="846" y="397"/>
                    </a:lnTo>
                    <a:lnTo>
                      <a:pt x="855" y="385"/>
                    </a:lnTo>
                    <a:lnTo>
                      <a:pt x="862" y="376"/>
                    </a:lnTo>
                    <a:lnTo>
                      <a:pt x="862" y="376"/>
                    </a:lnTo>
                    <a:lnTo>
                      <a:pt x="873" y="366"/>
                    </a:lnTo>
                    <a:lnTo>
                      <a:pt x="882" y="359"/>
                    </a:lnTo>
                    <a:lnTo>
                      <a:pt x="890" y="353"/>
                    </a:lnTo>
                    <a:lnTo>
                      <a:pt x="898" y="349"/>
                    </a:lnTo>
                    <a:lnTo>
                      <a:pt x="907" y="347"/>
                    </a:lnTo>
                    <a:lnTo>
                      <a:pt x="917" y="344"/>
                    </a:lnTo>
                    <a:lnTo>
                      <a:pt x="943" y="342"/>
                    </a:lnTo>
                    <a:lnTo>
                      <a:pt x="943" y="342"/>
                    </a:lnTo>
                    <a:lnTo>
                      <a:pt x="1019" y="335"/>
                    </a:lnTo>
                    <a:lnTo>
                      <a:pt x="1095" y="326"/>
                    </a:lnTo>
                    <a:lnTo>
                      <a:pt x="1095" y="326"/>
                    </a:lnTo>
                    <a:lnTo>
                      <a:pt x="1080" y="332"/>
                    </a:lnTo>
                    <a:lnTo>
                      <a:pt x="1080" y="332"/>
                    </a:lnTo>
                    <a:close/>
                    <a:moveTo>
                      <a:pt x="1336" y="485"/>
                    </a:moveTo>
                    <a:lnTo>
                      <a:pt x="1336" y="485"/>
                    </a:lnTo>
                    <a:lnTo>
                      <a:pt x="1336" y="485"/>
                    </a:lnTo>
                    <a:lnTo>
                      <a:pt x="1336" y="485"/>
                    </a:lnTo>
                    <a:lnTo>
                      <a:pt x="1333" y="471"/>
                    </a:lnTo>
                    <a:lnTo>
                      <a:pt x="1332" y="456"/>
                    </a:lnTo>
                    <a:lnTo>
                      <a:pt x="1331" y="442"/>
                    </a:lnTo>
                    <a:lnTo>
                      <a:pt x="1332" y="429"/>
                    </a:lnTo>
                    <a:lnTo>
                      <a:pt x="1334" y="417"/>
                    </a:lnTo>
                    <a:lnTo>
                      <a:pt x="1337" y="405"/>
                    </a:lnTo>
                    <a:lnTo>
                      <a:pt x="1343" y="395"/>
                    </a:lnTo>
                    <a:lnTo>
                      <a:pt x="1349" y="384"/>
                    </a:lnTo>
                    <a:lnTo>
                      <a:pt x="1357" y="374"/>
                    </a:lnTo>
                    <a:lnTo>
                      <a:pt x="1368" y="364"/>
                    </a:lnTo>
                    <a:lnTo>
                      <a:pt x="1379" y="355"/>
                    </a:lnTo>
                    <a:lnTo>
                      <a:pt x="1393" y="348"/>
                    </a:lnTo>
                    <a:lnTo>
                      <a:pt x="1409" y="339"/>
                    </a:lnTo>
                    <a:lnTo>
                      <a:pt x="1426" y="332"/>
                    </a:lnTo>
                    <a:lnTo>
                      <a:pt x="1447" y="326"/>
                    </a:lnTo>
                    <a:lnTo>
                      <a:pt x="1469" y="319"/>
                    </a:lnTo>
                    <a:lnTo>
                      <a:pt x="1469" y="319"/>
                    </a:lnTo>
                    <a:lnTo>
                      <a:pt x="1455" y="327"/>
                    </a:lnTo>
                    <a:lnTo>
                      <a:pt x="1455" y="327"/>
                    </a:lnTo>
                    <a:lnTo>
                      <a:pt x="1440" y="336"/>
                    </a:lnTo>
                    <a:lnTo>
                      <a:pt x="1426" y="344"/>
                    </a:lnTo>
                    <a:lnTo>
                      <a:pt x="1414" y="353"/>
                    </a:lnTo>
                    <a:lnTo>
                      <a:pt x="1403" y="362"/>
                    </a:lnTo>
                    <a:lnTo>
                      <a:pt x="1393" y="372"/>
                    </a:lnTo>
                    <a:lnTo>
                      <a:pt x="1384" y="381"/>
                    </a:lnTo>
                    <a:lnTo>
                      <a:pt x="1376" y="391"/>
                    </a:lnTo>
                    <a:lnTo>
                      <a:pt x="1369" y="401"/>
                    </a:lnTo>
                    <a:lnTo>
                      <a:pt x="1362" y="411"/>
                    </a:lnTo>
                    <a:lnTo>
                      <a:pt x="1357" y="421"/>
                    </a:lnTo>
                    <a:lnTo>
                      <a:pt x="1348" y="442"/>
                    </a:lnTo>
                    <a:lnTo>
                      <a:pt x="1342" y="463"/>
                    </a:lnTo>
                    <a:lnTo>
                      <a:pt x="1336" y="485"/>
                    </a:lnTo>
                    <a:lnTo>
                      <a:pt x="1336" y="485"/>
                    </a:lnTo>
                    <a:close/>
                    <a:moveTo>
                      <a:pt x="1594" y="1048"/>
                    </a:moveTo>
                    <a:lnTo>
                      <a:pt x="1594" y="1048"/>
                    </a:lnTo>
                    <a:lnTo>
                      <a:pt x="1582" y="1056"/>
                    </a:lnTo>
                    <a:lnTo>
                      <a:pt x="1572" y="1062"/>
                    </a:lnTo>
                    <a:lnTo>
                      <a:pt x="1569" y="1066"/>
                    </a:lnTo>
                    <a:lnTo>
                      <a:pt x="1566" y="1070"/>
                    </a:lnTo>
                    <a:lnTo>
                      <a:pt x="1559" y="1083"/>
                    </a:lnTo>
                    <a:lnTo>
                      <a:pt x="1559" y="1083"/>
                    </a:lnTo>
                    <a:lnTo>
                      <a:pt x="1546" y="1112"/>
                    </a:lnTo>
                    <a:lnTo>
                      <a:pt x="1534" y="1143"/>
                    </a:lnTo>
                    <a:lnTo>
                      <a:pt x="1534" y="1143"/>
                    </a:lnTo>
                    <a:lnTo>
                      <a:pt x="1533" y="1147"/>
                    </a:lnTo>
                    <a:lnTo>
                      <a:pt x="1533" y="1147"/>
                    </a:lnTo>
                    <a:lnTo>
                      <a:pt x="1533" y="1145"/>
                    </a:lnTo>
                    <a:lnTo>
                      <a:pt x="1533" y="1145"/>
                    </a:lnTo>
                    <a:lnTo>
                      <a:pt x="1534" y="1141"/>
                    </a:lnTo>
                    <a:lnTo>
                      <a:pt x="1534" y="1141"/>
                    </a:lnTo>
                    <a:lnTo>
                      <a:pt x="1543" y="1087"/>
                    </a:lnTo>
                    <a:lnTo>
                      <a:pt x="1543" y="1087"/>
                    </a:lnTo>
                    <a:lnTo>
                      <a:pt x="1545" y="1074"/>
                    </a:lnTo>
                    <a:lnTo>
                      <a:pt x="1547" y="1063"/>
                    </a:lnTo>
                    <a:lnTo>
                      <a:pt x="1551" y="1055"/>
                    </a:lnTo>
                    <a:lnTo>
                      <a:pt x="1555" y="1048"/>
                    </a:lnTo>
                    <a:lnTo>
                      <a:pt x="1562" y="1043"/>
                    </a:lnTo>
                    <a:lnTo>
                      <a:pt x="1569" y="1038"/>
                    </a:lnTo>
                    <a:lnTo>
                      <a:pt x="1580" y="1035"/>
                    </a:lnTo>
                    <a:lnTo>
                      <a:pt x="1593" y="1033"/>
                    </a:lnTo>
                    <a:lnTo>
                      <a:pt x="1593" y="1033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50" y="1022"/>
                    </a:lnTo>
                    <a:lnTo>
                      <a:pt x="1622" y="1035"/>
                    </a:lnTo>
                    <a:lnTo>
                      <a:pt x="1594" y="1048"/>
                    </a:lnTo>
                    <a:lnTo>
                      <a:pt x="1594" y="1048"/>
                    </a:lnTo>
                    <a:close/>
                    <a:moveTo>
                      <a:pt x="1710" y="566"/>
                    </a:moveTo>
                    <a:lnTo>
                      <a:pt x="1710" y="566"/>
                    </a:lnTo>
                    <a:lnTo>
                      <a:pt x="1680" y="575"/>
                    </a:lnTo>
                    <a:lnTo>
                      <a:pt x="1650" y="587"/>
                    </a:lnTo>
                    <a:lnTo>
                      <a:pt x="1620" y="603"/>
                    </a:lnTo>
                    <a:lnTo>
                      <a:pt x="1591" y="620"/>
                    </a:lnTo>
                    <a:lnTo>
                      <a:pt x="1564" y="640"/>
                    </a:lnTo>
                    <a:lnTo>
                      <a:pt x="1536" y="660"/>
                    </a:lnTo>
                    <a:lnTo>
                      <a:pt x="1511" y="683"/>
                    </a:lnTo>
                    <a:lnTo>
                      <a:pt x="1499" y="695"/>
                    </a:lnTo>
                    <a:lnTo>
                      <a:pt x="1489" y="708"/>
                    </a:lnTo>
                    <a:lnTo>
                      <a:pt x="1489" y="708"/>
                    </a:lnTo>
                    <a:lnTo>
                      <a:pt x="1485" y="712"/>
                    </a:lnTo>
                    <a:lnTo>
                      <a:pt x="1485" y="712"/>
                    </a:lnTo>
                    <a:lnTo>
                      <a:pt x="1491" y="700"/>
                    </a:lnTo>
                    <a:lnTo>
                      <a:pt x="1496" y="688"/>
                    </a:lnTo>
                    <a:lnTo>
                      <a:pt x="1496" y="688"/>
                    </a:lnTo>
                    <a:lnTo>
                      <a:pt x="1504" y="675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12" y="661"/>
                    </a:lnTo>
                    <a:lnTo>
                      <a:pt x="1523" y="649"/>
                    </a:lnTo>
                    <a:lnTo>
                      <a:pt x="1534" y="637"/>
                    </a:lnTo>
                    <a:lnTo>
                      <a:pt x="1546" y="627"/>
                    </a:lnTo>
                    <a:lnTo>
                      <a:pt x="1558" y="617"/>
                    </a:lnTo>
                    <a:lnTo>
                      <a:pt x="1558" y="617"/>
                    </a:lnTo>
                    <a:lnTo>
                      <a:pt x="1556" y="612"/>
                    </a:lnTo>
                    <a:lnTo>
                      <a:pt x="1556" y="612"/>
                    </a:lnTo>
                    <a:lnTo>
                      <a:pt x="1553" y="606"/>
                    </a:lnTo>
                    <a:lnTo>
                      <a:pt x="1547" y="600"/>
                    </a:lnTo>
                    <a:lnTo>
                      <a:pt x="1542" y="597"/>
                    </a:lnTo>
                    <a:lnTo>
                      <a:pt x="1536" y="594"/>
                    </a:lnTo>
                    <a:lnTo>
                      <a:pt x="1529" y="592"/>
                    </a:lnTo>
                    <a:lnTo>
                      <a:pt x="1522" y="592"/>
                    </a:lnTo>
                    <a:lnTo>
                      <a:pt x="1516" y="593"/>
                    </a:lnTo>
                    <a:lnTo>
                      <a:pt x="1509" y="595"/>
                    </a:lnTo>
                    <a:lnTo>
                      <a:pt x="1509" y="595"/>
                    </a:lnTo>
                    <a:lnTo>
                      <a:pt x="1503" y="599"/>
                    </a:lnTo>
                    <a:lnTo>
                      <a:pt x="1497" y="604"/>
                    </a:lnTo>
                    <a:lnTo>
                      <a:pt x="1494" y="609"/>
                    </a:lnTo>
                    <a:lnTo>
                      <a:pt x="1491" y="616"/>
                    </a:lnTo>
                    <a:lnTo>
                      <a:pt x="1489" y="622"/>
                    </a:lnTo>
                    <a:lnTo>
                      <a:pt x="1489" y="629"/>
                    </a:lnTo>
                    <a:lnTo>
                      <a:pt x="1490" y="635"/>
                    </a:lnTo>
                    <a:lnTo>
                      <a:pt x="1492" y="643"/>
                    </a:lnTo>
                    <a:lnTo>
                      <a:pt x="1492" y="643"/>
                    </a:lnTo>
                    <a:lnTo>
                      <a:pt x="1495" y="647"/>
                    </a:lnTo>
                    <a:lnTo>
                      <a:pt x="1498" y="652"/>
                    </a:lnTo>
                    <a:lnTo>
                      <a:pt x="1498" y="652"/>
                    </a:lnTo>
                    <a:lnTo>
                      <a:pt x="1492" y="646"/>
                    </a:lnTo>
                    <a:lnTo>
                      <a:pt x="1485" y="639"/>
                    </a:lnTo>
                    <a:lnTo>
                      <a:pt x="1480" y="631"/>
                    </a:lnTo>
                    <a:lnTo>
                      <a:pt x="1475" y="623"/>
                    </a:lnTo>
                    <a:lnTo>
                      <a:pt x="1475" y="623"/>
                    </a:lnTo>
                    <a:lnTo>
                      <a:pt x="1472" y="614"/>
                    </a:lnTo>
                    <a:lnTo>
                      <a:pt x="1469" y="605"/>
                    </a:lnTo>
                    <a:lnTo>
                      <a:pt x="1468" y="596"/>
                    </a:lnTo>
                    <a:lnTo>
                      <a:pt x="1468" y="587"/>
                    </a:lnTo>
                    <a:lnTo>
                      <a:pt x="1468" y="587"/>
                    </a:lnTo>
                    <a:lnTo>
                      <a:pt x="1452" y="599"/>
                    </a:lnTo>
                    <a:lnTo>
                      <a:pt x="1436" y="610"/>
                    </a:lnTo>
                    <a:lnTo>
                      <a:pt x="1419" y="620"/>
                    </a:lnTo>
                    <a:lnTo>
                      <a:pt x="1403" y="628"/>
                    </a:lnTo>
                    <a:lnTo>
                      <a:pt x="1403" y="628"/>
                    </a:lnTo>
                    <a:lnTo>
                      <a:pt x="1404" y="627"/>
                    </a:lnTo>
                    <a:lnTo>
                      <a:pt x="1404" y="627"/>
                    </a:lnTo>
                    <a:lnTo>
                      <a:pt x="1416" y="615"/>
                    </a:lnTo>
                    <a:lnTo>
                      <a:pt x="1429" y="599"/>
                    </a:lnTo>
                    <a:lnTo>
                      <a:pt x="1456" y="567"/>
                    </a:lnTo>
                    <a:lnTo>
                      <a:pt x="1469" y="549"/>
                    </a:lnTo>
                    <a:lnTo>
                      <a:pt x="1483" y="534"/>
                    </a:lnTo>
                    <a:lnTo>
                      <a:pt x="1496" y="522"/>
                    </a:lnTo>
                    <a:lnTo>
                      <a:pt x="1508" y="512"/>
                    </a:lnTo>
                    <a:lnTo>
                      <a:pt x="1508" y="512"/>
                    </a:lnTo>
                    <a:lnTo>
                      <a:pt x="1515" y="508"/>
                    </a:lnTo>
                    <a:lnTo>
                      <a:pt x="1521" y="505"/>
                    </a:lnTo>
                    <a:lnTo>
                      <a:pt x="1536" y="498"/>
                    </a:lnTo>
                    <a:lnTo>
                      <a:pt x="1552" y="494"/>
                    </a:lnTo>
                    <a:lnTo>
                      <a:pt x="1568" y="490"/>
                    </a:lnTo>
                    <a:lnTo>
                      <a:pt x="1600" y="484"/>
                    </a:lnTo>
                    <a:lnTo>
                      <a:pt x="1616" y="480"/>
                    </a:lnTo>
                    <a:lnTo>
                      <a:pt x="1632" y="474"/>
                    </a:lnTo>
                    <a:lnTo>
                      <a:pt x="1632" y="474"/>
                    </a:lnTo>
                    <a:lnTo>
                      <a:pt x="1630" y="475"/>
                    </a:lnTo>
                    <a:lnTo>
                      <a:pt x="1630" y="475"/>
                    </a:lnTo>
                    <a:lnTo>
                      <a:pt x="1619" y="484"/>
                    </a:lnTo>
                    <a:lnTo>
                      <a:pt x="1607" y="492"/>
                    </a:lnTo>
                    <a:lnTo>
                      <a:pt x="1581" y="507"/>
                    </a:lnTo>
                    <a:lnTo>
                      <a:pt x="1581" y="507"/>
                    </a:lnTo>
                    <a:lnTo>
                      <a:pt x="1589" y="510"/>
                    </a:lnTo>
                    <a:lnTo>
                      <a:pt x="1596" y="513"/>
                    </a:lnTo>
                    <a:lnTo>
                      <a:pt x="1603" y="518"/>
                    </a:lnTo>
                    <a:lnTo>
                      <a:pt x="1609" y="523"/>
                    </a:lnTo>
                    <a:lnTo>
                      <a:pt x="1615" y="529"/>
                    </a:lnTo>
                    <a:lnTo>
                      <a:pt x="1620" y="535"/>
                    </a:lnTo>
                    <a:lnTo>
                      <a:pt x="1625" y="542"/>
                    </a:lnTo>
                    <a:lnTo>
                      <a:pt x="1629" y="549"/>
                    </a:lnTo>
                    <a:lnTo>
                      <a:pt x="1629" y="549"/>
                    </a:lnTo>
                    <a:lnTo>
                      <a:pt x="1634" y="563"/>
                    </a:lnTo>
                    <a:lnTo>
                      <a:pt x="1637" y="576"/>
                    </a:lnTo>
                    <a:lnTo>
                      <a:pt x="1637" y="576"/>
                    </a:lnTo>
                    <a:lnTo>
                      <a:pt x="1650" y="573"/>
                    </a:lnTo>
                    <a:lnTo>
                      <a:pt x="1663" y="570"/>
                    </a:lnTo>
                    <a:lnTo>
                      <a:pt x="1663" y="570"/>
                    </a:lnTo>
                    <a:lnTo>
                      <a:pt x="1676" y="567"/>
                    </a:lnTo>
                    <a:lnTo>
                      <a:pt x="1689" y="566"/>
                    </a:lnTo>
                    <a:lnTo>
                      <a:pt x="1701" y="565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3" y="563"/>
                    </a:lnTo>
                    <a:lnTo>
                      <a:pt x="1714" y="563"/>
                    </a:lnTo>
                    <a:lnTo>
                      <a:pt x="1714" y="563"/>
                    </a:lnTo>
                    <a:lnTo>
                      <a:pt x="1710" y="566"/>
                    </a:lnTo>
                    <a:lnTo>
                      <a:pt x="1710" y="566"/>
                    </a:lnTo>
                    <a:close/>
                    <a:moveTo>
                      <a:pt x="2265" y="336"/>
                    </a:moveTo>
                    <a:lnTo>
                      <a:pt x="2265" y="336"/>
                    </a:lnTo>
                    <a:lnTo>
                      <a:pt x="2265" y="336"/>
                    </a:lnTo>
                    <a:lnTo>
                      <a:pt x="2265" y="336"/>
                    </a:lnTo>
                    <a:lnTo>
                      <a:pt x="2257" y="361"/>
                    </a:lnTo>
                    <a:lnTo>
                      <a:pt x="2248" y="385"/>
                    </a:lnTo>
                    <a:lnTo>
                      <a:pt x="2242" y="397"/>
                    </a:lnTo>
                    <a:lnTo>
                      <a:pt x="2237" y="408"/>
                    </a:lnTo>
                    <a:lnTo>
                      <a:pt x="2229" y="419"/>
                    </a:lnTo>
                    <a:lnTo>
                      <a:pt x="2223" y="428"/>
                    </a:lnTo>
                    <a:lnTo>
                      <a:pt x="2214" y="438"/>
                    </a:lnTo>
                    <a:lnTo>
                      <a:pt x="2205" y="448"/>
                    </a:lnTo>
                    <a:lnTo>
                      <a:pt x="2196" y="457"/>
                    </a:lnTo>
                    <a:lnTo>
                      <a:pt x="2186" y="464"/>
                    </a:lnTo>
                    <a:lnTo>
                      <a:pt x="2175" y="472"/>
                    </a:lnTo>
                    <a:lnTo>
                      <a:pt x="2164" y="478"/>
                    </a:lnTo>
                    <a:lnTo>
                      <a:pt x="2151" y="484"/>
                    </a:lnTo>
                    <a:lnTo>
                      <a:pt x="2138" y="489"/>
                    </a:lnTo>
                    <a:lnTo>
                      <a:pt x="2138" y="489"/>
                    </a:lnTo>
                    <a:lnTo>
                      <a:pt x="2125" y="494"/>
                    </a:lnTo>
                    <a:lnTo>
                      <a:pt x="2113" y="495"/>
                    </a:lnTo>
                    <a:lnTo>
                      <a:pt x="2101" y="495"/>
                    </a:lnTo>
                    <a:lnTo>
                      <a:pt x="2089" y="493"/>
                    </a:lnTo>
                    <a:lnTo>
                      <a:pt x="2078" y="490"/>
                    </a:lnTo>
                    <a:lnTo>
                      <a:pt x="2066" y="486"/>
                    </a:lnTo>
                    <a:lnTo>
                      <a:pt x="2040" y="478"/>
                    </a:lnTo>
                    <a:lnTo>
                      <a:pt x="2040" y="478"/>
                    </a:lnTo>
                    <a:lnTo>
                      <a:pt x="2048" y="480"/>
                    </a:lnTo>
                    <a:lnTo>
                      <a:pt x="2048" y="480"/>
                    </a:lnTo>
                    <a:lnTo>
                      <a:pt x="2070" y="482"/>
                    </a:lnTo>
                    <a:lnTo>
                      <a:pt x="2080" y="482"/>
                    </a:lnTo>
                    <a:lnTo>
                      <a:pt x="2090" y="482"/>
                    </a:lnTo>
                    <a:lnTo>
                      <a:pt x="2099" y="482"/>
                    </a:lnTo>
                    <a:lnTo>
                      <a:pt x="2109" y="480"/>
                    </a:lnTo>
                    <a:lnTo>
                      <a:pt x="2119" y="476"/>
                    </a:lnTo>
                    <a:lnTo>
                      <a:pt x="2130" y="471"/>
                    </a:lnTo>
                    <a:lnTo>
                      <a:pt x="2130" y="471"/>
                    </a:lnTo>
                    <a:lnTo>
                      <a:pt x="2152" y="459"/>
                    </a:lnTo>
                    <a:lnTo>
                      <a:pt x="2172" y="446"/>
                    </a:lnTo>
                    <a:lnTo>
                      <a:pt x="2191" y="431"/>
                    </a:lnTo>
                    <a:lnTo>
                      <a:pt x="2208" y="414"/>
                    </a:lnTo>
                    <a:lnTo>
                      <a:pt x="2225" y="397"/>
                    </a:lnTo>
                    <a:lnTo>
                      <a:pt x="2239" y="377"/>
                    </a:lnTo>
                    <a:lnTo>
                      <a:pt x="2253" y="358"/>
                    </a:lnTo>
                    <a:lnTo>
                      <a:pt x="2264" y="336"/>
                    </a:lnTo>
                    <a:lnTo>
                      <a:pt x="2264" y="336"/>
                    </a:lnTo>
                    <a:lnTo>
                      <a:pt x="2266" y="332"/>
                    </a:lnTo>
                    <a:lnTo>
                      <a:pt x="2266" y="332"/>
                    </a:lnTo>
                    <a:lnTo>
                      <a:pt x="2265" y="336"/>
                    </a:lnTo>
                    <a:lnTo>
                      <a:pt x="2265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0"/>
              <p:cNvSpPr>
                <a:spLocks/>
              </p:cNvSpPr>
              <p:nvPr/>
            </p:nvSpPr>
            <p:spPr bwMode="auto">
              <a:xfrm>
                <a:off x="9534525" y="3376613"/>
                <a:ext cx="298450" cy="469900"/>
              </a:xfrm>
              <a:custGeom>
                <a:avLst/>
                <a:gdLst>
                  <a:gd name="T0" fmla="*/ 163 w 188"/>
                  <a:gd name="T1" fmla="*/ 280 h 296"/>
                  <a:gd name="T2" fmla="*/ 166 w 188"/>
                  <a:gd name="T3" fmla="*/ 270 h 296"/>
                  <a:gd name="T4" fmla="*/ 188 w 188"/>
                  <a:gd name="T5" fmla="*/ 207 h 296"/>
                  <a:gd name="T6" fmla="*/ 175 w 188"/>
                  <a:gd name="T7" fmla="*/ 218 h 296"/>
                  <a:gd name="T8" fmla="*/ 146 w 188"/>
                  <a:gd name="T9" fmla="*/ 236 h 296"/>
                  <a:gd name="T10" fmla="*/ 131 w 188"/>
                  <a:gd name="T11" fmla="*/ 243 h 296"/>
                  <a:gd name="T12" fmla="*/ 104 w 188"/>
                  <a:gd name="T13" fmla="*/ 251 h 296"/>
                  <a:gd name="T14" fmla="*/ 91 w 188"/>
                  <a:gd name="T15" fmla="*/ 252 h 296"/>
                  <a:gd name="T16" fmla="*/ 82 w 188"/>
                  <a:gd name="T17" fmla="*/ 250 h 296"/>
                  <a:gd name="T18" fmla="*/ 74 w 188"/>
                  <a:gd name="T19" fmla="*/ 244 h 296"/>
                  <a:gd name="T20" fmla="*/ 65 w 188"/>
                  <a:gd name="T21" fmla="*/ 227 h 296"/>
                  <a:gd name="T22" fmla="*/ 49 w 188"/>
                  <a:gd name="T23" fmla="*/ 196 h 296"/>
                  <a:gd name="T24" fmla="*/ 65 w 188"/>
                  <a:gd name="T25" fmla="*/ 182 h 296"/>
                  <a:gd name="T26" fmla="*/ 74 w 188"/>
                  <a:gd name="T27" fmla="*/ 166 h 296"/>
                  <a:gd name="T28" fmla="*/ 81 w 188"/>
                  <a:gd name="T29" fmla="*/ 151 h 296"/>
                  <a:gd name="T30" fmla="*/ 86 w 188"/>
                  <a:gd name="T31" fmla="*/ 117 h 296"/>
                  <a:gd name="T32" fmla="*/ 87 w 188"/>
                  <a:gd name="T33" fmla="*/ 83 h 296"/>
                  <a:gd name="T34" fmla="*/ 90 w 188"/>
                  <a:gd name="T35" fmla="*/ 64 h 296"/>
                  <a:gd name="T36" fmla="*/ 94 w 188"/>
                  <a:gd name="T37" fmla="*/ 44 h 296"/>
                  <a:gd name="T38" fmla="*/ 102 w 188"/>
                  <a:gd name="T39" fmla="*/ 24 h 296"/>
                  <a:gd name="T40" fmla="*/ 112 w 188"/>
                  <a:gd name="T41" fmla="*/ 0 h 296"/>
                  <a:gd name="T42" fmla="*/ 79 w 188"/>
                  <a:gd name="T43" fmla="*/ 24 h 296"/>
                  <a:gd name="T44" fmla="*/ 55 w 188"/>
                  <a:gd name="T45" fmla="*/ 44 h 296"/>
                  <a:gd name="T46" fmla="*/ 33 w 188"/>
                  <a:gd name="T47" fmla="*/ 68 h 296"/>
                  <a:gd name="T48" fmla="*/ 16 w 188"/>
                  <a:gd name="T49" fmla="*/ 94 h 296"/>
                  <a:gd name="T50" fmla="*/ 4 w 188"/>
                  <a:gd name="T51" fmla="*/ 122 h 296"/>
                  <a:gd name="T52" fmla="*/ 0 w 188"/>
                  <a:gd name="T53" fmla="*/ 142 h 296"/>
                  <a:gd name="T54" fmla="*/ 1 w 188"/>
                  <a:gd name="T55" fmla="*/ 157 h 296"/>
                  <a:gd name="T56" fmla="*/ 6 w 188"/>
                  <a:gd name="T57" fmla="*/ 171 h 296"/>
                  <a:gd name="T58" fmla="*/ 12 w 188"/>
                  <a:gd name="T59" fmla="*/ 184 h 296"/>
                  <a:gd name="T60" fmla="*/ 17 w 188"/>
                  <a:gd name="T61" fmla="*/ 190 h 296"/>
                  <a:gd name="T62" fmla="*/ 23 w 188"/>
                  <a:gd name="T63" fmla="*/ 197 h 296"/>
                  <a:gd name="T64" fmla="*/ 39 w 188"/>
                  <a:gd name="T65" fmla="*/ 249 h 296"/>
                  <a:gd name="T66" fmla="*/ 46 w 188"/>
                  <a:gd name="T67" fmla="*/ 266 h 296"/>
                  <a:gd name="T68" fmla="*/ 56 w 188"/>
                  <a:gd name="T69" fmla="*/ 280 h 296"/>
                  <a:gd name="T70" fmla="*/ 67 w 188"/>
                  <a:gd name="T71" fmla="*/ 288 h 296"/>
                  <a:gd name="T72" fmla="*/ 81 w 188"/>
                  <a:gd name="T73" fmla="*/ 294 h 296"/>
                  <a:gd name="T74" fmla="*/ 96 w 188"/>
                  <a:gd name="T75" fmla="*/ 296 h 296"/>
                  <a:gd name="T76" fmla="*/ 112 w 188"/>
                  <a:gd name="T77" fmla="*/ 295 h 296"/>
                  <a:gd name="T78" fmla="*/ 146 w 188"/>
                  <a:gd name="T79" fmla="*/ 286 h 296"/>
                  <a:gd name="T80" fmla="*/ 163 w 188"/>
                  <a:gd name="T81" fmla="*/ 28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96">
                    <a:moveTo>
                      <a:pt x="163" y="280"/>
                    </a:moveTo>
                    <a:lnTo>
                      <a:pt x="163" y="280"/>
                    </a:lnTo>
                    <a:lnTo>
                      <a:pt x="166" y="270"/>
                    </a:lnTo>
                    <a:lnTo>
                      <a:pt x="166" y="270"/>
                    </a:lnTo>
                    <a:lnTo>
                      <a:pt x="177" y="237"/>
                    </a:lnTo>
                    <a:lnTo>
                      <a:pt x="188" y="207"/>
                    </a:lnTo>
                    <a:lnTo>
                      <a:pt x="188" y="207"/>
                    </a:lnTo>
                    <a:lnTo>
                      <a:pt x="175" y="218"/>
                    </a:lnTo>
                    <a:lnTo>
                      <a:pt x="161" y="227"/>
                    </a:lnTo>
                    <a:lnTo>
                      <a:pt x="146" y="236"/>
                    </a:lnTo>
                    <a:lnTo>
                      <a:pt x="131" y="243"/>
                    </a:lnTo>
                    <a:lnTo>
                      <a:pt x="131" y="243"/>
                    </a:lnTo>
                    <a:lnTo>
                      <a:pt x="111" y="250"/>
                    </a:lnTo>
                    <a:lnTo>
                      <a:pt x="104" y="251"/>
                    </a:lnTo>
                    <a:lnTo>
                      <a:pt x="97" y="252"/>
                    </a:lnTo>
                    <a:lnTo>
                      <a:pt x="91" y="252"/>
                    </a:lnTo>
                    <a:lnTo>
                      <a:pt x="86" y="251"/>
                    </a:lnTo>
                    <a:lnTo>
                      <a:pt x="82" y="250"/>
                    </a:lnTo>
                    <a:lnTo>
                      <a:pt x="78" y="247"/>
                    </a:lnTo>
                    <a:lnTo>
                      <a:pt x="74" y="244"/>
                    </a:lnTo>
                    <a:lnTo>
                      <a:pt x="71" y="239"/>
                    </a:lnTo>
                    <a:lnTo>
                      <a:pt x="65" y="227"/>
                    </a:lnTo>
                    <a:lnTo>
                      <a:pt x="49" y="196"/>
                    </a:lnTo>
                    <a:lnTo>
                      <a:pt x="49" y="196"/>
                    </a:lnTo>
                    <a:lnTo>
                      <a:pt x="57" y="189"/>
                    </a:lnTo>
                    <a:lnTo>
                      <a:pt x="65" y="182"/>
                    </a:lnTo>
                    <a:lnTo>
                      <a:pt x="70" y="174"/>
                    </a:lnTo>
                    <a:lnTo>
                      <a:pt x="74" y="166"/>
                    </a:lnTo>
                    <a:lnTo>
                      <a:pt x="78" y="159"/>
                    </a:lnTo>
                    <a:lnTo>
                      <a:pt x="81" y="151"/>
                    </a:lnTo>
                    <a:lnTo>
                      <a:pt x="84" y="135"/>
                    </a:lnTo>
                    <a:lnTo>
                      <a:pt x="86" y="117"/>
                    </a:lnTo>
                    <a:lnTo>
                      <a:pt x="87" y="100"/>
                    </a:lnTo>
                    <a:lnTo>
                      <a:pt x="87" y="83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2" y="54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102" y="24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1" y="15"/>
                    </a:lnTo>
                    <a:lnTo>
                      <a:pt x="79" y="24"/>
                    </a:lnTo>
                    <a:lnTo>
                      <a:pt x="67" y="33"/>
                    </a:lnTo>
                    <a:lnTo>
                      <a:pt x="55" y="44"/>
                    </a:lnTo>
                    <a:lnTo>
                      <a:pt x="44" y="56"/>
                    </a:lnTo>
                    <a:lnTo>
                      <a:pt x="33" y="68"/>
                    </a:lnTo>
                    <a:lnTo>
                      <a:pt x="23" y="81"/>
                    </a:lnTo>
                    <a:lnTo>
                      <a:pt x="16" y="94"/>
                    </a:lnTo>
                    <a:lnTo>
                      <a:pt x="9" y="108"/>
                    </a:lnTo>
                    <a:lnTo>
                      <a:pt x="4" y="122"/>
                    </a:lnTo>
                    <a:lnTo>
                      <a:pt x="1" y="136"/>
                    </a:lnTo>
                    <a:lnTo>
                      <a:pt x="0" y="142"/>
                    </a:lnTo>
                    <a:lnTo>
                      <a:pt x="0" y="150"/>
                    </a:lnTo>
                    <a:lnTo>
                      <a:pt x="1" y="157"/>
                    </a:lnTo>
                    <a:lnTo>
                      <a:pt x="2" y="163"/>
                    </a:lnTo>
                    <a:lnTo>
                      <a:pt x="6" y="171"/>
                    </a:lnTo>
                    <a:lnTo>
                      <a:pt x="8" y="177"/>
                    </a:lnTo>
                    <a:lnTo>
                      <a:pt x="12" y="184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33" y="233"/>
                    </a:lnTo>
                    <a:lnTo>
                      <a:pt x="39" y="249"/>
                    </a:lnTo>
                    <a:lnTo>
                      <a:pt x="46" y="266"/>
                    </a:lnTo>
                    <a:lnTo>
                      <a:pt x="46" y="266"/>
                    </a:lnTo>
                    <a:lnTo>
                      <a:pt x="50" y="273"/>
                    </a:lnTo>
                    <a:lnTo>
                      <a:pt x="56" y="280"/>
                    </a:lnTo>
                    <a:lnTo>
                      <a:pt x="61" y="284"/>
                    </a:lnTo>
                    <a:lnTo>
                      <a:pt x="67" y="288"/>
                    </a:lnTo>
                    <a:lnTo>
                      <a:pt x="74" y="292"/>
                    </a:lnTo>
                    <a:lnTo>
                      <a:pt x="81" y="294"/>
                    </a:lnTo>
                    <a:lnTo>
                      <a:pt x="89" y="295"/>
                    </a:lnTo>
                    <a:lnTo>
                      <a:pt x="96" y="296"/>
                    </a:lnTo>
                    <a:lnTo>
                      <a:pt x="105" y="295"/>
                    </a:lnTo>
                    <a:lnTo>
                      <a:pt x="112" y="295"/>
                    </a:lnTo>
                    <a:lnTo>
                      <a:pt x="130" y="292"/>
                    </a:lnTo>
                    <a:lnTo>
                      <a:pt x="146" y="286"/>
                    </a:lnTo>
                    <a:lnTo>
                      <a:pt x="163" y="280"/>
                    </a:lnTo>
                    <a:lnTo>
                      <a:pt x="163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1"/>
              <p:cNvSpPr>
                <a:spLocks/>
              </p:cNvSpPr>
              <p:nvPr/>
            </p:nvSpPr>
            <p:spPr bwMode="auto">
              <a:xfrm>
                <a:off x="9620250" y="4457700"/>
                <a:ext cx="414338" cy="582613"/>
              </a:xfrm>
              <a:custGeom>
                <a:avLst/>
                <a:gdLst>
                  <a:gd name="T0" fmla="*/ 100 w 261"/>
                  <a:gd name="T1" fmla="*/ 46 h 367"/>
                  <a:gd name="T2" fmla="*/ 100 w 261"/>
                  <a:gd name="T3" fmla="*/ 46 h 367"/>
                  <a:gd name="T4" fmla="*/ 94 w 261"/>
                  <a:gd name="T5" fmla="*/ 52 h 367"/>
                  <a:gd name="T6" fmla="*/ 94 w 261"/>
                  <a:gd name="T7" fmla="*/ 52 h 367"/>
                  <a:gd name="T8" fmla="*/ 21 w 261"/>
                  <a:gd name="T9" fmla="*/ 127 h 367"/>
                  <a:gd name="T10" fmla="*/ 21 w 261"/>
                  <a:gd name="T11" fmla="*/ 127 h 367"/>
                  <a:gd name="T12" fmla="*/ 9 w 261"/>
                  <a:gd name="T13" fmla="*/ 139 h 367"/>
                  <a:gd name="T14" fmla="*/ 5 w 261"/>
                  <a:gd name="T15" fmla="*/ 143 h 367"/>
                  <a:gd name="T16" fmla="*/ 3 w 261"/>
                  <a:gd name="T17" fmla="*/ 148 h 367"/>
                  <a:gd name="T18" fmla="*/ 1 w 261"/>
                  <a:gd name="T19" fmla="*/ 153 h 367"/>
                  <a:gd name="T20" fmla="*/ 0 w 261"/>
                  <a:gd name="T21" fmla="*/ 159 h 367"/>
                  <a:gd name="T22" fmla="*/ 1 w 261"/>
                  <a:gd name="T23" fmla="*/ 166 h 367"/>
                  <a:gd name="T24" fmla="*/ 2 w 261"/>
                  <a:gd name="T25" fmla="*/ 175 h 367"/>
                  <a:gd name="T26" fmla="*/ 2 w 261"/>
                  <a:gd name="T27" fmla="*/ 175 h 367"/>
                  <a:gd name="T28" fmla="*/ 4 w 261"/>
                  <a:gd name="T29" fmla="*/ 189 h 367"/>
                  <a:gd name="T30" fmla="*/ 8 w 261"/>
                  <a:gd name="T31" fmla="*/ 203 h 367"/>
                  <a:gd name="T32" fmla="*/ 14 w 261"/>
                  <a:gd name="T33" fmla="*/ 219 h 367"/>
                  <a:gd name="T34" fmla="*/ 21 w 261"/>
                  <a:gd name="T35" fmla="*/ 233 h 367"/>
                  <a:gd name="T36" fmla="*/ 29 w 261"/>
                  <a:gd name="T37" fmla="*/ 247 h 367"/>
                  <a:gd name="T38" fmla="*/ 39 w 261"/>
                  <a:gd name="T39" fmla="*/ 261 h 367"/>
                  <a:gd name="T40" fmla="*/ 50 w 261"/>
                  <a:gd name="T41" fmla="*/ 274 h 367"/>
                  <a:gd name="T42" fmla="*/ 62 w 261"/>
                  <a:gd name="T43" fmla="*/ 287 h 367"/>
                  <a:gd name="T44" fmla="*/ 62 w 261"/>
                  <a:gd name="T45" fmla="*/ 287 h 367"/>
                  <a:gd name="T46" fmla="*/ 64 w 261"/>
                  <a:gd name="T47" fmla="*/ 289 h 367"/>
                  <a:gd name="T48" fmla="*/ 64 w 261"/>
                  <a:gd name="T49" fmla="*/ 289 h 367"/>
                  <a:gd name="T50" fmla="*/ 78 w 261"/>
                  <a:gd name="T51" fmla="*/ 304 h 367"/>
                  <a:gd name="T52" fmla="*/ 99 w 261"/>
                  <a:gd name="T53" fmla="*/ 320 h 367"/>
                  <a:gd name="T54" fmla="*/ 124 w 261"/>
                  <a:gd name="T55" fmla="*/ 337 h 367"/>
                  <a:gd name="T56" fmla="*/ 137 w 261"/>
                  <a:gd name="T57" fmla="*/ 345 h 367"/>
                  <a:gd name="T58" fmla="*/ 150 w 261"/>
                  <a:gd name="T59" fmla="*/ 351 h 367"/>
                  <a:gd name="T60" fmla="*/ 163 w 261"/>
                  <a:gd name="T61" fmla="*/ 358 h 367"/>
                  <a:gd name="T62" fmla="*/ 177 w 261"/>
                  <a:gd name="T63" fmla="*/ 362 h 367"/>
                  <a:gd name="T64" fmla="*/ 190 w 261"/>
                  <a:gd name="T65" fmla="*/ 366 h 367"/>
                  <a:gd name="T66" fmla="*/ 202 w 261"/>
                  <a:gd name="T67" fmla="*/ 367 h 367"/>
                  <a:gd name="T68" fmla="*/ 214 w 261"/>
                  <a:gd name="T69" fmla="*/ 366 h 367"/>
                  <a:gd name="T70" fmla="*/ 221 w 261"/>
                  <a:gd name="T71" fmla="*/ 365 h 367"/>
                  <a:gd name="T72" fmla="*/ 226 w 261"/>
                  <a:gd name="T73" fmla="*/ 362 h 367"/>
                  <a:gd name="T74" fmla="*/ 231 w 261"/>
                  <a:gd name="T75" fmla="*/ 360 h 367"/>
                  <a:gd name="T76" fmla="*/ 236 w 261"/>
                  <a:gd name="T77" fmla="*/ 357 h 367"/>
                  <a:gd name="T78" fmla="*/ 240 w 261"/>
                  <a:gd name="T79" fmla="*/ 353 h 367"/>
                  <a:gd name="T80" fmla="*/ 245 w 261"/>
                  <a:gd name="T81" fmla="*/ 348 h 367"/>
                  <a:gd name="T82" fmla="*/ 245 w 261"/>
                  <a:gd name="T83" fmla="*/ 348 h 367"/>
                  <a:gd name="T84" fmla="*/ 250 w 261"/>
                  <a:gd name="T85" fmla="*/ 338 h 367"/>
                  <a:gd name="T86" fmla="*/ 254 w 261"/>
                  <a:gd name="T87" fmla="*/ 328 h 367"/>
                  <a:gd name="T88" fmla="*/ 259 w 261"/>
                  <a:gd name="T89" fmla="*/ 317 h 367"/>
                  <a:gd name="T90" fmla="*/ 261 w 261"/>
                  <a:gd name="T91" fmla="*/ 306 h 367"/>
                  <a:gd name="T92" fmla="*/ 261 w 261"/>
                  <a:gd name="T93" fmla="*/ 306 h 367"/>
                  <a:gd name="T94" fmla="*/ 261 w 261"/>
                  <a:gd name="T95" fmla="*/ 304 h 367"/>
                  <a:gd name="T96" fmla="*/ 261 w 261"/>
                  <a:gd name="T97" fmla="*/ 304 h 367"/>
                  <a:gd name="T98" fmla="*/ 239 w 261"/>
                  <a:gd name="T99" fmla="*/ 270 h 367"/>
                  <a:gd name="T100" fmla="*/ 219 w 261"/>
                  <a:gd name="T101" fmla="*/ 234 h 367"/>
                  <a:gd name="T102" fmla="*/ 198 w 261"/>
                  <a:gd name="T103" fmla="*/ 197 h 367"/>
                  <a:gd name="T104" fmla="*/ 179 w 261"/>
                  <a:gd name="T105" fmla="*/ 159 h 367"/>
                  <a:gd name="T106" fmla="*/ 161 w 261"/>
                  <a:gd name="T107" fmla="*/ 121 h 367"/>
                  <a:gd name="T108" fmla="*/ 144 w 261"/>
                  <a:gd name="T109" fmla="*/ 80 h 367"/>
                  <a:gd name="T110" fmla="*/ 130 w 261"/>
                  <a:gd name="T111" fmla="*/ 40 h 367"/>
                  <a:gd name="T112" fmla="*/ 117 w 261"/>
                  <a:gd name="T113" fmla="*/ 0 h 367"/>
                  <a:gd name="T114" fmla="*/ 117 w 261"/>
                  <a:gd name="T115" fmla="*/ 0 h 367"/>
                  <a:gd name="T116" fmla="*/ 100 w 261"/>
                  <a:gd name="T117" fmla="*/ 46 h 367"/>
                  <a:gd name="T118" fmla="*/ 100 w 261"/>
                  <a:gd name="T119" fmla="*/ 4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1" h="367">
                    <a:moveTo>
                      <a:pt x="100" y="46"/>
                    </a:moveTo>
                    <a:lnTo>
                      <a:pt x="100" y="46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9" y="139"/>
                    </a:lnTo>
                    <a:lnTo>
                      <a:pt x="5" y="143"/>
                    </a:lnTo>
                    <a:lnTo>
                      <a:pt x="3" y="148"/>
                    </a:lnTo>
                    <a:lnTo>
                      <a:pt x="1" y="153"/>
                    </a:lnTo>
                    <a:lnTo>
                      <a:pt x="0" y="159"/>
                    </a:lnTo>
                    <a:lnTo>
                      <a:pt x="1" y="166"/>
                    </a:lnTo>
                    <a:lnTo>
                      <a:pt x="2" y="175"/>
                    </a:lnTo>
                    <a:lnTo>
                      <a:pt x="2" y="175"/>
                    </a:lnTo>
                    <a:lnTo>
                      <a:pt x="4" y="189"/>
                    </a:lnTo>
                    <a:lnTo>
                      <a:pt x="8" y="203"/>
                    </a:lnTo>
                    <a:lnTo>
                      <a:pt x="14" y="219"/>
                    </a:lnTo>
                    <a:lnTo>
                      <a:pt x="21" y="233"/>
                    </a:lnTo>
                    <a:lnTo>
                      <a:pt x="29" y="247"/>
                    </a:lnTo>
                    <a:lnTo>
                      <a:pt x="39" y="261"/>
                    </a:lnTo>
                    <a:lnTo>
                      <a:pt x="50" y="274"/>
                    </a:lnTo>
                    <a:lnTo>
                      <a:pt x="62" y="287"/>
                    </a:lnTo>
                    <a:lnTo>
                      <a:pt x="62" y="287"/>
                    </a:lnTo>
                    <a:lnTo>
                      <a:pt x="64" y="289"/>
                    </a:lnTo>
                    <a:lnTo>
                      <a:pt x="64" y="289"/>
                    </a:lnTo>
                    <a:lnTo>
                      <a:pt x="78" y="304"/>
                    </a:lnTo>
                    <a:lnTo>
                      <a:pt x="99" y="320"/>
                    </a:lnTo>
                    <a:lnTo>
                      <a:pt x="124" y="337"/>
                    </a:lnTo>
                    <a:lnTo>
                      <a:pt x="137" y="345"/>
                    </a:lnTo>
                    <a:lnTo>
                      <a:pt x="150" y="351"/>
                    </a:lnTo>
                    <a:lnTo>
                      <a:pt x="163" y="358"/>
                    </a:lnTo>
                    <a:lnTo>
                      <a:pt x="177" y="362"/>
                    </a:lnTo>
                    <a:lnTo>
                      <a:pt x="190" y="366"/>
                    </a:lnTo>
                    <a:lnTo>
                      <a:pt x="202" y="367"/>
                    </a:lnTo>
                    <a:lnTo>
                      <a:pt x="214" y="366"/>
                    </a:lnTo>
                    <a:lnTo>
                      <a:pt x="221" y="365"/>
                    </a:lnTo>
                    <a:lnTo>
                      <a:pt x="226" y="362"/>
                    </a:lnTo>
                    <a:lnTo>
                      <a:pt x="231" y="360"/>
                    </a:lnTo>
                    <a:lnTo>
                      <a:pt x="236" y="357"/>
                    </a:lnTo>
                    <a:lnTo>
                      <a:pt x="240" y="353"/>
                    </a:lnTo>
                    <a:lnTo>
                      <a:pt x="245" y="348"/>
                    </a:lnTo>
                    <a:lnTo>
                      <a:pt x="245" y="348"/>
                    </a:lnTo>
                    <a:lnTo>
                      <a:pt x="250" y="338"/>
                    </a:lnTo>
                    <a:lnTo>
                      <a:pt x="254" y="328"/>
                    </a:lnTo>
                    <a:lnTo>
                      <a:pt x="259" y="317"/>
                    </a:lnTo>
                    <a:lnTo>
                      <a:pt x="261" y="306"/>
                    </a:lnTo>
                    <a:lnTo>
                      <a:pt x="261" y="306"/>
                    </a:lnTo>
                    <a:lnTo>
                      <a:pt x="261" y="304"/>
                    </a:lnTo>
                    <a:lnTo>
                      <a:pt x="261" y="304"/>
                    </a:lnTo>
                    <a:lnTo>
                      <a:pt x="239" y="270"/>
                    </a:lnTo>
                    <a:lnTo>
                      <a:pt x="219" y="234"/>
                    </a:lnTo>
                    <a:lnTo>
                      <a:pt x="198" y="197"/>
                    </a:lnTo>
                    <a:lnTo>
                      <a:pt x="179" y="159"/>
                    </a:lnTo>
                    <a:lnTo>
                      <a:pt x="161" y="121"/>
                    </a:lnTo>
                    <a:lnTo>
                      <a:pt x="144" y="80"/>
                    </a:lnTo>
                    <a:lnTo>
                      <a:pt x="130" y="4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46"/>
                    </a:lnTo>
                    <a:lnTo>
                      <a:pt x="10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9723438" y="3425825"/>
                <a:ext cx="41275" cy="69850"/>
              </a:xfrm>
              <a:custGeom>
                <a:avLst/>
                <a:gdLst>
                  <a:gd name="T0" fmla="*/ 26 w 26"/>
                  <a:gd name="T1" fmla="*/ 44 h 44"/>
                  <a:gd name="T2" fmla="*/ 26 w 26"/>
                  <a:gd name="T3" fmla="*/ 44 h 44"/>
                  <a:gd name="T4" fmla="*/ 25 w 26"/>
                  <a:gd name="T5" fmla="*/ 30 h 44"/>
                  <a:gd name="T6" fmla="*/ 22 w 26"/>
                  <a:gd name="T7" fmla="*/ 18 h 44"/>
                  <a:gd name="T8" fmla="*/ 19 w 26"/>
                  <a:gd name="T9" fmla="*/ 12 h 44"/>
                  <a:gd name="T10" fmla="*/ 15 w 26"/>
                  <a:gd name="T11" fmla="*/ 8 h 44"/>
                  <a:gd name="T12" fmla="*/ 12 w 26"/>
                  <a:gd name="T13" fmla="*/ 5 h 44"/>
                  <a:gd name="T14" fmla="*/ 7 w 26"/>
                  <a:gd name="T15" fmla="*/ 0 h 44"/>
                  <a:gd name="T16" fmla="*/ 7 w 26"/>
                  <a:gd name="T17" fmla="*/ 0 h 44"/>
                  <a:gd name="T18" fmla="*/ 4 w 26"/>
                  <a:gd name="T19" fmla="*/ 10 h 44"/>
                  <a:gd name="T20" fmla="*/ 4 w 26"/>
                  <a:gd name="T21" fmla="*/ 10 h 44"/>
                  <a:gd name="T22" fmla="*/ 2 w 26"/>
                  <a:gd name="T23" fmla="*/ 21 h 44"/>
                  <a:gd name="T24" fmla="*/ 0 w 26"/>
                  <a:gd name="T25" fmla="*/ 31 h 44"/>
                  <a:gd name="T26" fmla="*/ 0 w 26"/>
                  <a:gd name="T27" fmla="*/ 31 h 44"/>
                  <a:gd name="T28" fmla="*/ 8 w 26"/>
                  <a:gd name="T29" fmla="*/ 31 h 44"/>
                  <a:gd name="T30" fmla="*/ 14 w 26"/>
                  <a:gd name="T31" fmla="*/ 34 h 44"/>
                  <a:gd name="T32" fmla="*/ 21 w 26"/>
                  <a:gd name="T33" fmla="*/ 38 h 44"/>
                  <a:gd name="T34" fmla="*/ 26 w 26"/>
                  <a:gd name="T35" fmla="*/ 44 h 44"/>
                  <a:gd name="T36" fmla="*/ 26 w 26"/>
                  <a:gd name="T3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4">
                    <a:moveTo>
                      <a:pt x="26" y="44"/>
                    </a:moveTo>
                    <a:lnTo>
                      <a:pt x="26" y="44"/>
                    </a:lnTo>
                    <a:lnTo>
                      <a:pt x="25" y="30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15" y="8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14" y="34"/>
                    </a:lnTo>
                    <a:lnTo>
                      <a:pt x="21" y="38"/>
                    </a:lnTo>
                    <a:lnTo>
                      <a:pt x="26" y="44"/>
                    </a:lnTo>
                    <a:lnTo>
                      <a:pt x="26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9721850" y="3716338"/>
                <a:ext cx="1588" cy="476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77"/>
              <p:cNvSpPr>
                <a:spLocks/>
              </p:cNvSpPr>
              <p:nvPr/>
            </p:nvSpPr>
            <p:spPr bwMode="auto">
              <a:xfrm>
                <a:off x="11744325" y="4568825"/>
                <a:ext cx="417513" cy="642938"/>
              </a:xfrm>
              <a:custGeom>
                <a:avLst/>
                <a:gdLst>
                  <a:gd name="T0" fmla="*/ 245 w 263"/>
                  <a:gd name="T1" fmla="*/ 165 h 405"/>
                  <a:gd name="T2" fmla="*/ 245 w 263"/>
                  <a:gd name="T3" fmla="*/ 165 h 405"/>
                  <a:gd name="T4" fmla="*/ 244 w 263"/>
                  <a:gd name="T5" fmla="*/ 151 h 405"/>
                  <a:gd name="T6" fmla="*/ 243 w 263"/>
                  <a:gd name="T7" fmla="*/ 138 h 405"/>
                  <a:gd name="T8" fmla="*/ 241 w 263"/>
                  <a:gd name="T9" fmla="*/ 126 h 405"/>
                  <a:gd name="T10" fmla="*/ 239 w 263"/>
                  <a:gd name="T11" fmla="*/ 114 h 405"/>
                  <a:gd name="T12" fmla="*/ 231 w 263"/>
                  <a:gd name="T13" fmla="*/ 91 h 405"/>
                  <a:gd name="T14" fmla="*/ 220 w 263"/>
                  <a:gd name="T15" fmla="*/ 65 h 405"/>
                  <a:gd name="T16" fmla="*/ 220 w 263"/>
                  <a:gd name="T17" fmla="*/ 65 h 405"/>
                  <a:gd name="T18" fmla="*/ 215 w 263"/>
                  <a:gd name="T19" fmla="*/ 48 h 405"/>
                  <a:gd name="T20" fmla="*/ 209 w 263"/>
                  <a:gd name="T21" fmla="*/ 32 h 405"/>
                  <a:gd name="T22" fmla="*/ 199 w 263"/>
                  <a:gd name="T23" fmla="*/ 0 h 405"/>
                  <a:gd name="T24" fmla="*/ 199 w 263"/>
                  <a:gd name="T25" fmla="*/ 0 h 405"/>
                  <a:gd name="T26" fmla="*/ 189 w 263"/>
                  <a:gd name="T27" fmla="*/ 37 h 405"/>
                  <a:gd name="T28" fmla="*/ 175 w 263"/>
                  <a:gd name="T29" fmla="*/ 74 h 405"/>
                  <a:gd name="T30" fmla="*/ 162 w 263"/>
                  <a:gd name="T31" fmla="*/ 113 h 405"/>
                  <a:gd name="T32" fmla="*/ 149 w 263"/>
                  <a:gd name="T33" fmla="*/ 153 h 405"/>
                  <a:gd name="T34" fmla="*/ 149 w 263"/>
                  <a:gd name="T35" fmla="*/ 153 h 405"/>
                  <a:gd name="T36" fmla="*/ 141 w 263"/>
                  <a:gd name="T37" fmla="*/ 176 h 405"/>
                  <a:gd name="T38" fmla="*/ 126 w 263"/>
                  <a:gd name="T39" fmla="*/ 206 h 405"/>
                  <a:gd name="T40" fmla="*/ 108 w 263"/>
                  <a:gd name="T41" fmla="*/ 240 h 405"/>
                  <a:gd name="T42" fmla="*/ 87 w 263"/>
                  <a:gd name="T43" fmla="*/ 277 h 405"/>
                  <a:gd name="T44" fmla="*/ 64 w 263"/>
                  <a:gd name="T45" fmla="*/ 312 h 405"/>
                  <a:gd name="T46" fmla="*/ 41 w 263"/>
                  <a:gd name="T47" fmla="*/ 345 h 405"/>
                  <a:gd name="T48" fmla="*/ 31 w 263"/>
                  <a:gd name="T49" fmla="*/ 359 h 405"/>
                  <a:gd name="T50" fmla="*/ 20 w 263"/>
                  <a:gd name="T51" fmla="*/ 371 h 405"/>
                  <a:gd name="T52" fmla="*/ 10 w 263"/>
                  <a:gd name="T53" fmla="*/ 382 h 405"/>
                  <a:gd name="T54" fmla="*/ 0 w 263"/>
                  <a:gd name="T55" fmla="*/ 389 h 405"/>
                  <a:gd name="T56" fmla="*/ 0 w 263"/>
                  <a:gd name="T57" fmla="*/ 389 h 405"/>
                  <a:gd name="T58" fmla="*/ 4 w 263"/>
                  <a:gd name="T59" fmla="*/ 392 h 405"/>
                  <a:gd name="T60" fmla="*/ 9 w 263"/>
                  <a:gd name="T61" fmla="*/ 394 h 405"/>
                  <a:gd name="T62" fmla="*/ 21 w 263"/>
                  <a:gd name="T63" fmla="*/ 397 h 405"/>
                  <a:gd name="T64" fmla="*/ 38 w 263"/>
                  <a:gd name="T65" fmla="*/ 400 h 405"/>
                  <a:gd name="T66" fmla="*/ 59 w 263"/>
                  <a:gd name="T67" fmla="*/ 402 h 405"/>
                  <a:gd name="T68" fmla="*/ 59 w 263"/>
                  <a:gd name="T69" fmla="*/ 402 h 405"/>
                  <a:gd name="T70" fmla="*/ 85 w 263"/>
                  <a:gd name="T71" fmla="*/ 403 h 405"/>
                  <a:gd name="T72" fmla="*/ 124 w 263"/>
                  <a:gd name="T73" fmla="*/ 403 h 405"/>
                  <a:gd name="T74" fmla="*/ 191 w 263"/>
                  <a:gd name="T75" fmla="*/ 405 h 405"/>
                  <a:gd name="T76" fmla="*/ 191 w 263"/>
                  <a:gd name="T77" fmla="*/ 405 h 405"/>
                  <a:gd name="T78" fmla="*/ 207 w 263"/>
                  <a:gd name="T79" fmla="*/ 405 h 405"/>
                  <a:gd name="T80" fmla="*/ 221 w 263"/>
                  <a:gd name="T81" fmla="*/ 403 h 405"/>
                  <a:gd name="T82" fmla="*/ 233 w 263"/>
                  <a:gd name="T83" fmla="*/ 401 h 405"/>
                  <a:gd name="T84" fmla="*/ 238 w 263"/>
                  <a:gd name="T85" fmla="*/ 399 h 405"/>
                  <a:gd name="T86" fmla="*/ 242 w 263"/>
                  <a:gd name="T87" fmla="*/ 397 h 405"/>
                  <a:gd name="T88" fmla="*/ 246 w 263"/>
                  <a:gd name="T89" fmla="*/ 394 h 405"/>
                  <a:gd name="T90" fmla="*/ 249 w 263"/>
                  <a:gd name="T91" fmla="*/ 389 h 405"/>
                  <a:gd name="T92" fmla="*/ 253 w 263"/>
                  <a:gd name="T93" fmla="*/ 385 h 405"/>
                  <a:gd name="T94" fmla="*/ 255 w 263"/>
                  <a:gd name="T95" fmla="*/ 380 h 405"/>
                  <a:gd name="T96" fmla="*/ 259 w 263"/>
                  <a:gd name="T97" fmla="*/ 365 h 405"/>
                  <a:gd name="T98" fmla="*/ 261 w 263"/>
                  <a:gd name="T99" fmla="*/ 347 h 405"/>
                  <a:gd name="T100" fmla="*/ 261 w 263"/>
                  <a:gd name="T101" fmla="*/ 347 h 405"/>
                  <a:gd name="T102" fmla="*/ 263 w 263"/>
                  <a:gd name="T103" fmla="*/ 330 h 405"/>
                  <a:gd name="T104" fmla="*/ 263 w 263"/>
                  <a:gd name="T105" fmla="*/ 324 h 405"/>
                  <a:gd name="T106" fmla="*/ 261 w 263"/>
                  <a:gd name="T107" fmla="*/ 317 h 405"/>
                  <a:gd name="T108" fmla="*/ 259 w 263"/>
                  <a:gd name="T109" fmla="*/ 312 h 405"/>
                  <a:gd name="T110" fmla="*/ 257 w 263"/>
                  <a:gd name="T111" fmla="*/ 307 h 405"/>
                  <a:gd name="T112" fmla="*/ 248 w 263"/>
                  <a:gd name="T113" fmla="*/ 291 h 405"/>
                  <a:gd name="T114" fmla="*/ 248 w 263"/>
                  <a:gd name="T115" fmla="*/ 291 h 405"/>
                  <a:gd name="T116" fmla="*/ 245 w 263"/>
                  <a:gd name="T117" fmla="*/ 165 h 405"/>
                  <a:gd name="T118" fmla="*/ 245 w 263"/>
                  <a:gd name="T119" fmla="*/ 16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3" h="405">
                    <a:moveTo>
                      <a:pt x="245" y="165"/>
                    </a:moveTo>
                    <a:lnTo>
                      <a:pt x="245" y="165"/>
                    </a:lnTo>
                    <a:lnTo>
                      <a:pt x="244" y="151"/>
                    </a:lnTo>
                    <a:lnTo>
                      <a:pt x="243" y="138"/>
                    </a:lnTo>
                    <a:lnTo>
                      <a:pt x="241" y="126"/>
                    </a:lnTo>
                    <a:lnTo>
                      <a:pt x="239" y="114"/>
                    </a:lnTo>
                    <a:lnTo>
                      <a:pt x="231" y="91"/>
                    </a:lnTo>
                    <a:lnTo>
                      <a:pt x="220" y="65"/>
                    </a:lnTo>
                    <a:lnTo>
                      <a:pt x="220" y="65"/>
                    </a:lnTo>
                    <a:lnTo>
                      <a:pt x="215" y="48"/>
                    </a:lnTo>
                    <a:lnTo>
                      <a:pt x="209" y="3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89" y="37"/>
                    </a:lnTo>
                    <a:lnTo>
                      <a:pt x="175" y="74"/>
                    </a:lnTo>
                    <a:lnTo>
                      <a:pt x="162" y="113"/>
                    </a:lnTo>
                    <a:lnTo>
                      <a:pt x="149" y="153"/>
                    </a:lnTo>
                    <a:lnTo>
                      <a:pt x="149" y="153"/>
                    </a:lnTo>
                    <a:lnTo>
                      <a:pt x="141" y="176"/>
                    </a:lnTo>
                    <a:lnTo>
                      <a:pt x="126" y="206"/>
                    </a:lnTo>
                    <a:lnTo>
                      <a:pt x="108" y="240"/>
                    </a:lnTo>
                    <a:lnTo>
                      <a:pt x="87" y="277"/>
                    </a:lnTo>
                    <a:lnTo>
                      <a:pt x="64" y="312"/>
                    </a:lnTo>
                    <a:lnTo>
                      <a:pt x="41" y="345"/>
                    </a:lnTo>
                    <a:lnTo>
                      <a:pt x="31" y="359"/>
                    </a:lnTo>
                    <a:lnTo>
                      <a:pt x="20" y="371"/>
                    </a:lnTo>
                    <a:lnTo>
                      <a:pt x="10" y="382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4" y="392"/>
                    </a:lnTo>
                    <a:lnTo>
                      <a:pt x="9" y="394"/>
                    </a:lnTo>
                    <a:lnTo>
                      <a:pt x="21" y="397"/>
                    </a:lnTo>
                    <a:lnTo>
                      <a:pt x="38" y="400"/>
                    </a:lnTo>
                    <a:lnTo>
                      <a:pt x="59" y="402"/>
                    </a:lnTo>
                    <a:lnTo>
                      <a:pt x="59" y="402"/>
                    </a:lnTo>
                    <a:lnTo>
                      <a:pt x="85" y="403"/>
                    </a:lnTo>
                    <a:lnTo>
                      <a:pt x="124" y="403"/>
                    </a:lnTo>
                    <a:lnTo>
                      <a:pt x="191" y="405"/>
                    </a:lnTo>
                    <a:lnTo>
                      <a:pt x="191" y="405"/>
                    </a:lnTo>
                    <a:lnTo>
                      <a:pt x="207" y="405"/>
                    </a:lnTo>
                    <a:lnTo>
                      <a:pt x="221" y="403"/>
                    </a:lnTo>
                    <a:lnTo>
                      <a:pt x="233" y="401"/>
                    </a:lnTo>
                    <a:lnTo>
                      <a:pt x="238" y="399"/>
                    </a:lnTo>
                    <a:lnTo>
                      <a:pt x="242" y="397"/>
                    </a:lnTo>
                    <a:lnTo>
                      <a:pt x="246" y="394"/>
                    </a:lnTo>
                    <a:lnTo>
                      <a:pt x="249" y="389"/>
                    </a:lnTo>
                    <a:lnTo>
                      <a:pt x="253" y="385"/>
                    </a:lnTo>
                    <a:lnTo>
                      <a:pt x="255" y="380"/>
                    </a:lnTo>
                    <a:lnTo>
                      <a:pt x="259" y="365"/>
                    </a:lnTo>
                    <a:lnTo>
                      <a:pt x="261" y="347"/>
                    </a:lnTo>
                    <a:lnTo>
                      <a:pt x="261" y="347"/>
                    </a:lnTo>
                    <a:lnTo>
                      <a:pt x="263" y="330"/>
                    </a:lnTo>
                    <a:lnTo>
                      <a:pt x="263" y="324"/>
                    </a:lnTo>
                    <a:lnTo>
                      <a:pt x="261" y="317"/>
                    </a:lnTo>
                    <a:lnTo>
                      <a:pt x="259" y="312"/>
                    </a:lnTo>
                    <a:lnTo>
                      <a:pt x="257" y="307"/>
                    </a:lnTo>
                    <a:lnTo>
                      <a:pt x="248" y="291"/>
                    </a:lnTo>
                    <a:lnTo>
                      <a:pt x="248" y="291"/>
                    </a:lnTo>
                    <a:lnTo>
                      <a:pt x="245" y="165"/>
                    </a:lnTo>
                    <a:lnTo>
                      <a:pt x="24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550956" y="4923654"/>
              <a:ext cx="1690937" cy="1267433"/>
              <a:chOff x="9296400" y="2298700"/>
              <a:chExt cx="4360863" cy="326866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20" name="Freeform 69"/>
              <p:cNvSpPr>
                <a:spLocks/>
              </p:cNvSpPr>
              <p:nvPr/>
            </p:nvSpPr>
            <p:spPr bwMode="auto">
              <a:xfrm>
                <a:off x="12980988" y="3076575"/>
                <a:ext cx="30163" cy="34925"/>
              </a:xfrm>
              <a:custGeom>
                <a:avLst/>
                <a:gdLst>
                  <a:gd name="T0" fmla="*/ 14 w 19"/>
                  <a:gd name="T1" fmla="*/ 22 h 22"/>
                  <a:gd name="T2" fmla="*/ 14 w 19"/>
                  <a:gd name="T3" fmla="*/ 22 h 22"/>
                  <a:gd name="T4" fmla="*/ 19 w 19"/>
                  <a:gd name="T5" fmla="*/ 18 h 22"/>
                  <a:gd name="T6" fmla="*/ 19 w 19"/>
                  <a:gd name="T7" fmla="*/ 18 h 22"/>
                  <a:gd name="T8" fmla="*/ 12 w 19"/>
                  <a:gd name="T9" fmla="*/ 0 h 22"/>
                  <a:gd name="T10" fmla="*/ 12 w 19"/>
                  <a:gd name="T11" fmla="*/ 0 h 22"/>
                  <a:gd name="T12" fmla="*/ 0 w 19"/>
                  <a:gd name="T13" fmla="*/ 1 h 22"/>
                  <a:gd name="T14" fmla="*/ 0 w 19"/>
                  <a:gd name="T15" fmla="*/ 1 h 22"/>
                  <a:gd name="T16" fmla="*/ 7 w 19"/>
                  <a:gd name="T17" fmla="*/ 11 h 22"/>
                  <a:gd name="T18" fmla="*/ 14 w 19"/>
                  <a:gd name="T19" fmla="*/ 22 h 22"/>
                  <a:gd name="T20" fmla="*/ 14 w 19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1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2"/>
              <p:cNvSpPr>
                <a:spLocks/>
              </p:cNvSpPr>
              <p:nvPr/>
            </p:nvSpPr>
            <p:spPr bwMode="auto">
              <a:xfrm>
                <a:off x="12201525" y="5019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73"/>
              <p:cNvSpPr>
                <a:spLocks/>
              </p:cNvSpPr>
              <p:nvPr/>
            </p:nvSpPr>
            <p:spPr bwMode="auto">
              <a:xfrm>
                <a:off x="11687175" y="52276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76"/>
              <p:cNvSpPr>
                <a:spLocks noChangeArrowheads="1"/>
              </p:cNvSpPr>
              <p:nvPr/>
            </p:nvSpPr>
            <p:spPr bwMode="auto">
              <a:xfrm>
                <a:off x="12084050" y="44783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8"/>
              <p:cNvSpPr>
                <a:spLocks noEditPoints="1"/>
              </p:cNvSpPr>
              <p:nvPr/>
            </p:nvSpPr>
            <p:spPr bwMode="auto">
              <a:xfrm>
                <a:off x="9463088" y="2312988"/>
                <a:ext cx="4194175" cy="3254375"/>
              </a:xfrm>
              <a:custGeom>
                <a:avLst/>
                <a:gdLst>
                  <a:gd name="T0" fmla="*/ 2415 w 2642"/>
                  <a:gd name="T1" fmla="*/ 334 h 2050"/>
                  <a:gd name="T2" fmla="*/ 2160 w 2642"/>
                  <a:gd name="T3" fmla="*/ 303 h 2050"/>
                  <a:gd name="T4" fmla="*/ 1648 w 2642"/>
                  <a:gd name="T5" fmla="*/ 0 h 2050"/>
                  <a:gd name="T6" fmla="*/ 1057 w 2642"/>
                  <a:gd name="T7" fmla="*/ 280 h 2050"/>
                  <a:gd name="T8" fmla="*/ 392 w 2642"/>
                  <a:gd name="T9" fmla="*/ 617 h 2050"/>
                  <a:gd name="T10" fmla="*/ 167 w 2642"/>
                  <a:gd name="T11" fmla="*/ 829 h 2050"/>
                  <a:gd name="T12" fmla="*/ 198 w 2642"/>
                  <a:gd name="T13" fmla="*/ 609 h 2050"/>
                  <a:gd name="T14" fmla="*/ 42 w 2642"/>
                  <a:gd name="T15" fmla="*/ 918 h 2050"/>
                  <a:gd name="T16" fmla="*/ 180 w 2642"/>
                  <a:gd name="T17" fmla="*/ 1246 h 2050"/>
                  <a:gd name="T18" fmla="*/ 119 w 2642"/>
                  <a:gd name="T19" fmla="*/ 1683 h 2050"/>
                  <a:gd name="T20" fmla="*/ 297 w 2642"/>
                  <a:gd name="T21" fmla="*/ 1897 h 2050"/>
                  <a:gd name="T22" fmla="*/ 705 w 2642"/>
                  <a:gd name="T23" fmla="*/ 1999 h 2050"/>
                  <a:gd name="T24" fmla="*/ 805 w 2642"/>
                  <a:gd name="T25" fmla="*/ 1680 h 2050"/>
                  <a:gd name="T26" fmla="*/ 906 w 2642"/>
                  <a:gd name="T27" fmla="*/ 1798 h 2050"/>
                  <a:gd name="T28" fmla="*/ 1220 w 2642"/>
                  <a:gd name="T29" fmla="*/ 2025 h 2050"/>
                  <a:gd name="T30" fmla="*/ 1623 w 2642"/>
                  <a:gd name="T31" fmla="*/ 1877 h 2050"/>
                  <a:gd name="T32" fmla="*/ 1734 w 2642"/>
                  <a:gd name="T33" fmla="*/ 1585 h 2050"/>
                  <a:gd name="T34" fmla="*/ 1807 w 2642"/>
                  <a:gd name="T35" fmla="*/ 1465 h 2050"/>
                  <a:gd name="T36" fmla="*/ 2085 w 2642"/>
                  <a:gd name="T37" fmla="*/ 1280 h 2050"/>
                  <a:gd name="T38" fmla="*/ 2581 w 2642"/>
                  <a:gd name="T39" fmla="*/ 1063 h 2050"/>
                  <a:gd name="T40" fmla="*/ 2216 w 2642"/>
                  <a:gd name="T41" fmla="*/ 482 h 2050"/>
                  <a:gd name="T42" fmla="*/ 168 w 2642"/>
                  <a:gd name="T43" fmla="*/ 711 h 2050"/>
                  <a:gd name="T44" fmla="*/ 147 w 2642"/>
                  <a:gd name="T45" fmla="*/ 694 h 2050"/>
                  <a:gd name="T46" fmla="*/ 176 w 2642"/>
                  <a:gd name="T47" fmla="*/ 913 h 2050"/>
                  <a:gd name="T48" fmla="*/ 349 w 2642"/>
                  <a:gd name="T49" fmla="*/ 1689 h 2050"/>
                  <a:gd name="T50" fmla="*/ 101 w 2642"/>
                  <a:gd name="T51" fmla="*/ 1526 h 2050"/>
                  <a:gd name="T52" fmla="*/ 1401 w 2642"/>
                  <a:gd name="T53" fmla="*/ 1836 h 2050"/>
                  <a:gd name="T54" fmla="*/ 1496 w 2642"/>
                  <a:gd name="T55" fmla="*/ 1823 h 2050"/>
                  <a:gd name="T56" fmla="*/ 1676 w 2642"/>
                  <a:gd name="T57" fmla="*/ 1535 h 2050"/>
                  <a:gd name="T58" fmla="*/ 2388 w 2642"/>
                  <a:gd name="T59" fmla="*/ 1193 h 2050"/>
                  <a:gd name="T60" fmla="*/ 1837 w 2642"/>
                  <a:gd name="T61" fmla="*/ 1171 h 2050"/>
                  <a:gd name="T62" fmla="*/ 1944 w 2642"/>
                  <a:gd name="T63" fmla="*/ 1381 h 2050"/>
                  <a:gd name="T64" fmla="*/ 1976 w 2642"/>
                  <a:gd name="T65" fmla="*/ 1338 h 2050"/>
                  <a:gd name="T66" fmla="*/ 1877 w 2642"/>
                  <a:gd name="T67" fmla="*/ 1427 h 2050"/>
                  <a:gd name="T68" fmla="*/ 1513 w 2642"/>
                  <a:gd name="T69" fmla="*/ 1229 h 2050"/>
                  <a:gd name="T70" fmla="*/ 1378 w 2642"/>
                  <a:gd name="T71" fmla="*/ 1804 h 2050"/>
                  <a:gd name="T72" fmla="*/ 995 w 2642"/>
                  <a:gd name="T73" fmla="*/ 1851 h 2050"/>
                  <a:gd name="T74" fmla="*/ 1117 w 2642"/>
                  <a:gd name="T75" fmla="*/ 1584 h 2050"/>
                  <a:gd name="T76" fmla="*/ 760 w 2642"/>
                  <a:gd name="T77" fmla="*/ 1540 h 2050"/>
                  <a:gd name="T78" fmla="*/ 606 w 2642"/>
                  <a:gd name="T79" fmla="*/ 1957 h 2050"/>
                  <a:gd name="T80" fmla="*/ 401 w 2642"/>
                  <a:gd name="T81" fmla="*/ 1704 h 2050"/>
                  <a:gd name="T82" fmla="*/ 249 w 2642"/>
                  <a:gd name="T83" fmla="*/ 946 h 2050"/>
                  <a:gd name="T84" fmla="*/ 814 w 2642"/>
                  <a:gd name="T85" fmla="*/ 486 h 2050"/>
                  <a:gd name="T86" fmla="*/ 626 w 2642"/>
                  <a:gd name="T87" fmla="*/ 990 h 2050"/>
                  <a:gd name="T88" fmla="*/ 864 w 2642"/>
                  <a:gd name="T89" fmla="*/ 1376 h 2050"/>
                  <a:gd name="T90" fmla="*/ 1365 w 2642"/>
                  <a:gd name="T91" fmla="*/ 1031 h 2050"/>
                  <a:gd name="T92" fmla="*/ 1323 w 2642"/>
                  <a:gd name="T93" fmla="*/ 999 h 2050"/>
                  <a:gd name="T94" fmla="*/ 887 w 2642"/>
                  <a:gd name="T95" fmla="*/ 1332 h 2050"/>
                  <a:gd name="T96" fmla="*/ 748 w 2642"/>
                  <a:gd name="T97" fmla="*/ 1090 h 2050"/>
                  <a:gd name="T98" fmla="*/ 739 w 2642"/>
                  <a:gd name="T99" fmla="*/ 677 h 2050"/>
                  <a:gd name="T100" fmla="*/ 1340 w 2642"/>
                  <a:gd name="T101" fmla="*/ 275 h 2050"/>
                  <a:gd name="T102" fmla="*/ 1708 w 2642"/>
                  <a:gd name="T103" fmla="*/ 63 h 2050"/>
                  <a:gd name="T104" fmla="*/ 2131 w 2642"/>
                  <a:gd name="T105" fmla="*/ 340 h 2050"/>
                  <a:gd name="T106" fmla="*/ 2070 w 2642"/>
                  <a:gd name="T107" fmla="*/ 496 h 2050"/>
                  <a:gd name="T108" fmla="*/ 2110 w 2642"/>
                  <a:gd name="T109" fmla="*/ 543 h 2050"/>
                  <a:gd name="T110" fmla="*/ 2123 w 2642"/>
                  <a:gd name="T111" fmla="*/ 576 h 2050"/>
                  <a:gd name="T112" fmla="*/ 2064 w 2642"/>
                  <a:gd name="T113" fmla="*/ 660 h 2050"/>
                  <a:gd name="T114" fmla="*/ 2146 w 2642"/>
                  <a:gd name="T115" fmla="*/ 651 h 2050"/>
                  <a:gd name="T116" fmla="*/ 2196 w 2642"/>
                  <a:gd name="T117" fmla="*/ 650 h 2050"/>
                  <a:gd name="T118" fmla="*/ 2263 w 2642"/>
                  <a:gd name="T119" fmla="*/ 612 h 2050"/>
                  <a:gd name="T120" fmla="*/ 2467 w 2642"/>
                  <a:gd name="T121" fmla="*/ 377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2" h="2050">
                    <a:moveTo>
                      <a:pt x="2627" y="599"/>
                    </a:moveTo>
                    <a:lnTo>
                      <a:pt x="2627" y="599"/>
                    </a:lnTo>
                    <a:lnTo>
                      <a:pt x="2622" y="568"/>
                    </a:lnTo>
                    <a:lnTo>
                      <a:pt x="2615" y="539"/>
                    </a:lnTo>
                    <a:lnTo>
                      <a:pt x="2609" y="511"/>
                    </a:lnTo>
                    <a:lnTo>
                      <a:pt x="2601" y="482"/>
                    </a:lnTo>
                    <a:lnTo>
                      <a:pt x="2594" y="456"/>
                    </a:lnTo>
                    <a:lnTo>
                      <a:pt x="2585" y="430"/>
                    </a:lnTo>
                    <a:lnTo>
                      <a:pt x="2574" y="406"/>
                    </a:lnTo>
                    <a:lnTo>
                      <a:pt x="2564" y="384"/>
                    </a:lnTo>
                    <a:lnTo>
                      <a:pt x="2564" y="384"/>
                    </a:lnTo>
                    <a:lnTo>
                      <a:pt x="2558" y="374"/>
                    </a:lnTo>
                    <a:lnTo>
                      <a:pt x="2548" y="365"/>
                    </a:lnTo>
                    <a:lnTo>
                      <a:pt x="2548" y="365"/>
                    </a:lnTo>
                    <a:lnTo>
                      <a:pt x="2536" y="354"/>
                    </a:lnTo>
                    <a:lnTo>
                      <a:pt x="2522" y="344"/>
                    </a:lnTo>
                    <a:lnTo>
                      <a:pt x="2507" y="335"/>
                    </a:lnTo>
                    <a:lnTo>
                      <a:pt x="2490" y="329"/>
                    </a:lnTo>
                    <a:lnTo>
                      <a:pt x="2490" y="329"/>
                    </a:lnTo>
                    <a:lnTo>
                      <a:pt x="2482" y="325"/>
                    </a:lnTo>
                    <a:lnTo>
                      <a:pt x="2473" y="324"/>
                    </a:lnTo>
                    <a:lnTo>
                      <a:pt x="2463" y="322"/>
                    </a:lnTo>
                    <a:lnTo>
                      <a:pt x="2454" y="322"/>
                    </a:lnTo>
                    <a:lnTo>
                      <a:pt x="2446" y="322"/>
                    </a:lnTo>
                    <a:lnTo>
                      <a:pt x="2438" y="323"/>
                    </a:lnTo>
                    <a:lnTo>
                      <a:pt x="2429" y="325"/>
                    </a:lnTo>
                    <a:lnTo>
                      <a:pt x="2422" y="329"/>
                    </a:lnTo>
                    <a:lnTo>
                      <a:pt x="2422" y="329"/>
                    </a:lnTo>
                    <a:lnTo>
                      <a:pt x="2415" y="334"/>
                    </a:lnTo>
                    <a:lnTo>
                      <a:pt x="2407" y="340"/>
                    </a:lnTo>
                    <a:lnTo>
                      <a:pt x="2407" y="340"/>
                    </a:lnTo>
                    <a:lnTo>
                      <a:pt x="2399" y="349"/>
                    </a:lnTo>
                    <a:lnTo>
                      <a:pt x="2390" y="360"/>
                    </a:lnTo>
                    <a:lnTo>
                      <a:pt x="2374" y="384"/>
                    </a:lnTo>
                    <a:lnTo>
                      <a:pt x="2374" y="384"/>
                    </a:lnTo>
                    <a:lnTo>
                      <a:pt x="2355" y="409"/>
                    </a:lnTo>
                    <a:lnTo>
                      <a:pt x="2345" y="421"/>
                    </a:lnTo>
                    <a:lnTo>
                      <a:pt x="2336" y="431"/>
                    </a:lnTo>
                    <a:lnTo>
                      <a:pt x="2336" y="431"/>
                    </a:lnTo>
                    <a:lnTo>
                      <a:pt x="2321" y="441"/>
                    </a:lnTo>
                    <a:lnTo>
                      <a:pt x="2307" y="450"/>
                    </a:lnTo>
                    <a:lnTo>
                      <a:pt x="2293" y="456"/>
                    </a:lnTo>
                    <a:lnTo>
                      <a:pt x="2278" y="463"/>
                    </a:lnTo>
                    <a:lnTo>
                      <a:pt x="2278" y="463"/>
                    </a:lnTo>
                    <a:lnTo>
                      <a:pt x="2271" y="447"/>
                    </a:lnTo>
                    <a:lnTo>
                      <a:pt x="2264" y="432"/>
                    </a:lnTo>
                    <a:lnTo>
                      <a:pt x="2256" y="418"/>
                    </a:lnTo>
                    <a:lnTo>
                      <a:pt x="2247" y="404"/>
                    </a:lnTo>
                    <a:lnTo>
                      <a:pt x="2247" y="404"/>
                    </a:lnTo>
                    <a:lnTo>
                      <a:pt x="2238" y="389"/>
                    </a:lnTo>
                    <a:lnTo>
                      <a:pt x="2227" y="373"/>
                    </a:lnTo>
                    <a:lnTo>
                      <a:pt x="2202" y="343"/>
                    </a:lnTo>
                    <a:lnTo>
                      <a:pt x="2202" y="343"/>
                    </a:lnTo>
                    <a:lnTo>
                      <a:pt x="2192" y="331"/>
                    </a:lnTo>
                    <a:lnTo>
                      <a:pt x="2181" y="320"/>
                    </a:lnTo>
                    <a:lnTo>
                      <a:pt x="2171" y="311"/>
                    </a:lnTo>
                    <a:lnTo>
                      <a:pt x="2160" y="303"/>
                    </a:lnTo>
                    <a:lnTo>
                      <a:pt x="2160" y="303"/>
                    </a:lnTo>
                    <a:lnTo>
                      <a:pt x="2137" y="287"/>
                    </a:lnTo>
                    <a:lnTo>
                      <a:pt x="2113" y="271"/>
                    </a:lnTo>
                    <a:lnTo>
                      <a:pt x="2113" y="271"/>
                    </a:lnTo>
                    <a:lnTo>
                      <a:pt x="2096" y="260"/>
                    </a:lnTo>
                    <a:lnTo>
                      <a:pt x="2080" y="248"/>
                    </a:lnTo>
                    <a:lnTo>
                      <a:pt x="2048" y="224"/>
                    </a:lnTo>
                    <a:lnTo>
                      <a:pt x="2016" y="198"/>
                    </a:lnTo>
                    <a:lnTo>
                      <a:pt x="1986" y="172"/>
                    </a:lnTo>
                    <a:lnTo>
                      <a:pt x="1986" y="172"/>
                    </a:lnTo>
                    <a:lnTo>
                      <a:pt x="1959" y="148"/>
                    </a:lnTo>
                    <a:lnTo>
                      <a:pt x="1932" y="124"/>
                    </a:lnTo>
                    <a:lnTo>
                      <a:pt x="1932" y="124"/>
                    </a:lnTo>
                    <a:lnTo>
                      <a:pt x="1913" y="110"/>
                    </a:lnTo>
                    <a:lnTo>
                      <a:pt x="1896" y="97"/>
                    </a:lnTo>
                    <a:lnTo>
                      <a:pt x="1878" y="84"/>
                    </a:lnTo>
                    <a:lnTo>
                      <a:pt x="1860" y="72"/>
                    </a:lnTo>
                    <a:lnTo>
                      <a:pt x="1842" y="62"/>
                    </a:lnTo>
                    <a:lnTo>
                      <a:pt x="1825" y="52"/>
                    </a:lnTo>
                    <a:lnTo>
                      <a:pt x="1807" y="42"/>
                    </a:lnTo>
                    <a:lnTo>
                      <a:pt x="1790" y="35"/>
                    </a:lnTo>
                    <a:lnTo>
                      <a:pt x="1773" y="27"/>
                    </a:lnTo>
                    <a:lnTo>
                      <a:pt x="1755" y="22"/>
                    </a:lnTo>
                    <a:lnTo>
                      <a:pt x="1738" y="15"/>
                    </a:lnTo>
                    <a:lnTo>
                      <a:pt x="1720" y="11"/>
                    </a:lnTo>
                    <a:lnTo>
                      <a:pt x="1703" y="7"/>
                    </a:lnTo>
                    <a:lnTo>
                      <a:pt x="1684" y="4"/>
                    </a:lnTo>
                    <a:lnTo>
                      <a:pt x="1667" y="2"/>
                    </a:lnTo>
                    <a:lnTo>
                      <a:pt x="1648" y="0"/>
                    </a:lnTo>
                    <a:lnTo>
                      <a:pt x="1648" y="0"/>
                    </a:lnTo>
                    <a:lnTo>
                      <a:pt x="1631" y="0"/>
                    </a:lnTo>
                    <a:lnTo>
                      <a:pt x="1612" y="0"/>
                    </a:lnTo>
                    <a:lnTo>
                      <a:pt x="1595" y="0"/>
                    </a:lnTo>
                    <a:lnTo>
                      <a:pt x="1576" y="2"/>
                    </a:lnTo>
                    <a:lnTo>
                      <a:pt x="1557" y="4"/>
                    </a:lnTo>
                    <a:lnTo>
                      <a:pt x="1538" y="6"/>
                    </a:lnTo>
                    <a:lnTo>
                      <a:pt x="1500" y="14"/>
                    </a:lnTo>
                    <a:lnTo>
                      <a:pt x="1460" y="25"/>
                    </a:lnTo>
                    <a:lnTo>
                      <a:pt x="1420" y="38"/>
                    </a:lnTo>
                    <a:lnTo>
                      <a:pt x="1377" y="53"/>
                    </a:lnTo>
                    <a:lnTo>
                      <a:pt x="1334" y="71"/>
                    </a:lnTo>
                    <a:lnTo>
                      <a:pt x="1334" y="71"/>
                    </a:lnTo>
                    <a:lnTo>
                      <a:pt x="1313" y="79"/>
                    </a:lnTo>
                    <a:lnTo>
                      <a:pt x="1293" y="89"/>
                    </a:lnTo>
                    <a:lnTo>
                      <a:pt x="1275" y="100"/>
                    </a:lnTo>
                    <a:lnTo>
                      <a:pt x="1257" y="110"/>
                    </a:lnTo>
                    <a:lnTo>
                      <a:pt x="1241" y="122"/>
                    </a:lnTo>
                    <a:lnTo>
                      <a:pt x="1225" y="133"/>
                    </a:lnTo>
                    <a:lnTo>
                      <a:pt x="1211" y="145"/>
                    </a:lnTo>
                    <a:lnTo>
                      <a:pt x="1196" y="158"/>
                    </a:lnTo>
                    <a:lnTo>
                      <a:pt x="1196" y="158"/>
                    </a:lnTo>
                    <a:lnTo>
                      <a:pt x="1170" y="183"/>
                    </a:lnTo>
                    <a:lnTo>
                      <a:pt x="1146" y="211"/>
                    </a:lnTo>
                    <a:lnTo>
                      <a:pt x="1121" y="240"/>
                    </a:lnTo>
                    <a:lnTo>
                      <a:pt x="1097" y="272"/>
                    </a:lnTo>
                    <a:lnTo>
                      <a:pt x="1097" y="272"/>
                    </a:lnTo>
                    <a:lnTo>
                      <a:pt x="1083" y="274"/>
                    </a:lnTo>
                    <a:lnTo>
                      <a:pt x="1070" y="276"/>
                    </a:lnTo>
                    <a:lnTo>
                      <a:pt x="1057" y="280"/>
                    </a:lnTo>
                    <a:lnTo>
                      <a:pt x="1044" y="284"/>
                    </a:lnTo>
                    <a:lnTo>
                      <a:pt x="1044" y="284"/>
                    </a:lnTo>
                    <a:lnTo>
                      <a:pt x="1029" y="291"/>
                    </a:lnTo>
                    <a:lnTo>
                      <a:pt x="1015" y="299"/>
                    </a:lnTo>
                    <a:lnTo>
                      <a:pt x="998" y="310"/>
                    </a:lnTo>
                    <a:lnTo>
                      <a:pt x="982" y="324"/>
                    </a:lnTo>
                    <a:lnTo>
                      <a:pt x="982" y="324"/>
                    </a:lnTo>
                    <a:lnTo>
                      <a:pt x="958" y="346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934" y="368"/>
                    </a:lnTo>
                    <a:lnTo>
                      <a:pt x="893" y="410"/>
                    </a:lnTo>
                    <a:lnTo>
                      <a:pt x="893" y="410"/>
                    </a:lnTo>
                    <a:lnTo>
                      <a:pt x="815" y="423"/>
                    </a:lnTo>
                    <a:lnTo>
                      <a:pt x="778" y="431"/>
                    </a:lnTo>
                    <a:lnTo>
                      <a:pt x="743" y="439"/>
                    </a:lnTo>
                    <a:lnTo>
                      <a:pt x="710" y="447"/>
                    </a:lnTo>
                    <a:lnTo>
                      <a:pt x="678" y="456"/>
                    </a:lnTo>
                    <a:lnTo>
                      <a:pt x="646" y="466"/>
                    </a:lnTo>
                    <a:lnTo>
                      <a:pt x="617" y="478"/>
                    </a:lnTo>
                    <a:lnTo>
                      <a:pt x="617" y="478"/>
                    </a:lnTo>
                    <a:lnTo>
                      <a:pt x="587" y="490"/>
                    </a:lnTo>
                    <a:lnTo>
                      <a:pt x="557" y="503"/>
                    </a:lnTo>
                    <a:lnTo>
                      <a:pt x="529" y="518"/>
                    </a:lnTo>
                    <a:lnTo>
                      <a:pt x="502" y="535"/>
                    </a:lnTo>
                    <a:lnTo>
                      <a:pt x="473" y="552"/>
                    </a:lnTo>
                    <a:lnTo>
                      <a:pt x="446" y="572"/>
                    </a:lnTo>
                    <a:lnTo>
                      <a:pt x="419" y="593"/>
                    </a:lnTo>
                    <a:lnTo>
                      <a:pt x="392" y="617"/>
                    </a:lnTo>
                    <a:lnTo>
                      <a:pt x="392" y="617"/>
                    </a:lnTo>
                    <a:lnTo>
                      <a:pt x="370" y="637"/>
                    </a:lnTo>
                    <a:lnTo>
                      <a:pt x="349" y="658"/>
                    </a:lnTo>
                    <a:lnTo>
                      <a:pt x="331" y="680"/>
                    </a:lnTo>
                    <a:lnTo>
                      <a:pt x="313" y="701"/>
                    </a:lnTo>
                    <a:lnTo>
                      <a:pt x="313" y="701"/>
                    </a:lnTo>
                    <a:lnTo>
                      <a:pt x="297" y="723"/>
                    </a:lnTo>
                    <a:lnTo>
                      <a:pt x="282" y="746"/>
                    </a:lnTo>
                    <a:lnTo>
                      <a:pt x="267" y="770"/>
                    </a:lnTo>
                    <a:lnTo>
                      <a:pt x="254" y="794"/>
                    </a:lnTo>
                    <a:lnTo>
                      <a:pt x="254" y="794"/>
                    </a:lnTo>
                    <a:lnTo>
                      <a:pt x="233" y="818"/>
                    </a:lnTo>
                    <a:lnTo>
                      <a:pt x="221" y="829"/>
                    </a:lnTo>
                    <a:lnTo>
                      <a:pt x="210" y="841"/>
                    </a:lnTo>
                    <a:lnTo>
                      <a:pt x="210" y="841"/>
                    </a:lnTo>
                    <a:lnTo>
                      <a:pt x="198" y="851"/>
                    </a:lnTo>
                    <a:lnTo>
                      <a:pt x="186" y="859"/>
                    </a:lnTo>
                    <a:lnTo>
                      <a:pt x="173" y="867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43" y="880"/>
                    </a:lnTo>
                    <a:lnTo>
                      <a:pt x="143" y="880"/>
                    </a:lnTo>
                    <a:lnTo>
                      <a:pt x="142" y="875"/>
                    </a:lnTo>
                    <a:lnTo>
                      <a:pt x="142" y="875"/>
                    </a:lnTo>
                    <a:lnTo>
                      <a:pt x="151" y="865"/>
                    </a:lnTo>
                    <a:lnTo>
                      <a:pt x="157" y="854"/>
                    </a:lnTo>
                    <a:lnTo>
                      <a:pt x="163" y="842"/>
                    </a:lnTo>
                    <a:lnTo>
                      <a:pt x="167" y="829"/>
                    </a:lnTo>
                    <a:lnTo>
                      <a:pt x="171" y="816"/>
                    </a:lnTo>
                    <a:lnTo>
                      <a:pt x="173" y="803"/>
                    </a:lnTo>
                    <a:lnTo>
                      <a:pt x="175" y="775"/>
                    </a:lnTo>
                    <a:lnTo>
                      <a:pt x="175" y="775"/>
                    </a:lnTo>
                    <a:lnTo>
                      <a:pt x="185" y="788"/>
                    </a:lnTo>
                    <a:lnTo>
                      <a:pt x="185" y="788"/>
                    </a:lnTo>
                    <a:lnTo>
                      <a:pt x="190" y="797"/>
                    </a:lnTo>
                    <a:lnTo>
                      <a:pt x="196" y="805"/>
                    </a:lnTo>
                    <a:lnTo>
                      <a:pt x="214" y="828"/>
                    </a:lnTo>
                    <a:lnTo>
                      <a:pt x="221" y="799"/>
                    </a:lnTo>
                    <a:lnTo>
                      <a:pt x="221" y="799"/>
                    </a:lnTo>
                    <a:lnTo>
                      <a:pt x="224" y="780"/>
                    </a:lnTo>
                    <a:lnTo>
                      <a:pt x="226" y="759"/>
                    </a:lnTo>
                    <a:lnTo>
                      <a:pt x="226" y="748"/>
                    </a:lnTo>
                    <a:lnTo>
                      <a:pt x="226" y="737"/>
                    </a:lnTo>
                    <a:lnTo>
                      <a:pt x="225" y="726"/>
                    </a:lnTo>
                    <a:lnTo>
                      <a:pt x="223" y="717"/>
                    </a:lnTo>
                    <a:lnTo>
                      <a:pt x="223" y="717"/>
                    </a:lnTo>
                    <a:lnTo>
                      <a:pt x="220" y="703"/>
                    </a:lnTo>
                    <a:lnTo>
                      <a:pt x="214" y="691"/>
                    </a:lnTo>
                    <a:lnTo>
                      <a:pt x="206" y="681"/>
                    </a:lnTo>
                    <a:lnTo>
                      <a:pt x="202" y="676"/>
                    </a:lnTo>
                    <a:lnTo>
                      <a:pt x="197" y="672"/>
                    </a:lnTo>
                    <a:lnTo>
                      <a:pt x="197" y="672"/>
                    </a:lnTo>
                    <a:lnTo>
                      <a:pt x="200" y="661"/>
                    </a:lnTo>
                    <a:lnTo>
                      <a:pt x="200" y="661"/>
                    </a:lnTo>
                    <a:lnTo>
                      <a:pt x="214" y="626"/>
                    </a:lnTo>
                    <a:lnTo>
                      <a:pt x="222" y="604"/>
                    </a:lnTo>
                    <a:lnTo>
                      <a:pt x="198" y="609"/>
                    </a:lnTo>
                    <a:lnTo>
                      <a:pt x="198" y="609"/>
                    </a:lnTo>
                    <a:lnTo>
                      <a:pt x="185" y="612"/>
                    </a:lnTo>
                    <a:lnTo>
                      <a:pt x="169" y="617"/>
                    </a:lnTo>
                    <a:lnTo>
                      <a:pt x="151" y="626"/>
                    </a:lnTo>
                    <a:lnTo>
                      <a:pt x="132" y="637"/>
                    </a:lnTo>
                    <a:lnTo>
                      <a:pt x="112" y="650"/>
                    </a:lnTo>
                    <a:lnTo>
                      <a:pt x="92" y="665"/>
                    </a:lnTo>
                    <a:lnTo>
                      <a:pt x="73" y="682"/>
                    </a:lnTo>
                    <a:lnTo>
                      <a:pt x="54" y="699"/>
                    </a:lnTo>
                    <a:lnTo>
                      <a:pt x="54" y="699"/>
                    </a:lnTo>
                    <a:lnTo>
                      <a:pt x="41" y="712"/>
                    </a:lnTo>
                    <a:lnTo>
                      <a:pt x="30" y="727"/>
                    </a:lnTo>
                    <a:lnTo>
                      <a:pt x="20" y="743"/>
                    </a:lnTo>
                    <a:lnTo>
                      <a:pt x="12" y="758"/>
                    </a:lnTo>
                    <a:lnTo>
                      <a:pt x="12" y="758"/>
                    </a:lnTo>
                    <a:lnTo>
                      <a:pt x="5" y="774"/>
                    </a:lnTo>
                    <a:lnTo>
                      <a:pt x="1" y="791"/>
                    </a:lnTo>
                    <a:lnTo>
                      <a:pt x="0" y="799"/>
                    </a:lnTo>
                    <a:lnTo>
                      <a:pt x="0" y="808"/>
                    </a:lnTo>
                    <a:lnTo>
                      <a:pt x="0" y="817"/>
                    </a:lnTo>
                    <a:lnTo>
                      <a:pt x="1" y="825"/>
                    </a:lnTo>
                    <a:lnTo>
                      <a:pt x="1" y="825"/>
                    </a:lnTo>
                    <a:lnTo>
                      <a:pt x="5" y="840"/>
                    </a:lnTo>
                    <a:lnTo>
                      <a:pt x="12" y="855"/>
                    </a:lnTo>
                    <a:lnTo>
                      <a:pt x="20" y="869"/>
                    </a:lnTo>
                    <a:lnTo>
                      <a:pt x="32" y="883"/>
                    </a:lnTo>
                    <a:lnTo>
                      <a:pt x="32" y="883"/>
                    </a:lnTo>
                    <a:lnTo>
                      <a:pt x="42" y="918"/>
                    </a:lnTo>
                    <a:lnTo>
                      <a:pt x="42" y="918"/>
                    </a:lnTo>
                    <a:lnTo>
                      <a:pt x="47" y="936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61" y="962"/>
                    </a:lnTo>
                    <a:lnTo>
                      <a:pt x="66" y="970"/>
                    </a:lnTo>
                    <a:lnTo>
                      <a:pt x="74" y="979"/>
                    </a:lnTo>
                    <a:lnTo>
                      <a:pt x="81" y="986"/>
                    </a:lnTo>
                    <a:lnTo>
                      <a:pt x="89" y="992"/>
                    </a:lnTo>
                    <a:lnTo>
                      <a:pt x="98" y="998"/>
                    </a:lnTo>
                    <a:lnTo>
                      <a:pt x="106" y="1002"/>
                    </a:lnTo>
                    <a:lnTo>
                      <a:pt x="115" y="1005"/>
                    </a:lnTo>
                    <a:lnTo>
                      <a:pt x="115" y="1005"/>
                    </a:lnTo>
                    <a:lnTo>
                      <a:pt x="131" y="1009"/>
                    </a:lnTo>
                    <a:lnTo>
                      <a:pt x="147" y="1011"/>
                    </a:lnTo>
                    <a:lnTo>
                      <a:pt x="163" y="1010"/>
                    </a:lnTo>
                    <a:lnTo>
                      <a:pt x="180" y="1007"/>
                    </a:lnTo>
                    <a:lnTo>
                      <a:pt x="180" y="1007"/>
                    </a:lnTo>
                    <a:lnTo>
                      <a:pt x="177" y="1026"/>
                    </a:lnTo>
                    <a:lnTo>
                      <a:pt x="175" y="1046"/>
                    </a:lnTo>
                    <a:lnTo>
                      <a:pt x="173" y="1065"/>
                    </a:lnTo>
                    <a:lnTo>
                      <a:pt x="172" y="1086"/>
                    </a:lnTo>
                    <a:lnTo>
                      <a:pt x="172" y="1086"/>
                    </a:lnTo>
                    <a:lnTo>
                      <a:pt x="172" y="1115"/>
                    </a:lnTo>
                    <a:lnTo>
                      <a:pt x="172" y="1145"/>
                    </a:lnTo>
                    <a:lnTo>
                      <a:pt x="174" y="1177"/>
                    </a:lnTo>
                    <a:lnTo>
                      <a:pt x="176" y="1212"/>
                    </a:lnTo>
                    <a:lnTo>
                      <a:pt x="176" y="1212"/>
                    </a:lnTo>
                    <a:lnTo>
                      <a:pt x="180" y="1246"/>
                    </a:lnTo>
                    <a:lnTo>
                      <a:pt x="180" y="1246"/>
                    </a:lnTo>
                    <a:lnTo>
                      <a:pt x="185" y="1278"/>
                    </a:lnTo>
                    <a:lnTo>
                      <a:pt x="185" y="1278"/>
                    </a:lnTo>
                    <a:lnTo>
                      <a:pt x="173" y="1311"/>
                    </a:lnTo>
                    <a:lnTo>
                      <a:pt x="173" y="1311"/>
                    </a:lnTo>
                    <a:lnTo>
                      <a:pt x="153" y="1364"/>
                    </a:lnTo>
                    <a:lnTo>
                      <a:pt x="153" y="1364"/>
                    </a:lnTo>
                    <a:lnTo>
                      <a:pt x="112" y="1405"/>
                    </a:lnTo>
                    <a:lnTo>
                      <a:pt x="112" y="1405"/>
                    </a:lnTo>
                    <a:lnTo>
                      <a:pt x="73" y="1444"/>
                    </a:lnTo>
                    <a:lnTo>
                      <a:pt x="73" y="1444"/>
                    </a:lnTo>
                    <a:lnTo>
                      <a:pt x="63" y="1453"/>
                    </a:lnTo>
                    <a:lnTo>
                      <a:pt x="63" y="1453"/>
                    </a:lnTo>
                    <a:lnTo>
                      <a:pt x="46" y="1469"/>
                    </a:lnTo>
                    <a:lnTo>
                      <a:pt x="41" y="1476"/>
                    </a:lnTo>
                    <a:lnTo>
                      <a:pt x="38" y="1484"/>
                    </a:lnTo>
                    <a:lnTo>
                      <a:pt x="35" y="1492"/>
                    </a:lnTo>
                    <a:lnTo>
                      <a:pt x="35" y="1501"/>
                    </a:lnTo>
                    <a:lnTo>
                      <a:pt x="37" y="1514"/>
                    </a:lnTo>
                    <a:lnTo>
                      <a:pt x="39" y="1528"/>
                    </a:lnTo>
                    <a:lnTo>
                      <a:pt x="39" y="1528"/>
                    </a:lnTo>
                    <a:lnTo>
                      <a:pt x="43" y="1549"/>
                    </a:lnTo>
                    <a:lnTo>
                      <a:pt x="49" y="1570"/>
                    </a:lnTo>
                    <a:lnTo>
                      <a:pt x="56" y="1590"/>
                    </a:lnTo>
                    <a:lnTo>
                      <a:pt x="66" y="1611"/>
                    </a:lnTo>
                    <a:lnTo>
                      <a:pt x="66" y="1611"/>
                    </a:lnTo>
                    <a:lnTo>
                      <a:pt x="77" y="1629"/>
                    </a:lnTo>
                    <a:lnTo>
                      <a:pt x="89" y="1648"/>
                    </a:lnTo>
                    <a:lnTo>
                      <a:pt x="103" y="1665"/>
                    </a:lnTo>
                    <a:lnTo>
                      <a:pt x="119" y="1683"/>
                    </a:lnTo>
                    <a:lnTo>
                      <a:pt x="119" y="1683"/>
                    </a:lnTo>
                    <a:lnTo>
                      <a:pt x="130" y="1694"/>
                    </a:lnTo>
                    <a:lnTo>
                      <a:pt x="143" y="1705"/>
                    </a:lnTo>
                    <a:lnTo>
                      <a:pt x="157" y="1716"/>
                    </a:lnTo>
                    <a:lnTo>
                      <a:pt x="173" y="1726"/>
                    </a:lnTo>
                    <a:lnTo>
                      <a:pt x="189" y="1737"/>
                    </a:lnTo>
                    <a:lnTo>
                      <a:pt x="205" y="1747"/>
                    </a:lnTo>
                    <a:lnTo>
                      <a:pt x="223" y="1756"/>
                    </a:lnTo>
                    <a:lnTo>
                      <a:pt x="241" y="1763"/>
                    </a:lnTo>
                    <a:lnTo>
                      <a:pt x="241" y="1763"/>
                    </a:lnTo>
                    <a:lnTo>
                      <a:pt x="262" y="1771"/>
                    </a:lnTo>
                    <a:lnTo>
                      <a:pt x="283" y="1775"/>
                    </a:lnTo>
                    <a:lnTo>
                      <a:pt x="293" y="1777"/>
                    </a:lnTo>
                    <a:lnTo>
                      <a:pt x="303" y="1777"/>
                    </a:lnTo>
                    <a:lnTo>
                      <a:pt x="313" y="1777"/>
                    </a:lnTo>
                    <a:lnTo>
                      <a:pt x="323" y="1775"/>
                    </a:lnTo>
                    <a:lnTo>
                      <a:pt x="323" y="1775"/>
                    </a:lnTo>
                    <a:lnTo>
                      <a:pt x="320" y="1787"/>
                    </a:lnTo>
                    <a:lnTo>
                      <a:pt x="320" y="1787"/>
                    </a:lnTo>
                    <a:lnTo>
                      <a:pt x="313" y="1805"/>
                    </a:lnTo>
                    <a:lnTo>
                      <a:pt x="306" y="1822"/>
                    </a:lnTo>
                    <a:lnTo>
                      <a:pt x="306" y="1822"/>
                    </a:lnTo>
                    <a:lnTo>
                      <a:pt x="300" y="1835"/>
                    </a:lnTo>
                    <a:lnTo>
                      <a:pt x="296" y="1847"/>
                    </a:lnTo>
                    <a:lnTo>
                      <a:pt x="294" y="1858"/>
                    </a:lnTo>
                    <a:lnTo>
                      <a:pt x="293" y="1869"/>
                    </a:lnTo>
                    <a:lnTo>
                      <a:pt x="293" y="1880"/>
                    </a:lnTo>
                    <a:lnTo>
                      <a:pt x="294" y="1889"/>
                    </a:lnTo>
                    <a:lnTo>
                      <a:pt x="297" y="1897"/>
                    </a:lnTo>
                    <a:lnTo>
                      <a:pt x="300" y="1906"/>
                    </a:lnTo>
                    <a:lnTo>
                      <a:pt x="304" y="1914"/>
                    </a:lnTo>
                    <a:lnTo>
                      <a:pt x="310" y="1921"/>
                    </a:lnTo>
                    <a:lnTo>
                      <a:pt x="316" y="1928"/>
                    </a:lnTo>
                    <a:lnTo>
                      <a:pt x="323" y="1933"/>
                    </a:lnTo>
                    <a:lnTo>
                      <a:pt x="332" y="1940"/>
                    </a:lnTo>
                    <a:lnTo>
                      <a:pt x="339" y="1945"/>
                    </a:lnTo>
                    <a:lnTo>
                      <a:pt x="358" y="1954"/>
                    </a:lnTo>
                    <a:lnTo>
                      <a:pt x="358" y="1954"/>
                    </a:lnTo>
                    <a:lnTo>
                      <a:pt x="379" y="1963"/>
                    </a:lnTo>
                    <a:lnTo>
                      <a:pt x="400" y="1969"/>
                    </a:lnTo>
                    <a:lnTo>
                      <a:pt x="444" y="1981"/>
                    </a:lnTo>
                    <a:lnTo>
                      <a:pt x="444" y="1981"/>
                    </a:lnTo>
                    <a:lnTo>
                      <a:pt x="463" y="1987"/>
                    </a:lnTo>
                    <a:lnTo>
                      <a:pt x="463" y="1987"/>
                    </a:lnTo>
                    <a:lnTo>
                      <a:pt x="493" y="1994"/>
                    </a:lnTo>
                    <a:lnTo>
                      <a:pt x="529" y="2004"/>
                    </a:lnTo>
                    <a:lnTo>
                      <a:pt x="548" y="2009"/>
                    </a:lnTo>
                    <a:lnTo>
                      <a:pt x="569" y="2012"/>
                    </a:lnTo>
                    <a:lnTo>
                      <a:pt x="590" y="2015"/>
                    </a:lnTo>
                    <a:lnTo>
                      <a:pt x="609" y="2016"/>
                    </a:lnTo>
                    <a:lnTo>
                      <a:pt x="609" y="2016"/>
                    </a:lnTo>
                    <a:lnTo>
                      <a:pt x="631" y="2017"/>
                    </a:lnTo>
                    <a:lnTo>
                      <a:pt x="652" y="2016"/>
                    </a:lnTo>
                    <a:lnTo>
                      <a:pt x="671" y="2013"/>
                    </a:lnTo>
                    <a:lnTo>
                      <a:pt x="680" y="2010"/>
                    </a:lnTo>
                    <a:lnTo>
                      <a:pt x="689" y="2008"/>
                    </a:lnTo>
                    <a:lnTo>
                      <a:pt x="698" y="2003"/>
                    </a:lnTo>
                    <a:lnTo>
                      <a:pt x="705" y="1999"/>
                    </a:lnTo>
                    <a:lnTo>
                      <a:pt x="712" y="1993"/>
                    </a:lnTo>
                    <a:lnTo>
                      <a:pt x="718" y="1988"/>
                    </a:lnTo>
                    <a:lnTo>
                      <a:pt x="724" y="1981"/>
                    </a:lnTo>
                    <a:lnTo>
                      <a:pt x="728" y="1974"/>
                    </a:lnTo>
                    <a:lnTo>
                      <a:pt x="732" y="1965"/>
                    </a:lnTo>
                    <a:lnTo>
                      <a:pt x="736" y="1955"/>
                    </a:lnTo>
                    <a:lnTo>
                      <a:pt x="736" y="1955"/>
                    </a:lnTo>
                    <a:lnTo>
                      <a:pt x="742" y="1927"/>
                    </a:lnTo>
                    <a:lnTo>
                      <a:pt x="744" y="1915"/>
                    </a:lnTo>
                    <a:lnTo>
                      <a:pt x="746" y="1903"/>
                    </a:lnTo>
                    <a:lnTo>
                      <a:pt x="746" y="1903"/>
                    </a:lnTo>
                    <a:lnTo>
                      <a:pt x="747" y="1880"/>
                    </a:lnTo>
                    <a:lnTo>
                      <a:pt x="744" y="1855"/>
                    </a:lnTo>
                    <a:lnTo>
                      <a:pt x="744" y="1855"/>
                    </a:lnTo>
                    <a:lnTo>
                      <a:pt x="755" y="1832"/>
                    </a:lnTo>
                    <a:lnTo>
                      <a:pt x="764" y="1816"/>
                    </a:lnTo>
                    <a:lnTo>
                      <a:pt x="773" y="1803"/>
                    </a:lnTo>
                    <a:lnTo>
                      <a:pt x="780" y="1790"/>
                    </a:lnTo>
                    <a:lnTo>
                      <a:pt x="780" y="1790"/>
                    </a:lnTo>
                    <a:lnTo>
                      <a:pt x="787" y="1781"/>
                    </a:lnTo>
                    <a:lnTo>
                      <a:pt x="787" y="1781"/>
                    </a:lnTo>
                    <a:lnTo>
                      <a:pt x="796" y="1768"/>
                    </a:lnTo>
                    <a:lnTo>
                      <a:pt x="802" y="1755"/>
                    </a:lnTo>
                    <a:lnTo>
                      <a:pt x="805" y="1744"/>
                    </a:lnTo>
                    <a:lnTo>
                      <a:pt x="809" y="1732"/>
                    </a:lnTo>
                    <a:lnTo>
                      <a:pt x="809" y="1732"/>
                    </a:lnTo>
                    <a:lnTo>
                      <a:pt x="809" y="1721"/>
                    </a:lnTo>
                    <a:lnTo>
                      <a:pt x="809" y="1709"/>
                    </a:lnTo>
                    <a:lnTo>
                      <a:pt x="805" y="1680"/>
                    </a:lnTo>
                    <a:lnTo>
                      <a:pt x="805" y="1680"/>
                    </a:lnTo>
                    <a:lnTo>
                      <a:pt x="804" y="1670"/>
                    </a:lnTo>
                    <a:lnTo>
                      <a:pt x="804" y="1670"/>
                    </a:lnTo>
                    <a:lnTo>
                      <a:pt x="830" y="1673"/>
                    </a:lnTo>
                    <a:lnTo>
                      <a:pt x="856" y="1675"/>
                    </a:lnTo>
                    <a:lnTo>
                      <a:pt x="882" y="1676"/>
                    </a:lnTo>
                    <a:lnTo>
                      <a:pt x="907" y="1677"/>
                    </a:lnTo>
                    <a:lnTo>
                      <a:pt x="907" y="1677"/>
                    </a:lnTo>
                    <a:lnTo>
                      <a:pt x="932" y="1676"/>
                    </a:lnTo>
                    <a:lnTo>
                      <a:pt x="958" y="1676"/>
                    </a:lnTo>
                    <a:lnTo>
                      <a:pt x="958" y="1676"/>
                    </a:lnTo>
                    <a:lnTo>
                      <a:pt x="945" y="1683"/>
                    </a:lnTo>
                    <a:lnTo>
                      <a:pt x="945" y="1683"/>
                    </a:lnTo>
                    <a:lnTo>
                      <a:pt x="938" y="1686"/>
                    </a:lnTo>
                    <a:lnTo>
                      <a:pt x="938" y="1686"/>
                    </a:lnTo>
                    <a:lnTo>
                      <a:pt x="930" y="1690"/>
                    </a:lnTo>
                    <a:lnTo>
                      <a:pt x="923" y="1696"/>
                    </a:lnTo>
                    <a:lnTo>
                      <a:pt x="917" y="1701"/>
                    </a:lnTo>
                    <a:lnTo>
                      <a:pt x="912" y="1707"/>
                    </a:lnTo>
                    <a:lnTo>
                      <a:pt x="908" y="1713"/>
                    </a:lnTo>
                    <a:lnTo>
                      <a:pt x="905" y="1720"/>
                    </a:lnTo>
                    <a:lnTo>
                      <a:pt x="901" y="1726"/>
                    </a:lnTo>
                    <a:lnTo>
                      <a:pt x="899" y="1734"/>
                    </a:lnTo>
                    <a:lnTo>
                      <a:pt x="898" y="1742"/>
                    </a:lnTo>
                    <a:lnTo>
                      <a:pt x="897" y="1749"/>
                    </a:lnTo>
                    <a:lnTo>
                      <a:pt x="898" y="1766"/>
                    </a:lnTo>
                    <a:lnTo>
                      <a:pt x="900" y="1782"/>
                    </a:lnTo>
                    <a:lnTo>
                      <a:pt x="906" y="1798"/>
                    </a:lnTo>
                    <a:lnTo>
                      <a:pt x="906" y="1798"/>
                    </a:lnTo>
                    <a:lnTo>
                      <a:pt x="910" y="1814"/>
                    </a:lnTo>
                    <a:lnTo>
                      <a:pt x="917" y="1829"/>
                    </a:lnTo>
                    <a:lnTo>
                      <a:pt x="924" y="1844"/>
                    </a:lnTo>
                    <a:lnTo>
                      <a:pt x="932" y="1858"/>
                    </a:lnTo>
                    <a:lnTo>
                      <a:pt x="947" y="1885"/>
                    </a:lnTo>
                    <a:lnTo>
                      <a:pt x="961" y="1907"/>
                    </a:lnTo>
                    <a:lnTo>
                      <a:pt x="961" y="1907"/>
                    </a:lnTo>
                    <a:lnTo>
                      <a:pt x="986" y="1945"/>
                    </a:lnTo>
                    <a:lnTo>
                      <a:pt x="999" y="1963"/>
                    </a:lnTo>
                    <a:lnTo>
                      <a:pt x="1012" y="1979"/>
                    </a:lnTo>
                    <a:lnTo>
                      <a:pt x="1027" y="1994"/>
                    </a:lnTo>
                    <a:lnTo>
                      <a:pt x="1040" y="2009"/>
                    </a:lnTo>
                    <a:lnTo>
                      <a:pt x="1054" y="2019"/>
                    </a:lnTo>
                    <a:lnTo>
                      <a:pt x="1069" y="2030"/>
                    </a:lnTo>
                    <a:lnTo>
                      <a:pt x="1069" y="2030"/>
                    </a:lnTo>
                    <a:lnTo>
                      <a:pt x="1084" y="2039"/>
                    </a:lnTo>
                    <a:lnTo>
                      <a:pt x="1102" y="2045"/>
                    </a:lnTo>
                    <a:lnTo>
                      <a:pt x="1110" y="2048"/>
                    </a:lnTo>
                    <a:lnTo>
                      <a:pt x="1119" y="2049"/>
                    </a:lnTo>
                    <a:lnTo>
                      <a:pt x="1128" y="2050"/>
                    </a:lnTo>
                    <a:lnTo>
                      <a:pt x="1138" y="2050"/>
                    </a:lnTo>
                    <a:lnTo>
                      <a:pt x="1146" y="2050"/>
                    </a:lnTo>
                    <a:lnTo>
                      <a:pt x="1156" y="2049"/>
                    </a:lnTo>
                    <a:lnTo>
                      <a:pt x="1167" y="2047"/>
                    </a:lnTo>
                    <a:lnTo>
                      <a:pt x="1177" y="2043"/>
                    </a:lnTo>
                    <a:lnTo>
                      <a:pt x="1188" y="2040"/>
                    </a:lnTo>
                    <a:lnTo>
                      <a:pt x="1199" y="2036"/>
                    </a:lnTo>
                    <a:lnTo>
                      <a:pt x="1220" y="2025"/>
                    </a:lnTo>
                    <a:lnTo>
                      <a:pt x="1220" y="2025"/>
                    </a:lnTo>
                    <a:lnTo>
                      <a:pt x="1231" y="2019"/>
                    </a:lnTo>
                    <a:lnTo>
                      <a:pt x="1241" y="2013"/>
                    </a:lnTo>
                    <a:lnTo>
                      <a:pt x="1249" y="2005"/>
                    </a:lnTo>
                    <a:lnTo>
                      <a:pt x="1255" y="1999"/>
                    </a:lnTo>
                    <a:lnTo>
                      <a:pt x="1261" y="1991"/>
                    </a:lnTo>
                    <a:lnTo>
                      <a:pt x="1266" y="1984"/>
                    </a:lnTo>
                    <a:lnTo>
                      <a:pt x="1276" y="1967"/>
                    </a:lnTo>
                    <a:lnTo>
                      <a:pt x="1276" y="1967"/>
                    </a:lnTo>
                    <a:lnTo>
                      <a:pt x="1289" y="1944"/>
                    </a:lnTo>
                    <a:lnTo>
                      <a:pt x="1289" y="1944"/>
                    </a:lnTo>
                    <a:lnTo>
                      <a:pt x="1302" y="1936"/>
                    </a:lnTo>
                    <a:lnTo>
                      <a:pt x="1321" y="1920"/>
                    </a:lnTo>
                    <a:lnTo>
                      <a:pt x="1366" y="1883"/>
                    </a:lnTo>
                    <a:lnTo>
                      <a:pt x="1366" y="1883"/>
                    </a:lnTo>
                    <a:lnTo>
                      <a:pt x="1400" y="1855"/>
                    </a:lnTo>
                    <a:lnTo>
                      <a:pt x="1400" y="1855"/>
                    </a:lnTo>
                    <a:lnTo>
                      <a:pt x="1408" y="1859"/>
                    </a:lnTo>
                    <a:lnTo>
                      <a:pt x="1414" y="1863"/>
                    </a:lnTo>
                    <a:lnTo>
                      <a:pt x="1423" y="1866"/>
                    </a:lnTo>
                    <a:lnTo>
                      <a:pt x="1432" y="1868"/>
                    </a:lnTo>
                    <a:lnTo>
                      <a:pt x="1432" y="1868"/>
                    </a:lnTo>
                    <a:lnTo>
                      <a:pt x="1444" y="1871"/>
                    </a:lnTo>
                    <a:lnTo>
                      <a:pt x="1458" y="1872"/>
                    </a:lnTo>
                    <a:lnTo>
                      <a:pt x="1489" y="1876"/>
                    </a:lnTo>
                    <a:lnTo>
                      <a:pt x="1489" y="1876"/>
                    </a:lnTo>
                    <a:lnTo>
                      <a:pt x="1536" y="1877"/>
                    </a:lnTo>
                    <a:lnTo>
                      <a:pt x="1598" y="1877"/>
                    </a:lnTo>
                    <a:lnTo>
                      <a:pt x="1598" y="1877"/>
                    </a:lnTo>
                    <a:lnTo>
                      <a:pt x="1623" y="1877"/>
                    </a:lnTo>
                    <a:lnTo>
                      <a:pt x="1623" y="1877"/>
                    </a:lnTo>
                    <a:lnTo>
                      <a:pt x="1651" y="1877"/>
                    </a:lnTo>
                    <a:lnTo>
                      <a:pt x="1673" y="1875"/>
                    </a:lnTo>
                    <a:lnTo>
                      <a:pt x="1684" y="1872"/>
                    </a:lnTo>
                    <a:lnTo>
                      <a:pt x="1695" y="1870"/>
                    </a:lnTo>
                    <a:lnTo>
                      <a:pt x="1705" y="1867"/>
                    </a:lnTo>
                    <a:lnTo>
                      <a:pt x="1714" y="1863"/>
                    </a:lnTo>
                    <a:lnTo>
                      <a:pt x="1714" y="1863"/>
                    </a:lnTo>
                    <a:lnTo>
                      <a:pt x="1722" y="1857"/>
                    </a:lnTo>
                    <a:lnTo>
                      <a:pt x="1730" y="1850"/>
                    </a:lnTo>
                    <a:lnTo>
                      <a:pt x="1737" y="1842"/>
                    </a:lnTo>
                    <a:lnTo>
                      <a:pt x="1742" y="1833"/>
                    </a:lnTo>
                    <a:lnTo>
                      <a:pt x="1746" y="1822"/>
                    </a:lnTo>
                    <a:lnTo>
                      <a:pt x="1751" y="1810"/>
                    </a:lnTo>
                    <a:lnTo>
                      <a:pt x="1753" y="1796"/>
                    </a:lnTo>
                    <a:lnTo>
                      <a:pt x="1755" y="1781"/>
                    </a:lnTo>
                    <a:lnTo>
                      <a:pt x="1755" y="1781"/>
                    </a:lnTo>
                    <a:lnTo>
                      <a:pt x="1756" y="1757"/>
                    </a:lnTo>
                    <a:lnTo>
                      <a:pt x="1755" y="1747"/>
                    </a:lnTo>
                    <a:lnTo>
                      <a:pt x="1754" y="1737"/>
                    </a:lnTo>
                    <a:lnTo>
                      <a:pt x="1754" y="1737"/>
                    </a:lnTo>
                    <a:lnTo>
                      <a:pt x="1752" y="1730"/>
                    </a:lnTo>
                    <a:lnTo>
                      <a:pt x="1749" y="1721"/>
                    </a:lnTo>
                    <a:lnTo>
                      <a:pt x="1738" y="1701"/>
                    </a:lnTo>
                    <a:lnTo>
                      <a:pt x="1738" y="1701"/>
                    </a:lnTo>
                    <a:lnTo>
                      <a:pt x="1737" y="1645"/>
                    </a:lnTo>
                    <a:lnTo>
                      <a:pt x="1737" y="1645"/>
                    </a:lnTo>
                    <a:lnTo>
                      <a:pt x="1734" y="1585"/>
                    </a:lnTo>
                    <a:lnTo>
                      <a:pt x="1734" y="1585"/>
                    </a:lnTo>
                    <a:lnTo>
                      <a:pt x="1734" y="1568"/>
                    </a:lnTo>
                    <a:lnTo>
                      <a:pt x="1732" y="1552"/>
                    </a:lnTo>
                    <a:lnTo>
                      <a:pt x="1730" y="1538"/>
                    </a:lnTo>
                    <a:lnTo>
                      <a:pt x="1727" y="1524"/>
                    </a:lnTo>
                    <a:lnTo>
                      <a:pt x="1727" y="1524"/>
                    </a:lnTo>
                    <a:lnTo>
                      <a:pt x="1724" y="1510"/>
                    </a:lnTo>
                    <a:lnTo>
                      <a:pt x="1718" y="1495"/>
                    </a:lnTo>
                    <a:lnTo>
                      <a:pt x="1706" y="1466"/>
                    </a:lnTo>
                    <a:lnTo>
                      <a:pt x="1706" y="1466"/>
                    </a:lnTo>
                    <a:lnTo>
                      <a:pt x="1698" y="1444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91" y="1425"/>
                    </a:lnTo>
                    <a:lnTo>
                      <a:pt x="1679" y="1393"/>
                    </a:lnTo>
                    <a:lnTo>
                      <a:pt x="1672" y="1378"/>
                    </a:lnTo>
                    <a:lnTo>
                      <a:pt x="1665" y="1361"/>
                    </a:lnTo>
                    <a:lnTo>
                      <a:pt x="1665" y="1361"/>
                    </a:lnTo>
                    <a:lnTo>
                      <a:pt x="1667" y="1348"/>
                    </a:lnTo>
                    <a:lnTo>
                      <a:pt x="1667" y="1348"/>
                    </a:lnTo>
                    <a:lnTo>
                      <a:pt x="1688" y="1368"/>
                    </a:lnTo>
                    <a:lnTo>
                      <a:pt x="1718" y="1397"/>
                    </a:lnTo>
                    <a:lnTo>
                      <a:pt x="1718" y="1397"/>
                    </a:lnTo>
                    <a:lnTo>
                      <a:pt x="1734" y="1414"/>
                    </a:lnTo>
                    <a:lnTo>
                      <a:pt x="1752" y="1429"/>
                    </a:lnTo>
                    <a:lnTo>
                      <a:pt x="1769" y="1443"/>
                    </a:lnTo>
                    <a:lnTo>
                      <a:pt x="1787" y="1455"/>
                    </a:lnTo>
                    <a:lnTo>
                      <a:pt x="1787" y="1455"/>
                    </a:lnTo>
                    <a:lnTo>
                      <a:pt x="1796" y="1461"/>
                    </a:lnTo>
                    <a:lnTo>
                      <a:pt x="1807" y="1465"/>
                    </a:lnTo>
                    <a:lnTo>
                      <a:pt x="1818" y="1469"/>
                    </a:lnTo>
                    <a:lnTo>
                      <a:pt x="1829" y="1473"/>
                    </a:lnTo>
                    <a:lnTo>
                      <a:pt x="1841" y="1475"/>
                    </a:lnTo>
                    <a:lnTo>
                      <a:pt x="1853" y="1476"/>
                    </a:lnTo>
                    <a:lnTo>
                      <a:pt x="1866" y="1477"/>
                    </a:lnTo>
                    <a:lnTo>
                      <a:pt x="1879" y="1477"/>
                    </a:lnTo>
                    <a:lnTo>
                      <a:pt x="1879" y="1477"/>
                    </a:lnTo>
                    <a:lnTo>
                      <a:pt x="1895" y="1476"/>
                    </a:lnTo>
                    <a:lnTo>
                      <a:pt x="1910" y="1473"/>
                    </a:lnTo>
                    <a:lnTo>
                      <a:pt x="1925" y="1469"/>
                    </a:lnTo>
                    <a:lnTo>
                      <a:pt x="1939" y="1464"/>
                    </a:lnTo>
                    <a:lnTo>
                      <a:pt x="1954" y="1457"/>
                    </a:lnTo>
                    <a:lnTo>
                      <a:pt x="1969" y="1451"/>
                    </a:lnTo>
                    <a:lnTo>
                      <a:pt x="1983" y="1442"/>
                    </a:lnTo>
                    <a:lnTo>
                      <a:pt x="1996" y="1433"/>
                    </a:lnTo>
                    <a:lnTo>
                      <a:pt x="1996" y="1433"/>
                    </a:lnTo>
                    <a:lnTo>
                      <a:pt x="2008" y="1424"/>
                    </a:lnTo>
                    <a:lnTo>
                      <a:pt x="2020" y="1413"/>
                    </a:lnTo>
                    <a:lnTo>
                      <a:pt x="2031" y="1402"/>
                    </a:lnTo>
                    <a:lnTo>
                      <a:pt x="2040" y="1390"/>
                    </a:lnTo>
                    <a:lnTo>
                      <a:pt x="2049" y="1378"/>
                    </a:lnTo>
                    <a:lnTo>
                      <a:pt x="2057" y="1365"/>
                    </a:lnTo>
                    <a:lnTo>
                      <a:pt x="2062" y="1352"/>
                    </a:lnTo>
                    <a:lnTo>
                      <a:pt x="2068" y="1338"/>
                    </a:lnTo>
                    <a:lnTo>
                      <a:pt x="2068" y="1338"/>
                    </a:lnTo>
                    <a:lnTo>
                      <a:pt x="2077" y="1306"/>
                    </a:lnTo>
                    <a:lnTo>
                      <a:pt x="2077" y="1306"/>
                    </a:lnTo>
                    <a:lnTo>
                      <a:pt x="2085" y="1280"/>
                    </a:lnTo>
                    <a:lnTo>
                      <a:pt x="2085" y="1280"/>
                    </a:lnTo>
                    <a:lnTo>
                      <a:pt x="2106" y="1283"/>
                    </a:lnTo>
                    <a:lnTo>
                      <a:pt x="2128" y="1286"/>
                    </a:lnTo>
                    <a:lnTo>
                      <a:pt x="2148" y="1287"/>
                    </a:lnTo>
                    <a:lnTo>
                      <a:pt x="2170" y="1290"/>
                    </a:lnTo>
                    <a:lnTo>
                      <a:pt x="2192" y="1290"/>
                    </a:lnTo>
                    <a:lnTo>
                      <a:pt x="2214" y="1290"/>
                    </a:lnTo>
                    <a:lnTo>
                      <a:pt x="2235" y="1288"/>
                    </a:lnTo>
                    <a:lnTo>
                      <a:pt x="2257" y="1286"/>
                    </a:lnTo>
                    <a:lnTo>
                      <a:pt x="2257" y="1286"/>
                    </a:lnTo>
                    <a:lnTo>
                      <a:pt x="2277" y="1284"/>
                    </a:lnTo>
                    <a:lnTo>
                      <a:pt x="2297" y="1281"/>
                    </a:lnTo>
                    <a:lnTo>
                      <a:pt x="2318" y="1277"/>
                    </a:lnTo>
                    <a:lnTo>
                      <a:pt x="2338" y="1271"/>
                    </a:lnTo>
                    <a:lnTo>
                      <a:pt x="2356" y="1266"/>
                    </a:lnTo>
                    <a:lnTo>
                      <a:pt x="2376" y="1259"/>
                    </a:lnTo>
                    <a:lnTo>
                      <a:pt x="2393" y="1250"/>
                    </a:lnTo>
                    <a:lnTo>
                      <a:pt x="2411" y="1242"/>
                    </a:lnTo>
                    <a:lnTo>
                      <a:pt x="2411" y="1242"/>
                    </a:lnTo>
                    <a:lnTo>
                      <a:pt x="2436" y="1227"/>
                    </a:lnTo>
                    <a:lnTo>
                      <a:pt x="2459" y="1212"/>
                    </a:lnTo>
                    <a:lnTo>
                      <a:pt x="2480" y="1195"/>
                    </a:lnTo>
                    <a:lnTo>
                      <a:pt x="2500" y="1176"/>
                    </a:lnTo>
                    <a:lnTo>
                      <a:pt x="2519" y="1157"/>
                    </a:lnTo>
                    <a:lnTo>
                      <a:pt x="2536" y="1135"/>
                    </a:lnTo>
                    <a:lnTo>
                      <a:pt x="2551" y="1113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66" y="1090"/>
                    </a:lnTo>
                    <a:lnTo>
                      <a:pt x="2581" y="1063"/>
                    </a:lnTo>
                    <a:lnTo>
                      <a:pt x="2594" y="1035"/>
                    </a:lnTo>
                    <a:lnTo>
                      <a:pt x="2605" y="1005"/>
                    </a:lnTo>
                    <a:lnTo>
                      <a:pt x="2614" y="976"/>
                    </a:lnTo>
                    <a:lnTo>
                      <a:pt x="2622" y="945"/>
                    </a:lnTo>
                    <a:lnTo>
                      <a:pt x="2629" y="914"/>
                    </a:lnTo>
                    <a:lnTo>
                      <a:pt x="2634" y="882"/>
                    </a:lnTo>
                    <a:lnTo>
                      <a:pt x="2638" y="851"/>
                    </a:lnTo>
                    <a:lnTo>
                      <a:pt x="2638" y="851"/>
                    </a:lnTo>
                    <a:lnTo>
                      <a:pt x="2641" y="823"/>
                    </a:lnTo>
                    <a:lnTo>
                      <a:pt x="2642" y="795"/>
                    </a:lnTo>
                    <a:lnTo>
                      <a:pt x="2642" y="764"/>
                    </a:lnTo>
                    <a:lnTo>
                      <a:pt x="2641" y="733"/>
                    </a:lnTo>
                    <a:lnTo>
                      <a:pt x="2638" y="700"/>
                    </a:lnTo>
                    <a:lnTo>
                      <a:pt x="2636" y="666"/>
                    </a:lnTo>
                    <a:lnTo>
                      <a:pt x="2632" y="633"/>
                    </a:lnTo>
                    <a:lnTo>
                      <a:pt x="2627" y="599"/>
                    </a:lnTo>
                    <a:lnTo>
                      <a:pt x="2627" y="599"/>
                    </a:lnTo>
                    <a:close/>
                    <a:moveTo>
                      <a:pt x="1725" y="1705"/>
                    </a:move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lnTo>
                      <a:pt x="1725" y="1705"/>
                    </a:lnTo>
                    <a:close/>
                    <a:moveTo>
                      <a:pt x="2235" y="499"/>
                    </a:moveTo>
                    <a:lnTo>
                      <a:pt x="2235" y="499"/>
                    </a:lnTo>
                    <a:lnTo>
                      <a:pt x="2230" y="503"/>
                    </a:lnTo>
                    <a:lnTo>
                      <a:pt x="2230" y="503"/>
                    </a:lnTo>
                    <a:lnTo>
                      <a:pt x="2223" y="492"/>
                    </a:lnTo>
                    <a:lnTo>
                      <a:pt x="2216" y="482"/>
                    </a:lnTo>
                    <a:lnTo>
                      <a:pt x="2216" y="482"/>
                    </a:lnTo>
                    <a:lnTo>
                      <a:pt x="2228" y="481"/>
                    </a:lnTo>
                    <a:lnTo>
                      <a:pt x="2228" y="481"/>
                    </a:lnTo>
                    <a:lnTo>
                      <a:pt x="2235" y="499"/>
                    </a:lnTo>
                    <a:lnTo>
                      <a:pt x="2235" y="499"/>
                    </a:lnTo>
                    <a:close/>
                    <a:moveTo>
                      <a:pt x="164" y="887"/>
                    </a:moveTo>
                    <a:lnTo>
                      <a:pt x="164" y="887"/>
                    </a:lnTo>
                    <a:lnTo>
                      <a:pt x="164" y="887"/>
                    </a:lnTo>
                    <a:lnTo>
                      <a:pt x="163" y="884"/>
                    </a:lnTo>
                    <a:lnTo>
                      <a:pt x="164" y="887"/>
                    </a:lnTo>
                    <a:close/>
                    <a:moveTo>
                      <a:pt x="168" y="711"/>
                    </a:moveTo>
                    <a:lnTo>
                      <a:pt x="168" y="711"/>
                    </a:lnTo>
                    <a:lnTo>
                      <a:pt x="171" y="701"/>
                    </a:lnTo>
                    <a:lnTo>
                      <a:pt x="171" y="701"/>
                    </a:lnTo>
                    <a:lnTo>
                      <a:pt x="176" y="706"/>
                    </a:lnTo>
                    <a:lnTo>
                      <a:pt x="179" y="709"/>
                    </a:lnTo>
                    <a:lnTo>
                      <a:pt x="183" y="713"/>
                    </a:lnTo>
                    <a:lnTo>
                      <a:pt x="186" y="719"/>
                    </a:lnTo>
                    <a:lnTo>
                      <a:pt x="189" y="731"/>
                    </a:lnTo>
                    <a:lnTo>
                      <a:pt x="190" y="745"/>
                    </a:lnTo>
                    <a:lnTo>
                      <a:pt x="190" y="745"/>
                    </a:lnTo>
                    <a:lnTo>
                      <a:pt x="185" y="739"/>
                    </a:lnTo>
                    <a:lnTo>
                      <a:pt x="178" y="735"/>
                    </a:lnTo>
                    <a:lnTo>
                      <a:pt x="172" y="732"/>
                    </a:lnTo>
                    <a:lnTo>
                      <a:pt x="164" y="732"/>
                    </a:lnTo>
                    <a:lnTo>
                      <a:pt x="164" y="732"/>
                    </a:lnTo>
                    <a:lnTo>
                      <a:pt x="166" y="722"/>
                    </a:lnTo>
                    <a:lnTo>
                      <a:pt x="168" y="711"/>
                    </a:lnTo>
                    <a:lnTo>
                      <a:pt x="168" y="711"/>
                    </a:lnTo>
                    <a:close/>
                    <a:moveTo>
                      <a:pt x="91" y="936"/>
                    </a:moveTo>
                    <a:lnTo>
                      <a:pt x="91" y="936"/>
                    </a:lnTo>
                    <a:lnTo>
                      <a:pt x="84" y="919"/>
                    </a:lnTo>
                    <a:lnTo>
                      <a:pt x="78" y="903"/>
                    </a:lnTo>
                    <a:lnTo>
                      <a:pt x="68" y="867"/>
                    </a:lnTo>
                    <a:lnTo>
                      <a:pt x="68" y="867"/>
                    </a:lnTo>
                    <a:lnTo>
                      <a:pt x="62" y="860"/>
                    </a:lnTo>
                    <a:lnTo>
                      <a:pt x="62" y="860"/>
                    </a:lnTo>
                    <a:lnTo>
                      <a:pt x="57" y="854"/>
                    </a:lnTo>
                    <a:lnTo>
                      <a:pt x="53" y="847"/>
                    </a:lnTo>
                    <a:lnTo>
                      <a:pt x="51" y="841"/>
                    </a:lnTo>
                    <a:lnTo>
                      <a:pt x="47" y="833"/>
                    </a:lnTo>
                    <a:lnTo>
                      <a:pt x="46" y="827"/>
                    </a:lnTo>
                    <a:lnTo>
                      <a:pt x="45" y="820"/>
                    </a:lnTo>
                    <a:lnTo>
                      <a:pt x="45" y="812"/>
                    </a:lnTo>
                    <a:lnTo>
                      <a:pt x="46" y="806"/>
                    </a:lnTo>
                    <a:lnTo>
                      <a:pt x="49" y="792"/>
                    </a:lnTo>
                    <a:lnTo>
                      <a:pt x="54" y="778"/>
                    </a:lnTo>
                    <a:lnTo>
                      <a:pt x="61" y="764"/>
                    </a:lnTo>
                    <a:lnTo>
                      <a:pt x="68" y="751"/>
                    </a:lnTo>
                    <a:lnTo>
                      <a:pt x="78" y="738"/>
                    </a:lnTo>
                    <a:lnTo>
                      <a:pt x="89" y="726"/>
                    </a:lnTo>
                    <a:lnTo>
                      <a:pt x="100" y="714"/>
                    </a:lnTo>
                    <a:lnTo>
                      <a:pt x="112" y="703"/>
                    </a:lnTo>
                    <a:lnTo>
                      <a:pt x="124" y="694"/>
                    </a:lnTo>
                    <a:lnTo>
                      <a:pt x="136" y="685"/>
                    </a:lnTo>
                    <a:lnTo>
                      <a:pt x="157" y="670"/>
                    </a:lnTo>
                    <a:lnTo>
                      <a:pt x="157" y="670"/>
                    </a:lnTo>
                    <a:lnTo>
                      <a:pt x="147" y="694"/>
                    </a:lnTo>
                    <a:lnTo>
                      <a:pt x="139" y="714"/>
                    </a:lnTo>
                    <a:lnTo>
                      <a:pt x="139" y="714"/>
                    </a:lnTo>
                    <a:lnTo>
                      <a:pt x="137" y="724"/>
                    </a:lnTo>
                    <a:lnTo>
                      <a:pt x="135" y="734"/>
                    </a:lnTo>
                    <a:lnTo>
                      <a:pt x="135" y="734"/>
                    </a:lnTo>
                    <a:lnTo>
                      <a:pt x="132" y="753"/>
                    </a:lnTo>
                    <a:lnTo>
                      <a:pt x="132" y="770"/>
                    </a:lnTo>
                    <a:lnTo>
                      <a:pt x="131" y="787"/>
                    </a:lnTo>
                    <a:lnTo>
                      <a:pt x="129" y="805"/>
                    </a:lnTo>
                    <a:lnTo>
                      <a:pt x="126" y="821"/>
                    </a:lnTo>
                    <a:lnTo>
                      <a:pt x="123" y="829"/>
                    </a:lnTo>
                    <a:lnTo>
                      <a:pt x="119" y="836"/>
                    </a:lnTo>
                    <a:lnTo>
                      <a:pt x="115" y="844"/>
                    </a:lnTo>
                    <a:lnTo>
                      <a:pt x="110" y="852"/>
                    </a:lnTo>
                    <a:lnTo>
                      <a:pt x="102" y="859"/>
                    </a:lnTo>
                    <a:lnTo>
                      <a:pt x="94" y="866"/>
                    </a:lnTo>
                    <a:lnTo>
                      <a:pt x="94" y="866"/>
                    </a:lnTo>
                    <a:lnTo>
                      <a:pt x="110" y="897"/>
                    </a:lnTo>
                    <a:lnTo>
                      <a:pt x="116" y="909"/>
                    </a:lnTo>
                    <a:lnTo>
                      <a:pt x="119" y="914"/>
                    </a:lnTo>
                    <a:lnTo>
                      <a:pt x="123" y="917"/>
                    </a:lnTo>
                    <a:lnTo>
                      <a:pt x="127" y="920"/>
                    </a:lnTo>
                    <a:lnTo>
                      <a:pt x="131" y="921"/>
                    </a:lnTo>
                    <a:lnTo>
                      <a:pt x="136" y="922"/>
                    </a:lnTo>
                    <a:lnTo>
                      <a:pt x="142" y="922"/>
                    </a:lnTo>
                    <a:lnTo>
                      <a:pt x="149" y="921"/>
                    </a:lnTo>
                    <a:lnTo>
                      <a:pt x="156" y="920"/>
                    </a:lnTo>
                    <a:lnTo>
                      <a:pt x="176" y="913"/>
                    </a:lnTo>
                    <a:lnTo>
                      <a:pt x="176" y="913"/>
                    </a:lnTo>
                    <a:lnTo>
                      <a:pt x="191" y="906"/>
                    </a:lnTo>
                    <a:lnTo>
                      <a:pt x="206" y="897"/>
                    </a:lnTo>
                    <a:lnTo>
                      <a:pt x="220" y="888"/>
                    </a:lnTo>
                    <a:lnTo>
                      <a:pt x="233" y="877"/>
                    </a:lnTo>
                    <a:lnTo>
                      <a:pt x="233" y="877"/>
                    </a:lnTo>
                    <a:lnTo>
                      <a:pt x="222" y="907"/>
                    </a:lnTo>
                    <a:lnTo>
                      <a:pt x="211" y="940"/>
                    </a:lnTo>
                    <a:lnTo>
                      <a:pt x="211" y="940"/>
                    </a:lnTo>
                    <a:lnTo>
                      <a:pt x="208" y="950"/>
                    </a:lnTo>
                    <a:lnTo>
                      <a:pt x="208" y="950"/>
                    </a:lnTo>
                    <a:lnTo>
                      <a:pt x="191" y="956"/>
                    </a:lnTo>
                    <a:lnTo>
                      <a:pt x="175" y="962"/>
                    </a:lnTo>
                    <a:lnTo>
                      <a:pt x="157" y="965"/>
                    </a:lnTo>
                    <a:lnTo>
                      <a:pt x="150" y="965"/>
                    </a:lnTo>
                    <a:lnTo>
                      <a:pt x="141" y="966"/>
                    </a:lnTo>
                    <a:lnTo>
                      <a:pt x="134" y="965"/>
                    </a:lnTo>
                    <a:lnTo>
                      <a:pt x="126" y="964"/>
                    </a:lnTo>
                    <a:lnTo>
                      <a:pt x="119" y="962"/>
                    </a:lnTo>
                    <a:lnTo>
                      <a:pt x="112" y="958"/>
                    </a:lnTo>
                    <a:lnTo>
                      <a:pt x="106" y="954"/>
                    </a:lnTo>
                    <a:lnTo>
                      <a:pt x="101" y="950"/>
                    </a:lnTo>
                    <a:lnTo>
                      <a:pt x="95" y="943"/>
                    </a:lnTo>
                    <a:lnTo>
                      <a:pt x="91" y="936"/>
                    </a:lnTo>
                    <a:lnTo>
                      <a:pt x="91" y="936"/>
                    </a:lnTo>
                    <a:close/>
                    <a:moveTo>
                      <a:pt x="360" y="1657"/>
                    </a:moveTo>
                    <a:lnTo>
                      <a:pt x="360" y="1657"/>
                    </a:lnTo>
                    <a:lnTo>
                      <a:pt x="358" y="1668"/>
                    </a:lnTo>
                    <a:lnTo>
                      <a:pt x="353" y="1679"/>
                    </a:lnTo>
                    <a:lnTo>
                      <a:pt x="349" y="1689"/>
                    </a:lnTo>
                    <a:lnTo>
                      <a:pt x="344" y="1699"/>
                    </a:lnTo>
                    <a:lnTo>
                      <a:pt x="344" y="1699"/>
                    </a:lnTo>
                    <a:lnTo>
                      <a:pt x="339" y="1704"/>
                    </a:lnTo>
                    <a:lnTo>
                      <a:pt x="335" y="1708"/>
                    </a:lnTo>
                    <a:lnTo>
                      <a:pt x="330" y="1711"/>
                    </a:lnTo>
                    <a:lnTo>
                      <a:pt x="325" y="1713"/>
                    </a:lnTo>
                    <a:lnTo>
                      <a:pt x="320" y="1716"/>
                    </a:lnTo>
                    <a:lnTo>
                      <a:pt x="313" y="1717"/>
                    </a:lnTo>
                    <a:lnTo>
                      <a:pt x="301" y="1718"/>
                    </a:lnTo>
                    <a:lnTo>
                      <a:pt x="289" y="1717"/>
                    </a:lnTo>
                    <a:lnTo>
                      <a:pt x="276" y="1713"/>
                    </a:lnTo>
                    <a:lnTo>
                      <a:pt x="262" y="1709"/>
                    </a:lnTo>
                    <a:lnTo>
                      <a:pt x="249" y="1702"/>
                    </a:lnTo>
                    <a:lnTo>
                      <a:pt x="236" y="1696"/>
                    </a:lnTo>
                    <a:lnTo>
                      <a:pt x="223" y="1688"/>
                    </a:lnTo>
                    <a:lnTo>
                      <a:pt x="198" y="1671"/>
                    </a:lnTo>
                    <a:lnTo>
                      <a:pt x="177" y="1655"/>
                    </a:lnTo>
                    <a:lnTo>
                      <a:pt x="163" y="1640"/>
                    </a:lnTo>
                    <a:lnTo>
                      <a:pt x="163" y="1640"/>
                    </a:lnTo>
                    <a:lnTo>
                      <a:pt x="161" y="1638"/>
                    </a:lnTo>
                    <a:lnTo>
                      <a:pt x="161" y="1638"/>
                    </a:lnTo>
                    <a:lnTo>
                      <a:pt x="149" y="1625"/>
                    </a:lnTo>
                    <a:lnTo>
                      <a:pt x="138" y="1612"/>
                    </a:lnTo>
                    <a:lnTo>
                      <a:pt x="128" y="1598"/>
                    </a:lnTo>
                    <a:lnTo>
                      <a:pt x="120" y="1584"/>
                    </a:lnTo>
                    <a:lnTo>
                      <a:pt x="113" y="1570"/>
                    </a:lnTo>
                    <a:lnTo>
                      <a:pt x="107" y="1554"/>
                    </a:lnTo>
                    <a:lnTo>
                      <a:pt x="103" y="1540"/>
                    </a:lnTo>
                    <a:lnTo>
                      <a:pt x="101" y="1526"/>
                    </a:lnTo>
                    <a:lnTo>
                      <a:pt x="101" y="1526"/>
                    </a:lnTo>
                    <a:lnTo>
                      <a:pt x="100" y="1517"/>
                    </a:lnTo>
                    <a:lnTo>
                      <a:pt x="99" y="1510"/>
                    </a:lnTo>
                    <a:lnTo>
                      <a:pt x="100" y="1504"/>
                    </a:lnTo>
                    <a:lnTo>
                      <a:pt x="102" y="1499"/>
                    </a:lnTo>
                    <a:lnTo>
                      <a:pt x="104" y="1494"/>
                    </a:lnTo>
                    <a:lnTo>
                      <a:pt x="108" y="1490"/>
                    </a:lnTo>
                    <a:lnTo>
                      <a:pt x="120" y="1478"/>
                    </a:lnTo>
                    <a:lnTo>
                      <a:pt x="120" y="1478"/>
                    </a:lnTo>
                    <a:lnTo>
                      <a:pt x="193" y="1403"/>
                    </a:lnTo>
                    <a:lnTo>
                      <a:pt x="193" y="1403"/>
                    </a:lnTo>
                    <a:lnTo>
                      <a:pt x="199" y="1397"/>
                    </a:lnTo>
                    <a:lnTo>
                      <a:pt x="199" y="1397"/>
                    </a:lnTo>
                    <a:lnTo>
                      <a:pt x="216" y="1351"/>
                    </a:lnTo>
                    <a:lnTo>
                      <a:pt x="216" y="1351"/>
                    </a:lnTo>
                    <a:lnTo>
                      <a:pt x="229" y="1391"/>
                    </a:lnTo>
                    <a:lnTo>
                      <a:pt x="243" y="1431"/>
                    </a:lnTo>
                    <a:lnTo>
                      <a:pt x="260" y="1472"/>
                    </a:lnTo>
                    <a:lnTo>
                      <a:pt x="278" y="1510"/>
                    </a:lnTo>
                    <a:lnTo>
                      <a:pt x="297" y="1548"/>
                    </a:lnTo>
                    <a:lnTo>
                      <a:pt x="318" y="1585"/>
                    </a:lnTo>
                    <a:lnTo>
                      <a:pt x="338" y="1621"/>
                    </a:lnTo>
                    <a:lnTo>
                      <a:pt x="360" y="1655"/>
                    </a:lnTo>
                    <a:lnTo>
                      <a:pt x="360" y="1655"/>
                    </a:lnTo>
                    <a:lnTo>
                      <a:pt x="360" y="1657"/>
                    </a:lnTo>
                    <a:lnTo>
                      <a:pt x="360" y="1657"/>
                    </a:lnTo>
                    <a:close/>
                    <a:moveTo>
                      <a:pt x="1401" y="1836"/>
                    </a:move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lnTo>
                      <a:pt x="1401" y="1836"/>
                    </a:lnTo>
                    <a:close/>
                    <a:moveTo>
                      <a:pt x="1682" y="1586"/>
                    </a:moveTo>
                    <a:lnTo>
                      <a:pt x="1682" y="1586"/>
                    </a:lnTo>
                    <a:lnTo>
                      <a:pt x="1685" y="1712"/>
                    </a:lnTo>
                    <a:lnTo>
                      <a:pt x="1685" y="1712"/>
                    </a:lnTo>
                    <a:lnTo>
                      <a:pt x="1694" y="1728"/>
                    </a:lnTo>
                    <a:lnTo>
                      <a:pt x="1696" y="1733"/>
                    </a:lnTo>
                    <a:lnTo>
                      <a:pt x="1698" y="1738"/>
                    </a:lnTo>
                    <a:lnTo>
                      <a:pt x="1700" y="1745"/>
                    </a:lnTo>
                    <a:lnTo>
                      <a:pt x="1700" y="1751"/>
                    </a:lnTo>
                    <a:lnTo>
                      <a:pt x="1698" y="1768"/>
                    </a:lnTo>
                    <a:lnTo>
                      <a:pt x="1698" y="1768"/>
                    </a:lnTo>
                    <a:lnTo>
                      <a:pt x="1696" y="1786"/>
                    </a:lnTo>
                    <a:lnTo>
                      <a:pt x="1692" y="1801"/>
                    </a:lnTo>
                    <a:lnTo>
                      <a:pt x="1690" y="1806"/>
                    </a:lnTo>
                    <a:lnTo>
                      <a:pt x="1686" y="1810"/>
                    </a:lnTo>
                    <a:lnTo>
                      <a:pt x="1683" y="1815"/>
                    </a:lnTo>
                    <a:lnTo>
                      <a:pt x="1679" y="1818"/>
                    </a:lnTo>
                    <a:lnTo>
                      <a:pt x="1675" y="1820"/>
                    </a:lnTo>
                    <a:lnTo>
                      <a:pt x="1670" y="1822"/>
                    </a:lnTo>
                    <a:lnTo>
                      <a:pt x="1658" y="1824"/>
                    </a:lnTo>
                    <a:lnTo>
                      <a:pt x="1644" y="1826"/>
                    </a:lnTo>
                    <a:lnTo>
                      <a:pt x="1628" y="1826"/>
                    </a:lnTo>
                    <a:lnTo>
                      <a:pt x="1628" y="1826"/>
                    </a:lnTo>
                    <a:lnTo>
                      <a:pt x="1561" y="1824"/>
                    </a:lnTo>
                    <a:lnTo>
                      <a:pt x="1522" y="1824"/>
                    </a:lnTo>
                    <a:lnTo>
                      <a:pt x="1496" y="1823"/>
                    </a:lnTo>
                    <a:lnTo>
                      <a:pt x="1496" y="1823"/>
                    </a:lnTo>
                    <a:lnTo>
                      <a:pt x="1475" y="1821"/>
                    </a:lnTo>
                    <a:lnTo>
                      <a:pt x="1458" y="1818"/>
                    </a:lnTo>
                    <a:lnTo>
                      <a:pt x="1446" y="1815"/>
                    </a:lnTo>
                    <a:lnTo>
                      <a:pt x="1441" y="1813"/>
                    </a:lnTo>
                    <a:lnTo>
                      <a:pt x="1437" y="1810"/>
                    </a:lnTo>
                    <a:lnTo>
                      <a:pt x="1437" y="1810"/>
                    </a:lnTo>
                    <a:lnTo>
                      <a:pt x="1447" y="1803"/>
                    </a:lnTo>
                    <a:lnTo>
                      <a:pt x="1457" y="1792"/>
                    </a:lnTo>
                    <a:lnTo>
                      <a:pt x="1468" y="1780"/>
                    </a:lnTo>
                    <a:lnTo>
                      <a:pt x="1478" y="1766"/>
                    </a:lnTo>
                    <a:lnTo>
                      <a:pt x="1501" y="1733"/>
                    </a:lnTo>
                    <a:lnTo>
                      <a:pt x="1524" y="1698"/>
                    </a:lnTo>
                    <a:lnTo>
                      <a:pt x="1545" y="1661"/>
                    </a:lnTo>
                    <a:lnTo>
                      <a:pt x="1563" y="1627"/>
                    </a:lnTo>
                    <a:lnTo>
                      <a:pt x="1578" y="1597"/>
                    </a:lnTo>
                    <a:lnTo>
                      <a:pt x="1586" y="1574"/>
                    </a:lnTo>
                    <a:lnTo>
                      <a:pt x="1586" y="1574"/>
                    </a:lnTo>
                    <a:lnTo>
                      <a:pt x="1599" y="1534"/>
                    </a:lnTo>
                    <a:lnTo>
                      <a:pt x="1612" y="1495"/>
                    </a:lnTo>
                    <a:lnTo>
                      <a:pt x="1626" y="1458"/>
                    </a:lnTo>
                    <a:lnTo>
                      <a:pt x="1636" y="1421"/>
                    </a:lnTo>
                    <a:lnTo>
                      <a:pt x="1636" y="1421"/>
                    </a:lnTo>
                    <a:lnTo>
                      <a:pt x="1646" y="1453"/>
                    </a:lnTo>
                    <a:lnTo>
                      <a:pt x="1652" y="1469"/>
                    </a:lnTo>
                    <a:lnTo>
                      <a:pt x="1657" y="1486"/>
                    </a:lnTo>
                    <a:lnTo>
                      <a:pt x="1657" y="1486"/>
                    </a:lnTo>
                    <a:lnTo>
                      <a:pt x="1668" y="1512"/>
                    </a:lnTo>
                    <a:lnTo>
                      <a:pt x="1676" y="1535"/>
                    </a:lnTo>
                    <a:lnTo>
                      <a:pt x="1678" y="1547"/>
                    </a:lnTo>
                    <a:lnTo>
                      <a:pt x="1680" y="1559"/>
                    </a:lnTo>
                    <a:lnTo>
                      <a:pt x="1681" y="1572"/>
                    </a:lnTo>
                    <a:lnTo>
                      <a:pt x="1682" y="1586"/>
                    </a:lnTo>
                    <a:lnTo>
                      <a:pt x="1682" y="1586"/>
                    </a:lnTo>
                    <a:close/>
                    <a:moveTo>
                      <a:pt x="1651" y="1364"/>
                    </a:move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lnTo>
                      <a:pt x="1651" y="1364"/>
                    </a:lnTo>
                    <a:close/>
                    <a:moveTo>
                      <a:pt x="2584" y="848"/>
                    </a:moveTo>
                    <a:lnTo>
                      <a:pt x="2584" y="848"/>
                    </a:lnTo>
                    <a:lnTo>
                      <a:pt x="2581" y="873"/>
                    </a:lnTo>
                    <a:lnTo>
                      <a:pt x="2576" y="898"/>
                    </a:lnTo>
                    <a:lnTo>
                      <a:pt x="2571" y="924"/>
                    </a:lnTo>
                    <a:lnTo>
                      <a:pt x="2564" y="949"/>
                    </a:lnTo>
                    <a:lnTo>
                      <a:pt x="2556" y="974"/>
                    </a:lnTo>
                    <a:lnTo>
                      <a:pt x="2547" y="999"/>
                    </a:lnTo>
                    <a:lnTo>
                      <a:pt x="2536" y="1023"/>
                    </a:lnTo>
                    <a:lnTo>
                      <a:pt x="2525" y="1046"/>
                    </a:lnTo>
                    <a:lnTo>
                      <a:pt x="2512" y="1068"/>
                    </a:lnTo>
                    <a:lnTo>
                      <a:pt x="2498" y="1090"/>
                    </a:lnTo>
                    <a:lnTo>
                      <a:pt x="2483" y="1111"/>
                    </a:lnTo>
                    <a:lnTo>
                      <a:pt x="2466" y="1131"/>
                    </a:lnTo>
                    <a:lnTo>
                      <a:pt x="2449" y="1148"/>
                    </a:lnTo>
                    <a:lnTo>
                      <a:pt x="2429" y="1164"/>
                    </a:lnTo>
                    <a:lnTo>
                      <a:pt x="2410" y="1180"/>
                    </a:lnTo>
                    <a:lnTo>
                      <a:pt x="2388" y="1193"/>
                    </a:lnTo>
                    <a:lnTo>
                      <a:pt x="2388" y="1193"/>
                    </a:lnTo>
                    <a:lnTo>
                      <a:pt x="2374" y="1200"/>
                    </a:lnTo>
                    <a:lnTo>
                      <a:pt x="2360" y="1207"/>
                    </a:lnTo>
                    <a:lnTo>
                      <a:pt x="2345" y="1213"/>
                    </a:lnTo>
                    <a:lnTo>
                      <a:pt x="2330" y="1219"/>
                    </a:lnTo>
                    <a:lnTo>
                      <a:pt x="2316" y="1223"/>
                    </a:lnTo>
                    <a:lnTo>
                      <a:pt x="2301" y="1226"/>
                    </a:lnTo>
                    <a:lnTo>
                      <a:pt x="2271" y="1233"/>
                    </a:lnTo>
                    <a:lnTo>
                      <a:pt x="2241" y="1236"/>
                    </a:lnTo>
                    <a:lnTo>
                      <a:pt x="2210" y="1237"/>
                    </a:lnTo>
                    <a:lnTo>
                      <a:pt x="2180" y="1236"/>
                    </a:lnTo>
                    <a:lnTo>
                      <a:pt x="2149" y="1234"/>
                    </a:lnTo>
                    <a:lnTo>
                      <a:pt x="2119" y="1231"/>
                    </a:lnTo>
                    <a:lnTo>
                      <a:pt x="2088" y="1225"/>
                    </a:lnTo>
                    <a:lnTo>
                      <a:pt x="2058" y="1219"/>
                    </a:lnTo>
                    <a:lnTo>
                      <a:pt x="2028" y="1211"/>
                    </a:lnTo>
                    <a:lnTo>
                      <a:pt x="1998" y="1202"/>
                    </a:lnTo>
                    <a:lnTo>
                      <a:pt x="1969" y="1194"/>
                    </a:lnTo>
                    <a:lnTo>
                      <a:pt x="1912" y="1175"/>
                    </a:lnTo>
                    <a:lnTo>
                      <a:pt x="1912" y="1175"/>
                    </a:lnTo>
                    <a:lnTo>
                      <a:pt x="1901" y="1171"/>
                    </a:lnTo>
                    <a:lnTo>
                      <a:pt x="1890" y="1166"/>
                    </a:lnTo>
                    <a:lnTo>
                      <a:pt x="1890" y="1166"/>
                    </a:lnTo>
                    <a:lnTo>
                      <a:pt x="1875" y="1159"/>
                    </a:lnTo>
                    <a:lnTo>
                      <a:pt x="1860" y="1150"/>
                    </a:lnTo>
                    <a:lnTo>
                      <a:pt x="1830" y="1132"/>
                    </a:lnTo>
                    <a:lnTo>
                      <a:pt x="1830" y="1132"/>
                    </a:lnTo>
                    <a:lnTo>
                      <a:pt x="1835" y="1158"/>
                    </a:lnTo>
                    <a:lnTo>
                      <a:pt x="1837" y="1171"/>
                    </a:lnTo>
                    <a:lnTo>
                      <a:pt x="1837" y="1184"/>
                    </a:lnTo>
                    <a:lnTo>
                      <a:pt x="1837" y="1197"/>
                    </a:lnTo>
                    <a:lnTo>
                      <a:pt x="1836" y="1210"/>
                    </a:lnTo>
                    <a:lnTo>
                      <a:pt x="1835" y="1223"/>
                    </a:lnTo>
                    <a:lnTo>
                      <a:pt x="1831" y="1236"/>
                    </a:lnTo>
                    <a:lnTo>
                      <a:pt x="1831" y="1236"/>
                    </a:lnTo>
                    <a:lnTo>
                      <a:pt x="1825" y="1258"/>
                    </a:lnTo>
                    <a:lnTo>
                      <a:pt x="1819" y="1282"/>
                    </a:lnTo>
                    <a:lnTo>
                      <a:pt x="1815" y="1306"/>
                    </a:lnTo>
                    <a:lnTo>
                      <a:pt x="1814" y="1318"/>
                    </a:lnTo>
                    <a:lnTo>
                      <a:pt x="1813" y="1330"/>
                    </a:lnTo>
                    <a:lnTo>
                      <a:pt x="1814" y="1342"/>
                    </a:lnTo>
                    <a:lnTo>
                      <a:pt x="1816" y="1353"/>
                    </a:lnTo>
                    <a:lnTo>
                      <a:pt x="1819" y="1363"/>
                    </a:lnTo>
                    <a:lnTo>
                      <a:pt x="1825" y="1371"/>
                    </a:lnTo>
                    <a:lnTo>
                      <a:pt x="1831" y="1380"/>
                    </a:lnTo>
                    <a:lnTo>
                      <a:pt x="1840" y="1387"/>
                    </a:lnTo>
                    <a:lnTo>
                      <a:pt x="1850" y="1392"/>
                    </a:lnTo>
                    <a:lnTo>
                      <a:pt x="1863" y="1395"/>
                    </a:lnTo>
                    <a:lnTo>
                      <a:pt x="1863" y="1395"/>
                    </a:lnTo>
                    <a:lnTo>
                      <a:pt x="1873" y="1397"/>
                    </a:lnTo>
                    <a:lnTo>
                      <a:pt x="1883" y="1399"/>
                    </a:lnTo>
                    <a:lnTo>
                      <a:pt x="1892" y="1399"/>
                    </a:lnTo>
                    <a:lnTo>
                      <a:pt x="1901" y="1397"/>
                    </a:lnTo>
                    <a:lnTo>
                      <a:pt x="1901" y="1397"/>
                    </a:lnTo>
                    <a:lnTo>
                      <a:pt x="1910" y="1395"/>
                    </a:lnTo>
                    <a:lnTo>
                      <a:pt x="1920" y="1392"/>
                    </a:lnTo>
                    <a:lnTo>
                      <a:pt x="1944" y="1381"/>
                    </a:lnTo>
                    <a:lnTo>
                      <a:pt x="1944" y="1381"/>
                    </a:lnTo>
                    <a:lnTo>
                      <a:pt x="1922" y="1384"/>
                    </a:lnTo>
                    <a:lnTo>
                      <a:pt x="1904" y="1385"/>
                    </a:lnTo>
                    <a:lnTo>
                      <a:pt x="1889" y="1384"/>
                    </a:lnTo>
                    <a:lnTo>
                      <a:pt x="1873" y="1382"/>
                    </a:lnTo>
                    <a:lnTo>
                      <a:pt x="1873" y="1382"/>
                    </a:lnTo>
                    <a:lnTo>
                      <a:pt x="1866" y="1380"/>
                    </a:lnTo>
                    <a:lnTo>
                      <a:pt x="1860" y="1378"/>
                    </a:lnTo>
                    <a:lnTo>
                      <a:pt x="1854" y="1375"/>
                    </a:lnTo>
                    <a:lnTo>
                      <a:pt x="1850" y="1370"/>
                    </a:lnTo>
                    <a:lnTo>
                      <a:pt x="1845" y="1366"/>
                    </a:lnTo>
                    <a:lnTo>
                      <a:pt x="1842" y="1361"/>
                    </a:lnTo>
                    <a:lnTo>
                      <a:pt x="1837" y="1351"/>
                    </a:lnTo>
                    <a:lnTo>
                      <a:pt x="1837" y="1351"/>
                    </a:lnTo>
                    <a:lnTo>
                      <a:pt x="1843" y="1354"/>
                    </a:lnTo>
                    <a:lnTo>
                      <a:pt x="1851" y="1357"/>
                    </a:lnTo>
                    <a:lnTo>
                      <a:pt x="1875" y="1364"/>
                    </a:lnTo>
                    <a:lnTo>
                      <a:pt x="1875" y="1364"/>
                    </a:lnTo>
                    <a:lnTo>
                      <a:pt x="1885" y="1365"/>
                    </a:lnTo>
                    <a:lnTo>
                      <a:pt x="1895" y="1366"/>
                    </a:lnTo>
                    <a:lnTo>
                      <a:pt x="1904" y="1367"/>
                    </a:lnTo>
                    <a:lnTo>
                      <a:pt x="1914" y="1366"/>
                    </a:lnTo>
                    <a:lnTo>
                      <a:pt x="1924" y="1365"/>
                    </a:lnTo>
                    <a:lnTo>
                      <a:pt x="1933" y="1363"/>
                    </a:lnTo>
                    <a:lnTo>
                      <a:pt x="1941" y="1360"/>
                    </a:lnTo>
                    <a:lnTo>
                      <a:pt x="1950" y="1357"/>
                    </a:lnTo>
                    <a:lnTo>
                      <a:pt x="1958" y="1353"/>
                    </a:lnTo>
                    <a:lnTo>
                      <a:pt x="1964" y="1348"/>
                    </a:lnTo>
                    <a:lnTo>
                      <a:pt x="1971" y="1343"/>
                    </a:lnTo>
                    <a:lnTo>
                      <a:pt x="1976" y="1338"/>
                    </a:lnTo>
                    <a:lnTo>
                      <a:pt x="1982" y="1332"/>
                    </a:lnTo>
                    <a:lnTo>
                      <a:pt x="1986" y="1326"/>
                    </a:lnTo>
                    <a:lnTo>
                      <a:pt x="1989" y="1319"/>
                    </a:lnTo>
                    <a:lnTo>
                      <a:pt x="1991" y="1312"/>
                    </a:lnTo>
                    <a:lnTo>
                      <a:pt x="1991" y="1312"/>
                    </a:lnTo>
                    <a:lnTo>
                      <a:pt x="1995" y="1297"/>
                    </a:lnTo>
                    <a:lnTo>
                      <a:pt x="1998" y="1283"/>
                    </a:lnTo>
                    <a:lnTo>
                      <a:pt x="2001" y="1268"/>
                    </a:lnTo>
                    <a:lnTo>
                      <a:pt x="2009" y="1248"/>
                    </a:lnTo>
                    <a:lnTo>
                      <a:pt x="2009" y="1248"/>
                    </a:lnTo>
                    <a:lnTo>
                      <a:pt x="2044" y="1258"/>
                    </a:lnTo>
                    <a:lnTo>
                      <a:pt x="2044" y="1258"/>
                    </a:lnTo>
                    <a:lnTo>
                      <a:pt x="2024" y="1324"/>
                    </a:lnTo>
                    <a:lnTo>
                      <a:pt x="2024" y="1324"/>
                    </a:lnTo>
                    <a:lnTo>
                      <a:pt x="2021" y="1332"/>
                    </a:lnTo>
                    <a:lnTo>
                      <a:pt x="2018" y="1341"/>
                    </a:lnTo>
                    <a:lnTo>
                      <a:pt x="2008" y="1356"/>
                    </a:lnTo>
                    <a:lnTo>
                      <a:pt x="1997" y="1370"/>
                    </a:lnTo>
                    <a:lnTo>
                      <a:pt x="1983" y="1384"/>
                    </a:lnTo>
                    <a:lnTo>
                      <a:pt x="1969" y="1396"/>
                    </a:lnTo>
                    <a:lnTo>
                      <a:pt x="1952" y="1406"/>
                    </a:lnTo>
                    <a:lnTo>
                      <a:pt x="1935" y="1415"/>
                    </a:lnTo>
                    <a:lnTo>
                      <a:pt x="1917" y="1420"/>
                    </a:lnTo>
                    <a:lnTo>
                      <a:pt x="1917" y="1420"/>
                    </a:lnTo>
                    <a:lnTo>
                      <a:pt x="1908" y="1424"/>
                    </a:lnTo>
                    <a:lnTo>
                      <a:pt x="1897" y="1425"/>
                    </a:lnTo>
                    <a:lnTo>
                      <a:pt x="1887" y="1426"/>
                    </a:lnTo>
                    <a:lnTo>
                      <a:pt x="1877" y="1427"/>
                    </a:lnTo>
                    <a:lnTo>
                      <a:pt x="1877" y="1427"/>
                    </a:lnTo>
                    <a:lnTo>
                      <a:pt x="1867" y="1426"/>
                    </a:lnTo>
                    <a:lnTo>
                      <a:pt x="1857" y="1425"/>
                    </a:lnTo>
                    <a:lnTo>
                      <a:pt x="1848" y="1422"/>
                    </a:lnTo>
                    <a:lnTo>
                      <a:pt x="1839" y="1420"/>
                    </a:lnTo>
                    <a:lnTo>
                      <a:pt x="1822" y="1413"/>
                    </a:lnTo>
                    <a:lnTo>
                      <a:pt x="1806" y="1404"/>
                    </a:lnTo>
                    <a:lnTo>
                      <a:pt x="1791" y="1393"/>
                    </a:lnTo>
                    <a:lnTo>
                      <a:pt x="1776" y="1381"/>
                    </a:lnTo>
                    <a:lnTo>
                      <a:pt x="1747" y="1356"/>
                    </a:lnTo>
                    <a:lnTo>
                      <a:pt x="1747" y="1356"/>
                    </a:lnTo>
                    <a:lnTo>
                      <a:pt x="1670" y="1287"/>
                    </a:lnTo>
                    <a:lnTo>
                      <a:pt x="1670" y="1287"/>
                    </a:lnTo>
                    <a:lnTo>
                      <a:pt x="1645" y="1279"/>
                    </a:lnTo>
                    <a:lnTo>
                      <a:pt x="1621" y="1270"/>
                    </a:lnTo>
                    <a:lnTo>
                      <a:pt x="1597" y="1261"/>
                    </a:lnTo>
                    <a:lnTo>
                      <a:pt x="1575" y="1250"/>
                    </a:lnTo>
                    <a:lnTo>
                      <a:pt x="1553" y="1238"/>
                    </a:lnTo>
                    <a:lnTo>
                      <a:pt x="1530" y="1225"/>
                    </a:lnTo>
                    <a:lnTo>
                      <a:pt x="1507" y="1211"/>
                    </a:lnTo>
                    <a:lnTo>
                      <a:pt x="1484" y="1195"/>
                    </a:lnTo>
                    <a:lnTo>
                      <a:pt x="1484" y="1195"/>
                    </a:lnTo>
                    <a:lnTo>
                      <a:pt x="1481" y="1193"/>
                    </a:lnTo>
                    <a:lnTo>
                      <a:pt x="1481" y="1193"/>
                    </a:lnTo>
                    <a:lnTo>
                      <a:pt x="1480" y="1192"/>
                    </a:lnTo>
                    <a:lnTo>
                      <a:pt x="1480" y="1192"/>
                    </a:lnTo>
                    <a:lnTo>
                      <a:pt x="1481" y="1194"/>
                    </a:lnTo>
                    <a:lnTo>
                      <a:pt x="1481" y="1194"/>
                    </a:lnTo>
                    <a:lnTo>
                      <a:pt x="1497" y="1212"/>
                    </a:lnTo>
                    <a:lnTo>
                      <a:pt x="1513" y="1229"/>
                    </a:lnTo>
                    <a:lnTo>
                      <a:pt x="1529" y="1244"/>
                    </a:lnTo>
                    <a:lnTo>
                      <a:pt x="1544" y="1258"/>
                    </a:lnTo>
                    <a:lnTo>
                      <a:pt x="1561" y="1270"/>
                    </a:lnTo>
                    <a:lnTo>
                      <a:pt x="1579" y="1282"/>
                    </a:lnTo>
                    <a:lnTo>
                      <a:pt x="1598" y="1293"/>
                    </a:lnTo>
                    <a:lnTo>
                      <a:pt x="1621" y="1303"/>
                    </a:lnTo>
                    <a:lnTo>
                      <a:pt x="1621" y="1303"/>
                    </a:lnTo>
                    <a:lnTo>
                      <a:pt x="1617" y="1338"/>
                    </a:lnTo>
                    <a:lnTo>
                      <a:pt x="1610" y="1370"/>
                    </a:lnTo>
                    <a:lnTo>
                      <a:pt x="1603" y="1402"/>
                    </a:lnTo>
                    <a:lnTo>
                      <a:pt x="1593" y="1432"/>
                    </a:lnTo>
                    <a:lnTo>
                      <a:pt x="1572" y="1493"/>
                    </a:lnTo>
                    <a:lnTo>
                      <a:pt x="1561" y="1525"/>
                    </a:lnTo>
                    <a:lnTo>
                      <a:pt x="1550" y="1558"/>
                    </a:lnTo>
                    <a:lnTo>
                      <a:pt x="1550" y="1558"/>
                    </a:lnTo>
                    <a:lnTo>
                      <a:pt x="1547" y="1567"/>
                    </a:lnTo>
                    <a:lnTo>
                      <a:pt x="1542" y="1578"/>
                    </a:lnTo>
                    <a:lnTo>
                      <a:pt x="1527" y="1608"/>
                    </a:lnTo>
                    <a:lnTo>
                      <a:pt x="1508" y="1643"/>
                    </a:lnTo>
                    <a:lnTo>
                      <a:pt x="1486" y="1679"/>
                    </a:lnTo>
                    <a:lnTo>
                      <a:pt x="1463" y="1713"/>
                    </a:lnTo>
                    <a:lnTo>
                      <a:pt x="1441" y="1745"/>
                    </a:lnTo>
                    <a:lnTo>
                      <a:pt x="1432" y="1757"/>
                    </a:lnTo>
                    <a:lnTo>
                      <a:pt x="1423" y="1768"/>
                    </a:lnTo>
                    <a:lnTo>
                      <a:pt x="1415" y="1775"/>
                    </a:lnTo>
                    <a:lnTo>
                      <a:pt x="1410" y="1780"/>
                    </a:lnTo>
                    <a:lnTo>
                      <a:pt x="1410" y="1780"/>
                    </a:lnTo>
                    <a:lnTo>
                      <a:pt x="1398" y="1789"/>
                    </a:lnTo>
                    <a:lnTo>
                      <a:pt x="1378" y="1804"/>
                    </a:lnTo>
                    <a:lnTo>
                      <a:pt x="1327" y="1844"/>
                    </a:lnTo>
                    <a:lnTo>
                      <a:pt x="1275" y="1885"/>
                    </a:lnTo>
                    <a:lnTo>
                      <a:pt x="1255" y="1901"/>
                    </a:lnTo>
                    <a:lnTo>
                      <a:pt x="1242" y="1911"/>
                    </a:lnTo>
                    <a:lnTo>
                      <a:pt x="1242" y="1911"/>
                    </a:lnTo>
                    <a:lnTo>
                      <a:pt x="1229" y="1929"/>
                    </a:lnTo>
                    <a:lnTo>
                      <a:pt x="1216" y="1949"/>
                    </a:lnTo>
                    <a:lnTo>
                      <a:pt x="1208" y="1957"/>
                    </a:lnTo>
                    <a:lnTo>
                      <a:pt x="1201" y="1966"/>
                    </a:lnTo>
                    <a:lnTo>
                      <a:pt x="1192" y="1974"/>
                    </a:lnTo>
                    <a:lnTo>
                      <a:pt x="1182" y="1979"/>
                    </a:lnTo>
                    <a:lnTo>
                      <a:pt x="1182" y="1979"/>
                    </a:lnTo>
                    <a:lnTo>
                      <a:pt x="1168" y="1986"/>
                    </a:lnTo>
                    <a:lnTo>
                      <a:pt x="1154" y="1990"/>
                    </a:lnTo>
                    <a:lnTo>
                      <a:pt x="1141" y="1991"/>
                    </a:lnTo>
                    <a:lnTo>
                      <a:pt x="1128" y="1990"/>
                    </a:lnTo>
                    <a:lnTo>
                      <a:pt x="1116" y="1987"/>
                    </a:lnTo>
                    <a:lnTo>
                      <a:pt x="1104" y="1982"/>
                    </a:lnTo>
                    <a:lnTo>
                      <a:pt x="1093" y="1976"/>
                    </a:lnTo>
                    <a:lnTo>
                      <a:pt x="1082" y="1967"/>
                    </a:lnTo>
                    <a:lnTo>
                      <a:pt x="1071" y="1957"/>
                    </a:lnTo>
                    <a:lnTo>
                      <a:pt x="1061" y="1948"/>
                    </a:lnTo>
                    <a:lnTo>
                      <a:pt x="1052" y="1936"/>
                    </a:lnTo>
                    <a:lnTo>
                      <a:pt x="1043" y="1924"/>
                    </a:lnTo>
                    <a:lnTo>
                      <a:pt x="1025" y="1899"/>
                    </a:lnTo>
                    <a:lnTo>
                      <a:pt x="1008" y="1872"/>
                    </a:lnTo>
                    <a:lnTo>
                      <a:pt x="1008" y="1872"/>
                    </a:lnTo>
                    <a:lnTo>
                      <a:pt x="995" y="1851"/>
                    </a:lnTo>
                    <a:lnTo>
                      <a:pt x="995" y="1851"/>
                    </a:lnTo>
                    <a:lnTo>
                      <a:pt x="986" y="1834"/>
                    </a:lnTo>
                    <a:lnTo>
                      <a:pt x="978" y="1817"/>
                    </a:lnTo>
                    <a:lnTo>
                      <a:pt x="971" y="1799"/>
                    </a:lnTo>
                    <a:lnTo>
                      <a:pt x="966" y="1781"/>
                    </a:lnTo>
                    <a:lnTo>
                      <a:pt x="963" y="1772"/>
                    </a:lnTo>
                    <a:lnTo>
                      <a:pt x="963" y="1765"/>
                    </a:lnTo>
                    <a:lnTo>
                      <a:pt x="963" y="1756"/>
                    </a:lnTo>
                    <a:lnTo>
                      <a:pt x="964" y="1749"/>
                    </a:lnTo>
                    <a:lnTo>
                      <a:pt x="967" y="1742"/>
                    </a:lnTo>
                    <a:lnTo>
                      <a:pt x="970" y="1736"/>
                    </a:lnTo>
                    <a:lnTo>
                      <a:pt x="975" y="1731"/>
                    </a:lnTo>
                    <a:lnTo>
                      <a:pt x="982" y="1726"/>
                    </a:lnTo>
                    <a:lnTo>
                      <a:pt x="982" y="1726"/>
                    </a:lnTo>
                    <a:lnTo>
                      <a:pt x="1012" y="1709"/>
                    </a:lnTo>
                    <a:lnTo>
                      <a:pt x="1040" y="1694"/>
                    </a:lnTo>
                    <a:lnTo>
                      <a:pt x="1097" y="1656"/>
                    </a:lnTo>
                    <a:lnTo>
                      <a:pt x="1097" y="1656"/>
                    </a:lnTo>
                    <a:lnTo>
                      <a:pt x="1104" y="1664"/>
                    </a:lnTo>
                    <a:lnTo>
                      <a:pt x="1110" y="1674"/>
                    </a:lnTo>
                    <a:lnTo>
                      <a:pt x="1117" y="1683"/>
                    </a:lnTo>
                    <a:lnTo>
                      <a:pt x="1123" y="1692"/>
                    </a:lnTo>
                    <a:lnTo>
                      <a:pt x="1123" y="1692"/>
                    </a:lnTo>
                    <a:lnTo>
                      <a:pt x="1118" y="1651"/>
                    </a:lnTo>
                    <a:lnTo>
                      <a:pt x="1118" y="1651"/>
                    </a:lnTo>
                    <a:lnTo>
                      <a:pt x="1117" y="1634"/>
                    </a:lnTo>
                    <a:lnTo>
                      <a:pt x="1116" y="1618"/>
                    </a:lnTo>
                    <a:lnTo>
                      <a:pt x="1116" y="1601"/>
                    </a:lnTo>
                    <a:lnTo>
                      <a:pt x="1117" y="1584"/>
                    </a:lnTo>
                    <a:lnTo>
                      <a:pt x="1117" y="1584"/>
                    </a:lnTo>
                    <a:lnTo>
                      <a:pt x="1122" y="1525"/>
                    </a:lnTo>
                    <a:lnTo>
                      <a:pt x="1122" y="1525"/>
                    </a:lnTo>
                    <a:lnTo>
                      <a:pt x="1122" y="1513"/>
                    </a:lnTo>
                    <a:lnTo>
                      <a:pt x="1122" y="1513"/>
                    </a:lnTo>
                    <a:lnTo>
                      <a:pt x="1117" y="1530"/>
                    </a:lnTo>
                    <a:lnTo>
                      <a:pt x="1109" y="1549"/>
                    </a:lnTo>
                    <a:lnTo>
                      <a:pt x="1102" y="1566"/>
                    </a:lnTo>
                    <a:lnTo>
                      <a:pt x="1095" y="1585"/>
                    </a:lnTo>
                    <a:lnTo>
                      <a:pt x="1095" y="1585"/>
                    </a:lnTo>
                    <a:lnTo>
                      <a:pt x="1092" y="1598"/>
                    </a:lnTo>
                    <a:lnTo>
                      <a:pt x="1089" y="1609"/>
                    </a:lnTo>
                    <a:lnTo>
                      <a:pt x="1089" y="1609"/>
                    </a:lnTo>
                    <a:lnTo>
                      <a:pt x="1050" y="1616"/>
                    </a:lnTo>
                    <a:lnTo>
                      <a:pt x="1012" y="1621"/>
                    </a:lnTo>
                    <a:lnTo>
                      <a:pt x="974" y="1624"/>
                    </a:lnTo>
                    <a:lnTo>
                      <a:pt x="935" y="1626"/>
                    </a:lnTo>
                    <a:lnTo>
                      <a:pt x="897" y="1625"/>
                    </a:lnTo>
                    <a:lnTo>
                      <a:pt x="859" y="1623"/>
                    </a:lnTo>
                    <a:lnTo>
                      <a:pt x="821" y="1619"/>
                    </a:lnTo>
                    <a:lnTo>
                      <a:pt x="781" y="1613"/>
                    </a:lnTo>
                    <a:lnTo>
                      <a:pt x="781" y="1613"/>
                    </a:lnTo>
                    <a:lnTo>
                      <a:pt x="779" y="1601"/>
                    </a:lnTo>
                    <a:lnTo>
                      <a:pt x="779" y="1601"/>
                    </a:lnTo>
                    <a:lnTo>
                      <a:pt x="771" y="1551"/>
                    </a:lnTo>
                    <a:lnTo>
                      <a:pt x="761" y="1509"/>
                    </a:lnTo>
                    <a:lnTo>
                      <a:pt x="761" y="1509"/>
                    </a:lnTo>
                    <a:lnTo>
                      <a:pt x="761" y="1507"/>
                    </a:lnTo>
                    <a:lnTo>
                      <a:pt x="761" y="1507"/>
                    </a:lnTo>
                    <a:lnTo>
                      <a:pt x="760" y="1540"/>
                    </a:lnTo>
                    <a:lnTo>
                      <a:pt x="760" y="1585"/>
                    </a:lnTo>
                    <a:lnTo>
                      <a:pt x="760" y="1676"/>
                    </a:lnTo>
                    <a:lnTo>
                      <a:pt x="760" y="1676"/>
                    </a:lnTo>
                    <a:lnTo>
                      <a:pt x="760" y="1700"/>
                    </a:lnTo>
                    <a:lnTo>
                      <a:pt x="759" y="1711"/>
                    </a:lnTo>
                    <a:lnTo>
                      <a:pt x="756" y="1720"/>
                    </a:lnTo>
                    <a:lnTo>
                      <a:pt x="754" y="1729"/>
                    </a:lnTo>
                    <a:lnTo>
                      <a:pt x="750" y="1738"/>
                    </a:lnTo>
                    <a:lnTo>
                      <a:pt x="746" y="1748"/>
                    </a:lnTo>
                    <a:lnTo>
                      <a:pt x="739" y="1760"/>
                    </a:lnTo>
                    <a:lnTo>
                      <a:pt x="739" y="1760"/>
                    </a:lnTo>
                    <a:lnTo>
                      <a:pt x="715" y="1796"/>
                    </a:lnTo>
                    <a:lnTo>
                      <a:pt x="703" y="1817"/>
                    </a:lnTo>
                    <a:lnTo>
                      <a:pt x="687" y="1848"/>
                    </a:lnTo>
                    <a:lnTo>
                      <a:pt x="687" y="1848"/>
                    </a:lnTo>
                    <a:lnTo>
                      <a:pt x="688" y="1871"/>
                    </a:lnTo>
                    <a:lnTo>
                      <a:pt x="688" y="1891"/>
                    </a:lnTo>
                    <a:lnTo>
                      <a:pt x="685" y="1912"/>
                    </a:lnTo>
                    <a:lnTo>
                      <a:pt x="680" y="1932"/>
                    </a:lnTo>
                    <a:lnTo>
                      <a:pt x="680" y="1932"/>
                    </a:lnTo>
                    <a:lnTo>
                      <a:pt x="678" y="1938"/>
                    </a:lnTo>
                    <a:lnTo>
                      <a:pt x="676" y="1941"/>
                    </a:lnTo>
                    <a:lnTo>
                      <a:pt x="673" y="1944"/>
                    </a:lnTo>
                    <a:lnTo>
                      <a:pt x="669" y="1948"/>
                    </a:lnTo>
                    <a:lnTo>
                      <a:pt x="660" y="1953"/>
                    </a:lnTo>
                    <a:lnTo>
                      <a:pt x="649" y="1956"/>
                    </a:lnTo>
                    <a:lnTo>
                      <a:pt x="636" y="1957"/>
                    </a:lnTo>
                    <a:lnTo>
                      <a:pt x="621" y="1958"/>
                    </a:lnTo>
                    <a:lnTo>
                      <a:pt x="606" y="1957"/>
                    </a:lnTo>
                    <a:lnTo>
                      <a:pt x="591" y="1956"/>
                    </a:lnTo>
                    <a:lnTo>
                      <a:pt x="558" y="1952"/>
                    </a:lnTo>
                    <a:lnTo>
                      <a:pt x="529" y="1945"/>
                    </a:lnTo>
                    <a:lnTo>
                      <a:pt x="503" y="1939"/>
                    </a:lnTo>
                    <a:lnTo>
                      <a:pt x="483" y="1933"/>
                    </a:lnTo>
                    <a:lnTo>
                      <a:pt x="483" y="1933"/>
                    </a:lnTo>
                    <a:lnTo>
                      <a:pt x="459" y="1927"/>
                    </a:lnTo>
                    <a:lnTo>
                      <a:pt x="431" y="1919"/>
                    </a:lnTo>
                    <a:lnTo>
                      <a:pt x="431" y="1919"/>
                    </a:lnTo>
                    <a:lnTo>
                      <a:pt x="416" y="1914"/>
                    </a:lnTo>
                    <a:lnTo>
                      <a:pt x="400" y="1907"/>
                    </a:lnTo>
                    <a:lnTo>
                      <a:pt x="387" y="1900"/>
                    </a:lnTo>
                    <a:lnTo>
                      <a:pt x="381" y="1895"/>
                    </a:lnTo>
                    <a:lnTo>
                      <a:pt x="375" y="1890"/>
                    </a:lnTo>
                    <a:lnTo>
                      <a:pt x="371" y="1885"/>
                    </a:lnTo>
                    <a:lnTo>
                      <a:pt x="367" y="1880"/>
                    </a:lnTo>
                    <a:lnTo>
                      <a:pt x="363" y="1875"/>
                    </a:lnTo>
                    <a:lnTo>
                      <a:pt x="361" y="1868"/>
                    </a:lnTo>
                    <a:lnTo>
                      <a:pt x="360" y="1862"/>
                    </a:lnTo>
                    <a:lnTo>
                      <a:pt x="360" y="1855"/>
                    </a:lnTo>
                    <a:lnTo>
                      <a:pt x="361" y="1847"/>
                    </a:lnTo>
                    <a:lnTo>
                      <a:pt x="364" y="1840"/>
                    </a:lnTo>
                    <a:lnTo>
                      <a:pt x="364" y="1840"/>
                    </a:lnTo>
                    <a:lnTo>
                      <a:pt x="372" y="1819"/>
                    </a:lnTo>
                    <a:lnTo>
                      <a:pt x="379" y="1797"/>
                    </a:lnTo>
                    <a:lnTo>
                      <a:pt x="385" y="1775"/>
                    </a:lnTo>
                    <a:lnTo>
                      <a:pt x="391" y="1753"/>
                    </a:lnTo>
                    <a:lnTo>
                      <a:pt x="396" y="1729"/>
                    </a:lnTo>
                    <a:lnTo>
                      <a:pt x="401" y="1704"/>
                    </a:lnTo>
                    <a:lnTo>
                      <a:pt x="410" y="1649"/>
                    </a:lnTo>
                    <a:lnTo>
                      <a:pt x="410" y="1649"/>
                    </a:lnTo>
                    <a:lnTo>
                      <a:pt x="393" y="1625"/>
                    </a:lnTo>
                    <a:lnTo>
                      <a:pt x="376" y="1599"/>
                    </a:lnTo>
                    <a:lnTo>
                      <a:pt x="361" y="1573"/>
                    </a:lnTo>
                    <a:lnTo>
                      <a:pt x="346" y="1546"/>
                    </a:lnTo>
                    <a:lnTo>
                      <a:pt x="331" y="1517"/>
                    </a:lnTo>
                    <a:lnTo>
                      <a:pt x="316" y="1489"/>
                    </a:lnTo>
                    <a:lnTo>
                      <a:pt x="302" y="1460"/>
                    </a:lnTo>
                    <a:lnTo>
                      <a:pt x="289" y="1430"/>
                    </a:lnTo>
                    <a:lnTo>
                      <a:pt x="289" y="1430"/>
                    </a:lnTo>
                    <a:lnTo>
                      <a:pt x="278" y="1402"/>
                    </a:lnTo>
                    <a:lnTo>
                      <a:pt x="267" y="1373"/>
                    </a:lnTo>
                    <a:lnTo>
                      <a:pt x="259" y="1345"/>
                    </a:lnTo>
                    <a:lnTo>
                      <a:pt x="250" y="1317"/>
                    </a:lnTo>
                    <a:lnTo>
                      <a:pt x="243" y="1290"/>
                    </a:lnTo>
                    <a:lnTo>
                      <a:pt x="237" y="1261"/>
                    </a:lnTo>
                    <a:lnTo>
                      <a:pt x="233" y="1233"/>
                    </a:lnTo>
                    <a:lnTo>
                      <a:pt x="228" y="1206"/>
                    </a:lnTo>
                    <a:lnTo>
                      <a:pt x="228" y="1206"/>
                    </a:lnTo>
                    <a:lnTo>
                      <a:pt x="225" y="1164"/>
                    </a:lnTo>
                    <a:lnTo>
                      <a:pt x="223" y="1126"/>
                    </a:lnTo>
                    <a:lnTo>
                      <a:pt x="223" y="1091"/>
                    </a:lnTo>
                    <a:lnTo>
                      <a:pt x="225" y="1059"/>
                    </a:lnTo>
                    <a:lnTo>
                      <a:pt x="228" y="1029"/>
                    </a:lnTo>
                    <a:lnTo>
                      <a:pt x="234" y="1001"/>
                    </a:lnTo>
                    <a:lnTo>
                      <a:pt x="240" y="973"/>
                    </a:lnTo>
                    <a:lnTo>
                      <a:pt x="249" y="946"/>
                    </a:lnTo>
                    <a:lnTo>
                      <a:pt x="249" y="946"/>
                    </a:lnTo>
                    <a:lnTo>
                      <a:pt x="265" y="905"/>
                    </a:lnTo>
                    <a:lnTo>
                      <a:pt x="283" y="865"/>
                    </a:lnTo>
                    <a:lnTo>
                      <a:pt x="302" y="825"/>
                    </a:lnTo>
                    <a:lnTo>
                      <a:pt x="312" y="807"/>
                    </a:lnTo>
                    <a:lnTo>
                      <a:pt x="323" y="788"/>
                    </a:lnTo>
                    <a:lnTo>
                      <a:pt x="335" y="771"/>
                    </a:lnTo>
                    <a:lnTo>
                      <a:pt x="347" y="753"/>
                    </a:lnTo>
                    <a:lnTo>
                      <a:pt x="360" y="736"/>
                    </a:lnTo>
                    <a:lnTo>
                      <a:pt x="373" y="719"/>
                    </a:lnTo>
                    <a:lnTo>
                      <a:pt x="387" y="702"/>
                    </a:lnTo>
                    <a:lnTo>
                      <a:pt x="402" y="687"/>
                    </a:lnTo>
                    <a:lnTo>
                      <a:pt x="419" y="672"/>
                    </a:lnTo>
                    <a:lnTo>
                      <a:pt x="435" y="657"/>
                    </a:lnTo>
                    <a:lnTo>
                      <a:pt x="435" y="657"/>
                    </a:lnTo>
                    <a:lnTo>
                      <a:pt x="457" y="637"/>
                    </a:lnTo>
                    <a:lnTo>
                      <a:pt x="480" y="620"/>
                    </a:lnTo>
                    <a:lnTo>
                      <a:pt x="503" y="603"/>
                    </a:lnTo>
                    <a:lnTo>
                      <a:pt x="526" y="588"/>
                    </a:lnTo>
                    <a:lnTo>
                      <a:pt x="548" y="574"/>
                    </a:lnTo>
                    <a:lnTo>
                      <a:pt x="571" y="561"/>
                    </a:lnTo>
                    <a:lnTo>
                      <a:pt x="595" y="550"/>
                    </a:lnTo>
                    <a:lnTo>
                      <a:pt x="619" y="539"/>
                    </a:lnTo>
                    <a:lnTo>
                      <a:pt x="644" y="529"/>
                    </a:lnTo>
                    <a:lnTo>
                      <a:pt x="670" y="520"/>
                    </a:lnTo>
                    <a:lnTo>
                      <a:pt x="697" y="512"/>
                    </a:lnTo>
                    <a:lnTo>
                      <a:pt x="724" y="504"/>
                    </a:lnTo>
                    <a:lnTo>
                      <a:pt x="753" y="498"/>
                    </a:lnTo>
                    <a:lnTo>
                      <a:pt x="783" y="491"/>
                    </a:lnTo>
                    <a:lnTo>
                      <a:pt x="814" y="486"/>
                    </a:lnTo>
                    <a:lnTo>
                      <a:pt x="846" y="480"/>
                    </a:lnTo>
                    <a:lnTo>
                      <a:pt x="846" y="480"/>
                    </a:lnTo>
                    <a:lnTo>
                      <a:pt x="783" y="554"/>
                    </a:lnTo>
                    <a:lnTo>
                      <a:pt x="715" y="633"/>
                    </a:lnTo>
                    <a:lnTo>
                      <a:pt x="715" y="633"/>
                    </a:lnTo>
                    <a:lnTo>
                      <a:pt x="702" y="650"/>
                    </a:lnTo>
                    <a:lnTo>
                      <a:pt x="689" y="666"/>
                    </a:lnTo>
                    <a:lnTo>
                      <a:pt x="689" y="666"/>
                    </a:lnTo>
                    <a:lnTo>
                      <a:pt x="678" y="683"/>
                    </a:lnTo>
                    <a:lnTo>
                      <a:pt x="667" y="700"/>
                    </a:lnTo>
                    <a:lnTo>
                      <a:pt x="648" y="733"/>
                    </a:lnTo>
                    <a:lnTo>
                      <a:pt x="629" y="768"/>
                    </a:lnTo>
                    <a:lnTo>
                      <a:pt x="612" y="803"/>
                    </a:lnTo>
                    <a:lnTo>
                      <a:pt x="612" y="803"/>
                    </a:lnTo>
                    <a:lnTo>
                      <a:pt x="600" y="830"/>
                    </a:lnTo>
                    <a:lnTo>
                      <a:pt x="590" y="854"/>
                    </a:lnTo>
                    <a:lnTo>
                      <a:pt x="587" y="865"/>
                    </a:lnTo>
                    <a:lnTo>
                      <a:pt x="584" y="875"/>
                    </a:lnTo>
                    <a:lnTo>
                      <a:pt x="583" y="884"/>
                    </a:lnTo>
                    <a:lnTo>
                      <a:pt x="583" y="894"/>
                    </a:lnTo>
                    <a:lnTo>
                      <a:pt x="583" y="904"/>
                    </a:lnTo>
                    <a:lnTo>
                      <a:pt x="585" y="914"/>
                    </a:lnTo>
                    <a:lnTo>
                      <a:pt x="588" y="924"/>
                    </a:lnTo>
                    <a:lnTo>
                      <a:pt x="591" y="932"/>
                    </a:lnTo>
                    <a:lnTo>
                      <a:pt x="596" y="943"/>
                    </a:lnTo>
                    <a:lnTo>
                      <a:pt x="602" y="953"/>
                    </a:lnTo>
                    <a:lnTo>
                      <a:pt x="616" y="976"/>
                    </a:lnTo>
                    <a:lnTo>
                      <a:pt x="616" y="976"/>
                    </a:lnTo>
                    <a:lnTo>
                      <a:pt x="626" y="990"/>
                    </a:lnTo>
                    <a:lnTo>
                      <a:pt x="626" y="990"/>
                    </a:lnTo>
                    <a:lnTo>
                      <a:pt x="657" y="1031"/>
                    </a:lnTo>
                    <a:lnTo>
                      <a:pt x="670" y="1049"/>
                    </a:lnTo>
                    <a:lnTo>
                      <a:pt x="682" y="1066"/>
                    </a:lnTo>
                    <a:lnTo>
                      <a:pt x="692" y="1084"/>
                    </a:lnTo>
                    <a:lnTo>
                      <a:pt x="702" y="1101"/>
                    </a:lnTo>
                    <a:lnTo>
                      <a:pt x="711" y="1120"/>
                    </a:lnTo>
                    <a:lnTo>
                      <a:pt x="718" y="1141"/>
                    </a:lnTo>
                    <a:lnTo>
                      <a:pt x="718" y="1141"/>
                    </a:lnTo>
                    <a:lnTo>
                      <a:pt x="713" y="1154"/>
                    </a:lnTo>
                    <a:lnTo>
                      <a:pt x="707" y="1166"/>
                    </a:lnTo>
                    <a:lnTo>
                      <a:pt x="703" y="1178"/>
                    </a:lnTo>
                    <a:lnTo>
                      <a:pt x="700" y="1190"/>
                    </a:lnTo>
                    <a:lnTo>
                      <a:pt x="700" y="1190"/>
                    </a:lnTo>
                    <a:lnTo>
                      <a:pt x="694" y="1220"/>
                    </a:lnTo>
                    <a:lnTo>
                      <a:pt x="690" y="1253"/>
                    </a:lnTo>
                    <a:lnTo>
                      <a:pt x="690" y="1253"/>
                    </a:lnTo>
                    <a:lnTo>
                      <a:pt x="716" y="1282"/>
                    </a:lnTo>
                    <a:lnTo>
                      <a:pt x="741" y="1307"/>
                    </a:lnTo>
                    <a:lnTo>
                      <a:pt x="765" y="1329"/>
                    </a:lnTo>
                    <a:lnTo>
                      <a:pt x="777" y="1338"/>
                    </a:lnTo>
                    <a:lnTo>
                      <a:pt x="789" y="1346"/>
                    </a:lnTo>
                    <a:lnTo>
                      <a:pt x="789" y="1346"/>
                    </a:lnTo>
                    <a:lnTo>
                      <a:pt x="802" y="1355"/>
                    </a:lnTo>
                    <a:lnTo>
                      <a:pt x="815" y="1361"/>
                    </a:lnTo>
                    <a:lnTo>
                      <a:pt x="829" y="1367"/>
                    </a:lnTo>
                    <a:lnTo>
                      <a:pt x="845" y="1371"/>
                    </a:lnTo>
                    <a:lnTo>
                      <a:pt x="845" y="1371"/>
                    </a:lnTo>
                    <a:lnTo>
                      <a:pt x="864" y="1376"/>
                    </a:lnTo>
                    <a:lnTo>
                      <a:pt x="884" y="1378"/>
                    </a:lnTo>
                    <a:lnTo>
                      <a:pt x="902" y="1379"/>
                    </a:lnTo>
                    <a:lnTo>
                      <a:pt x="921" y="1378"/>
                    </a:lnTo>
                    <a:lnTo>
                      <a:pt x="939" y="1376"/>
                    </a:lnTo>
                    <a:lnTo>
                      <a:pt x="957" y="1371"/>
                    </a:lnTo>
                    <a:lnTo>
                      <a:pt x="974" y="1365"/>
                    </a:lnTo>
                    <a:lnTo>
                      <a:pt x="993" y="1357"/>
                    </a:lnTo>
                    <a:lnTo>
                      <a:pt x="993" y="1357"/>
                    </a:lnTo>
                    <a:lnTo>
                      <a:pt x="1033" y="1335"/>
                    </a:lnTo>
                    <a:lnTo>
                      <a:pt x="1073" y="1314"/>
                    </a:lnTo>
                    <a:lnTo>
                      <a:pt x="1113" y="1293"/>
                    </a:lnTo>
                    <a:lnTo>
                      <a:pt x="1153" y="1272"/>
                    </a:lnTo>
                    <a:lnTo>
                      <a:pt x="1172" y="1263"/>
                    </a:lnTo>
                    <a:lnTo>
                      <a:pt x="1193" y="1255"/>
                    </a:lnTo>
                    <a:lnTo>
                      <a:pt x="1214" y="1247"/>
                    </a:lnTo>
                    <a:lnTo>
                      <a:pt x="1235" y="1241"/>
                    </a:lnTo>
                    <a:lnTo>
                      <a:pt x="1256" y="1236"/>
                    </a:lnTo>
                    <a:lnTo>
                      <a:pt x="1278" y="1232"/>
                    </a:lnTo>
                    <a:lnTo>
                      <a:pt x="1300" y="1229"/>
                    </a:lnTo>
                    <a:lnTo>
                      <a:pt x="1323" y="1227"/>
                    </a:lnTo>
                    <a:lnTo>
                      <a:pt x="1323" y="1227"/>
                    </a:lnTo>
                    <a:lnTo>
                      <a:pt x="1333" y="1201"/>
                    </a:lnTo>
                    <a:lnTo>
                      <a:pt x="1341" y="1176"/>
                    </a:lnTo>
                    <a:lnTo>
                      <a:pt x="1348" y="1151"/>
                    </a:lnTo>
                    <a:lnTo>
                      <a:pt x="1354" y="1127"/>
                    </a:lnTo>
                    <a:lnTo>
                      <a:pt x="1359" y="1103"/>
                    </a:lnTo>
                    <a:lnTo>
                      <a:pt x="1362" y="1079"/>
                    </a:lnTo>
                    <a:lnTo>
                      <a:pt x="1364" y="1055"/>
                    </a:lnTo>
                    <a:lnTo>
                      <a:pt x="1365" y="1031"/>
                    </a:lnTo>
                    <a:lnTo>
                      <a:pt x="1366" y="1007"/>
                    </a:lnTo>
                    <a:lnTo>
                      <a:pt x="1365" y="985"/>
                    </a:lnTo>
                    <a:lnTo>
                      <a:pt x="1364" y="961"/>
                    </a:lnTo>
                    <a:lnTo>
                      <a:pt x="1362" y="937"/>
                    </a:lnTo>
                    <a:lnTo>
                      <a:pt x="1359" y="913"/>
                    </a:lnTo>
                    <a:lnTo>
                      <a:pt x="1355" y="889"/>
                    </a:lnTo>
                    <a:lnTo>
                      <a:pt x="1347" y="839"/>
                    </a:lnTo>
                    <a:lnTo>
                      <a:pt x="1347" y="839"/>
                    </a:lnTo>
                    <a:lnTo>
                      <a:pt x="1340" y="808"/>
                    </a:lnTo>
                    <a:lnTo>
                      <a:pt x="1336" y="778"/>
                    </a:lnTo>
                    <a:lnTo>
                      <a:pt x="1327" y="717"/>
                    </a:lnTo>
                    <a:lnTo>
                      <a:pt x="1321" y="656"/>
                    </a:lnTo>
                    <a:lnTo>
                      <a:pt x="1316" y="593"/>
                    </a:lnTo>
                    <a:lnTo>
                      <a:pt x="1316" y="593"/>
                    </a:lnTo>
                    <a:lnTo>
                      <a:pt x="1315" y="567"/>
                    </a:lnTo>
                    <a:lnTo>
                      <a:pt x="1315" y="567"/>
                    </a:lnTo>
                    <a:lnTo>
                      <a:pt x="1306" y="602"/>
                    </a:lnTo>
                    <a:lnTo>
                      <a:pt x="1301" y="637"/>
                    </a:lnTo>
                    <a:lnTo>
                      <a:pt x="1297" y="672"/>
                    </a:lnTo>
                    <a:lnTo>
                      <a:pt x="1294" y="706"/>
                    </a:lnTo>
                    <a:lnTo>
                      <a:pt x="1294" y="739"/>
                    </a:lnTo>
                    <a:lnTo>
                      <a:pt x="1296" y="773"/>
                    </a:lnTo>
                    <a:lnTo>
                      <a:pt x="1299" y="808"/>
                    </a:lnTo>
                    <a:lnTo>
                      <a:pt x="1304" y="844"/>
                    </a:lnTo>
                    <a:lnTo>
                      <a:pt x="1304" y="844"/>
                    </a:lnTo>
                    <a:lnTo>
                      <a:pt x="1312" y="888"/>
                    </a:lnTo>
                    <a:lnTo>
                      <a:pt x="1317" y="932"/>
                    </a:lnTo>
                    <a:lnTo>
                      <a:pt x="1322" y="977"/>
                    </a:lnTo>
                    <a:lnTo>
                      <a:pt x="1323" y="999"/>
                    </a:lnTo>
                    <a:lnTo>
                      <a:pt x="1323" y="1022"/>
                    </a:lnTo>
                    <a:lnTo>
                      <a:pt x="1323" y="1043"/>
                    </a:lnTo>
                    <a:lnTo>
                      <a:pt x="1321" y="1065"/>
                    </a:lnTo>
                    <a:lnTo>
                      <a:pt x="1318" y="1087"/>
                    </a:lnTo>
                    <a:lnTo>
                      <a:pt x="1314" y="1108"/>
                    </a:lnTo>
                    <a:lnTo>
                      <a:pt x="1309" y="1128"/>
                    </a:lnTo>
                    <a:lnTo>
                      <a:pt x="1302" y="1149"/>
                    </a:lnTo>
                    <a:lnTo>
                      <a:pt x="1293" y="1169"/>
                    </a:lnTo>
                    <a:lnTo>
                      <a:pt x="1284" y="1188"/>
                    </a:lnTo>
                    <a:lnTo>
                      <a:pt x="1284" y="1188"/>
                    </a:lnTo>
                    <a:lnTo>
                      <a:pt x="1264" y="1190"/>
                    </a:lnTo>
                    <a:lnTo>
                      <a:pt x="1243" y="1194"/>
                    </a:lnTo>
                    <a:lnTo>
                      <a:pt x="1224" y="1198"/>
                    </a:lnTo>
                    <a:lnTo>
                      <a:pt x="1204" y="1205"/>
                    </a:lnTo>
                    <a:lnTo>
                      <a:pt x="1184" y="1211"/>
                    </a:lnTo>
                    <a:lnTo>
                      <a:pt x="1166" y="1219"/>
                    </a:lnTo>
                    <a:lnTo>
                      <a:pt x="1146" y="1226"/>
                    </a:lnTo>
                    <a:lnTo>
                      <a:pt x="1128" y="1235"/>
                    </a:lnTo>
                    <a:lnTo>
                      <a:pt x="1091" y="1255"/>
                    </a:lnTo>
                    <a:lnTo>
                      <a:pt x="1054" y="1274"/>
                    </a:lnTo>
                    <a:lnTo>
                      <a:pt x="1017" y="1295"/>
                    </a:lnTo>
                    <a:lnTo>
                      <a:pt x="980" y="1315"/>
                    </a:lnTo>
                    <a:lnTo>
                      <a:pt x="980" y="1315"/>
                    </a:lnTo>
                    <a:lnTo>
                      <a:pt x="964" y="1322"/>
                    </a:lnTo>
                    <a:lnTo>
                      <a:pt x="949" y="1327"/>
                    </a:lnTo>
                    <a:lnTo>
                      <a:pt x="934" y="1331"/>
                    </a:lnTo>
                    <a:lnTo>
                      <a:pt x="919" y="1332"/>
                    </a:lnTo>
                    <a:lnTo>
                      <a:pt x="903" y="1333"/>
                    </a:lnTo>
                    <a:lnTo>
                      <a:pt x="887" y="1332"/>
                    </a:lnTo>
                    <a:lnTo>
                      <a:pt x="871" y="1330"/>
                    </a:lnTo>
                    <a:lnTo>
                      <a:pt x="854" y="1326"/>
                    </a:lnTo>
                    <a:lnTo>
                      <a:pt x="854" y="1326"/>
                    </a:lnTo>
                    <a:lnTo>
                      <a:pt x="839" y="1320"/>
                    </a:lnTo>
                    <a:lnTo>
                      <a:pt x="826" y="1314"/>
                    </a:lnTo>
                    <a:lnTo>
                      <a:pt x="812" y="1306"/>
                    </a:lnTo>
                    <a:lnTo>
                      <a:pt x="799" y="1296"/>
                    </a:lnTo>
                    <a:lnTo>
                      <a:pt x="786" y="1284"/>
                    </a:lnTo>
                    <a:lnTo>
                      <a:pt x="772" y="1270"/>
                    </a:lnTo>
                    <a:lnTo>
                      <a:pt x="741" y="1236"/>
                    </a:lnTo>
                    <a:lnTo>
                      <a:pt x="741" y="1236"/>
                    </a:lnTo>
                    <a:lnTo>
                      <a:pt x="742" y="1218"/>
                    </a:lnTo>
                    <a:lnTo>
                      <a:pt x="743" y="1202"/>
                    </a:lnTo>
                    <a:lnTo>
                      <a:pt x="746" y="1187"/>
                    </a:lnTo>
                    <a:lnTo>
                      <a:pt x="750" y="1174"/>
                    </a:lnTo>
                    <a:lnTo>
                      <a:pt x="754" y="1160"/>
                    </a:lnTo>
                    <a:lnTo>
                      <a:pt x="761" y="1147"/>
                    </a:lnTo>
                    <a:lnTo>
                      <a:pt x="776" y="1115"/>
                    </a:lnTo>
                    <a:lnTo>
                      <a:pt x="776" y="1115"/>
                    </a:lnTo>
                    <a:lnTo>
                      <a:pt x="804" y="1060"/>
                    </a:lnTo>
                    <a:lnTo>
                      <a:pt x="836" y="1006"/>
                    </a:lnTo>
                    <a:lnTo>
                      <a:pt x="868" y="953"/>
                    </a:lnTo>
                    <a:lnTo>
                      <a:pt x="901" y="898"/>
                    </a:lnTo>
                    <a:lnTo>
                      <a:pt x="901" y="898"/>
                    </a:lnTo>
                    <a:lnTo>
                      <a:pt x="820" y="994"/>
                    </a:lnTo>
                    <a:lnTo>
                      <a:pt x="801" y="1017"/>
                    </a:lnTo>
                    <a:lnTo>
                      <a:pt x="783" y="1041"/>
                    </a:lnTo>
                    <a:lnTo>
                      <a:pt x="765" y="1065"/>
                    </a:lnTo>
                    <a:lnTo>
                      <a:pt x="748" y="1090"/>
                    </a:lnTo>
                    <a:lnTo>
                      <a:pt x="748" y="1090"/>
                    </a:lnTo>
                    <a:lnTo>
                      <a:pt x="742" y="1076"/>
                    </a:lnTo>
                    <a:lnTo>
                      <a:pt x="736" y="1063"/>
                    </a:lnTo>
                    <a:lnTo>
                      <a:pt x="729" y="1050"/>
                    </a:lnTo>
                    <a:lnTo>
                      <a:pt x="723" y="1038"/>
                    </a:lnTo>
                    <a:lnTo>
                      <a:pt x="705" y="1014"/>
                    </a:lnTo>
                    <a:lnTo>
                      <a:pt x="686" y="988"/>
                    </a:lnTo>
                    <a:lnTo>
                      <a:pt x="686" y="988"/>
                    </a:lnTo>
                    <a:lnTo>
                      <a:pt x="667" y="964"/>
                    </a:lnTo>
                    <a:lnTo>
                      <a:pt x="667" y="964"/>
                    </a:lnTo>
                    <a:lnTo>
                      <a:pt x="654" y="945"/>
                    </a:lnTo>
                    <a:lnTo>
                      <a:pt x="644" y="929"/>
                    </a:lnTo>
                    <a:lnTo>
                      <a:pt x="641" y="921"/>
                    </a:lnTo>
                    <a:lnTo>
                      <a:pt x="638" y="914"/>
                    </a:lnTo>
                    <a:lnTo>
                      <a:pt x="636" y="906"/>
                    </a:lnTo>
                    <a:lnTo>
                      <a:pt x="634" y="898"/>
                    </a:lnTo>
                    <a:lnTo>
                      <a:pt x="634" y="891"/>
                    </a:lnTo>
                    <a:lnTo>
                      <a:pt x="634" y="883"/>
                    </a:lnTo>
                    <a:lnTo>
                      <a:pt x="636" y="875"/>
                    </a:lnTo>
                    <a:lnTo>
                      <a:pt x="638" y="867"/>
                    </a:lnTo>
                    <a:lnTo>
                      <a:pt x="644" y="848"/>
                    </a:lnTo>
                    <a:lnTo>
                      <a:pt x="653" y="827"/>
                    </a:lnTo>
                    <a:lnTo>
                      <a:pt x="653" y="827"/>
                    </a:lnTo>
                    <a:lnTo>
                      <a:pt x="675" y="782"/>
                    </a:lnTo>
                    <a:lnTo>
                      <a:pt x="686" y="760"/>
                    </a:lnTo>
                    <a:lnTo>
                      <a:pt x="698" y="739"/>
                    </a:lnTo>
                    <a:lnTo>
                      <a:pt x="710" y="719"/>
                    </a:lnTo>
                    <a:lnTo>
                      <a:pt x="724" y="698"/>
                    </a:lnTo>
                    <a:lnTo>
                      <a:pt x="739" y="677"/>
                    </a:lnTo>
                    <a:lnTo>
                      <a:pt x="758" y="658"/>
                    </a:lnTo>
                    <a:lnTo>
                      <a:pt x="758" y="658"/>
                    </a:lnTo>
                    <a:lnTo>
                      <a:pt x="789" y="622"/>
                    </a:lnTo>
                    <a:lnTo>
                      <a:pt x="821" y="586"/>
                    </a:lnTo>
                    <a:lnTo>
                      <a:pt x="884" y="513"/>
                    </a:lnTo>
                    <a:lnTo>
                      <a:pt x="915" y="476"/>
                    </a:lnTo>
                    <a:lnTo>
                      <a:pt x="948" y="440"/>
                    </a:lnTo>
                    <a:lnTo>
                      <a:pt x="982" y="404"/>
                    </a:lnTo>
                    <a:lnTo>
                      <a:pt x="1017" y="369"/>
                    </a:lnTo>
                    <a:lnTo>
                      <a:pt x="1017" y="369"/>
                    </a:lnTo>
                    <a:lnTo>
                      <a:pt x="1037" y="349"/>
                    </a:lnTo>
                    <a:lnTo>
                      <a:pt x="1047" y="343"/>
                    </a:lnTo>
                    <a:lnTo>
                      <a:pt x="1057" y="336"/>
                    </a:lnTo>
                    <a:lnTo>
                      <a:pt x="1066" y="331"/>
                    </a:lnTo>
                    <a:lnTo>
                      <a:pt x="1074" y="328"/>
                    </a:lnTo>
                    <a:lnTo>
                      <a:pt x="1084" y="324"/>
                    </a:lnTo>
                    <a:lnTo>
                      <a:pt x="1093" y="321"/>
                    </a:lnTo>
                    <a:lnTo>
                      <a:pt x="1093" y="321"/>
                    </a:lnTo>
                    <a:lnTo>
                      <a:pt x="1106" y="319"/>
                    </a:lnTo>
                    <a:lnTo>
                      <a:pt x="1121" y="316"/>
                    </a:lnTo>
                    <a:lnTo>
                      <a:pt x="1156" y="311"/>
                    </a:lnTo>
                    <a:lnTo>
                      <a:pt x="1156" y="311"/>
                    </a:lnTo>
                    <a:lnTo>
                      <a:pt x="1198" y="305"/>
                    </a:lnTo>
                    <a:lnTo>
                      <a:pt x="1238" y="297"/>
                    </a:lnTo>
                    <a:lnTo>
                      <a:pt x="1279" y="288"/>
                    </a:lnTo>
                    <a:lnTo>
                      <a:pt x="1321" y="280"/>
                    </a:lnTo>
                    <a:lnTo>
                      <a:pt x="1321" y="280"/>
                    </a:lnTo>
                    <a:lnTo>
                      <a:pt x="1340" y="275"/>
                    </a:lnTo>
                    <a:lnTo>
                      <a:pt x="1340" y="275"/>
                    </a:lnTo>
                    <a:lnTo>
                      <a:pt x="1294" y="279"/>
                    </a:lnTo>
                    <a:lnTo>
                      <a:pt x="1251" y="282"/>
                    </a:lnTo>
                    <a:lnTo>
                      <a:pt x="1163" y="284"/>
                    </a:lnTo>
                    <a:lnTo>
                      <a:pt x="1163" y="284"/>
                    </a:lnTo>
                    <a:lnTo>
                      <a:pt x="1160" y="284"/>
                    </a:lnTo>
                    <a:lnTo>
                      <a:pt x="1160" y="284"/>
                    </a:lnTo>
                    <a:lnTo>
                      <a:pt x="1181" y="258"/>
                    </a:lnTo>
                    <a:lnTo>
                      <a:pt x="1201" y="235"/>
                    </a:lnTo>
                    <a:lnTo>
                      <a:pt x="1219" y="213"/>
                    </a:lnTo>
                    <a:lnTo>
                      <a:pt x="1240" y="194"/>
                    </a:lnTo>
                    <a:lnTo>
                      <a:pt x="1261" y="176"/>
                    </a:lnTo>
                    <a:lnTo>
                      <a:pt x="1273" y="167"/>
                    </a:lnTo>
                    <a:lnTo>
                      <a:pt x="1286" y="160"/>
                    </a:lnTo>
                    <a:lnTo>
                      <a:pt x="1313" y="144"/>
                    </a:lnTo>
                    <a:lnTo>
                      <a:pt x="1346" y="128"/>
                    </a:lnTo>
                    <a:lnTo>
                      <a:pt x="1346" y="128"/>
                    </a:lnTo>
                    <a:lnTo>
                      <a:pt x="1380" y="114"/>
                    </a:lnTo>
                    <a:lnTo>
                      <a:pt x="1414" y="100"/>
                    </a:lnTo>
                    <a:lnTo>
                      <a:pt x="1447" y="89"/>
                    </a:lnTo>
                    <a:lnTo>
                      <a:pt x="1478" y="78"/>
                    </a:lnTo>
                    <a:lnTo>
                      <a:pt x="1509" y="71"/>
                    </a:lnTo>
                    <a:lnTo>
                      <a:pt x="1539" y="63"/>
                    </a:lnTo>
                    <a:lnTo>
                      <a:pt x="1568" y="59"/>
                    </a:lnTo>
                    <a:lnTo>
                      <a:pt x="1596" y="55"/>
                    </a:lnTo>
                    <a:lnTo>
                      <a:pt x="1596" y="55"/>
                    </a:lnTo>
                    <a:lnTo>
                      <a:pt x="1626" y="54"/>
                    </a:lnTo>
                    <a:lnTo>
                      <a:pt x="1654" y="54"/>
                    </a:lnTo>
                    <a:lnTo>
                      <a:pt x="1681" y="57"/>
                    </a:lnTo>
                    <a:lnTo>
                      <a:pt x="1708" y="63"/>
                    </a:lnTo>
                    <a:lnTo>
                      <a:pt x="1737" y="71"/>
                    </a:lnTo>
                    <a:lnTo>
                      <a:pt x="1764" y="80"/>
                    </a:lnTo>
                    <a:lnTo>
                      <a:pt x="1791" y="92"/>
                    </a:lnTo>
                    <a:lnTo>
                      <a:pt x="1818" y="106"/>
                    </a:lnTo>
                    <a:lnTo>
                      <a:pt x="1818" y="106"/>
                    </a:lnTo>
                    <a:lnTo>
                      <a:pt x="1840" y="121"/>
                    </a:lnTo>
                    <a:lnTo>
                      <a:pt x="1862" y="135"/>
                    </a:lnTo>
                    <a:lnTo>
                      <a:pt x="1885" y="151"/>
                    </a:lnTo>
                    <a:lnTo>
                      <a:pt x="1906" y="170"/>
                    </a:lnTo>
                    <a:lnTo>
                      <a:pt x="1906" y="170"/>
                    </a:lnTo>
                    <a:lnTo>
                      <a:pt x="1975" y="228"/>
                    </a:lnTo>
                    <a:lnTo>
                      <a:pt x="2008" y="256"/>
                    </a:lnTo>
                    <a:lnTo>
                      <a:pt x="2043" y="282"/>
                    </a:lnTo>
                    <a:lnTo>
                      <a:pt x="2043" y="282"/>
                    </a:lnTo>
                    <a:lnTo>
                      <a:pt x="2031" y="284"/>
                    </a:lnTo>
                    <a:lnTo>
                      <a:pt x="2018" y="286"/>
                    </a:lnTo>
                    <a:lnTo>
                      <a:pt x="2004" y="290"/>
                    </a:lnTo>
                    <a:lnTo>
                      <a:pt x="1991" y="295"/>
                    </a:lnTo>
                    <a:lnTo>
                      <a:pt x="1991" y="295"/>
                    </a:lnTo>
                    <a:lnTo>
                      <a:pt x="2000" y="294"/>
                    </a:lnTo>
                    <a:lnTo>
                      <a:pt x="2010" y="293"/>
                    </a:lnTo>
                    <a:lnTo>
                      <a:pt x="2030" y="294"/>
                    </a:lnTo>
                    <a:lnTo>
                      <a:pt x="2049" y="296"/>
                    </a:lnTo>
                    <a:lnTo>
                      <a:pt x="2068" y="299"/>
                    </a:lnTo>
                    <a:lnTo>
                      <a:pt x="2068" y="299"/>
                    </a:lnTo>
                    <a:lnTo>
                      <a:pt x="2089" y="312"/>
                    </a:lnTo>
                    <a:lnTo>
                      <a:pt x="2089" y="312"/>
                    </a:lnTo>
                    <a:lnTo>
                      <a:pt x="2112" y="327"/>
                    </a:lnTo>
                    <a:lnTo>
                      <a:pt x="2131" y="340"/>
                    </a:lnTo>
                    <a:lnTo>
                      <a:pt x="2140" y="346"/>
                    </a:lnTo>
                    <a:lnTo>
                      <a:pt x="2148" y="355"/>
                    </a:lnTo>
                    <a:lnTo>
                      <a:pt x="2157" y="365"/>
                    </a:lnTo>
                    <a:lnTo>
                      <a:pt x="2165" y="376"/>
                    </a:lnTo>
                    <a:lnTo>
                      <a:pt x="2165" y="376"/>
                    </a:lnTo>
                    <a:lnTo>
                      <a:pt x="2182" y="401"/>
                    </a:lnTo>
                    <a:lnTo>
                      <a:pt x="2198" y="426"/>
                    </a:lnTo>
                    <a:lnTo>
                      <a:pt x="2214" y="452"/>
                    </a:lnTo>
                    <a:lnTo>
                      <a:pt x="2227" y="479"/>
                    </a:lnTo>
                    <a:lnTo>
                      <a:pt x="2227" y="479"/>
                    </a:lnTo>
                    <a:lnTo>
                      <a:pt x="2197" y="469"/>
                    </a:lnTo>
                    <a:lnTo>
                      <a:pt x="2197" y="469"/>
                    </a:lnTo>
                    <a:lnTo>
                      <a:pt x="2187" y="466"/>
                    </a:lnTo>
                    <a:lnTo>
                      <a:pt x="2177" y="464"/>
                    </a:lnTo>
                    <a:lnTo>
                      <a:pt x="2177" y="464"/>
                    </a:lnTo>
                    <a:lnTo>
                      <a:pt x="2168" y="464"/>
                    </a:lnTo>
                    <a:lnTo>
                      <a:pt x="2160" y="464"/>
                    </a:lnTo>
                    <a:lnTo>
                      <a:pt x="2160" y="464"/>
                    </a:lnTo>
                    <a:lnTo>
                      <a:pt x="2154" y="465"/>
                    </a:lnTo>
                    <a:lnTo>
                      <a:pt x="2148" y="467"/>
                    </a:lnTo>
                    <a:lnTo>
                      <a:pt x="2142" y="470"/>
                    </a:lnTo>
                    <a:lnTo>
                      <a:pt x="2136" y="473"/>
                    </a:lnTo>
                    <a:lnTo>
                      <a:pt x="2136" y="473"/>
                    </a:lnTo>
                    <a:lnTo>
                      <a:pt x="2135" y="474"/>
                    </a:lnTo>
                    <a:lnTo>
                      <a:pt x="2135" y="474"/>
                    </a:lnTo>
                    <a:lnTo>
                      <a:pt x="2120" y="480"/>
                    </a:lnTo>
                    <a:lnTo>
                      <a:pt x="2103" y="487"/>
                    </a:lnTo>
                    <a:lnTo>
                      <a:pt x="2085" y="492"/>
                    </a:lnTo>
                    <a:lnTo>
                      <a:pt x="2070" y="496"/>
                    </a:lnTo>
                    <a:lnTo>
                      <a:pt x="2070" y="496"/>
                    </a:lnTo>
                    <a:lnTo>
                      <a:pt x="2068" y="496"/>
                    </a:lnTo>
                    <a:lnTo>
                      <a:pt x="2068" y="496"/>
                    </a:lnTo>
                    <a:lnTo>
                      <a:pt x="2077" y="499"/>
                    </a:lnTo>
                    <a:lnTo>
                      <a:pt x="2088" y="500"/>
                    </a:lnTo>
                    <a:lnTo>
                      <a:pt x="2100" y="499"/>
                    </a:lnTo>
                    <a:lnTo>
                      <a:pt x="2106" y="499"/>
                    </a:lnTo>
                    <a:lnTo>
                      <a:pt x="2110" y="496"/>
                    </a:lnTo>
                    <a:lnTo>
                      <a:pt x="2110" y="496"/>
                    </a:lnTo>
                    <a:lnTo>
                      <a:pt x="2114" y="495"/>
                    </a:lnTo>
                    <a:lnTo>
                      <a:pt x="2114" y="495"/>
                    </a:lnTo>
                    <a:lnTo>
                      <a:pt x="2111" y="502"/>
                    </a:lnTo>
                    <a:lnTo>
                      <a:pt x="2108" y="508"/>
                    </a:lnTo>
                    <a:lnTo>
                      <a:pt x="2107" y="515"/>
                    </a:lnTo>
                    <a:lnTo>
                      <a:pt x="2106" y="523"/>
                    </a:lnTo>
                    <a:lnTo>
                      <a:pt x="2106" y="523"/>
                    </a:lnTo>
                    <a:lnTo>
                      <a:pt x="2105" y="531"/>
                    </a:lnTo>
                    <a:lnTo>
                      <a:pt x="2106" y="541"/>
                    </a:lnTo>
                    <a:lnTo>
                      <a:pt x="2109" y="550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2" y="559"/>
                    </a:lnTo>
                    <a:lnTo>
                      <a:pt x="2113" y="560"/>
                    </a:lnTo>
                    <a:lnTo>
                      <a:pt x="2113" y="560"/>
                    </a:lnTo>
                    <a:lnTo>
                      <a:pt x="2110" y="552"/>
                    </a:lnTo>
                    <a:lnTo>
                      <a:pt x="2110" y="548"/>
                    </a:lnTo>
                    <a:lnTo>
                      <a:pt x="2110" y="543"/>
                    </a:lnTo>
                    <a:lnTo>
                      <a:pt x="2110" y="543"/>
                    </a:lnTo>
                    <a:lnTo>
                      <a:pt x="2111" y="539"/>
                    </a:lnTo>
                    <a:lnTo>
                      <a:pt x="2112" y="534"/>
                    </a:lnTo>
                    <a:lnTo>
                      <a:pt x="2116" y="529"/>
                    </a:lnTo>
                    <a:lnTo>
                      <a:pt x="2119" y="526"/>
                    </a:lnTo>
                    <a:lnTo>
                      <a:pt x="2123" y="523"/>
                    </a:lnTo>
                    <a:lnTo>
                      <a:pt x="2128" y="520"/>
                    </a:lnTo>
                    <a:lnTo>
                      <a:pt x="2133" y="519"/>
                    </a:lnTo>
                    <a:lnTo>
                      <a:pt x="2138" y="519"/>
                    </a:lnTo>
                    <a:lnTo>
                      <a:pt x="2138" y="519"/>
                    </a:lnTo>
                    <a:lnTo>
                      <a:pt x="2144" y="520"/>
                    </a:lnTo>
                    <a:lnTo>
                      <a:pt x="2148" y="523"/>
                    </a:lnTo>
                    <a:lnTo>
                      <a:pt x="2153" y="526"/>
                    </a:lnTo>
                    <a:lnTo>
                      <a:pt x="2156" y="529"/>
                    </a:lnTo>
                    <a:lnTo>
                      <a:pt x="2159" y="534"/>
                    </a:lnTo>
                    <a:lnTo>
                      <a:pt x="2161" y="538"/>
                    </a:lnTo>
                    <a:lnTo>
                      <a:pt x="2162" y="543"/>
                    </a:lnTo>
                    <a:lnTo>
                      <a:pt x="2162" y="549"/>
                    </a:lnTo>
                    <a:lnTo>
                      <a:pt x="2162" y="549"/>
                    </a:lnTo>
                    <a:lnTo>
                      <a:pt x="2161" y="553"/>
                    </a:lnTo>
                    <a:lnTo>
                      <a:pt x="2159" y="557"/>
                    </a:lnTo>
                    <a:lnTo>
                      <a:pt x="2159" y="557"/>
                    </a:lnTo>
                    <a:lnTo>
                      <a:pt x="2140" y="562"/>
                    </a:lnTo>
                    <a:lnTo>
                      <a:pt x="2119" y="568"/>
                    </a:lnTo>
                    <a:lnTo>
                      <a:pt x="2119" y="568"/>
                    </a:lnTo>
                    <a:lnTo>
                      <a:pt x="2103" y="575"/>
                    </a:lnTo>
                    <a:lnTo>
                      <a:pt x="2103" y="575"/>
                    </a:lnTo>
                    <a:lnTo>
                      <a:pt x="2092" y="580"/>
                    </a:lnTo>
                    <a:lnTo>
                      <a:pt x="2092" y="580"/>
                    </a:lnTo>
                    <a:lnTo>
                      <a:pt x="2123" y="576"/>
                    </a:lnTo>
                    <a:lnTo>
                      <a:pt x="2123" y="576"/>
                    </a:lnTo>
                    <a:lnTo>
                      <a:pt x="2146" y="575"/>
                    </a:lnTo>
                    <a:lnTo>
                      <a:pt x="2170" y="574"/>
                    </a:lnTo>
                    <a:lnTo>
                      <a:pt x="2193" y="575"/>
                    </a:lnTo>
                    <a:lnTo>
                      <a:pt x="2216" y="578"/>
                    </a:lnTo>
                    <a:lnTo>
                      <a:pt x="2216" y="578"/>
                    </a:lnTo>
                    <a:lnTo>
                      <a:pt x="2224" y="620"/>
                    </a:lnTo>
                    <a:lnTo>
                      <a:pt x="2224" y="620"/>
                    </a:lnTo>
                    <a:lnTo>
                      <a:pt x="2209" y="621"/>
                    </a:lnTo>
                    <a:lnTo>
                      <a:pt x="2209" y="621"/>
                    </a:lnTo>
                    <a:lnTo>
                      <a:pt x="2207" y="621"/>
                    </a:lnTo>
                    <a:lnTo>
                      <a:pt x="2207" y="621"/>
                    </a:lnTo>
                    <a:lnTo>
                      <a:pt x="2204" y="617"/>
                    </a:lnTo>
                    <a:lnTo>
                      <a:pt x="2204" y="617"/>
                    </a:lnTo>
                    <a:lnTo>
                      <a:pt x="2196" y="614"/>
                    </a:lnTo>
                    <a:lnTo>
                      <a:pt x="2189" y="611"/>
                    </a:lnTo>
                    <a:lnTo>
                      <a:pt x="2181" y="610"/>
                    </a:lnTo>
                    <a:lnTo>
                      <a:pt x="2173" y="609"/>
                    </a:lnTo>
                    <a:lnTo>
                      <a:pt x="2165" y="610"/>
                    </a:lnTo>
                    <a:lnTo>
                      <a:pt x="2155" y="611"/>
                    </a:lnTo>
                    <a:lnTo>
                      <a:pt x="2135" y="614"/>
                    </a:lnTo>
                    <a:lnTo>
                      <a:pt x="2135" y="614"/>
                    </a:lnTo>
                    <a:lnTo>
                      <a:pt x="2119" y="619"/>
                    </a:lnTo>
                    <a:lnTo>
                      <a:pt x="2106" y="624"/>
                    </a:lnTo>
                    <a:lnTo>
                      <a:pt x="2094" y="629"/>
                    </a:lnTo>
                    <a:lnTo>
                      <a:pt x="2084" y="636"/>
                    </a:lnTo>
                    <a:lnTo>
                      <a:pt x="2076" y="644"/>
                    </a:lnTo>
                    <a:lnTo>
                      <a:pt x="2070" y="651"/>
                    </a:lnTo>
                    <a:lnTo>
                      <a:pt x="2064" y="660"/>
                    </a:lnTo>
                    <a:lnTo>
                      <a:pt x="2060" y="669"/>
                    </a:lnTo>
                    <a:lnTo>
                      <a:pt x="2052" y="689"/>
                    </a:lnTo>
                    <a:lnTo>
                      <a:pt x="2045" y="712"/>
                    </a:lnTo>
                    <a:lnTo>
                      <a:pt x="2035" y="737"/>
                    </a:lnTo>
                    <a:lnTo>
                      <a:pt x="2030" y="751"/>
                    </a:lnTo>
                    <a:lnTo>
                      <a:pt x="2022" y="766"/>
                    </a:lnTo>
                    <a:lnTo>
                      <a:pt x="2022" y="766"/>
                    </a:lnTo>
                    <a:lnTo>
                      <a:pt x="2030" y="756"/>
                    </a:lnTo>
                    <a:lnTo>
                      <a:pt x="2036" y="745"/>
                    </a:lnTo>
                    <a:lnTo>
                      <a:pt x="2048" y="725"/>
                    </a:lnTo>
                    <a:lnTo>
                      <a:pt x="2058" y="706"/>
                    </a:lnTo>
                    <a:lnTo>
                      <a:pt x="2068" y="688"/>
                    </a:lnTo>
                    <a:lnTo>
                      <a:pt x="2073" y="680"/>
                    </a:lnTo>
                    <a:lnTo>
                      <a:pt x="2079" y="672"/>
                    </a:lnTo>
                    <a:lnTo>
                      <a:pt x="2085" y="664"/>
                    </a:lnTo>
                    <a:lnTo>
                      <a:pt x="2093" y="658"/>
                    </a:lnTo>
                    <a:lnTo>
                      <a:pt x="2101" y="651"/>
                    </a:lnTo>
                    <a:lnTo>
                      <a:pt x="2111" y="646"/>
                    </a:lnTo>
                    <a:lnTo>
                      <a:pt x="2122" y="641"/>
                    </a:lnTo>
                    <a:lnTo>
                      <a:pt x="2134" y="638"/>
                    </a:lnTo>
                    <a:lnTo>
                      <a:pt x="2134" y="638"/>
                    </a:lnTo>
                    <a:lnTo>
                      <a:pt x="2156" y="633"/>
                    </a:lnTo>
                    <a:lnTo>
                      <a:pt x="2166" y="630"/>
                    </a:lnTo>
                    <a:lnTo>
                      <a:pt x="2174" y="630"/>
                    </a:lnTo>
                    <a:lnTo>
                      <a:pt x="2174" y="630"/>
                    </a:lnTo>
                    <a:lnTo>
                      <a:pt x="2167" y="635"/>
                    </a:lnTo>
                    <a:lnTo>
                      <a:pt x="2159" y="639"/>
                    </a:lnTo>
                    <a:lnTo>
                      <a:pt x="2153" y="645"/>
                    </a:lnTo>
                    <a:lnTo>
                      <a:pt x="2146" y="651"/>
                    </a:lnTo>
                    <a:lnTo>
                      <a:pt x="2141" y="657"/>
                    </a:lnTo>
                    <a:lnTo>
                      <a:pt x="2136" y="663"/>
                    </a:lnTo>
                    <a:lnTo>
                      <a:pt x="2132" y="671"/>
                    </a:lnTo>
                    <a:lnTo>
                      <a:pt x="2129" y="677"/>
                    </a:lnTo>
                    <a:lnTo>
                      <a:pt x="2129" y="677"/>
                    </a:lnTo>
                    <a:lnTo>
                      <a:pt x="2123" y="698"/>
                    </a:lnTo>
                    <a:lnTo>
                      <a:pt x="2119" y="719"/>
                    </a:lnTo>
                    <a:lnTo>
                      <a:pt x="2117" y="737"/>
                    </a:lnTo>
                    <a:lnTo>
                      <a:pt x="2116" y="757"/>
                    </a:lnTo>
                    <a:lnTo>
                      <a:pt x="2113" y="775"/>
                    </a:lnTo>
                    <a:lnTo>
                      <a:pt x="2111" y="794"/>
                    </a:lnTo>
                    <a:lnTo>
                      <a:pt x="2107" y="814"/>
                    </a:lnTo>
                    <a:lnTo>
                      <a:pt x="2104" y="823"/>
                    </a:lnTo>
                    <a:lnTo>
                      <a:pt x="2100" y="832"/>
                    </a:lnTo>
                    <a:lnTo>
                      <a:pt x="2100" y="832"/>
                    </a:lnTo>
                    <a:lnTo>
                      <a:pt x="2109" y="815"/>
                    </a:lnTo>
                    <a:lnTo>
                      <a:pt x="2116" y="798"/>
                    </a:lnTo>
                    <a:lnTo>
                      <a:pt x="2122" y="781"/>
                    </a:lnTo>
                    <a:lnTo>
                      <a:pt x="2128" y="763"/>
                    </a:lnTo>
                    <a:lnTo>
                      <a:pt x="2137" y="727"/>
                    </a:lnTo>
                    <a:lnTo>
                      <a:pt x="2144" y="710"/>
                    </a:lnTo>
                    <a:lnTo>
                      <a:pt x="2153" y="691"/>
                    </a:lnTo>
                    <a:lnTo>
                      <a:pt x="2153" y="691"/>
                    </a:lnTo>
                    <a:lnTo>
                      <a:pt x="2157" y="685"/>
                    </a:lnTo>
                    <a:lnTo>
                      <a:pt x="2162" y="677"/>
                    </a:lnTo>
                    <a:lnTo>
                      <a:pt x="2170" y="670"/>
                    </a:lnTo>
                    <a:lnTo>
                      <a:pt x="2179" y="662"/>
                    </a:lnTo>
                    <a:lnTo>
                      <a:pt x="2187" y="656"/>
                    </a:lnTo>
                    <a:lnTo>
                      <a:pt x="2196" y="650"/>
                    </a:lnTo>
                    <a:lnTo>
                      <a:pt x="2205" y="647"/>
                    </a:lnTo>
                    <a:lnTo>
                      <a:pt x="2213" y="646"/>
                    </a:lnTo>
                    <a:lnTo>
                      <a:pt x="2213" y="646"/>
                    </a:lnTo>
                    <a:lnTo>
                      <a:pt x="2229" y="645"/>
                    </a:lnTo>
                    <a:lnTo>
                      <a:pt x="2229" y="645"/>
                    </a:lnTo>
                    <a:lnTo>
                      <a:pt x="2232" y="669"/>
                    </a:lnTo>
                    <a:lnTo>
                      <a:pt x="2234" y="690"/>
                    </a:lnTo>
                    <a:lnTo>
                      <a:pt x="2235" y="712"/>
                    </a:lnTo>
                    <a:lnTo>
                      <a:pt x="2234" y="733"/>
                    </a:lnTo>
                    <a:lnTo>
                      <a:pt x="2234" y="733"/>
                    </a:lnTo>
                    <a:lnTo>
                      <a:pt x="2231" y="770"/>
                    </a:lnTo>
                    <a:lnTo>
                      <a:pt x="2224" y="811"/>
                    </a:lnTo>
                    <a:lnTo>
                      <a:pt x="2218" y="847"/>
                    </a:lnTo>
                    <a:lnTo>
                      <a:pt x="2211" y="875"/>
                    </a:lnTo>
                    <a:lnTo>
                      <a:pt x="2211" y="875"/>
                    </a:lnTo>
                    <a:lnTo>
                      <a:pt x="2216" y="868"/>
                    </a:lnTo>
                    <a:lnTo>
                      <a:pt x="2220" y="861"/>
                    </a:lnTo>
                    <a:lnTo>
                      <a:pt x="2228" y="845"/>
                    </a:lnTo>
                    <a:lnTo>
                      <a:pt x="2234" y="828"/>
                    </a:lnTo>
                    <a:lnTo>
                      <a:pt x="2240" y="808"/>
                    </a:lnTo>
                    <a:lnTo>
                      <a:pt x="2250" y="768"/>
                    </a:lnTo>
                    <a:lnTo>
                      <a:pt x="2258" y="731"/>
                    </a:lnTo>
                    <a:lnTo>
                      <a:pt x="2258" y="731"/>
                    </a:lnTo>
                    <a:lnTo>
                      <a:pt x="2262" y="712"/>
                    </a:lnTo>
                    <a:lnTo>
                      <a:pt x="2264" y="693"/>
                    </a:lnTo>
                    <a:lnTo>
                      <a:pt x="2265" y="673"/>
                    </a:lnTo>
                    <a:lnTo>
                      <a:pt x="2265" y="652"/>
                    </a:lnTo>
                    <a:lnTo>
                      <a:pt x="2264" y="632"/>
                    </a:lnTo>
                    <a:lnTo>
                      <a:pt x="2263" y="612"/>
                    </a:lnTo>
                    <a:lnTo>
                      <a:pt x="2259" y="591"/>
                    </a:lnTo>
                    <a:lnTo>
                      <a:pt x="2256" y="572"/>
                    </a:lnTo>
                    <a:lnTo>
                      <a:pt x="2256" y="572"/>
                    </a:lnTo>
                    <a:lnTo>
                      <a:pt x="2255" y="559"/>
                    </a:lnTo>
                    <a:lnTo>
                      <a:pt x="2255" y="549"/>
                    </a:lnTo>
                    <a:lnTo>
                      <a:pt x="2257" y="539"/>
                    </a:lnTo>
                    <a:lnTo>
                      <a:pt x="2260" y="531"/>
                    </a:lnTo>
                    <a:lnTo>
                      <a:pt x="2266" y="525"/>
                    </a:lnTo>
                    <a:lnTo>
                      <a:pt x="2272" y="519"/>
                    </a:lnTo>
                    <a:lnTo>
                      <a:pt x="2279" y="515"/>
                    </a:lnTo>
                    <a:lnTo>
                      <a:pt x="2287" y="511"/>
                    </a:lnTo>
                    <a:lnTo>
                      <a:pt x="2305" y="503"/>
                    </a:lnTo>
                    <a:lnTo>
                      <a:pt x="2324" y="496"/>
                    </a:lnTo>
                    <a:lnTo>
                      <a:pt x="2342" y="489"/>
                    </a:lnTo>
                    <a:lnTo>
                      <a:pt x="2351" y="483"/>
                    </a:lnTo>
                    <a:lnTo>
                      <a:pt x="2360" y="478"/>
                    </a:lnTo>
                    <a:lnTo>
                      <a:pt x="2360" y="478"/>
                    </a:lnTo>
                    <a:lnTo>
                      <a:pt x="2370" y="468"/>
                    </a:lnTo>
                    <a:lnTo>
                      <a:pt x="2381" y="457"/>
                    </a:lnTo>
                    <a:lnTo>
                      <a:pt x="2391" y="445"/>
                    </a:lnTo>
                    <a:lnTo>
                      <a:pt x="2401" y="433"/>
                    </a:lnTo>
                    <a:lnTo>
                      <a:pt x="2421" y="408"/>
                    </a:lnTo>
                    <a:lnTo>
                      <a:pt x="2431" y="396"/>
                    </a:lnTo>
                    <a:lnTo>
                      <a:pt x="2441" y="385"/>
                    </a:lnTo>
                    <a:lnTo>
                      <a:pt x="2441" y="385"/>
                    </a:lnTo>
                    <a:lnTo>
                      <a:pt x="2448" y="381"/>
                    </a:lnTo>
                    <a:lnTo>
                      <a:pt x="2453" y="378"/>
                    </a:lnTo>
                    <a:lnTo>
                      <a:pt x="2461" y="377"/>
                    </a:lnTo>
                    <a:lnTo>
                      <a:pt x="2467" y="377"/>
                    </a:lnTo>
                    <a:lnTo>
                      <a:pt x="2474" y="378"/>
                    </a:lnTo>
                    <a:lnTo>
                      <a:pt x="2480" y="380"/>
                    </a:lnTo>
                    <a:lnTo>
                      <a:pt x="2487" y="383"/>
                    </a:lnTo>
                    <a:lnTo>
                      <a:pt x="2495" y="388"/>
                    </a:lnTo>
                    <a:lnTo>
                      <a:pt x="2495" y="388"/>
                    </a:lnTo>
                    <a:lnTo>
                      <a:pt x="2504" y="396"/>
                    </a:lnTo>
                    <a:lnTo>
                      <a:pt x="2514" y="406"/>
                    </a:lnTo>
                    <a:lnTo>
                      <a:pt x="2521" y="416"/>
                    </a:lnTo>
                    <a:lnTo>
                      <a:pt x="2526" y="426"/>
                    </a:lnTo>
                    <a:lnTo>
                      <a:pt x="2526" y="426"/>
                    </a:lnTo>
                    <a:lnTo>
                      <a:pt x="2535" y="449"/>
                    </a:lnTo>
                    <a:lnTo>
                      <a:pt x="2544" y="473"/>
                    </a:lnTo>
                    <a:lnTo>
                      <a:pt x="2551" y="499"/>
                    </a:lnTo>
                    <a:lnTo>
                      <a:pt x="2558" y="525"/>
                    </a:lnTo>
                    <a:lnTo>
                      <a:pt x="2564" y="552"/>
                    </a:lnTo>
                    <a:lnTo>
                      <a:pt x="2570" y="580"/>
                    </a:lnTo>
                    <a:lnTo>
                      <a:pt x="2574" y="608"/>
                    </a:lnTo>
                    <a:lnTo>
                      <a:pt x="2578" y="637"/>
                    </a:lnTo>
                    <a:lnTo>
                      <a:pt x="2582" y="665"/>
                    </a:lnTo>
                    <a:lnTo>
                      <a:pt x="2584" y="694"/>
                    </a:lnTo>
                    <a:lnTo>
                      <a:pt x="2586" y="721"/>
                    </a:lnTo>
                    <a:lnTo>
                      <a:pt x="2587" y="748"/>
                    </a:lnTo>
                    <a:lnTo>
                      <a:pt x="2588" y="775"/>
                    </a:lnTo>
                    <a:lnTo>
                      <a:pt x="2587" y="800"/>
                    </a:lnTo>
                    <a:lnTo>
                      <a:pt x="2586" y="825"/>
                    </a:lnTo>
                    <a:lnTo>
                      <a:pt x="2584" y="848"/>
                    </a:lnTo>
                    <a:lnTo>
                      <a:pt x="2584" y="8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9"/>
              <p:cNvSpPr>
                <a:spLocks/>
              </p:cNvSpPr>
              <p:nvPr/>
            </p:nvSpPr>
            <p:spPr bwMode="auto">
              <a:xfrm>
                <a:off x="11176000" y="2314575"/>
                <a:ext cx="153988" cy="144463"/>
              </a:xfrm>
              <a:custGeom>
                <a:avLst/>
                <a:gdLst>
                  <a:gd name="T0" fmla="*/ 97 w 97"/>
                  <a:gd name="T1" fmla="*/ 0 h 91"/>
                  <a:gd name="T2" fmla="*/ 97 w 97"/>
                  <a:gd name="T3" fmla="*/ 0 h 91"/>
                  <a:gd name="T4" fmla="*/ 75 w 97"/>
                  <a:gd name="T5" fmla="*/ 5 h 91"/>
                  <a:gd name="T6" fmla="*/ 58 w 97"/>
                  <a:gd name="T7" fmla="*/ 12 h 91"/>
                  <a:gd name="T8" fmla="*/ 50 w 97"/>
                  <a:gd name="T9" fmla="*/ 15 h 91"/>
                  <a:gd name="T10" fmla="*/ 43 w 97"/>
                  <a:gd name="T11" fmla="*/ 18 h 91"/>
                  <a:gd name="T12" fmla="*/ 37 w 97"/>
                  <a:gd name="T13" fmla="*/ 23 h 91"/>
                  <a:gd name="T14" fmla="*/ 31 w 97"/>
                  <a:gd name="T15" fmla="*/ 27 h 91"/>
                  <a:gd name="T16" fmla="*/ 27 w 97"/>
                  <a:gd name="T17" fmla="*/ 32 h 91"/>
                  <a:gd name="T18" fmla="*/ 22 w 97"/>
                  <a:gd name="T19" fmla="*/ 39 h 91"/>
                  <a:gd name="T20" fmla="*/ 14 w 97"/>
                  <a:gd name="T21" fmla="*/ 52 h 91"/>
                  <a:gd name="T22" fmla="*/ 7 w 97"/>
                  <a:gd name="T23" fmla="*/ 70 h 91"/>
                  <a:gd name="T24" fmla="*/ 0 w 97"/>
                  <a:gd name="T25" fmla="*/ 91 h 91"/>
                  <a:gd name="T26" fmla="*/ 0 w 97"/>
                  <a:gd name="T27" fmla="*/ 91 h 91"/>
                  <a:gd name="T28" fmla="*/ 11 w 97"/>
                  <a:gd name="T29" fmla="*/ 75 h 91"/>
                  <a:gd name="T30" fmla="*/ 22 w 97"/>
                  <a:gd name="T31" fmla="*/ 62 h 91"/>
                  <a:gd name="T32" fmla="*/ 31 w 97"/>
                  <a:gd name="T33" fmla="*/ 50 h 91"/>
                  <a:gd name="T34" fmla="*/ 42 w 97"/>
                  <a:gd name="T35" fmla="*/ 39 h 91"/>
                  <a:gd name="T36" fmla="*/ 53 w 97"/>
                  <a:gd name="T37" fmla="*/ 29 h 91"/>
                  <a:gd name="T38" fmla="*/ 66 w 97"/>
                  <a:gd name="T39" fmla="*/ 19 h 91"/>
                  <a:gd name="T40" fmla="*/ 97 w 97"/>
                  <a:gd name="T41" fmla="*/ 0 h 91"/>
                  <a:gd name="T42" fmla="*/ 97 w 97"/>
                  <a:gd name="T4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91">
                    <a:moveTo>
                      <a:pt x="97" y="0"/>
                    </a:moveTo>
                    <a:lnTo>
                      <a:pt x="97" y="0"/>
                    </a:lnTo>
                    <a:lnTo>
                      <a:pt x="75" y="5"/>
                    </a:lnTo>
                    <a:lnTo>
                      <a:pt x="58" y="12"/>
                    </a:lnTo>
                    <a:lnTo>
                      <a:pt x="50" y="15"/>
                    </a:lnTo>
                    <a:lnTo>
                      <a:pt x="43" y="18"/>
                    </a:lnTo>
                    <a:lnTo>
                      <a:pt x="37" y="23"/>
                    </a:lnTo>
                    <a:lnTo>
                      <a:pt x="31" y="27"/>
                    </a:lnTo>
                    <a:lnTo>
                      <a:pt x="27" y="32"/>
                    </a:lnTo>
                    <a:lnTo>
                      <a:pt x="22" y="39"/>
                    </a:lnTo>
                    <a:lnTo>
                      <a:pt x="14" y="52"/>
                    </a:lnTo>
                    <a:lnTo>
                      <a:pt x="7" y="7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1" y="75"/>
                    </a:lnTo>
                    <a:lnTo>
                      <a:pt x="22" y="62"/>
                    </a:lnTo>
                    <a:lnTo>
                      <a:pt x="31" y="50"/>
                    </a:lnTo>
                    <a:lnTo>
                      <a:pt x="42" y="39"/>
                    </a:lnTo>
                    <a:lnTo>
                      <a:pt x="53" y="29"/>
                    </a:lnTo>
                    <a:lnTo>
                      <a:pt x="66" y="1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0"/>
              <p:cNvSpPr>
                <a:spLocks/>
              </p:cNvSpPr>
              <p:nvPr/>
            </p:nvSpPr>
            <p:spPr bwMode="auto">
              <a:xfrm>
                <a:off x="11160125" y="2298700"/>
                <a:ext cx="333375" cy="325438"/>
              </a:xfrm>
              <a:custGeom>
                <a:avLst/>
                <a:gdLst>
                  <a:gd name="T0" fmla="*/ 210 w 210"/>
                  <a:gd name="T1" fmla="*/ 0 h 205"/>
                  <a:gd name="T2" fmla="*/ 210 w 210"/>
                  <a:gd name="T3" fmla="*/ 0 h 205"/>
                  <a:gd name="T4" fmla="*/ 166 w 210"/>
                  <a:gd name="T5" fmla="*/ 12 h 205"/>
                  <a:gd name="T6" fmla="*/ 146 w 210"/>
                  <a:gd name="T7" fmla="*/ 19 h 205"/>
                  <a:gd name="T8" fmla="*/ 129 w 210"/>
                  <a:gd name="T9" fmla="*/ 25 h 205"/>
                  <a:gd name="T10" fmla="*/ 112 w 210"/>
                  <a:gd name="T11" fmla="*/ 32 h 205"/>
                  <a:gd name="T12" fmla="*/ 98 w 210"/>
                  <a:gd name="T13" fmla="*/ 39 h 205"/>
                  <a:gd name="T14" fmla="*/ 85 w 210"/>
                  <a:gd name="T15" fmla="*/ 48 h 205"/>
                  <a:gd name="T16" fmla="*/ 73 w 210"/>
                  <a:gd name="T17" fmla="*/ 58 h 205"/>
                  <a:gd name="T18" fmla="*/ 61 w 210"/>
                  <a:gd name="T19" fmla="*/ 70 h 205"/>
                  <a:gd name="T20" fmla="*/ 51 w 210"/>
                  <a:gd name="T21" fmla="*/ 83 h 205"/>
                  <a:gd name="T22" fmla="*/ 41 w 210"/>
                  <a:gd name="T23" fmla="*/ 97 h 205"/>
                  <a:gd name="T24" fmla="*/ 33 w 210"/>
                  <a:gd name="T25" fmla="*/ 114 h 205"/>
                  <a:gd name="T26" fmla="*/ 24 w 210"/>
                  <a:gd name="T27" fmla="*/ 133 h 205"/>
                  <a:gd name="T28" fmla="*/ 15 w 210"/>
                  <a:gd name="T29" fmla="*/ 155 h 205"/>
                  <a:gd name="T30" fmla="*/ 8 w 210"/>
                  <a:gd name="T31" fmla="*/ 179 h 205"/>
                  <a:gd name="T32" fmla="*/ 0 w 210"/>
                  <a:gd name="T33" fmla="*/ 205 h 205"/>
                  <a:gd name="T34" fmla="*/ 0 w 210"/>
                  <a:gd name="T35" fmla="*/ 205 h 205"/>
                  <a:gd name="T36" fmla="*/ 20 w 210"/>
                  <a:gd name="T37" fmla="*/ 167 h 205"/>
                  <a:gd name="T38" fmla="*/ 29 w 210"/>
                  <a:gd name="T39" fmla="*/ 150 h 205"/>
                  <a:gd name="T40" fmla="*/ 39 w 210"/>
                  <a:gd name="T41" fmla="*/ 134 h 205"/>
                  <a:gd name="T42" fmla="*/ 50 w 210"/>
                  <a:gd name="T43" fmla="*/ 120 h 205"/>
                  <a:gd name="T44" fmla="*/ 60 w 210"/>
                  <a:gd name="T45" fmla="*/ 106 h 205"/>
                  <a:gd name="T46" fmla="*/ 71 w 210"/>
                  <a:gd name="T47" fmla="*/ 94 h 205"/>
                  <a:gd name="T48" fmla="*/ 83 w 210"/>
                  <a:gd name="T49" fmla="*/ 82 h 205"/>
                  <a:gd name="T50" fmla="*/ 95 w 210"/>
                  <a:gd name="T51" fmla="*/ 71 h 205"/>
                  <a:gd name="T52" fmla="*/ 108 w 210"/>
                  <a:gd name="T53" fmla="*/ 60 h 205"/>
                  <a:gd name="T54" fmla="*/ 122 w 210"/>
                  <a:gd name="T55" fmla="*/ 50 h 205"/>
                  <a:gd name="T56" fmla="*/ 137 w 210"/>
                  <a:gd name="T57" fmla="*/ 39 h 205"/>
                  <a:gd name="T58" fmla="*/ 154 w 210"/>
                  <a:gd name="T59" fmla="*/ 29 h 205"/>
                  <a:gd name="T60" fmla="*/ 171 w 210"/>
                  <a:gd name="T61" fmla="*/ 20 h 205"/>
                  <a:gd name="T62" fmla="*/ 210 w 210"/>
                  <a:gd name="T63" fmla="*/ 0 h 205"/>
                  <a:gd name="T64" fmla="*/ 210 w 210"/>
                  <a:gd name="T6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0" h="205">
                    <a:moveTo>
                      <a:pt x="210" y="0"/>
                    </a:moveTo>
                    <a:lnTo>
                      <a:pt x="210" y="0"/>
                    </a:lnTo>
                    <a:lnTo>
                      <a:pt x="166" y="12"/>
                    </a:lnTo>
                    <a:lnTo>
                      <a:pt x="146" y="19"/>
                    </a:lnTo>
                    <a:lnTo>
                      <a:pt x="129" y="25"/>
                    </a:lnTo>
                    <a:lnTo>
                      <a:pt x="112" y="32"/>
                    </a:lnTo>
                    <a:lnTo>
                      <a:pt x="98" y="39"/>
                    </a:lnTo>
                    <a:lnTo>
                      <a:pt x="85" y="48"/>
                    </a:lnTo>
                    <a:lnTo>
                      <a:pt x="73" y="58"/>
                    </a:lnTo>
                    <a:lnTo>
                      <a:pt x="61" y="70"/>
                    </a:lnTo>
                    <a:lnTo>
                      <a:pt x="51" y="83"/>
                    </a:lnTo>
                    <a:lnTo>
                      <a:pt x="41" y="97"/>
                    </a:lnTo>
                    <a:lnTo>
                      <a:pt x="33" y="114"/>
                    </a:lnTo>
                    <a:lnTo>
                      <a:pt x="24" y="133"/>
                    </a:lnTo>
                    <a:lnTo>
                      <a:pt x="15" y="155"/>
                    </a:lnTo>
                    <a:lnTo>
                      <a:pt x="8" y="179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0" y="167"/>
                    </a:lnTo>
                    <a:lnTo>
                      <a:pt x="29" y="150"/>
                    </a:lnTo>
                    <a:lnTo>
                      <a:pt x="39" y="134"/>
                    </a:lnTo>
                    <a:lnTo>
                      <a:pt x="50" y="120"/>
                    </a:lnTo>
                    <a:lnTo>
                      <a:pt x="60" y="106"/>
                    </a:lnTo>
                    <a:lnTo>
                      <a:pt x="71" y="94"/>
                    </a:lnTo>
                    <a:lnTo>
                      <a:pt x="83" y="82"/>
                    </a:lnTo>
                    <a:lnTo>
                      <a:pt x="95" y="71"/>
                    </a:lnTo>
                    <a:lnTo>
                      <a:pt x="108" y="60"/>
                    </a:lnTo>
                    <a:lnTo>
                      <a:pt x="122" y="50"/>
                    </a:lnTo>
                    <a:lnTo>
                      <a:pt x="137" y="39"/>
                    </a:lnTo>
                    <a:lnTo>
                      <a:pt x="154" y="29"/>
                    </a:lnTo>
                    <a:lnTo>
                      <a:pt x="171" y="2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1"/>
              <p:cNvSpPr>
                <a:spLocks/>
              </p:cNvSpPr>
              <p:nvPr/>
            </p:nvSpPr>
            <p:spPr bwMode="auto">
              <a:xfrm>
                <a:off x="9296400" y="3341688"/>
                <a:ext cx="92075" cy="192088"/>
              </a:xfrm>
              <a:custGeom>
                <a:avLst/>
                <a:gdLst>
                  <a:gd name="T0" fmla="*/ 1 w 58"/>
                  <a:gd name="T1" fmla="*/ 121 h 121"/>
                  <a:gd name="T2" fmla="*/ 1 w 58"/>
                  <a:gd name="T3" fmla="*/ 121 h 121"/>
                  <a:gd name="T4" fmla="*/ 5 w 58"/>
                  <a:gd name="T5" fmla="*/ 102 h 121"/>
                  <a:gd name="T6" fmla="*/ 10 w 58"/>
                  <a:gd name="T7" fmla="*/ 85 h 121"/>
                  <a:gd name="T8" fmla="*/ 15 w 58"/>
                  <a:gd name="T9" fmla="*/ 71 h 121"/>
                  <a:gd name="T10" fmla="*/ 22 w 58"/>
                  <a:gd name="T11" fmla="*/ 57 h 121"/>
                  <a:gd name="T12" fmla="*/ 28 w 58"/>
                  <a:gd name="T13" fmla="*/ 43 h 121"/>
                  <a:gd name="T14" fmla="*/ 37 w 58"/>
                  <a:gd name="T15" fmla="*/ 30 h 121"/>
                  <a:gd name="T16" fmla="*/ 58 w 58"/>
                  <a:gd name="T17" fmla="*/ 0 h 121"/>
                  <a:gd name="T18" fmla="*/ 58 w 58"/>
                  <a:gd name="T19" fmla="*/ 0 h 121"/>
                  <a:gd name="T20" fmla="*/ 39 w 58"/>
                  <a:gd name="T21" fmla="*/ 13 h 121"/>
                  <a:gd name="T22" fmla="*/ 25 w 58"/>
                  <a:gd name="T23" fmla="*/ 26 h 121"/>
                  <a:gd name="T24" fmla="*/ 20 w 58"/>
                  <a:gd name="T25" fmla="*/ 32 h 121"/>
                  <a:gd name="T26" fmla="*/ 14 w 58"/>
                  <a:gd name="T27" fmla="*/ 38 h 121"/>
                  <a:gd name="T28" fmla="*/ 11 w 58"/>
                  <a:gd name="T29" fmla="*/ 43 h 121"/>
                  <a:gd name="T30" fmla="*/ 7 w 58"/>
                  <a:gd name="T31" fmla="*/ 50 h 121"/>
                  <a:gd name="T32" fmla="*/ 4 w 58"/>
                  <a:gd name="T33" fmla="*/ 57 h 121"/>
                  <a:gd name="T34" fmla="*/ 2 w 58"/>
                  <a:gd name="T35" fmla="*/ 63 h 121"/>
                  <a:gd name="T36" fmla="*/ 0 w 58"/>
                  <a:gd name="T37" fmla="*/ 79 h 121"/>
                  <a:gd name="T38" fmla="*/ 0 w 58"/>
                  <a:gd name="T39" fmla="*/ 98 h 121"/>
                  <a:gd name="T40" fmla="*/ 1 w 58"/>
                  <a:gd name="T41" fmla="*/ 121 h 121"/>
                  <a:gd name="T42" fmla="*/ 1 w 58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21">
                    <a:moveTo>
                      <a:pt x="1" y="121"/>
                    </a:moveTo>
                    <a:lnTo>
                      <a:pt x="1" y="121"/>
                    </a:lnTo>
                    <a:lnTo>
                      <a:pt x="5" y="102"/>
                    </a:lnTo>
                    <a:lnTo>
                      <a:pt x="10" y="85"/>
                    </a:lnTo>
                    <a:lnTo>
                      <a:pt x="15" y="71"/>
                    </a:lnTo>
                    <a:lnTo>
                      <a:pt x="22" y="57"/>
                    </a:lnTo>
                    <a:lnTo>
                      <a:pt x="28" y="43"/>
                    </a:lnTo>
                    <a:lnTo>
                      <a:pt x="37" y="3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13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4" y="38"/>
                    </a:lnTo>
                    <a:lnTo>
                      <a:pt x="11" y="43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1" y="121"/>
                    </a:lnTo>
                    <a:lnTo>
                      <a:pt x="1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2"/>
              <p:cNvSpPr>
                <a:spLocks/>
              </p:cNvSpPr>
              <p:nvPr/>
            </p:nvSpPr>
            <p:spPr bwMode="auto">
              <a:xfrm>
                <a:off x="9336088" y="3268663"/>
                <a:ext cx="198438" cy="423863"/>
              </a:xfrm>
              <a:custGeom>
                <a:avLst/>
                <a:gdLst>
                  <a:gd name="T0" fmla="*/ 4 w 125"/>
                  <a:gd name="T1" fmla="*/ 267 h 267"/>
                  <a:gd name="T2" fmla="*/ 4 w 125"/>
                  <a:gd name="T3" fmla="*/ 267 h 267"/>
                  <a:gd name="T4" fmla="*/ 9 w 125"/>
                  <a:gd name="T5" fmla="*/ 225 h 267"/>
                  <a:gd name="T6" fmla="*/ 12 w 125"/>
                  <a:gd name="T7" fmla="*/ 205 h 267"/>
                  <a:gd name="T8" fmla="*/ 15 w 125"/>
                  <a:gd name="T9" fmla="*/ 186 h 267"/>
                  <a:gd name="T10" fmla="*/ 20 w 125"/>
                  <a:gd name="T11" fmla="*/ 169 h 267"/>
                  <a:gd name="T12" fmla="*/ 24 w 125"/>
                  <a:gd name="T13" fmla="*/ 153 h 267"/>
                  <a:gd name="T14" fmla="*/ 31 w 125"/>
                  <a:gd name="T15" fmla="*/ 137 h 267"/>
                  <a:gd name="T16" fmla="*/ 36 w 125"/>
                  <a:gd name="T17" fmla="*/ 122 h 267"/>
                  <a:gd name="T18" fmla="*/ 44 w 125"/>
                  <a:gd name="T19" fmla="*/ 107 h 267"/>
                  <a:gd name="T20" fmla="*/ 52 w 125"/>
                  <a:gd name="T21" fmla="*/ 93 h 267"/>
                  <a:gd name="T22" fmla="*/ 61 w 125"/>
                  <a:gd name="T23" fmla="*/ 78 h 267"/>
                  <a:gd name="T24" fmla="*/ 72 w 125"/>
                  <a:gd name="T25" fmla="*/ 63 h 267"/>
                  <a:gd name="T26" fmla="*/ 83 w 125"/>
                  <a:gd name="T27" fmla="*/ 48 h 267"/>
                  <a:gd name="T28" fmla="*/ 96 w 125"/>
                  <a:gd name="T29" fmla="*/ 33 h 267"/>
                  <a:gd name="T30" fmla="*/ 125 w 125"/>
                  <a:gd name="T31" fmla="*/ 0 h 267"/>
                  <a:gd name="T32" fmla="*/ 125 w 125"/>
                  <a:gd name="T33" fmla="*/ 0 h 267"/>
                  <a:gd name="T34" fmla="*/ 88 w 125"/>
                  <a:gd name="T35" fmla="*/ 26 h 267"/>
                  <a:gd name="T36" fmla="*/ 73 w 125"/>
                  <a:gd name="T37" fmla="*/ 39 h 267"/>
                  <a:gd name="T38" fmla="*/ 59 w 125"/>
                  <a:gd name="T39" fmla="*/ 52 h 267"/>
                  <a:gd name="T40" fmla="*/ 46 w 125"/>
                  <a:gd name="T41" fmla="*/ 64 h 267"/>
                  <a:gd name="T42" fmla="*/ 36 w 125"/>
                  <a:gd name="T43" fmla="*/ 78 h 267"/>
                  <a:gd name="T44" fmla="*/ 26 w 125"/>
                  <a:gd name="T45" fmla="*/ 91 h 267"/>
                  <a:gd name="T46" fmla="*/ 19 w 125"/>
                  <a:gd name="T47" fmla="*/ 104 h 267"/>
                  <a:gd name="T48" fmla="*/ 12 w 125"/>
                  <a:gd name="T49" fmla="*/ 119 h 267"/>
                  <a:gd name="T50" fmla="*/ 8 w 125"/>
                  <a:gd name="T51" fmla="*/ 134 h 267"/>
                  <a:gd name="T52" fmla="*/ 3 w 125"/>
                  <a:gd name="T53" fmla="*/ 152 h 267"/>
                  <a:gd name="T54" fmla="*/ 1 w 125"/>
                  <a:gd name="T55" fmla="*/ 170 h 267"/>
                  <a:gd name="T56" fmla="*/ 0 w 125"/>
                  <a:gd name="T57" fmla="*/ 191 h 267"/>
                  <a:gd name="T58" fmla="*/ 1 w 125"/>
                  <a:gd name="T59" fmla="*/ 214 h 267"/>
                  <a:gd name="T60" fmla="*/ 2 w 125"/>
                  <a:gd name="T61" fmla="*/ 240 h 267"/>
                  <a:gd name="T62" fmla="*/ 4 w 125"/>
                  <a:gd name="T63" fmla="*/ 267 h 267"/>
                  <a:gd name="T64" fmla="*/ 4 w 125"/>
                  <a:gd name="T65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267">
                    <a:moveTo>
                      <a:pt x="4" y="267"/>
                    </a:moveTo>
                    <a:lnTo>
                      <a:pt x="4" y="267"/>
                    </a:lnTo>
                    <a:lnTo>
                      <a:pt x="9" y="225"/>
                    </a:lnTo>
                    <a:lnTo>
                      <a:pt x="12" y="205"/>
                    </a:lnTo>
                    <a:lnTo>
                      <a:pt x="15" y="186"/>
                    </a:lnTo>
                    <a:lnTo>
                      <a:pt x="20" y="169"/>
                    </a:lnTo>
                    <a:lnTo>
                      <a:pt x="24" y="153"/>
                    </a:lnTo>
                    <a:lnTo>
                      <a:pt x="31" y="137"/>
                    </a:lnTo>
                    <a:lnTo>
                      <a:pt x="36" y="122"/>
                    </a:lnTo>
                    <a:lnTo>
                      <a:pt x="44" y="107"/>
                    </a:lnTo>
                    <a:lnTo>
                      <a:pt x="52" y="93"/>
                    </a:lnTo>
                    <a:lnTo>
                      <a:pt x="61" y="78"/>
                    </a:lnTo>
                    <a:lnTo>
                      <a:pt x="72" y="63"/>
                    </a:lnTo>
                    <a:lnTo>
                      <a:pt x="83" y="48"/>
                    </a:lnTo>
                    <a:lnTo>
                      <a:pt x="96" y="33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88" y="26"/>
                    </a:lnTo>
                    <a:lnTo>
                      <a:pt x="73" y="39"/>
                    </a:lnTo>
                    <a:lnTo>
                      <a:pt x="59" y="52"/>
                    </a:lnTo>
                    <a:lnTo>
                      <a:pt x="46" y="64"/>
                    </a:lnTo>
                    <a:lnTo>
                      <a:pt x="36" y="78"/>
                    </a:lnTo>
                    <a:lnTo>
                      <a:pt x="26" y="91"/>
                    </a:lnTo>
                    <a:lnTo>
                      <a:pt x="19" y="104"/>
                    </a:lnTo>
                    <a:lnTo>
                      <a:pt x="12" y="119"/>
                    </a:lnTo>
                    <a:lnTo>
                      <a:pt x="8" y="134"/>
                    </a:lnTo>
                    <a:lnTo>
                      <a:pt x="3" y="152"/>
                    </a:lnTo>
                    <a:lnTo>
                      <a:pt x="1" y="170"/>
                    </a:lnTo>
                    <a:lnTo>
                      <a:pt x="0" y="191"/>
                    </a:lnTo>
                    <a:lnTo>
                      <a:pt x="1" y="214"/>
                    </a:lnTo>
                    <a:lnTo>
                      <a:pt x="2" y="240"/>
                    </a:lnTo>
                    <a:lnTo>
                      <a:pt x="4" y="267"/>
                    </a:lnTo>
                    <a:lnTo>
                      <a:pt x="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3"/>
              <p:cNvSpPr>
                <a:spLocks/>
              </p:cNvSpPr>
              <p:nvPr/>
            </p:nvSpPr>
            <p:spPr bwMode="auto">
              <a:xfrm>
                <a:off x="12044363" y="3151188"/>
                <a:ext cx="493713" cy="377825"/>
              </a:xfrm>
              <a:custGeom>
                <a:avLst/>
                <a:gdLst>
                  <a:gd name="T0" fmla="*/ 310 w 311"/>
                  <a:gd name="T1" fmla="*/ 89 h 238"/>
                  <a:gd name="T2" fmla="*/ 286 w 311"/>
                  <a:gd name="T3" fmla="*/ 92 h 238"/>
                  <a:gd name="T4" fmla="*/ 260 w 311"/>
                  <a:gd name="T5" fmla="*/ 96 h 238"/>
                  <a:gd name="T6" fmla="*/ 247 w 311"/>
                  <a:gd name="T7" fmla="*/ 99 h 238"/>
                  <a:gd name="T8" fmla="*/ 234 w 311"/>
                  <a:gd name="T9" fmla="*/ 102 h 238"/>
                  <a:gd name="T10" fmla="*/ 226 w 311"/>
                  <a:gd name="T11" fmla="*/ 75 h 238"/>
                  <a:gd name="T12" fmla="*/ 222 w 311"/>
                  <a:gd name="T13" fmla="*/ 68 h 238"/>
                  <a:gd name="T14" fmla="*/ 212 w 311"/>
                  <a:gd name="T15" fmla="*/ 55 h 238"/>
                  <a:gd name="T16" fmla="*/ 200 w 311"/>
                  <a:gd name="T17" fmla="*/ 44 h 238"/>
                  <a:gd name="T18" fmla="*/ 186 w 311"/>
                  <a:gd name="T19" fmla="*/ 36 h 238"/>
                  <a:gd name="T20" fmla="*/ 178 w 311"/>
                  <a:gd name="T21" fmla="*/ 33 h 238"/>
                  <a:gd name="T22" fmla="*/ 216 w 311"/>
                  <a:gd name="T23" fmla="*/ 10 h 238"/>
                  <a:gd name="T24" fmla="*/ 227 w 311"/>
                  <a:gd name="T25" fmla="*/ 1 h 238"/>
                  <a:gd name="T26" fmla="*/ 229 w 311"/>
                  <a:gd name="T27" fmla="*/ 0 h 238"/>
                  <a:gd name="T28" fmla="*/ 197 w 311"/>
                  <a:gd name="T29" fmla="*/ 10 h 238"/>
                  <a:gd name="T30" fmla="*/ 149 w 311"/>
                  <a:gd name="T31" fmla="*/ 20 h 238"/>
                  <a:gd name="T32" fmla="*/ 118 w 311"/>
                  <a:gd name="T33" fmla="*/ 31 h 238"/>
                  <a:gd name="T34" fmla="*/ 105 w 311"/>
                  <a:gd name="T35" fmla="*/ 38 h 238"/>
                  <a:gd name="T36" fmla="*/ 93 w 311"/>
                  <a:gd name="T37" fmla="*/ 48 h 238"/>
                  <a:gd name="T38" fmla="*/ 66 w 311"/>
                  <a:gd name="T39" fmla="*/ 75 h 238"/>
                  <a:gd name="T40" fmla="*/ 26 w 311"/>
                  <a:gd name="T41" fmla="*/ 125 h 238"/>
                  <a:gd name="T42" fmla="*/ 1 w 311"/>
                  <a:gd name="T43" fmla="*/ 153 h 238"/>
                  <a:gd name="T44" fmla="*/ 0 w 311"/>
                  <a:gd name="T45" fmla="*/ 154 h 238"/>
                  <a:gd name="T46" fmla="*/ 16 w 311"/>
                  <a:gd name="T47" fmla="*/ 146 h 238"/>
                  <a:gd name="T48" fmla="*/ 49 w 311"/>
                  <a:gd name="T49" fmla="*/ 125 h 238"/>
                  <a:gd name="T50" fmla="*/ 65 w 311"/>
                  <a:gd name="T51" fmla="*/ 113 h 238"/>
                  <a:gd name="T52" fmla="*/ 66 w 311"/>
                  <a:gd name="T53" fmla="*/ 131 h 238"/>
                  <a:gd name="T54" fmla="*/ 72 w 311"/>
                  <a:gd name="T55" fmla="*/ 149 h 238"/>
                  <a:gd name="T56" fmla="*/ 77 w 311"/>
                  <a:gd name="T57" fmla="*/ 157 h 238"/>
                  <a:gd name="T58" fmla="*/ 89 w 311"/>
                  <a:gd name="T59" fmla="*/ 172 h 238"/>
                  <a:gd name="T60" fmla="*/ 95 w 311"/>
                  <a:gd name="T61" fmla="*/ 178 h 238"/>
                  <a:gd name="T62" fmla="*/ 89 w 311"/>
                  <a:gd name="T63" fmla="*/ 169 h 238"/>
                  <a:gd name="T64" fmla="*/ 87 w 311"/>
                  <a:gd name="T65" fmla="*/ 161 h 238"/>
                  <a:gd name="T66" fmla="*/ 86 w 311"/>
                  <a:gd name="T67" fmla="*/ 148 h 238"/>
                  <a:gd name="T68" fmla="*/ 91 w 311"/>
                  <a:gd name="T69" fmla="*/ 135 h 238"/>
                  <a:gd name="T70" fmla="*/ 100 w 311"/>
                  <a:gd name="T71" fmla="*/ 125 h 238"/>
                  <a:gd name="T72" fmla="*/ 106 w 311"/>
                  <a:gd name="T73" fmla="*/ 121 h 238"/>
                  <a:gd name="T74" fmla="*/ 119 w 311"/>
                  <a:gd name="T75" fmla="*/ 118 h 238"/>
                  <a:gd name="T76" fmla="*/ 133 w 311"/>
                  <a:gd name="T77" fmla="*/ 120 h 238"/>
                  <a:gd name="T78" fmla="*/ 144 w 311"/>
                  <a:gd name="T79" fmla="*/ 126 h 238"/>
                  <a:gd name="T80" fmla="*/ 153 w 311"/>
                  <a:gd name="T81" fmla="*/ 138 h 238"/>
                  <a:gd name="T82" fmla="*/ 155 w 311"/>
                  <a:gd name="T83" fmla="*/ 143 h 238"/>
                  <a:gd name="T84" fmla="*/ 143 w 311"/>
                  <a:gd name="T85" fmla="*/ 153 h 238"/>
                  <a:gd name="T86" fmla="*/ 120 w 311"/>
                  <a:gd name="T87" fmla="*/ 175 h 238"/>
                  <a:gd name="T88" fmla="*/ 109 w 311"/>
                  <a:gd name="T89" fmla="*/ 187 h 238"/>
                  <a:gd name="T90" fmla="*/ 109 w 311"/>
                  <a:gd name="T91" fmla="*/ 187 h 238"/>
                  <a:gd name="T92" fmla="*/ 93 w 311"/>
                  <a:gd name="T93" fmla="*/ 214 h 238"/>
                  <a:gd name="T94" fmla="*/ 88 w 311"/>
                  <a:gd name="T95" fmla="*/ 226 h 238"/>
                  <a:gd name="T96" fmla="*/ 82 w 311"/>
                  <a:gd name="T97" fmla="*/ 238 h 238"/>
                  <a:gd name="T98" fmla="*/ 86 w 311"/>
                  <a:gd name="T99" fmla="*/ 234 h 238"/>
                  <a:gd name="T100" fmla="*/ 108 w 311"/>
                  <a:gd name="T101" fmla="*/ 209 h 238"/>
                  <a:gd name="T102" fmla="*/ 161 w 311"/>
                  <a:gd name="T103" fmla="*/ 166 h 238"/>
                  <a:gd name="T104" fmla="*/ 217 w 311"/>
                  <a:gd name="T105" fmla="*/ 129 h 238"/>
                  <a:gd name="T106" fmla="*/ 277 w 311"/>
                  <a:gd name="T107" fmla="*/ 101 h 238"/>
                  <a:gd name="T108" fmla="*/ 307 w 311"/>
                  <a:gd name="T109" fmla="*/ 92 h 238"/>
                  <a:gd name="T110" fmla="*/ 311 w 311"/>
                  <a:gd name="T111" fmla="*/ 89 h 238"/>
                  <a:gd name="T112" fmla="*/ 310 w 311"/>
                  <a:gd name="T113" fmla="*/ 89 h 238"/>
                  <a:gd name="T114" fmla="*/ 310 w 311"/>
                  <a:gd name="T115" fmla="*/ 8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1" h="238">
                    <a:moveTo>
                      <a:pt x="310" y="89"/>
                    </a:moveTo>
                    <a:lnTo>
                      <a:pt x="310" y="89"/>
                    </a:lnTo>
                    <a:lnTo>
                      <a:pt x="298" y="91"/>
                    </a:lnTo>
                    <a:lnTo>
                      <a:pt x="286" y="92"/>
                    </a:lnTo>
                    <a:lnTo>
                      <a:pt x="273" y="93"/>
                    </a:lnTo>
                    <a:lnTo>
                      <a:pt x="260" y="96"/>
                    </a:lnTo>
                    <a:lnTo>
                      <a:pt x="260" y="96"/>
                    </a:lnTo>
                    <a:lnTo>
                      <a:pt x="247" y="99"/>
                    </a:lnTo>
                    <a:lnTo>
                      <a:pt x="234" y="102"/>
                    </a:lnTo>
                    <a:lnTo>
                      <a:pt x="234" y="102"/>
                    </a:lnTo>
                    <a:lnTo>
                      <a:pt x="231" y="89"/>
                    </a:lnTo>
                    <a:lnTo>
                      <a:pt x="226" y="75"/>
                    </a:lnTo>
                    <a:lnTo>
                      <a:pt x="226" y="75"/>
                    </a:lnTo>
                    <a:lnTo>
                      <a:pt x="222" y="68"/>
                    </a:lnTo>
                    <a:lnTo>
                      <a:pt x="217" y="61"/>
                    </a:lnTo>
                    <a:lnTo>
                      <a:pt x="212" y="55"/>
                    </a:lnTo>
                    <a:lnTo>
                      <a:pt x="206" y="49"/>
                    </a:lnTo>
                    <a:lnTo>
                      <a:pt x="200" y="44"/>
                    </a:lnTo>
                    <a:lnTo>
                      <a:pt x="193" y="39"/>
                    </a:lnTo>
                    <a:lnTo>
                      <a:pt x="186" y="36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204" y="18"/>
                    </a:lnTo>
                    <a:lnTo>
                      <a:pt x="216" y="10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13" y="6"/>
                    </a:lnTo>
                    <a:lnTo>
                      <a:pt x="197" y="10"/>
                    </a:lnTo>
                    <a:lnTo>
                      <a:pt x="165" y="16"/>
                    </a:lnTo>
                    <a:lnTo>
                      <a:pt x="149" y="20"/>
                    </a:lnTo>
                    <a:lnTo>
                      <a:pt x="133" y="24"/>
                    </a:lnTo>
                    <a:lnTo>
                      <a:pt x="118" y="31"/>
                    </a:lnTo>
                    <a:lnTo>
                      <a:pt x="112" y="34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93" y="48"/>
                    </a:lnTo>
                    <a:lnTo>
                      <a:pt x="80" y="60"/>
                    </a:lnTo>
                    <a:lnTo>
                      <a:pt x="66" y="75"/>
                    </a:lnTo>
                    <a:lnTo>
                      <a:pt x="53" y="93"/>
                    </a:lnTo>
                    <a:lnTo>
                      <a:pt x="26" y="125"/>
                    </a:lnTo>
                    <a:lnTo>
                      <a:pt x="13" y="141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6" y="146"/>
                    </a:lnTo>
                    <a:lnTo>
                      <a:pt x="33" y="136"/>
                    </a:lnTo>
                    <a:lnTo>
                      <a:pt x="49" y="125"/>
                    </a:lnTo>
                    <a:lnTo>
                      <a:pt x="65" y="113"/>
                    </a:lnTo>
                    <a:lnTo>
                      <a:pt x="65" y="113"/>
                    </a:lnTo>
                    <a:lnTo>
                      <a:pt x="65" y="122"/>
                    </a:lnTo>
                    <a:lnTo>
                      <a:pt x="66" y="131"/>
                    </a:lnTo>
                    <a:lnTo>
                      <a:pt x="69" y="140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7" y="157"/>
                    </a:lnTo>
                    <a:lnTo>
                      <a:pt x="82" y="165"/>
                    </a:lnTo>
                    <a:lnTo>
                      <a:pt x="89" y="172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2" y="173"/>
                    </a:lnTo>
                    <a:lnTo>
                      <a:pt x="89" y="169"/>
                    </a:lnTo>
                    <a:lnTo>
                      <a:pt x="89" y="169"/>
                    </a:lnTo>
                    <a:lnTo>
                      <a:pt x="87" y="161"/>
                    </a:lnTo>
                    <a:lnTo>
                      <a:pt x="86" y="155"/>
                    </a:lnTo>
                    <a:lnTo>
                      <a:pt x="86" y="148"/>
                    </a:lnTo>
                    <a:lnTo>
                      <a:pt x="88" y="142"/>
                    </a:lnTo>
                    <a:lnTo>
                      <a:pt x="91" y="135"/>
                    </a:lnTo>
                    <a:lnTo>
                      <a:pt x="94" y="130"/>
                    </a:lnTo>
                    <a:lnTo>
                      <a:pt x="100" y="125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13" y="119"/>
                    </a:lnTo>
                    <a:lnTo>
                      <a:pt x="119" y="118"/>
                    </a:lnTo>
                    <a:lnTo>
                      <a:pt x="126" y="118"/>
                    </a:lnTo>
                    <a:lnTo>
                      <a:pt x="133" y="120"/>
                    </a:lnTo>
                    <a:lnTo>
                      <a:pt x="139" y="123"/>
                    </a:lnTo>
                    <a:lnTo>
                      <a:pt x="144" y="126"/>
                    </a:lnTo>
                    <a:lnTo>
                      <a:pt x="150" y="132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5" y="143"/>
                    </a:lnTo>
                    <a:lnTo>
                      <a:pt x="155" y="143"/>
                    </a:lnTo>
                    <a:lnTo>
                      <a:pt x="143" y="153"/>
                    </a:lnTo>
                    <a:lnTo>
                      <a:pt x="131" y="163"/>
                    </a:lnTo>
                    <a:lnTo>
                      <a:pt x="120" y="175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1" y="201"/>
                    </a:lnTo>
                    <a:lnTo>
                      <a:pt x="93" y="214"/>
                    </a:lnTo>
                    <a:lnTo>
                      <a:pt x="93" y="214"/>
                    </a:lnTo>
                    <a:lnTo>
                      <a:pt x="88" y="226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96" y="221"/>
                    </a:lnTo>
                    <a:lnTo>
                      <a:pt x="108" y="209"/>
                    </a:lnTo>
                    <a:lnTo>
                      <a:pt x="133" y="186"/>
                    </a:lnTo>
                    <a:lnTo>
                      <a:pt x="161" y="166"/>
                    </a:lnTo>
                    <a:lnTo>
                      <a:pt x="188" y="146"/>
                    </a:lnTo>
                    <a:lnTo>
                      <a:pt x="217" y="129"/>
                    </a:lnTo>
                    <a:lnTo>
                      <a:pt x="247" y="113"/>
                    </a:lnTo>
                    <a:lnTo>
                      <a:pt x="277" y="101"/>
                    </a:lnTo>
                    <a:lnTo>
                      <a:pt x="307" y="92"/>
                    </a:lnTo>
                    <a:lnTo>
                      <a:pt x="307" y="92"/>
                    </a:lnTo>
                    <a:lnTo>
                      <a:pt x="311" y="89"/>
                    </a:lnTo>
                    <a:lnTo>
                      <a:pt x="311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4"/>
              <p:cNvSpPr>
                <a:spLocks/>
              </p:cNvSpPr>
              <p:nvPr/>
            </p:nvSpPr>
            <p:spPr bwMode="auto">
              <a:xfrm>
                <a:off x="13055600" y="2925763"/>
                <a:ext cx="358775" cy="258763"/>
              </a:xfrm>
              <a:custGeom>
                <a:avLst/>
                <a:gdLst>
                  <a:gd name="T0" fmla="*/ 90 w 226"/>
                  <a:gd name="T1" fmla="*/ 139 h 163"/>
                  <a:gd name="T2" fmla="*/ 90 w 226"/>
                  <a:gd name="T3" fmla="*/ 139 h 163"/>
                  <a:gd name="T4" fmla="*/ 79 w 226"/>
                  <a:gd name="T5" fmla="*/ 144 h 163"/>
                  <a:gd name="T6" fmla="*/ 69 w 226"/>
                  <a:gd name="T7" fmla="*/ 148 h 163"/>
                  <a:gd name="T8" fmla="*/ 59 w 226"/>
                  <a:gd name="T9" fmla="*/ 150 h 163"/>
                  <a:gd name="T10" fmla="*/ 50 w 226"/>
                  <a:gd name="T11" fmla="*/ 150 h 163"/>
                  <a:gd name="T12" fmla="*/ 40 w 226"/>
                  <a:gd name="T13" fmla="*/ 150 h 163"/>
                  <a:gd name="T14" fmla="*/ 30 w 226"/>
                  <a:gd name="T15" fmla="*/ 150 h 163"/>
                  <a:gd name="T16" fmla="*/ 8 w 226"/>
                  <a:gd name="T17" fmla="*/ 148 h 163"/>
                  <a:gd name="T18" fmla="*/ 8 w 226"/>
                  <a:gd name="T19" fmla="*/ 148 h 163"/>
                  <a:gd name="T20" fmla="*/ 0 w 226"/>
                  <a:gd name="T21" fmla="*/ 146 h 163"/>
                  <a:gd name="T22" fmla="*/ 0 w 226"/>
                  <a:gd name="T23" fmla="*/ 146 h 163"/>
                  <a:gd name="T24" fmla="*/ 26 w 226"/>
                  <a:gd name="T25" fmla="*/ 154 h 163"/>
                  <a:gd name="T26" fmla="*/ 38 w 226"/>
                  <a:gd name="T27" fmla="*/ 158 h 163"/>
                  <a:gd name="T28" fmla="*/ 49 w 226"/>
                  <a:gd name="T29" fmla="*/ 161 h 163"/>
                  <a:gd name="T30" fmla="*/ 61 w 226"/>
                  <a:gd name="T31" fmla="*/ 163 h 163"/>
                  <a:gd name="T32" fmla="*/ 73 w 226"/>
                  <a:gd name="T33" fmla="*/ 163 h 163"/>
                  <a:gd name="T34" fmla="*/ 85 w 226"/>
                  <a:gd name="T35" fmla="*/ 162 h 163"/>
                  <a:gd name="T36" fmla="*/ 98 w 226"/>
                  <a:gd name="T37" fmla="*/ 157 h 163"/>
                  <a:gd name="T38" fmla="*/ 98 w 226"/>
                  <a:gd name="T39" fmla="*/ 157 h 163"/>
                  <a:gd name="T40" fmla="*/ 111 w 226"/>
                  <a:gd name="T41" fmla="*/ 152 h 163"/>
                  <a:gd name="T42" fmla="*/ 124 w 226"/>
                  <a:gd name="T43" fmla="*/ 146 h 163"/>
                  <a:gd name="T44" fmla="*/ 135 w 226"/>
                  <a:gd name="T45" fmla="*/ 140 h 163"/>
                  <a:gd name="T46" fmla="*/ 146 w 226"/>
                  <a:gd name="T47" fmla="*/ 132 h 163"/>
                  <a:gd name="T48" fmla="*/ 156 w 226"/>
                  <a:gd name="T49" fmla="*/ 125 h 163"/>
                  <a:gd name="T50" fmla="*/ 165 w 226"/>
                  <a:gd name="T51" fmla="*/ 116 h 163"/>
                  <a:gd name="T52" fmla="*/ 174 w 226"/>
                  <a:gd name="T53" fmla="*/ 106 h 163"/>
                  <a:gd name="T54" fmla="*/ 183 w 226"/>
                  <a:gd name="T55" fmla="*/ 96 h 163"/>
                  <a:gd name="T56" fmla="*/ 189 w 226"/>
                  <a:gd name="T57" fmla="*/ 87 h 163"/>
                  <a:gd name="T58" fmla="*/ 197 w 226"/>
                  <a:gd name="T59" fmla="*/ 76 h 163"/>
                  <a:gd name="T60" fmla="*/ 202 w 226"/>
                  <a:gd name="T61" fmla="*/ 65 h 163"/>
                  <a:gd name="T62" fmla="*/ 208 w 226"/>
                  <a:gd name="T63" fmla="*/ 53 h 163"/>
                  <a:gd name="T64" fmla="*/ 217 w 226"/>
                  <a:gd name="T65" fmla="*/ 29 h 163"/>
                  <a:gd name="T66" fmla="*/ 225 w 226"/>
                  <a:gd name="T67" fmla="*/ 4 h 163"/>
                  <a:gd name="T68" fmla="*/ 225 w 226"/>
                  <a:gd name="T69" fmla="*/ 4 h 163"/>
                  <a:gd name="T70" fmla="*/ 225 w 226"/>
                  <a:gd name="T71" fmla="*/ 4 h 163"/>
                  <a:gd name="T72" fmla="*/ 225 w 226"/>
                  <a:gd name="T73" fmla="*/ 4 h 163"/>
                  <a:gd name="T74" fmla="*/ 226 w 226"/>
                  <a:gd name="T75" fmla="*/ 0 h 163"/>
                  <a:gd name="T76" fmla="*/ 226 w 226"/>
                  <a:gd name="T77" fmla="*/ 0 h 163"/>
                  <a:gd name="T78" fmla="*/ 224 w 226"/>
                  <a:gd name="T79" fmla="*/ 4 h 163"/>
                  <a:gd name="T80" fmla="*/ 224 w 226"/>
                  <a:gd name="T81" fmla="*/ 4 h 163"/>
                  <a:gd name="T82" fmla="*/ 213 w 226"/>
                  <a:gd name="T83" fmla="*/ 26 h 163"/>
                  <a:gd name="T84" fmla="*/ 199 w 226"/>
                  <a:gd name="T85" fmla="*/ 45 h 163"/>
                  <a:gd name="T86" fmla="*/ 185 w 226"/>
                  <a:gd name="T87" fmla="*/ 65 h 163"/>
                  <a:gd name="T88" fmla="*/ 168 w 226"/>
                  <a:gd name="T89" fmla="*/ 82 h 163"/>
                  <a:gd name="T90" fmla="*/ 151 w 226"/>
                  <a:gd name="T91" fmla="*/ 99 h 163"/>
                  <a:gd name="T92" fmla="*/ 132 w 226"/>
                  <a:gd name="T93" fmla="*/ 114 h 163"/>
                  <a:gd name="T94" fmla="*/ 112 w 226"/>
                  <a:gd name="T95" fmla="*/ 127 h 163"/>
                  <a:gd name="T96" fmla="*/ 90 w 226"/>
                  <a:gd name="T97" fmla="*/ 139 h 163"/>
                  <a:gd name="T98" fmla="*/ 90 w 226"/>
                  <a:gd name="T99" fmla="*/ 13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" h="163">
                    <a:moveTo>
                      <a:pt x="90" y="139"/>
                    </a:moveTo>
                    <a:lnTo>
                      <a:pt x="90" y="139"/>
                    </a:lnTo>
                    <a:lnTo>
                      <a:pt x="79" y="144"/>
                    </a:lnTo>
                    <a:lnTo>
                      <a:pt x="69" y="148"/>
                    </a:lnTo>
                    <a:lnTo>
                      <a:pt x="59" y="150"/>
                    </a:lnTo>
                    <a:lnTo>
                      <a:pt x="50" y="150"/>
                    </a:lnTo>
                    <a:lnTo>
                      <a:pt x="40" y="150"/>
                    </a:lnTo>
                    <a:lnTo>
                      <a:pt x="30" y="150"/>
                    </a:lnTo>
                    <a:lnTo>
                      <a:pt x="8" y="148"/>
                    </a:lnTo>
                    <a:lnTo>
                      <a:pt x="8" y="14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6" y="154"/>
                    </a:lnTo>
                    <a:lnTo>
                      <a:pt x="38" y="158"/>
                    </a:lnTo>
                    <a:lnTo>
                      <a:pt x="49" y="161"/>
                    </a:lnTo>
                    <a:lnTo>
                      <a:pt x="61" y="163"/>
                    </a:lnTo>
                    <a:lnTo>
                      <a:pt x="73" y="163"/>
                    </a:lnTo>
                    <a:lnTo>
                      <a:pt x="85" y="162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111" y="152"/>
                    </a:lnTo>
                    <a:lnTo>
                      <a:pt x="124" y="146"/>
                    </a:lnTo>
                    <a:lnTo>
                      <a:pt x="135" y="140"/>
                    </a:lnTo>
                    <a:lnTo>
                      <a:pt x="146" y="132"/>
                    </a:lnTo>
                    <a:lnTo>
                      <a:pt x="156" y="125"/>
                    </a:lnTo>
                    <a:lnTo>
                      <a:pt x="165" y="116"/>
                    </a:lnTo>
                    <a:lnTo>
                      <a:pt x="174" y="106"/>
                    </a:lnTo>
                    <a:lnTo>
                      <a:pt x="183" y="96"/>
                    </a:lnTo>
                    <a:lnTo>
                      <a:pt x="189" y="87"/>
                    </a:lnTo>
                    <a:lnTo>
                      <a:pt x="197" y="76"/>
                    </a:lnTo>
                    <a:lnTo>
                      <a:pt x="202" y="65"/>
                    </a:lnTo>
                    <a:lnTo>
                      <a:pt x="208" y="53"/>
                    </a:lnTo>
                    <a:lnTo>
                      <a:pt x="217" y="29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5" y="4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13" y="26"/>
                    </a:lnTo>
                    <a:lnTo>
                      <a:pt x="199" y="45"/>
                    </a:lnTo>
                    <a:lnTo>
                      <a:pt x="185" y="65"/>
                    </a:lnTo>
                    <a:lnTo>
                      <a:pt x="168" y="82"/>
                    </a:lnTo>
                    <a:lnTo>
                      <a:pt x="151" y="99"/>
                    </a:lnTo>
                    <a:lnTo>
                      <a:pt x="132" y="114"/>
                    </a:lnTo>
                    <a:lnTo>
                      <a:pt x="112" y="127"/>
                    </a:lnTo>
                    <a:lnTo>
                      <a:pt x="90" y="139"/>
                    </a:lnTo>
                    <a:lnTo>
                      <a:pt x="90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5"/>
              <p:cNvSpPr>
                <a:spLocks/>
              </p:cNvSpPr>
              <p:nvPr/>
            </p:nvSpPr>
            <p:spPr bwMode="auto">
              <a:xfrm>
                <a:off x="12250738" y="4021138"/>
                <a:ext cx="185738" cy="198438"/>
              </a:xfrm>
              <a:custGeom>
                <a:avLst/>
                <a:gdLst>
                  <a:gd name="T0" fmla="*/ 60 w 117"/>
                  <a:gd name="T1" fmla="*/ 11 h 125"/>
                  <a:gd name="T2" fmla="*/ 60 w 117"/>
                  <a:gd name="T3" fmla="*/ 11 h 125"/>
                  <a:gd name="T4" fmla="*/ 47 w 117"/>
                  <a:gd name="T5" fmla="*/ 13 h 125"/>
                  <a:gd name="T6" fmla="*/ 36 w 117"/>
                  <a:gd name="T7" fmla="*/ 16 h 125"/>
                  <a:gd name="T8" fmla="*/ 29 w 117"/>
                  <a:gd name="T9" fmla="*/ 21 h 125"/>
                  <a:gd name="T10" fmla="*/ 22 w 117"/>
                  <a:gd name="T11" fmla="*/ 26 h 125"/>
                  <a:gd name="T12" fmla="*/ 18 w 117"/>
                  <a:gd name="T13" fmla="*/ 33 h 125"/>
                  <a:gd name="T14" fmla="*/ 14 w 117"/>
                  <a:gd name="T15" fmla="*/ 41 h 125"/>
                  <a:gd name="T16" fmla="*/ 12 w 117"/>
                  <a:gd name="T17" fmla="*/ 52 h 125"/>
                  <a:gd name="T18" fmla="*/ 10 w 117"/>
                  <a:gd name="T19" fmla="*/ 65 h 125"/>
                  <a:gd name="T20" fmla="*/ 10 w 117"/>
                  <a:gd name="T21" fmla="*/ 65 h 125"/>
                  <a:gd name="T22" fmla="*/ 1 w 117"/>
                  <a:gd name="T23" fmla="*/ 119 h 125"/>
                  <a:gd name="T24" fmla="*/ 1 w 117"/>
                  <a:gd name="T25" fmla="*/ 119 h 125"/>
                  <a:gd name="T26" fmla="*/ 0 w 117"/>
                  <a:gd name="T27" fmla="*/ 123 h 125"/>
                  <a:gd name="T28" fmla="*/ 0 w 117"/>
                  <a:gd name="T29" fmla="*/ 123 h 125"/>
                  <a:gd name="T30" fmla="*/ 0 w 117"/>
                  <a:gd name="T31" fmla="*/ 125 h 125"/>
                  <a:gd name="T32" fmla="*/ 0 w 117"/>
                  <a:gd name="T33" fmla="*/ 125 h 125"/>
                  <a:gd name="T34" fmla="*/ 1 w 117"/>
                  <a:gd name="T35" fmla="*/ 121 h 125"/>
                  <a:gd name="T36" fmla="*/ 1 w 117"/>
                  <a:gd name="T37" fmla="*/ 121 h 125"/>
                  <a:gd name="T38" fmla="*/ 13 w 117"/>
                  <a:gd name="T39" fmla="*/ 90 h 125"/>
                  <a:gd name="T40" fmla="*/ 26 w 117"/>
                  <a:gd name="T41" fmla="*/ 61 h 125"/>
                  <a:gd name="T42" fmla="*/ 26 w 117"/>
                  <a:gd name="T43" fmla="*/ 61 h 125"/>
                  <a:gd name="T44" fmla="*/ 33 w 117"/>
                  <a:gd name="T45" fmla="*/ 48 h 125"/>
                  <a:gd name="T46" fmla="*/ 36 w 117"/>
                  <a:gd name="T47" fmla="*/ 44 h 125"/>
                  <a:gd name="T48" fmla="*/ 39 w 117"/>
                  <a:gd name="T49" fmla="*/ 40 h 125"/>
                  <a:gd name="T50" fmla="*/ 49 w 117"/>
                  <a:gd name="T51" fmla="*/ 34 h 125"/>
                  <a:gd name="T52" fmla="*/ 61 w 117"/>
                  <a:gd name="T53" fmla="*/ 26 h 125"/>
                  <a:gd name="T54" fmla="*/ 61 w 117"/>
                  <a:gd name="T55" fmla="*/ 26 h 125"/>
                  <a:gd name="T56" fmla="*/ 89 w 117"/>
                  <a:gd name="T57" fmla="*/ 13 h 125"/>
                  <a:gd name="T58" fmla="*/ 117 w 117"/>
                  <a:gd name="T59" fmla="*/ 0 h 125"/>
                  <a:gd name="T60" fmla="*/ 117 w 117"/>
                  <a:gd name="T61" fmla="*/ 0 h 125"/>
                  <a:gd name="T62" fmla="*/ 117 w 117"/>
                  <a:gd name="T63" fmla="*/ 0 h 125"/>
                  <a:gd name="T64" fmla="*/ 117 w 117"/>
                  <a:gd name="T65" fmla="*/ 0 h 125"/>
                  <a:gd name="T66" fmla="*/ 60 w 117"/>
                  <a:gd name="T67" fmla="*/ 11 h 125"/>
                  <a:gd name="T68" fmla="*/ 60 w 117"/>
                  <a:gd name="T69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125">
                    <a:moveTo>
                      <a:pt x="60" y="11"/>
                    </a:moveTo>
                    <a:lnTo>
                      <a:pt x="60" y="11"/>
                    </a:lnTo>
                    <a:lnTo>
                      <a:pt x="47" y="13"/>
                    </a:lnTo>
                    <a:lnTo>
                      <a:pt x="36" y="16"/>
                    </a:lnTo>
                    <a:lnTo>
                      <a:pt x="29" y="21"/>
                    </a:lnTo>
                    <a:lnTo>
                      <a:pt x="22" y="26"/>
                    </a:lnTo>
                    <a:lnTo>
                      <a:pt x="18" y="33"/>
                    </a:lnTo>
                    <a:lnTo>
                      <a:pt x="14" y="41"/>
                    </a:lnTo>
                    <a:lnTo>
                      <a:pt x="12" y="5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3" y="9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33" y="48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9" y="34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89" y="13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60" y="11"/>
                    </a:lnTo>
                    <a:lnTo>
                      <a:pt x="6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6"/>
              <p:cNvSpPr>
                <a:spLocks/>
              </p:cNvSpPr>
              <p:nvPr/>
            </p:nvSpPr>
            <p:spPr bwMode="auto">
              <a:xfrm>
                <a:off x="11018838" y="2916238"/>
                <a:ext cx="536575" cy="500063"/>
              </a:xfrm>
              <a:custGeom>
                <a:avLst/>
                <a:gdLst>
                  <a:gd name="T0" fmla="*/ 105 w 338"/>
                  <a:gd name="T1" fmla="*/ 50 h 315"/>
                  <a:gd name="T2" fmla="*/ 105 w 338"/>
                  <a:gd name="T3" fmla="*/ 50 h 315"/>
                  <a:gd name="T4" fmla="*/ 98 w 338"/>
                  <a:gd name="T5" fmla="*/ 59 h 315"/>
                  <a:gd name="T6" fmla="*/ 89 w 338"/>
                  <a:gd name="T7" fmla="*/ 71 h 315"/>
                  <a:gd name="T8" fmla="*/ 80 w 338"/>
                  <a:gd name="T9" fmla="*/ 84 h 315"/>
                  <a:gd name="T10" fmla="*/ 73 w 338"/>
                  <a:gd name="T11" fmla="*/ 99 h 315"/>
                  <a:gd name="T12" fmla="*/ 65 w 338"/>
                  <a:gd name="T13" fmla="*/ 115 h 315"/>
                  <a:gd name="T14" fmla="*/ 57 w 338"/>
                  <a:gd name="T15" fmla="*/ 133 h 315"/>
                  <a:gd name="T16" fmla="*/ 43 w 338"/>
                  <a:gd name="T17" fmla="*/ 170 h 315"/>
                  <a:gd name="T18" fmla="*/ 30 w 338"/>
                  <a:gd name="T19" fmla="*/ 208 h 315"/>
                  <a:gd name="T20" fmla="*/ 18 w 338"/>
                  <a:gd name="T21" fmla="*/ 245 h 315"/>
                  <a:gd name="T22" fmla="*/ 9 w 338"/>
                  <a:gd name="T23" fmla="*/ 279 h 315"/>
                  <a:gd name="T24" fmla="*/ 2 w 338"/>
                  <a:gd name="T25" fmla="*/ 307 h 315"/>
                  <a:gd name="T26" fmla="*/ 2 w 338"/>
                  <a:gd name="T27" fmla="*/ 307 h 315"/>
                  <a:gd name="T28" fmla="*/ 0 w 338"/>
                  <a:gd name="T29" fmla="*/ 315 h 315"/>
                  <a:gd name="T30" fmla="*/ 0 w 338"/>
                  <a:gd name="T31" fmla="*/ 315 h 315"/>
                  <a:gd name="T32" fmla="*/ 23 w 338"/>
                  <a:gd name="T33" fmla="*/ 261 h 315"/>
                  <a:gd name="T34" fmla="*/ 38 w 338"/>
                  <a:gd name="T35" fmla="*/ 228 h 315"/>
                  <a:gd name="T36" fmla="*/ 53 w 338"/>
                  <a:gd name="T37" fmla="*/ 192 h 315"/>
                  <a:gd name="T38" fmla="*/ 70 w 338"/>
                  <a:gd name="T39" fmla="*/ 157 h 315"/>
                  <a:gd name="T40" fmla="*/ 88 w 338"/>
                  <a:gd name="T41" fmla="*/ 125 h 315"/>
                  <a:gd name="T42" fmla="*/ 97 w 338"/>
                  <a:gd name="T43" fmla="*/ 111 h 315"/>
                  <a:gd name="T44" fmla="*/ 105 w 338"/>
                  <a:gd name="T45" fmla="*/ 98 h 315"/>
                  <a:gd name="T46" fmla="*/ 114 w 338"/>
                  <a:gd name="T47" fmla="*/ 88 h 315"/>
                  <a:gd name="T48" fmla="*/ 123 w 338"/>
                  <a:gd name="T49" fmla="*/ 79 h 315"/>
                  <a:gd name="T50" fmla="*/ 123 w 338"/>
                  <a:gd name="T51" fmla="*/ 79 h 315"/>
                  <a:gd name="T52" fmla="*/ 138 w 338"/>
                  <a:gd name="T53" fmla="*/ 67 h 315"/>
                  <a:gd name="T54" fmla="*/ 152 w 338"/>
                  <a:gd name="T55" fmla="*/ 59 h 315"/>
                  <a:gd name="T56" fmla="*/ 152 w 338"/>
                  <a:gd name="T57" fmla="*/ 59 h 315"/>
                  <a:gd name="T58" fmla="*/ 141 w 338"/>
                  <a:gd name="T59" fmla="*/ 76 h 315"/>
                  <a:gd name="T60" fmla="*/ 135 w 338"/>
                  <a:gd name="T61" fmla="*/ 93 h 315"/>
                  <a:gd name="T62" fmla="*/ 129 w 338"/>
                  <a:gd name="T63" fmla="*/ 106 h 315"/>
                  <a:gd name="T64" fmla="*/ 127 w 338"/>
                  <a:gd name="T65" fmla="*/ 120 h 315"/>
                  <a:gd name="T66" fmla="*/ 127 w 338"/>
                  <a:gd name="T67" fmla="*/ 134 h 315"/>
                  <a:gd name="T68" fmla="*/ 128 w 338"/>
                  <a:gd name="T69" fmla="*/ 150 h 315"/>
                  <a:gd name="T70" fmla="*/ 134 w 338"/>
                  <a:gd name="T71" fmla="*/ 194 h 315"/>
                  <a:gd name="T72" fmla="*/ 134 w 338"/>
                  <a:gd name="T73" fmla="*/ 194 h 315"/>
                  <a:gd name="T74" fmla="*/ 138 w 338"/>
                  <a:gd name="T75" fmla="*/ 169 h 315"/>
                  <a:gd name="T76" fmla="*/ 143 w 338"/>
                  <a:gd name="T77" fmla="*/ 147 h 315"/>
                  <a:gd name="T78" fmla="*/ 151 w 338"/>
                  <a:gd name="T79" fmla="*/ 128 h 315"/>
                  <a:gd name="T80" fmla="*/ 160 w 338"/>
                  <a:gd name="T81" fmla="*/ 111 h 315"/>
                  <a:gd name="T82" fmla="*/ 170 w 338"/>
                  <a:gd name="T83" fmla="*/ 95 h 315"/>
                  <a:gd name="T84" fmla="*/ 180 w 338"/>
                  <a:gd name="T85" fmla="*/ 78 h 315"/>
                  <a:gd name="T86" fmla="*/ 208 w 338"/>
                  <a:gd name="T87" fmla="*/ 42 h 315"/>
                  <a:gd name="T88" fmla="*/ 208 w 338"/>
                  <a:gd name="T89" fmla="*/ 42 h 315"/>
                  <a:gd name="T90" fmla="*/ 237 w 338"/>
                  <a:gd name="T91" fmla="*/ 35 h 315"/>
                  <a:gd name="T92" fmla="*/ 265 w 338"/>
                  <a:gd name="T93" fmla="*/ 26 h 315"/>
                  <a:gd name="T94" fmla="*/ 294 w 338"/>
                  <a:gd name="T95" fmla="*/ 16 h 315"/>
                  <a:gd name="T96" fmla="*/ 323 w 338"/>
                  <a:gd name="T97" fmla="*/ 6 h 315"/>
                  <a:gd name="T98" fmla="*/ 323 w 338"/>
                  <a:gd name="T99" fmla="*/ 6 h 315"/>
                  <a:gd name="T100" fmla="*/ 338 w 338"/>
                  <a:gd name="T101" fmla="*/ 0 h 315"/>
                  <a:gd name="T102" fmla="*/ 338 w 338"/>
                  <a:gd name="T103" fmla="*/ 0 h 315"/>
                  <a:gd name="T104" fmla="*/ 262 w 338"/>
                  <a:gd name="T105" fmla="*/ 9 h 315"/>
                  <a:gd name="T106" fmla="*/ 186 w 338"/>
                  <a:gd name="T107" fmla="*/ 16 h 315"/>
                  <a:gd name="T108" fmla="*/ 186 w 338"/>
                  <a:gd name="T109" fmla="*/ 16 h 315"/>
                  <a:gd name="T110" fmla="*/ 160 w 338"/>
                  <a:gd name="T111" fmla="*/ 18 h 315"/>
                  <a:gd name="T112" fmla="*/ 150 w 338"/>
                  <a:gd name="T113" fmla="*/ 21 h 315"/>
                  <a:gd name="T114" fmla="*/ 141 w 338"/>
                  <a:gd name="T115" fmla="*/ 23 h 315"/>
                  <a:gd name="T116" fmla="*/ 133 w 338"/>
                  <a:gd name="T117" fmla="*/ 27 h 315"/>
                  <a:gd name="T118" fmla="*/ 125 w 338"/>
                  <a:gd name="T119" fmla="*/ 33 h 315"/>
                  <a:gd name="T120" fmla="*/ 116 w 338"/>
                  <a:gd name="T121" fmla="*/ 40 h 315"/>
                  <a:gd name="T122" fmla="*/ 105 w 338"/>
                  <a:gd name="T123" fmla="*/ 50 h 315"/>
                  <a:gd name="T124" fmla="*/ 105 w 338"/>
                  <a:gd name="T125" fmla="*/ 5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8" h="315">
                    <a:moveTo>
                      <a:pt x="105" y="50"/>
                    </a:moveTo>
                    <a:lnTo>
                      <a:pt x="105" y="50"/>
                    </a:lnTo>
                    <a:lnTo>
                      <a:pt x="98" y="59"/>
                    </a:lnTo>
                    <a:lnTo>
                      <a:pt x="89" y="71"/>
                    </a:lnTo>
                    <a:lnTo>
                      <a:pt x="80" y="84"/>
                    </a:lnTo>
                    <a:lnTo>
                      <a:pt x="73" y="99"/>
                    </a:lnTo>
                    <a:lnTo>
                      <a:pt x="65" y="115"/>
                    </a:lnTo>
                    <a:lnTo>
                      <a:pt x="57" y="133"/>
                    </a:lnTo>
                    <a:lnTo>
                      <a:pt x="43" y="170"/>
                    </a:lnTo>
                    <a:lnTo>
                      <a:pt x="30" y="208"/>
                    </a:lnTo>
                    <a:lnTo>
                      <a:pt x="18" y="245"/>
                    </a:lnTo>
                    <a:lnTo>
                      <a:pt x="9" y="279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23" y="261"/>
                    </a:lnTo>
                    <a:lnTo>
                      <a:pt x="38" y="228"/>
                    </a:lnTo>
                    <a:lnTo>
                      <a:pt x="53" y="192"/>
                    </a:lnTo>
                    <a:lnTo>
                      <a:pt x="70" y="157"/>
                    </a:lnTo>
                    <a:lnTo>
                      <a:pt x="88" y="125"/>
                    </a:lnTo>
                    <a:lnTo>
                      <a:pt x="97" y="111"/>
                    </a:lnTo>
                    <a:lnTo>
                      <a:pt x="105" y="98"/>
                    </a:lnTo>
                    <a:lnTo>
                      <a:pt x="114" y="88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38" y="67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41" y="76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7" y="120"/>
                    </a:lnTo>
                    <a:lnTo>
                      <a:pt x="127" y="134"/>
                    </a:lnTo>
                    <a:lnTo>
                      <a:pt x="128" y="150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8" y="169"/>
                    </a:lnTo>
                    <a:lnTo>
                      <a:pt x="143" y="147"/>
                    </a:lnTo>
                    <a:lnTo>
                      <a:pt x="151" y="128"/>
                    </a:lnTo>
                    <a:lnTo>
                      <a:pt x="160" y="111"/>
                    </a:lnTo>
                    <a:lnTo>
                      <a:pt x="170" y="95"/>
                    </a:lnTo>
                    <a:lnTo>
                      <a:pt x="180" y="78"/>
                    </a:lnTo>
                    <a:lnTo>
                      <a:pt x="208" y="42"/>
                    </a:lnTo>
                    <a:lnTo>
                      <a:pt x="208" y="42"/>
                    </a:lnTo>
                    <a:lnTo>
                      <a:pt x="237" y="35"/>
                    </a:lnTo>
                    <a:lnTo>
                      <a:pt x="265" y="26"/>
                    </a:lnTo>
                    <a:lnTo>
                      <a:pt x="294" y="16"/>
                    </a:lnTo>
                    <a:lnTo>
                      <a:pt x="323" y="6"/>
                    </a:lnTo>
                    <a:lnTo>
                      <a:pt x="323" y="6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262" y="9"/>
                    </a:lnTo>
                    <a:lnTo>
                      <a:pt x="186" y="16"/>
                    </a:lnTo>
                    <a:lnTo>
                      <a:pt x="186" y="16"/>
                    </a:lnTo>
                    <a:lnTo>
                      <a:pt x="160" y="18"/>
                    </a:lnTo>
                    <a:lnTo>
                      <a:pt x="150" y="21"/>
                    </a:lnTo>
                    <a:lnTo>
                      <a:pt x="141" y="23"/>
                    </a:lnTo>
                    <a:lnTo>
                      <a:pt x="133" y="27"/>
                    </a:lnTo>
                    <a:lnTo>
                      <a:pt x="125" y="33"/>
                    </a:lnTo>
                    <a:lnTo>
                      <a:pt x="116" y="40"/>
                    </a:lnTo>
                    <a:lnTo>
                      <a:pt x="105" y="50"/>
                    </a:lnTo>
                    <a:lnTo>
                      <a:pt x="10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7"/>
              <p:cNvSpPr>
                <a:spLocks/>
              </p:cNvSpPr>
              <p:nvPr/>
            </p:nvSpPr>
            <p:spPr bwMode="auto">
              <a:xfrm>
                <a:off x="11930063" y="2905125"/>
                <a:ext cx="219075" cy="263525"/>
              </a:xfrm>
              <a:custGeom>
                <a:avLst/>
                <a:gdLst>
                  <a:gd name="T0" fmla="*/ 138 w 138"/>
                  <a:gd name="T1" fmla="*/ 0 h 166"/>
                  <a:gd name="T2" fmla="*/ 138 w 138"/>
                  <a:gd name="T3" fmla="*/ 0 h 166"/>
                  <a:gd name="T4" fmla="*/ 116 w 138"/>
                  <a:gd name="T5" fmla="*/ 7 h 166"/>
                  <a:gd name="T6" fmla="*/ 95 w 138"/>
                  <a:gd name="T7" fmla="*/ 13 h 166"/>
                  <a:gd name="T8" fmla="*/ 78 w 138"/>
                  <a:gd name="T9" fmla="*/ 20 h 166"/>
                  <a:gd name="T10" fmla="*/ 62 w 138"/>
                  <a:gd name="T11" fmla="*/ 29 h 166"/>
                  <a:gd name="T12" fmla="*/ 48 w 138"/>
                  <a:gd name="T13" fmla="*/ 36 h 166"/>
                  <a:gd name="T14" fmla="*/ 37 w 138"/>
                  <a:gd name="T15" fmla="*/ 45 h 166"/>
                  <a:gd name="T16" fmla="*/ 26 w 138"/>
                  <a:gd name="T17" fmla="*/ 55 h 166"/>
                  <a:gd name="T18" fmla="*/ 18 w 138"/>
                  <a:gd name="T19" fmla="*/ 65 h 166"/>
                  <a:gd name="T20" fmla="*/ 12 w 138"/>
                  <a:gd name="T21" fmla="*/ 76 h 166"/>
                  <a:gd name="T22" fmla="*/ 6 w 138"/>
                  <a:gd name="T23" fmla="*/ 86 h 166"/>
                  <a:gd name="T24" fmla="*/ 3 w 138"/>
                  <a:gd name="T25" fmla="*/ 98 h 166"/>
                  <a:gd name="T26" fmla="*/ 1 w 138"/>
                  <a:gd name="T27" fmla="*/ 110 h 166"/>
                  <a:gd name="T28" fmla="*/ 0 w 138"/>
                  <a:gd name="T29" fmla="*/ 123 h 166"/>
                  <a:gd name="T30" fmla="*/ 1 w 138"/>
                  <a:gd name="T31" fmla="*/ 137 h 166"/>
                  <a:gd name="T32" fmla="*/ 2 w 138"/>
                  <a:gd name="T33" fmla="*/ 152 h 166"/>
                  <a:gd name="T34" fmla="*/ 5 w 138"/>
                  <a:gd name="T35" fmla="*/ 166 h 166"/>
                  <a:gd name="T36" fmla="*/ 5 w 138"/>
                  <a:gd name="T37" fmla="*/ 166 h 166"/>
                  <a:gd name="T38" fmla="*/ 5 w 138"/>
                  <a:gd name="T39" fmla="*/ 166 h 166"/>
                  <a:gd name="T40" fmla="*/ 5 w 138"/>
                  <a:gd name="T41" fmla="*/ 166 h 166"/>
                  <a:gd name="T42" fmla="*/ 11 w 138"/>
                  <a:gd name="T43" fmla="*/ 144 h 166"/>
                  <a:gd name="T44" fmla="*/ 17 w 138"/>
                  <a:gd name="T45" fmla="*/ 123 h 166"/>
                  <a:gd name="T46" fmla="*/ 26 w 138"/>
                  <a:gd name="T47" fmla="*/ 102 h 166"/>
                  <a:gd name="T48" fmla="*/ 31 w 138"/>
                  <a:gd name="T49" fmla="*/ 92 h 166"/>
                  <a:gd name="T50" fmla="*/ 38 w 138"/>
                  <a:gd name="T51" fmla="*/ 82 h 166"/>
                  <a:gd name="T52" fmla="*/ 45 w 138"/>
                  <a:gd name="T53" fmla="*/ 72 h 166"/>
                  <a:gd name="T54" fmla="*/ 53 w 138"/>
                  <a:gd name="T55" fmla="*/ 62 h 166"/>
                  <a:gd name="T56" fmla="*/ 62 w 138"/>
                  <a:gd name="T57" fmla="*/ 53 h 166"/>
                  <a:gd name="T58" fmla="*/ 72 w 138"/>
                  <a:gd name="T59" fmla="*/ 43 h 166"/>
                  <a:gd name="T60" fmla="*/ 83 w 138"/>
                  <a:gd name="T61" fmla="*/ 34 h 166"/>
                  <a:gd name="T62" fmla="*/ 95 w 138"/>
                  <a:gd name="T63" fmla="*/ 25 h 166"/>
                  <a:gd name="T64" fmla="*/ 109 w 138"/>
                  <a:gd name="T65" fmla="*/ 17 h 166"/>
                  <a:gd name="T66" fmla="*/ 124 w 138"/>
                  <a:gd name="T67" fmla="*/ 8 h 166"/>
                  <a:gd name="T68" fmla="*/ 124 w 138"/>
                  <a:gd name="T69" fmla="*/ 8 h 166"/>
                  <a:gd name="T70" fmla="*/ 138 w 138"/>
                  <a:gd name="T71" fmla="*/ 0 h 166"/>
                  <a:gd name="T72" fmla="*/ 138 w 138"/>
                  <a:gd name="T7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16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7"/>
                    </a:lnTo>
                    <a:lnTo>
                      <a:pt x="95" y="13"/>
                    </a:lnTo>
                    <a:lnTo>
                      <a:pt x="78" y="20"/>
                    </a:lnTo>
                    <a:lnTo>
                      <a:pt x="62" y="29"/>
                    </a:lnTo>
                    <a:lnTo>
                      <a:pt x="48" y="36"/>
                    </a:lnTo>
                    <a:lnTo>
                      <a:pt x="37" y="45"/>
                    </a:lnTo>
                    <a:lnTo>
                      <a:pt x="26" y="55"/>
                    </a:lnTo>
                    <a:lnTo>
                      <a:pt x="18" y="65"/>
                    </a:lnTo>
                    <a:lnTo>
                      <a:pt x="12" y="76"/>
                    </a:lnTo>
                    <a:lnTo>
                      <a:pt x="6" y="86"/>
                    </a:lnTo>
                    <a:lnTo>
                      <a:pt x="3" y="98"/>
                    </a:lnTo>
                    <a:lnTo>
                      <a:pt x="1" y="110"/>
                    </a:lnTo>
                    <a:lnTo>
                      <a:pt x="0" y="123"/>
                    </a:lnTo>
                    <a:lnTo>
                      <a:pt x="1" y="137"/>
                    </a:lnTo>
                    <a:lnTo>
                      <a:pt x="2" y="152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11" y="144"/>
                    </a:lnTo>
                    <a:lnTo>
                      <a:pt x="17" y="123"/>
                    </a:lnTo>
                    <a:lnTo>
                      <a:pt x="26" y="102"/>
                    </a:lnTo>
                    <a:lnTo>
                      <a:pt x="31" y="92"/>
                    </a:lnTo>
                    <a:lnTo>
                      <a:pt x="38" y="82"/>
                    </a:lnTo>
                    <a:lnTo>
                      <a:pt x="45" y="72"/>
                    </a:lnTo>
                    <a:lnTo>
                      <a:pt x="53" y="62"/>
                    </a:lnTo>
                    <a:lnTo>
                      <a:pt x="62" y="53"/>
                    </a:lnTo>
                    <a:lnTo>
                      <a:pt x="72" y="43"/>
                    </a:lnTo>
                    <a:lnTo>
                      <a:pt x="83" y="34"/>
                    </a:lnTo>
                    <a:lnTo>
                      <a:pt x="95" y="25"/>
                    </a:lnTo>
                    <a:lnTo>
                      <a:pt x="109" y="17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417444"/>
            <a:ext cx="9156546" cy="165882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Process for Optimization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6726" y="4267200"/>
            <a:ext cx="2011680" cy="19543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rtlCol="0">
            <a:noAutofit/>
          </a:bodyPr>
          <a:lstStyle/>
          <a:p>
            <a:pPr indent="-457200">
              <a:buClr>
                <a:schemeClr val="accent2"/>
              </a:buClr>
              <a:buSzPct val="75000"/>
            </a:pPr>
            <a:r>
              <a:rPr lang="en-US" sz="1200" b="1" dirty="0">
                <a:solidFill>
                  <a:schemeClr val="accent1"/>
                </a:solidFill>
              </a:rPr>
              <a:t>Analyze all of the </a:t>
            </a:r>
            <a:r>
              <a:rPr lang="en-US" sz="1200" b="1" dirty="0" smtClean="0">
                <a:solidFill>
                  <a:schemeClr val="accent1"/>
                </a:solidFill>
              </a:rPr>
              <a:t>workload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Queries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Reports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Objects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User Communities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Jobs</a:t>
            </a:r>
          </a:p>
        </p:txBody>
      </p:sp>
      <p:sp>
        <p:nvSpPr>
          <p:cNvPr id="92" name="AutoShape 25"/>
          <p:cNvSpPr>
            <a:spLocks noChangeAspect="1" noChangeArrowheads="1" noTextEdit="1"/>
          </p:cNvSpPr>
          <p:nvPr/>
        </p:nvSpPr>
        <p:spPr bwMode="auto">
          <a:xfrm>
            <a:off x="1094075" y="2908715"/>
            <a:ext cx="5655944" cy="12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21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" y="2926818"/>
            <a:ext cx="8382002" cy="640080"/>
            <a:chOff x="1094297" y="2348327"/>
            <a:chExt cx="6955406" cy="640080"/>
          </a:xfrm>
        </p:grpSpPr>
        <p:sp>
          <p:nvSpPr>
            <p:cNvPr id="93" name="TextBox 92"/>
            <p:cNvSpPr txBox="1"/>
            <p:nvPr/>
          </p:nvSpPr>
          <p:spPr>
            <a:xfrm>
              <a:off x="1094297" y="2348327"/>
              <a:ext cx="1801303" cy="640080"/>
            </a:xfrm>
            <a:prstGeom prst="homePlate">
              <a:avLst>
                <a:gd name="adj" fmla="val 2767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lIns="91440" tIns="274320" bIns="27432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  <a:latin typeface="+mj-lt"/>
                  <a:cs typeface="Times New Roman"/>
                </a:rPr>
                <a:t>Profile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12331" y="2348327"/>
              <a:ext cx="1801303" cy="640080"/>
            </a:xfrm>
            <a:prstGeom prst="chevron">
              <a:avLst>
                <a:gd name="adj" fmla="val 276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lIns="91440" tIns="274320" bIns="27432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cs typeface="Times New Roman"/>
                </a:rPr>
                <a:t>Prioritize &amp; Plan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30365" y="2348327"/>
              <a:ext cx="1801303" cy="640080"/>
            </a:xfrm>
            <a:prstGeom prst="chevron">
              <a:avLst>
                <a:gd name="adj" fmla="val 2767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lIns="91440" tIns="274320" bIns="27432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cs typeface="Times New Roman"/>
                </a:rPr>
                <a:t>Migrate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8400" y="2348327"/>
              <a:ext cx="1801303" cy="640080"/>
            </a:xfrm>
            <a:prstGeom prst="chevron">
              <a:avLst>
                <a:gd name="adj" fmla="val 276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lIns="91440" tIns="274320" bIns="27432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cs typeface="Times New Roman"/>
                </a:rPr>
                <a:t>Validate</a:t>
              </a:r>
            </a:p>
          </p:txBody>
        </p:sp>
      </p:grpSp>
      <p:sp>
        <p:nvSpPr>
          <p:cNvPr id="11" name="Freeform 10"/>
          <p:cNvSpPr/>
          <p:nvPr/>
        </p:nvSpPr>
        <p:spPr>
          <a:xfrm>
            <a:off x="1971675" y="1870616"/>
            <a:ext cx="5657850" cy="981078"/>
          </a:xfrm>
          <a:custGeom>
            <a:avLst/>
            <a:gdLst>
              <a:gd name="connsiteX0" fmla="*/ 5657850 w 5657850"/>
              <a:gd name="connsiteY0" fmla="*/ 971553 h 981078"/>
              <a:gd name="connsiteX1" fmla="*/ 1028700 w 5657850"/>
              <a:gd name="connsiteY1" fmla="*/ 3 h 981078"/>
              <a:gd name="connsiteX2" fmla="*/ 0 w 5657850"/>
              <a:gd name="connsiteY2" fmla="*/ 981078 h 981078"/>
              <a:gd name="connsiteX3" fmla="*/ 0 w 5657850"/>
              <a:gd name="connsiteY3" fmla="*/ 981078 h 98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7850" h="981078">
                <a:moveTo>
                  <a:pt x="5657850" y="971553"/>
                </a:moveTo>
                <a:cubicBezTo>
                  <a:pt x="3814762" y="484984"/>
                  <a:pt x="1971675" y="-1585"/>
                  <a:pt x="1028700" y="3"/>
                </a:cubicBezTo>
                <a:cubicBezTo>
                  <a:pt x="85725" y="1590"/>
                  <a:pt x="0" y="981078"/>
                  <a:pt x="0" y="981078"/>
                </a:cubicBezTo>
                <a:lnTo>
                  <a:pt x="0" y="981078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67413" y="4267200"/>
            <a:ext cx="2011680" cy="1985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rtlCol="0">
            <a:noAutofit/>
          </a:bodyPr>
          <a:lstStyle/>
          <a:p>
            <a:pPr indent="-457200">
              <a:buClr>
                <a:schemeClr val="accent2"/>
              </a:buClr>
              <a:buSzPct val="75000"/>
            </a:pPr>
            <a:r>
              <a:rPr lang="en-US" sz="1200" b="1" dirty="0">
                <a:solidFill>
                  <a:schemeClr val="accent1"/>
                </a:solidFill>
              </a:rPr>
              <a:t>Identify workloads </a:t>
            </a:r>
            <a:r>
              <a:rPr lang="en-US" sz="1200" b="1" dirty="0" smtClean="0">
                <a:solidFill>
                  <a:schemeClr val="accent1"/>
                </a:solidFill>
              </a:rPr>
              <a:t/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based </a:t>
            </a:r>
            <a:r>
              <a:rPr lang="en-US" sz="1200" b="1" dirty="0">
                <a:solidFill>
                  <a:schemeClr val="accent1"/>
                </a:solidFill>
              </a:rPr>
              <a:t>on</a:t>
            </a:r>
            <a:r>
              <a:rPr lang="en-US" sz="1200" b="1" dirty="0" smtClean="0">
                <a:solidFill>
                  <a:schemeClr val="accent1"/>
                </a:solidFill>
              </a:rPr>
              <a:t>: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Risk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Complexity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User impacts</a:t>
            </a:r>
          </a:p>
          <a:p>
            <a:pPr marL="171450" lvl="1" indent="-171450"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buClr>
                <a:schemeClr val="accent2"/>
              </a:buClr>
              <a:buSzPct val="75000"/>
            </a:pPr>
            <a:r>
              <a:rPr lang="en-US" sz="1200" i="1" dirty="0" smtClean="0">
                <a:solidFill>
                  <a:schemeClr val="accent2"/>
                </a:solidFill>
              </a:rPr>
              <a:t>Use prioritization framework to quantify</a:t>
            </a:r>
            <a:endParaRPr lang="en-US" sz="1200" i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8100" y="4267200"/>
            <a:ext cx="2011680" cy="1615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rtlCol="0">
            <a:noAutofit/>
          </a:bodyPr>
          <a:lstStyle/>
          <a:p>
            <a:pPr indent="-457200">
              <a:buClr>
                <a:schemeClr val="accent2"/>
              </a:buClr>
              <a:buSzPct val="75000"/>
            </a:pPr>
            <a:r>
              <a:rPr lang="en-US" sz="1200" b="1" dirty="0">
                <a:solidFill>
                  <a:schemeClr val="accent1"/>
                </a:solidFill>
              </a:rPr>
              <a:t>Utilize automation in migration of logic </a:t>
            </a:r>
            <a:r>
              <a:rPr lang="en-US" sz="1200" b="1" dirty="0" smtClean="0">
                <a:solidFill>
                  <a:schemeClr val="accent1"/>
                </a:solidFill>
              </a:rPr>
              <a:t>&amp; data: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Move objects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Move workloads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Move users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68787" y="4267200"/>
            <a:ext cx="2011680" cy="1615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rtlCol="0">
            <a:noAutofit/>
          </a:bodyPr>
          <a:lstStyle/>
          <a:p>
            <a:pPr indent="-457200">
              <a:buClr>
                <a:schemeClr val="accent2"/>
              </a:buClr>
              <a:buSzPct val="75000"/>
            </a:pPr>
            <a:r>
              <a:rPr lang="en-US" sz="1200" b="1" dirty="0">
                <a:solidFill>
                  <a:schemeClr val="accent1"/>
                </a:solidFill>
              </a:rPr>
              <a:t>Verify </a:t>
            </a:r>
            <a:r>
              <a:rPr lang="en-US" sz="1200" b="1" dirty="0" smtClean="0">
                <a:solidFill>
                  <a:schemeClr val="accent1"/>
                </a:solidFill>
              </a:rPr>
              <a:t/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Results: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Evaluate performance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Side-by-side “burn-in” period</a:t>
            </a:r>
          </a:p>
          <a:p>
            <a:pPr marL="171450" lvl="1" indent="-171450">
              <a:spcBef>
                <a:spcPts val="3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Cut over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2729" y="1362075"/>
            <a:ext cx="2784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accent2"/>
              </a:buClr>
              <a:buSzPct val="75000"/>
            </a:pPr>
            <a:r>
              <a:rPr lang="en-US" sz="1600" b="1" i="1" dirty="0" smtClean="0">
                <a:solidFill>
                  <a:schemeClr val="accent2"/>
                </a:solidFill>
                <a:latin typeface="+mj-lt"/>
              </a:rPr>
              <a:t>Optimize data analytics environment with </a:t>
            </a:r>
            <a:r>
              <a:rPr lang="en-US" sz="1600" b="1" i="1" dirty="0" err="1" smtClean="0">
                <a:solidFill>
                  <a:schemeClr val="accent2"/>
                </a:solidFill>
                <a:latin typeface="+mj-lt"/>
              </a:rPr>
              <a:t>Hadoop</a:t>
            </a:r>
            <a:endParaRPr lang="en-US" sz="16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2700" y="1962239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Periodic </a:t>
            </a:r>
            <a:r>
              <a:rPr lang="en-US" sz="1200" i="1" dirty="0" smtClean="0">
                <a:solidFill>
                  <a:schemeClr val="accent2"/>
                </a:solidFill>
              </a:rPr>
              <a:t/>
            </a:r>
            <a:br>
              <a:rPr lang="en-US" sz="1200" i="1" dirty="0" smtClean="0">
                <a:solidFill>
                  <a:schemeClr val="accent2"/>
                </a:solidFill>
              </a:rPr>
            </a:br>
            <a:r>
              <a:rPr lang="en-US" sz="1200" i="1" dirty="0" smtClean="0">
                <a:solidFill>
                  <a:schemeClr val="accent2"/>
                </a:solidFill>
              </a:rPr>
              <a:t>(annual/bi-annual</a:t>
            </a:r>
            <a:r>
              <a:rPr lang="en-US" sz="1200" i="1" dirty="0">
                <a:solidFill>
                  <a:schemeClr val="accent2"/>
                </a:solidFill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91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209800" y="1534726"/>
            <a:ext cx="6629400" cy="4156291"/>
          </a:xfrm>
          <a:prstGeom prst="roundRect">
            <a:avLst>
              <a:gd name="adj" fmla="val 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813879" y="2019535"/>
            <a:ext cx="2827009" cy="349270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Rounded Rectangle 162"/>
          <p:cNvSpPr/>
          <p:nvPr/>
        </p:nvSpPr>
        <p:spPr>
          <a:xfrm>
            <a:off x="7227383" y="2759433"/>
            <a:ext cx="1413505" cy="253493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438400" y="2019535"/>
            <a:ext cx="3124203" cy="349270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562603" y="2006796"/>
            <a:ext cx="0" cy="350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Analytics Environment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428" y="2315836"/>
            <a:ext cx="1603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Data Sources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28035" y="2881754"/>
            <a:ext cx="1554480" cy="2809263"/>
            <a:chOff x="328035" y="2881754"/>
            <a:chExt cx="1549984" cy="2809263"/>
          </a:xfrm>
          <a:solidFill>
            <a:schemeClr val="accent2"/>
          </a:solidFill>
        </p:grpSpPr>
        <p:sp>
          <p:nvSpPr>
            <p:cNvPr id="7" name="Rounded Rectangle 6"/>
            <p:cNvSpPr/>
            <p:nvPr/>
          </p:nvSpPr>
          <p:spPr>
            <a:xfrm>
              <a:off x="328035" y="2881754"/>
              <a:ext cx="1549984" cy="365760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100" dirty="0"/>
                <a:t>Clinical Trials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8035" y="3370455"/>
              <a:ext cx="1549984" cy="365760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100" dirty="0"/>
                <a:t>University Research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8035" y="3859156"/>
              <a:ext cx="1549984" cy="365760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100" dirty="0"/>
                <a:t>Internal Research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8035" y="4836558"/>
              <a:ext cx="1549984" cy="365760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100" dirty="0"/>
                <a:t>Drug Research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8035" y="4347857"/>
              <a:ext cx="1549984" cy="365760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100" dirty="0"/>
                <a:t>Patients Information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8035" y="5325257"/>
              <a:ext cx="1549984" cy="365760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100" dirty="0"/>
                <a:t>Claim Data 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999237" y="2935967"/>
            <a:ext cx="104614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Financial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99237" y="3569701"/>
            <a:ext cx="104614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5785" y="3594650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SPSS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9438" y="301628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SAS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3480" y="4893676"/>
            <a:ext cx="663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STATA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4316" y="1196172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Analytics Environment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6632" y="1612694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Enterprise Data Repository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0291" y="1688001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External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367003" y="2715946"/>
            <a:ext cx="1472045" cy="37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629372" y="2247117"/>
            <a:ext cx="970610" cy="3078139"/>
          </a:xfrm>
          <a:prstGeom prst="roundRect">
            <a:avLst>
              <a:gd name="adj" fmla="val 979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3152"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Big Data Store </a:t>
            </a:r>
            <a:r>
              <a:rPr lang="en-US" sz="1200" dirty="0" smtClean="0">
                <a:solidFill>
                  <a:schemeClr val="bg1"/>
                </a:solidFill>
              </a:rPr>
              <a:t>&amp;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Compute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848100" y="2935967"/>
            <a:ext cx="155448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Workspace #2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48100" y="3569701"/>
            <a:ext cx="155448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Workspace #3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848100" y="4800600"/>
            <a:ext cx="155448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Workspace #4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045377" y="3797526"/>
            <a:ext cx="359586" cy="77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049460" y="5023424"/>
            <a:ext cx="355503" cy="11906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848100" y="2302233"/>
            <a:ext cx="155448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Workspace </a:t>
            </a:r>
            <a:br>
              <a:rPr lang="en-US" sz="105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(</a:t>
            </a:r>
            <a:r>
              <a:rPr lang="en-US" sz="1050" dirty="0" err="1" smtClean="0">
                <a:solidFill>
                  <a:schemeClr val="bg1"/>
                </a:solidFill>
              </a:rPr>
              <a:t>adhoc</a:t>
            </a:r>
            <a:r>
              <a:rPr lang="en-US" sz="1050" dirty="0" smtClean="0">
                <a:solidFill>
                  <a:schemeClr val="bg1"/>
                </a:solidFill>
              </a:rPr>
              <a:t> analytics)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53097" y="2222102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Analytic Tools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of choice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16305" y="4150700"/>
            <a:ext cx="122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Microstrategy</a:t>
            </a: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US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Cognos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99237" y="4800600"/>
            <a:ext cx="104614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Research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870506" y="1610882"/>
            <a:ext cx="469537" cy="507120"/>
            <a:chOff x="722027" y="1530509"/>
            <a:chExt cx="497173" cy="536968"/>
          </a:xfrm>
        </p:grpSpPr>
        <p:sp>
          <p:nvSpPr>
            <p:cNvPr id="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2027" y="1530509"/>
              <a:ext cx="497173" cy="53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722027" y="1874496"/>
              <a:ext cx="497173" cy="75230"/>
            </a:xfrm>
            <a:custGeom>
              <a:avLst/>
              <a:gdLst>
                <a:gd name="T0" fmla="*/ 1824 w 3648"/>
                <a:gd name="T1" fmla="*/ 552 h 552"/>
                <a:gd name="T2" fmla="*/ 2192 w 3648"/>
                <a:gd name="T3" fmla="*/ 548 h 552"/>
                <a:gd name="T4" fmla="*/ 2534 w 3648"/>
                <a:gd name="T5" fmla="*/ 532 h 552"/>
                <a:gd name="T6" fmla="*/ 2844 w 3648"/>
                <a:gd name="T7" fmla="*/ 506 h 552"/>
                <a:gd name="T8" fmla="*/ 3114 w 3648"/>
                <a:gd name="T9" fmla="*/ 472 h 552"/>
                <a:gd name="T10" fmla="*/ 3338 w 3648"/>
                <a:gd name="T11" fmla="*/ 430 h 552"/>
                <a:gd name="T12" fmla="*/ 3428 w 3648"/>
                <a:gd name="T13" fmla="*/ 408 h 552"/>
                <a:gd name="T14" fmla="*/ 3506 w 3648"/>
                <a:gd name="T15" fmla="*/ 384 h 552"/>
                <a:gd name="T16" fmla="*/ 3566 w 3648"/>
                <a:gd name="T17" fmla="*/ 358 h 552"/>
                <a:gd name="T18" fmla="*/ 3612 w 3648"/>
                <a:gd name="T19" fmla="*/ 332 h 552"/>
                <a:gd name="T20" fmla="*/ 3640 w 3648"/>
                <a:gd name="T21" fmla="*/ 304 h 552"/>
                <a:gd name="T22" fmla="*/ 3648 w 3648"/>
                <a:gd name="T23" fmla="*/ 276 h 552"/>
                <a:gd name="T24" fmla="*/ 3646 w 3648"/>
                <a:gd name="T25" fmla="*/ 262 h 552"/>
                <a:gd name="T26" fmla="*/ 3628 w 3648"/>
                <a:gd name="T27" fmla="*/ 234 h 552"/>
                <a:gd name="T28" fmla="*/ 3592 w 3648"/>
                <a:gd name="T29" fmla="*/ 206 h 552"/>
                <a:gd name="T30" fmla="*/ 3538 w 3648"/>
                <a:gd name="T31" fmla="*/ 180 h 552"/>
                <a:gd name="T32" fmla="*/ 3468 w 3648"/>
                <a:gd name="T33" fmla="*/ 156 h 552"/>
                <a:gd name="T34" fmla="*/ 3384 w 3648"/>
                <a:gd name="T35" fmla="*/ 132 h 552"/>
                <a:gd name="T36" fmla="*/ 3232 w 3648"/>
                <a:gd name="T37" fmla="*/ 100 h 552"/>
                <a:gd name="T38" fmla="*/ 2984 w 3648"/>
                <a:gd name="T39" fmla="*/ 62 h 552"/>
                <a:gd name="T40" fmla="*/ 2694 w 3648"/>
                <a:gd name="T41" fmla="*/ 32 h 552"/>
                <a:gd name="T42" fmla="*/ 2366 w 3648"/>
                <a:gd name="T43" fmla="*/ 12 h 552"/>
                <a:gd name="T44" fmla="*/ 2010 w 3648"/>
                <a:gd name="T45" fmla="*/ 0 h 552"/>
                <a:gd name="T46" fmla="*/ 1824 w 3648"/>
                <a:gd name="T47" fmla="*/ 0 h 552"/>
                <a:gd name="T48" fmla="*/ 1456 w 3648"/>
                <a:gd name="T49" fmla="*/ 4 h 552"/>
                <a:gd name="T50" fmla="*/ 1114 w 3648"/>
                <a:gd name="T51" fmla="*/ 22 h 552"/>
                <a:gd name="T52" fmla="*/ 804 w 3648"/>
                <a:gd name="T53" fmla="*/ 46 h 552"/>
                <a:gd name="T54" fmla="*/ 534 w 3648"/>
                <a:gd name="T55" fmla="*/ 80 h 552"/>
                <a:gd name="T56" fmla="*/ 312 w 3648"/>
                <a:gd name="T57" fmla="*/ 122 h 552"/>
                <a:gd name="T58" fmla="*/ 220 w 3648"/>
                <a:gd name="T59" fmla="*/ 144 h 552"/>
                <a:gd name="T60" fmla="*/ 144 w 3648"/>
                <a:gd name="T61" fmla="*/ 168 h 552"/>
                <a:gd name="T62" fmla="*/ 82 w 3648"/>
                <a:gd name="T63" fmla="*/ 194 h 552"/>
                <a:gd name="T64" fmla="*/ 36 w 3648"/>
                <a:gd name="T65" fmla="*/ 220 h 552"/>
                <a:gd name="T66" fmla="*/ 10 w 3648"/>
                <a:gd name="T67" fmla="*/ 248 h 552"/>
                <a:gd name="T68" fmla="*/ 0 w 3648"/>
                <a:gd name="T69" fmla="*/ 276 h 552"/>
                <a:gd name="T70" fmla="*/ 2 w 3648"/>
                <a:gd name="T71" fmla="*/ 290 h 552"/>
                <a:gd name="T72" fmla="*/ 20 w 3648"/>
                <a:gd name="T73" fmla="*/ 318 h 552"/>
                <a:gd name="T74" fmla="*/ 58 w 3648"/>
                <a:gd name="T75" fmla="*/ 346 h 552"/>
                <a:gd name="T76" fmla="*/ 110 w 3648"/>
                <a:gd name="T77" fmla="*/ 372 h 552"/>
                <a:gd name="T78" fmla="*/ 180 w 3648"/>
                <a:gd name="T79" fmla="*/ 396 h 552"/>
                <a:gd name="T80" fmla="*/ 264 w 3648"/>
                <a:gd name="T81" fmla="*/ 420 h 552"/>
                <a:gd name="T82" fmla="*/ 416 w 3648"/>
                <a:gd name="T83" fmla="*/ 452 h 552"/>
                <a:gd name="T84" fmla="*/ 664 w 3648"/>
                <a:gd name="T85" fmla="*/ 490 h 552"/>
                <a:gd name="T86" fmla="*/ 954 w 3648"/>
                <a:gd name="T87" fmla="*/ 520 h 552"/>
                <a:gd name="T88" fmla="*/ 1282 w 3648"/>
                <a:gd name="T89" fmla="*/ 540 h 552"/>
                <a:gd name="T90" fmla="*/ 1638 w 3648"/>
                <a:gd name="T91" fmla="*/ 552 h 552"/>
                <a:gd name="T92" fmla="*/ 1824 w 3648"/>
                <a:gd name="T9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48" h="552">
                  <a:moveTo>
                    <a:pt x="1824" y="552"/>
                  </a:moveTo>
                  <a:lnTo>
                    <a:pt x="1824" y="552"/>
                  </a:lnTo>
                  <a:lnTo>
                    <a:pt x="2010" y="552"/>
                  </a:lnTo>
                  <a:lnTo>
                    <a:pt x="2192" y="548"/>
                  </a:lnTo>
                  <a:lnTo>
                    <a:pt x="2366" y="540"/>
                  </a:lnTo>
                  <a:lnTo>
                    <a:pt x="2534" y="532"/>
                  </a:lnTo>
                  <a:lnTo>
                    <a:pt x="2694" y="520"/>
                  </a:lnTo>
                  <a:lnTo>
                    <a:pt x="2844" y="506"/>
                  </a:lnTo>
                  <a:lnTo>
                    <a:pt x="2984" y="490"/>
                  </a:lnTo>
                  <a:lnTo>
                    <a:pt x="3114" y="472"/>
                  </a:lnTo>
                  <a:lnTo>
                    <a:pt x="3232" y="452"/>
                  </a:lnTo>
                  <a:lnTo>
                    <a:pt x="3338" y="430"/>
                  </a:lnTo>
                  <a:lnTo>
                    <a:pt x="3384" y="420"/>
                  </a:lnTo>
                  <a:lnTo>
                    <a:pt x="3428" y="408"/>
                  </a:lnTo>
                  <a:lnTo>
                    <a:pt x="3468" y="396"/>
                  </a:lnTo>
                  <a:lnTo>
                    <a:pt x="3506" y="384"/>
                  </a:lnTo>
                  <a:lnTo>
                    <a:pt x="3538" y="372"/>
                  </a:lnTo>
                  <a:lnTo>
                    <a:pt x="3566" y="358"/>
                  </a:lnTo>
                  <a:lnTo>
                    <a:pt x="3592" y="346"/>
                  </a:lnTo>
                  <a:lnTo>
                    <a:pt x="3612" y="332"/>
                  </a:lnTo>
                  <a:lnTo>
                    <a:pt x="3628" y="318"/>
                  </a:lnTo>
                  <a:lnTo>
                    <a:pt x="3640" y="304"/>
                  </a:lnTo>
                  <a:lnTo>
                    <a:pt x="3646" y="290"/>
                  </a:lnTo>
                  <a:lnTo>
                    <a:pt x="3648" y="276"/>
                  </a:lnTo>
                  <a:lnTo>
                    <a:pt x="3648" y="276"/>
                  </a:lnTo>
                  <a:lnTo>
                    <a:pt x="3646" y="262"/>
                  </a:lnTo>
                  <a:lnTo>
                    <a:pt x="3640" y="248"/>
                  </a:lnTo>
                  <a:lnTo>
                    <a:pt x="3628" y="234"/>
                  </a:lnTo>
                  <a:lnTo>
                    <a:pt x="3612" y="220"/>
                  </a:lnTo>
                  <a:lnTo>
                    <a:pt x="3592" y="206"/>
                  </a:lnTo>
                  <a:lnTo>
                    <a:pt x="3566" y="194"/>
                  </a:lnTo>
                  <a:lnTo>
                    <a:pt x="3538" y="180"/>
                  </a:lnTo>
                  <a:lnTo>
                    <a:pt x="3506" y="168"/>
                  </a:lnTo>
                  <a:lnTo>
                    <a:pt x="3468" y="156"/>
                  </a:lnTo>
                  <a:lnTo>
                    <a:pt x="3428" y="144"/>
                  </a:lnTo>
                  <a:lnTo>
                    <a:pt x="3384" y="132"/>
                  </a:lnTo>
                  <a:lnTo>
                    <a:pt x="3338" y="122"/>
                  </a:lnTo>
                  <a:lnTo>
                    <a:pt x="3232" y="100"/>
                  </a:lnTo>
                  <a:lnTo>
                    <a:pt x="3114" y="80"/>
                  </a:lnTo>
                  <a:lnTo>
                    <a:pt x="2984" y="62"/>
                  </a:lnTo>
                  <a:lnTo>
                    <a:pt x="2844" y="46"/>
                  </a:lnTo>
                  <a:lnTo>
                    <a:pt x="2694" y="32"/>
                  </a:lnTo>
                  <a:lnTo>
                    <a:pt x="2534" y="22"/>
                  </a:lnTo>
                  <a:lnTo>
                    <a:pt x="2366" y="12"/>
                  </a:lnTo>
                  <a:lnTo>
                    <a:pt x="2192" y="4"/>
                  </a:lnTo>
                  <a:lnTo>
                    <a:pt x="2010" y="0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638" y="0"/>
                  </a:lnTo>
                  <a:lnTo>
                    <a:pt x="1456" y="4"/>
                  </a:lnTo>
                  <a:lnTo>
                    <a:pt x="1282" y="12"/>
                  </a:lnTo>
                  <a:lnTo>
                    <a:pt x="1114" y="22"/>
                  </a:lnTo>
                  <a:lnTo>
                    <a:pt x="954" y="32"/>
                  </a:lnTo>
                  <a:lnTo>
                    <a:pt x="804" y="46"/>
                  </a:lnTo>
                  <a:lnTo>
                    <a:pt x="664" y="62"/>
                  </a:lnTo>
                  <a:lnTo>
                    <a:pt x="534" y="80"/>
                  </a:lnTo>
                  <a:lnTo>
                    <a:pt x="416" y="100"/>
                  </a:lnTo>
                  <a:lnTo>
                    <a:pt x="312" y="122"/>
                  </a:lnTo>
                  <a:lnTo>
                    <a:pt x="264" y="132"/>
                  </a:lnTo>
                  <a:lnTo>
                    <a:pt x="220" y="144"/>
                  </a:lnTo>
                  <a:lnTo>
                    <a:pt x="180" y="156"/>
                  </a:lnTo>
                  <a:lnTo>
                    <a:pt x="144" y="168"/>
                  </a:lnTo>
                  <a:lnTo>
                    <a:pt x="110" y="180"/>
                  </a:lnTo>
                  <a:lnTo>
                    <a:pt x="82" y="194"/>
                  </a:lnTo>
                  <a:lnTo>
                    <a:pt x="58" y="206"/>
                  </a:lnTo>
                  <a:lnTo>
                    <a:pt x="36" y="220"/>
                  </a:lnTo>
                  <a:lnTo>
                    <a:pt x="20" y="234"/>
                  </a:lnTo>
                  <a:lnTo>
                    <a:pt x="10" y="248"/>
                  </a:lnTo>
                  <a:lnTo>
                    <a:pt x="2" y="26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90"/>
                  </a:lnTo>
                  <a:lnTo>
                    <a:pt x="10" y="304"/>
                  </a:lnTo>
                  <a:lnTo>
                    <a:pt x="20" y="318"/>
                  </a:lnTo>
                  <a:lnTo>
                    <a:pt x="36" y="332"/>
                  </a:lnTo>
                  <a:lnTo>
                    <a:pt x="58" y="346"/>
                  </a:lnTo>
                  <a:lnTo>
                    <a:pt x="82" y="358"/>
                  </a:lnTo>
                  <a:lnTo>
                    <a:pt x="110" y="372"/>
                  </a:lnTo>
                  <a:lnTo>
                    <a:pt x="144" y="384"/>
                  </a:lnTo>
                  <a:lnTo>
                    <a:pt x="180" y="396"/>
                  </a:lnTo>
                  <a:lnTo>
                    <a:pt x="220" y="408"/>
                  </a:lnTo>
                  <a:lnTo>
                    <a:pt x="264" y="420"/>
                  </a:lnTo>
                  <a:lnTo>
                    <a:pt x="312" y="430"/>
                  </a:lnTo>
                  <a:lnTo>
                    <a:pt x="416" y="452"/>
                  </a:lnTo>
                  <a:lnTo>
                    <a:pt x="534" y="472"/>
                  </a:lnTo>
                  <a:lnTo>
                    <a:pt x="664" y="490"/>
                  </a:lnTo>
                  <a:lnTo>
                    <a:pt x="804" y="506"/>
                  </a:lnTo>
                  <a:lnTo>
                    <a:pt x="954" y="520"/>
                  </a:lnTo>
                  <a:lnTo>
                    <a:pt x="1114" y="532"/>
                  </a:lnTo>
                  <a:lnTo>
                    <a:pt x="1282" y="540"/>
                  </a:lnTo>
                  <a:lnTo>
                    <a:pt x="1456" y="548"/>
                  </a:lnTo>
                  <a:lnTo>
                    <a:pt x="1638" y="552"/>
                  </a:lnTo>
                  <a:lnTo>
                    <a:pt x="1824" y="552"/>
                  </a:lnTo>
                  <a:lnTo>
                    <a:pt x="1824" y="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722027" y="1702502"/>
              <a:ext cx="497173" cy="75503"/>
            </a:xfrm>
            <a:custGeom>
              <a:avLst/>
              <a:gdLst>
                <a:gd name="T0" fmla="*/ 1824 w 3648"/>
                <a:gd name="T1" fmla="*/ 554 h 554"/>
                <a:gd name="T2" fmla="*/ 2192 w 3648"/>
                <a:gd name="T3" fmla="*/ 548 h 554"/>
                <a:gd name="T4" fmla="*/ 2534 w 3648"/>
                <a:gd name="T5" fmla="*/ 532 h 554"/>
                <a:gd name="T6" fmla="*/ 2844 w 3648"/>
                <a:gd name="T7" fmla="*/ 506 h 554"/>
                <a:gd name="T8" fmla="*/ 3114 w 3648"/>
                <a:gd name="T9" fmla="*/ 472 h 554"/>
                <a:gd name="T10" fmla="*/ 3338 w 3648"/>
                <a:gd name="T11" fmla="*/ 432 h 554"/>
                <a:gd name="T12" fmla="*/ 3428 w 3648"/>
                <a:gd name="T13" fmla="*/ 408 h 554"/>
                <a:gd name="T14" fmla="*/ 3506 w 3648"/>
                <a:gd name="T15" fmla="*/ 384 h 554"/>
                <a:gd name="T16" fmla="*/ 3566 w 3648"/>
                <a:gd name="T17" fmla="*/ 358 h 554"/>
                <a:gd name="T18" fmla="*/ 3612 w 3648"/>
                <a:gd name="T19" fmla="*/ 332 h 554"/>
                <a:gd name="T20" fmla="*/ 3640 w 3648"/>
                <a:gd name="T21" fmla="*/ 304 h 554"/>
                <a:gd name="T22" fmla="*/ 3648 w 3648"/>
                <a:gd name="T23" fmla="*/ 276 h 554"/>
                <a:gd name="T24" fmla="*/ 3646 w 3648"/>
                <a:gd name="T25" fmla="*/ 262 h 554"/>
                <a:gd name="T26" fmla="*/ 3628 w 3648"/>
                <a:gd name="T27" fmla="*/ 234 h 554"/>
                <a:gd name="T28" fmla="*/ 3592 w 3648"/>
                <a:gd name="T29" fmla="*/ 208 h 554"/>
                <a:gd name="T30" fmla="*/ 3538 w 3648"/>
                <a:gd name="T31" fmla="*/ 182 h 554"/>
                <a:gd name="T32" fmla="*/ 3468 w 3648"/>
                <a:gd name="T33" fmla="*/ 156 h 554"/>
                <a:gd name="T34" fmla="*/ 3384 w 3648"/>
                <a:gd name="T35" fmla="*/ 132 h 554"/>
                <a:gd name="T36" fmla="*/ 3232 w 3648"/>
                <a:gd name="T37" fmla="*/ 100 h 554"/>
                <a:gd name="T38" fmla="*/ 2984 w 3648"/>
                <a:gd name="T39" fmla="*/ 62 h 554"/>
                <a:gd name="T40" fmla="*/ 2694 w 3648"/>
                <a:gd name="T41" fmla="*/ 34 h 554"/>
                <a:gd name="T42" fmla="*/ 2366 w 3648"/>
                <a:gd name="T43" fmla="*/ 12 h 554"/>
                <a:gd name="T44" fmla="*/ 2010 w 3648"/>
                <a:gd name="T45" fmla="*/ 2 h 554"/>
                <a:gd name="T46" fmla="*/ 1824 w 3648"/>
                <a:gd name="T47" fmla="*/ 0 h 554"/>
                <a:gd name="T48" fmla="*/ 1456 w 3648"/>
                <a:gd name="T49" fmla="*/ 6 h 554"/>
                <a:gd name="T50" fmla="*/ 1114 w 3648"/>
                <a:gd name="T51" fmla="*/ 22 h 554"/>
                <a:gd name="T52" fmla="*/ 804 w 3648"/>
                <a:gd name="T53" fmla="*/ 46 h 554"/>
                <a:gd name="T54" fmla="*/ 534 w 3648"/>
                <a:gd name="T55" fmla="*/ 80 h 554"/>
                <a:gd name="T56" fmla="*/ 312 w 3648"/>
                <a:gd name="T57" fmla="*/ 122 h 554"/>
                <a:gd name="T58" fmla="*/ 220 w 3648"/>
                <a:gd name="T59" fmla="*/ 144 h 554"/>
                <a:gd name="T60" fmla="*/ 144 w 3648"/>
                <a:gd name="T61" fmla="*/ 168 h 554"/>
                <a:gd name="T62" fmla="*/ 82 w 3648"/>
                <a:gd name="T63" fmla="*/ 194 h 554"/>
                <a:gd name="T64" fmla="*/ 36 w 3648"/>
                <a:gd name="T65" fmla="*/ 220 h 554"/>
                <a:gd name="T66" fmla="*/ 10 w 3648"/>
                <a:gd name="T67" fmla="*/ 248 h 554"/>
                <a:gd name="T68" fmla="*/ 0 w 3648"/>
                <a:gd name="T69" fmla="*/ 276 h 554"/>
                <a:gd name="T70" fmla="*/ 2 w 3648"/>
                <a:gd name="T71" fmla="*/ 290 h 554"/>
                <a:gd name="T72" fmla="*/ 20 w 3648"/>
                <a:gd name="T73" fmla="*/ 318 h 554"/>
                <a:gd name="T74" fmla="*/ 58 w 3648"/>
                <a:gd name="T75" fmla="*/ 346 h 554"/>
                <a:gd name="T76" fmla="*/ 110 w 3648"/>
                <a:gd name="T77" fmla="*/ 372 h 554"/>
                <a:gd name="T78" fmla="*/ 180 w 3648"/>
                <a:gd name="T79" fmla="*/ 396 h 554"/>
                <a:gd name="T80" fmla="*/ 264 w 3648"/>
                <a:gd name="T81" fmla="*/ 420 h 554"/>
                <a:gd name="T82" fmla="*/ 416 w 3648"/>
                <a:gd name="T83" fmla="*/ 452 h 554"/>
                <a:gd name="T84" fmla="*/ 664 w 3648"/>
                <a:gd name="T85" fmla="*/ 490 h 554"/>
                <a:gd name="T86" fmla="*/ 954 w 3648"/>
                <a:gd name="T87" fmla="*/ 520 h 554"/>
                <a:gd name="T88" fmla="*/ 1282 w 3648"/>
                <a:gd name="T89" fmla="*/ 540 h 554"/>
                <a:gd name="T90" fmla="*/ 1638 w 3648"/>
                <a:gd name="T91" fmla="*/ 552 h 554"/>
                <a:gd name="T92" fmla="*/ 1824 w 3648"/>
                <a:gd name="T93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48" h="554">
                  <a:moveTo>
                    <a:pt x="1824" y="554"/>
                  </a:moveTo>
                  <a:lnTo>
                    <a:pt x="1824" y="554"/>
                  </a:lnTo>
                  <a:lnTo>
                    <a:pt x="2010" y="552"/>
                  </a:lnTo>
                  <a:lnTo>
                    <a:pt x="2192" y="548"/>
                  </a:lnTo>
                  <a:lnTo>
                    <a:pt x="2366" y="540"/>
                  </a:lnTo>
                  <a:lnTo>
                    <a:pt x="2534" y="532"/>
                  </a:lnTo>
                  <a:lnTo>
                    <a:pt x="2694" y="520"/>
                  </a:lnTo>
                  <a:lnTo>
                    <a:pt x="2844" y="506"/>
                  </a:lnTo>
                  <a:lnTo>
                    <a:pt x="2984" y="490"/>
                  </a:lnTo>
                  <a:lnTo>
                    <a:pt x="3114" y="472"/>
                  </a:lnTo>
                  <a:lnTo>
                    <a:pt x="3232" y="452"/>
                  </a:lnTo>
                  <a:lnTo>
                    <a:pt x="3338" y="432"/>
                  </a:lnTo>
                  <a:lnTo>
                    <a:pt x="3384" y="420"/>
                  </a:lnTo>
                  <a:lnTo>
                    <a:pt x="3428" y="408"/>
                  </a:lnTo>
                  <a:lnTo>
                    <a:pt x="3468" y="396"/>
                  </a:lnTo>
                  <a:lnTo>
                    <a:pt x="3506" y="384"/>
                  </a:lnTo>
                  <a:lnTo>
                    <a:pt x="3538" y="372"/>
                  </a:lnTo>
                  <a:lnTo>
                    <a:pt x="3566" y="358"/>
                  </a:lnTo>
                  <a:lnTo>
                    <a:pt x="3592" y="346"/>
                  </a:lnTo>
                  <a:lnTo>
                    <a:pt x="3612" y="332"/>
                  </a:lnTo>
                  <a:lnTo>
                    <a:pt x="3628" y="318"/>
                  </a:lnTo>
                  <a:lnTo>
                    <a:pt x="3640" y="304"/>
                  </a:lnTo>
                  <a:lnTo>
                    <a:pt x="3646" y="290"/>
                  </a:lnTo>
                  <a:lnTo>
                    <a:pt x="3648" y="276"/>
                  </a:lnTo>
                  <a:lnTo>
                    <a:pt x="3648" y="276"/>
                  </a:lnTo>
                  <a:lnTo>
                    <a:pt x="3646" y="262"/>
                  </a:lnTo>
                  <a:lnTo>
                    <a:pt x="3640" y="248"/>
                  </a:lnTo>
                  <a:lnTo>
                    <a:pt x="3628" y="234"/>
                  </a:lnTo>
                  <a:lnTo>
                    <a:pt x="3612" y="220"/>
                  </a:lnTo>
                  <a:lnTo>
                    <a:pt x="3592" y="208"/>
                  </a:lnTo>
                  <a:lnTo>
                    <a:pt x="3566" y="194"/>
                  </a:lnTo>
                  <a:lnTo>
                    <a:pt x="3538" y="182"/>
                  </a:lnTo>
                  <a:lnTo>
                    <a:pt x="3506" y="168"/>
                  </a:lnTo>
                  <a:lnTo>
                    <a:pt x="3468" y="156"/>
                  </a:lnTo>
                  <a:lnTo>
                    <a:pt x="3428" y="144"/>
                  </a:lnTo>
                  <a:lnTo>
                    <a:pt x="3384" y="132"/>
                  </a:lnTo>
                  <a:lnTo>
                    <a:pt x="3338" y="122"/>
                  </a:lnTo>
                  <a:lnTo>
                    <a:pt x="3232" y="100"/>
                  </a:lnTo>
                  <a:lnTo>
                    <a:pt x="3114" y="80"/>
                  </a:lnTo>
                  <a:lnTo>
                    <a:pt x="2984" y="62"/>
                  </a:lnTo>
                  <a:lnTo>
                    <a:pt x="2844" y="46"/>
                  </a:lnTo>
                  <a:lnTo>
                    <a:pt x="2694" y="34"/>
                  </a:lnTo>
                  <a:lnTo>
                    <a:pt x="2534" y="22"/>
                  </a:lnTo>
                  <a:lnTo>
                    <a:pt x="2366" y="12"/>
                  </a:lnTo>
                  <a:lnTo>
                    <a:pt x="2192" y="6"/>
                  </a:lnTo>
                  <a:lnTo>
                    <a:pt x="2010" y="2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638" y="2"/>
                  </a:lnTo>
                  <a:lnTo>
                    <a:pt x="1456" y="6"/>
                  </a:lnTo>
                  <a:lnTo>
                    <a:pt x="1282" y="12"/>
                  </a:lnTo>
                  <a:lnTo>
                    <a:pt x="1114" y="22"/>
                  </a:lnTo>
                  <a:lnTo>
                    <a:pt x="954" y="34"/>
                  </a:lnTo>
                  <a:lnTo>
                    <a:pt x="804" y="46"/>
                  </a:lnTo>
                  <a:lnTo>
                    <a:pt x="664" y="62"/>
                  </a:lnTo>
                  <a:lnTo>
                    <a:pt x="534" y="80"/>
                  </a:lnTo>
                  <a:lnTo>
                    <a:pt x="416" y="100"/>
                  </a:lnTo>
                  <a:lnTo>
                    <a:pt x="312" y="122"/>
                  </a:lnTo>
                  <a:lnTo>
                    <a:pt x="264" y="132"/>
                  </a:lnTo>
                  <a:lnTo>
                    <a:pt x="220" y="144"/>
                  </a:lnTo>
                  <a:lnTo>
                    <a:pt x="180" y="156"/>
                  </a:lnTo>
                  <a:lnTo>
                    <a:pt x="144" y="168"/>
                  </a:lnTo>
                  <a:lnTo>
                    <a:pt x="110" y="182"/>
                  </a:lnTo>
                  <a:lnTo>
                    <a:pt x="82" y="194"/>
                  </a:lnTo>
                  <a:lnTo>
                    <a:pt x="58" y="208"/>
                  </a:lnTo>
                  <a:lnTo>
                    <a:pt x="36" y="220"/>
                  </a:lnTo>
                  <a:lnTo>
                    <a:pt x="20" y="234"/>
                  </a:lnTo>
                  <a:lnTo>
                    <a:pt x="10" y="248"/>
                  </a:lnTo>
                  <a:lnTo>
                    <a:pt x="2" y="26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90"/>
                  </a:lnTo>
                  <a:lnTo>
                    <a:pt x="10" y="304"/>
                  </a:lnTo>
                  <a:lnTo>
                    <a:pt x="20" y="318"/>
                  </a:lnTo>
                  <a:lnTo>
                    <a:pt x="36" y="332"/>
                  </a:lnTo>
                  <a:lnTo>
                    <a:pt x="58" y="346"/>
                  </a:lnTo>
                  <a:lnTo>
                    <a:pt x="82" y="358"/>
                  </a:lnTo>
                  <a:lnTo>
                    <a:pt x="110" y="372"/>
                  </a:lnTo>
                  <a:lnTo>
                    <a:pt x="144" y="384"/>
                  </a:lnTo>
                  <a:lnTo>
                    <a:pt x="180" y="396"/>
                  </a:lnTo>
                  <a:lnTo>
                    <a:pt x="220" y="408"/>
                  </a:lnTo>
                  <a:lnTo>
                    <a:pt x="264" y="420"/>
                  </a:lnTo>
                  <a:lnTo>
                    <a:pt x="312" y="432"/>
                  </a:lnTo>
                  <a:lnTo>
                    <a:pt x="416" y="452"/>
                  </a:lnTo>
                  <a:lnTo>
                    <a:pt x="534" y="472"/>
                  </a:lnTo>
                  <a:lnTo>
                    <a:pt x="664" y="490"/>
                  </a:lnTo>
                  <a:lnTo>
                    <a:pt x="804" y="506"/>
                  </a:lnTo>
                  <a:lnTo>
                    <a:pt x="954" y="520"/>
                  </a:lnTo>
                  <a:lnTo>
                    <a:pt x="1114" y="532"/>
                  </a:lnTo>
                  <a:lnTo>
                    <a:pt x="1282" y="540"/>
                  </a:lnTo>
                  <a:lnTo>
                    <a:pt x="1456" y="548"/>
                  </a:lnTo>
                  <a:lnTo>
                    <a:pt x="1638" y="552"/>
                  </a:lnTo>
                  <a:lnTo>
                    <a:pt x="1824" y="554"/>
                  </a:lnTo>
                  <a:lnTo>
                    <a:pt x="1824" y="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722027" y="1568124"/>
              <a:ext cx="497173" cy="499353"/>
              <a:chOff x="722027" y="1568124"/>
              <a:chExt cx="497173" cy="499353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92" name="Freeform 5"/>
              <p:cNvSpPr>
                <a:spLocks/>
              </p:cNvSpPr>
              <p:nvPr/>
            </p:nvSpPr>
            <p:spPr bwMode="auto">
              <a:xfrm>
                <a:off x="722027" y="1912111"/>
                <a:ext cx="497173" cy="155366"/>
              </a:xfrm>
              <a:custGeom>
                <a:avLst/>
                <a:gdLst>
                  <a:gd name="T0" fmla="*/ 1824 w 3648"/>
                  <a:gd name="T1" fmla="*/ 276 h 1140"/>
                  <a:gd name="T2" fmla="*/ 1456 w 3648"/>
                  <a:gd name="T3" fmla="*/ 272 h 1140"/>
                  <a:gd name="T4" fmla="*/ 1114 w 3648"/>
                  <a:gd name="T5" fmla="*/ 256 h 1140"/>
                  <a:gd name="T6" fmla="*/ 804 w 3648"/>
                  <a:gd name="T7" fmla="*/ 230 h 1140"/>
                  <a:gd name="T8" fmla="*/ 534 w 3648"/>
                  <a:gd name="T9" fmla="*/ 196 h 1140"/>
                  <a:gd name="T10" fmla="*/ 312 w 3648"/>
                  <a:gd name="T11" fmla="*/ 154 h 1140"/>
                  <a:gd name="T12" fmla="*/ 220 w 3648"/>
                  <a:gd name="T13" fmla="*/ 132 h 1140"/>
                  <a:gd name="T14" fmla="*/ 144 w 3648"/>
                  <a:gd name="T15" fmla="*/ 108 h 1140"/>
                  <a:gd name="T16" fmla="*/ 82 w 3648"/>
                  <a:gd name="T17" fmla="*/ 82 h 1140"/>
                  <a:gd name="T18" fmla="*/ 36 w 3648"/>
                  <a:gd name="T19" fmla="*/ 56 h 1140"/>
                  <a:gd name="T20" fmla="*/ 10 w 3648"/>
                  <a:gd name="T21" fmla="*/ 28 h 1140"/>
                  <a:gd name="T22" fmla="*/ 0 w 3648"/>
                  <a:gd name="T23" fmla="*/ 0 h 1140"/>
                  <a:gd name="T24" fmla="*/ 0 w 3648"/>
                  <a:gd name="T25" fmla="*/ 864 h 1140"/>
                  <a:gd name="T26" fmla="*/ 10 w 3648"/>
                  <a:gd name="T27" fmla="*/ 892 h 1140"/>
                  <a:gd name="T28" fmla="*/ 36 w 3648"/>
                  <a:gd name="T29" fmla="*/ 920 h 1140"/>
                  <a:gd name="T30" fmla="*/ 82 w 3648"/>
                  <a:gd name="T31" fmla="*/ 946 h 1140"/>
                  <a:gd name="T32" fmla="*/ 144 w 3648"/>
                  <a:gd name="T33" fmla="*/ 972 h 1140"/>
                  <a:gd name="T34" fmla="*/ 220 w 3648"/>
                  <a:gd name="T35" fmla="*/ 996 h 1140"/>
                  <a:gd name="T36" fmla="*/ 312 w 3648"/>
                  <a:gd name="T37" fmla="*/ 1018 h 1140"/>
                  <a:gd name="T38" fmla="*/ 534 w 3648"/>
                  <a:gd name="T39" fmla="*/ 1058 h 1140"/>
                  <a:gd name="T40" fmla="*/ 804 w 3648"/>
                  <a:gd name="T41" fmla="*/ 1092 h 1140"/>
                  <a:gd name="T42" fmla="*/ 1114 w 3648"/>
                  <a:gd name="T43" fmla="*/ 1118 h 1140"/>
                  <a:gd name="T44" fmla="*/ 1456 w 3648"/>
                  <a:gd name="T45" fmla="*/ 1134 h 1140"/>
                  <a:gd name="T46" fmla="*/ 1824 w 3648"/>
                  <a:gd name="T47" fmla="*/ 1140 h 1140"/>
                  <a:gd name="T48" fmla="*/ 2010 w 3648"/>
                  <a:gd name="T49" fmla="*/ 1138 h 1140"/>
                  <a:gd name="T50" fmla="*/ 2366 w 3648"/>
                  <a:gd name="T51" fmla="*/ 1128 h 1140"/>
                  <a:gd name="T52" fmla="*/ 2694 w 3648"/>
                  <a:gd name="T53" fmla="*/ 1106 h 1140"/>
                  <a:gd name="T54" fmla="*/ 2984 w 3648"/>
                  <a:gd name="T55" fmla="*/ 1076 h 1140"/>
                  <a:gd name="T56" fmla="*/ 3232 w 3648"/>
                  <a:gd name="T57" fmla="*/ 1040 h 1140"/>
                  <a:gd name="T58" fmla="*/ 3384 w 3648"/>
                  <a:gd name="T59" fmla="*/ 1006 h 1140"/>
                  <a:gd name="T60" fmla="*/ 3468 w 3648"/>
                  <a:gd name="T61" fmla="*/ 984 h 1140"/>
                  <a:gd name="T62" fmla="*/ 3538 w 3648"/>
                  <a:gd name="T63" fmla="*/ 958 h 1140"/>
                  <a:gd name="T64" fmla="*/ 3592 w 3648"/>
                  <a:gd name="T65" fmla="*/ 932 h 1140"/>
                  <a:gd name="T66" fmla="*/ 3628 w 3648"/>
                  <a:gd name="T67" fmla="*/ 906 h 1140"/>
                  <a:gd name="T68" fmla="*/ 3646 w 3648"/>
                  <a:gd name="T69" fmla="*/ 878 h 1140"/>
                  <a:gd name="T70" fmla="*/ 3648 w 3648"/>
                  <a:gd name="T71" fmla="*/ 0 h 1140"/>
                  <a:gd name="T72" fmla="*/ 3646 w 3648"/>
                  <a:gd name="T73" fmla="*/ 14 h 1140"/>
                  <a:gd name="T74" fmla="*/ 3628 w 3648"/>
                  <a:gd name="T75" fmla="*/ 42 h 1140"/>
                  <a:gd name="T76" fmla="*/ 3592 w 3648"/>
                  <a:gd name="T77" fmla="*/ 70 h 1140"/>
                  <a:gd name="T78" fmla="*/ 3538 w 3648"/>
                  <a:gd name="T79" fmla="*/ 96 h 1140"/>
                  <a:gd name="T80" fmla="*/ 3468 w 3648"/>
                  <a:gd name="T81" fmla="*/ 120 h 1140"/>
                  <a:gd name="T82" fmla="*/ 3384 w 3648"/>
                  <a:gd name="T83" fmla="*/ 144 h 1140"/>
                  <a:gd name="T84" fmla="*/ 3232 w 3648"/>
                  <a:gd name="T85" fmla="*/ 176 h 1140"/>
                  <a:gd name="T86" fmla="*/ 2984 w 3648"/>
                  <a:gd name="T87" fmla="*/ 214 h 1140"/>
                  <a:gd name="T88" fmla="*/ 2694 w 3648"/>
                  <a:gd name="T89" fmla="*/ 244 h 1140"/>
                  <a:gd name="T90" fmla="*/ 2366 w 3648"/>
                  <a:gd name="T91" fmla="*/ 264 h 1140"/>
                  <a:gd name="T92" fmla="*/ 2010 w 3648"/>
                  <a:gd name="T93" fmla="*/ 276 h 1140"/>
                  <a:gd name="T94" fmla="*/ 1824 w 3648"/>
                  <a:gd name="T95" fmla="*/ 276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48" h="1140">
                    <a:moveTo>
                      <a:pt x="1824" y="276"/>
                    </a:moveTo>
                    <a:lnTo>
                      <a:pt x="1824" y="276"/>
                    </a:lnTo>
                    <a:lnTo>
                      <a:pt x="1638" y="276"/>
                    </a:lnTo>
                    <a:lnTo>
                      <a:pt x="1456" y="272"/>
                    </a:lnTo>
                    <a:lnTo>
                      <a:pt x="1282" y="264"/>
                    </a:lnTo>
                    <a:lnTo>
                      <a:pt x="1114" y="256"/>
                    </a:lnTo>
                    <a:lnTo>
                      <a:pt x="954" y="244"/>
                    </a:lnTo>
                    <a:lnTo>
                      <a:pt x="804" y="230"/>
                    </a:lnTo>
                    <a:lnTo>
                      <a:pt x="664" y="214"/>
                    </a:lnTo>
                    <a:lnTo>
                      <a:pt x="534" y="196"/>
                    </a:lnTo>
                    <a:lnTo>
                      <a:pt x="416" y="176"/>
                    </a:lnTo>
                    <a:lnTo>
                      <a:pt x="312" y="154"/>
                    </a:lnTo>
                    <a:lnTo>
                      <a:pt x="264" y="144"/>
                    </a:lnTo>
                    <a:lnTo>
                      <a:pt x="220" y="132"/>
                    </a:lnTo>
                    <a:lnTo>
                      <a:pt x="180" y="120"/>
                    </a:lnTo>
                    <a:lnTo>
                      <a:pt x="144" y="108"/>
                    </a:lnTo>
                    <a:lnTo>
                      <a:pt x="110" y="96"/>
                    </a:lnTo>
                    <a:lnTo>
                      <a:pt x="82" y="82"/>
                    </a:lnTo>
                    <a:lnTo>
                      <a:pt x="58" y="70"/>
                    </a:lnTo>
                    <a:lnTo>
                      <a:pt x="36" y="56"/>
                    </a:lnTo>
                    <a:lnTo>
                      <a:pt x="20" y="42"/>
                    </a:lnTo>
                    <a:lnTo>
                      <a:pt x="10" y="28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2" y="878"/>
                    </a:lnTo>
                    <a:lnTo>
                      <a:pt x="10" y="892"/>
                    </a:lnTo>
                    <a:lnTo>
                      <a:pt x="20" y="906"/>
                    </a:lnTo>
                    <a:lnTo>
                      <a:pt x="36" y="920"/>
                    </a:lnTo>
                    <a:lnTo>
                      <a:pt x="58" y="932"/>
                    </a:lnTo>
                    <a:lnTo>
                      <a:pt x="82" y="946"/>
                    </a:lnTo>
                    <a:lnTo>
                      <a:pt x="110" y="958"/>
                    </a:lnTo>
                    <a:lnTo>
                      <a:pt x="144" y="972"/>
                    </a:lnTo>
                    <a:lnTo>
                      <a:pt x="180" y="984"/>
                    </a:lnTo>
                    <a:lnTo>
                      <a:pt x="220" y="996"/>
                    </a:lnTo>
                    <a:lnTo>
                      <a:pt x="264" y="1006"/>
                    </a:lnTo>
                    <a:lnTo>
                      <a:pt x="312" y="1018"/>
                    </a:lnTo>
                    <a:lnTo>
                      <a:pt x="416" y="1040"/>
                    </a:lnTo>
                    <a:lnTo>
                      <a:pt x="534" y="1058"/>
                    </a:lnTo>
                    <a:lnTo>
                      <a:pt x="664" y="1076"/>
                    </a:lnTo>
                    <a:lnTo>
                      <a:pt x="804" y="1092"/>
                    </a:lnTo>
                    <a:lnTo>
                      <a:pt x="954" y="1106"/>
                    </a:lnTo>
                    <a:lnTo>
                      <a:pt x="1114" y="1118"/>
                    </a:lnTo>
                    <a:lnTo>
                      <a:pt x="1282" y="1128"/>
                    </a:lnTo>
                    <a:lnTo>
                      <a:pt x="1456" y="1134"/>
                    </a:lnTo>
                    <a:lnTo>
                      <a:pt x="1638" y="1138"/>
                    </a:lnTo>
                    <a:lnTo>
                      <a:pt x="1824" y="1140"/>
                    </a:lnTo>
                    <a:lnTo>
                      <a:pt x="1824" y="1140"/>
                    </a:lnTo>
                    <a:lnTo>
                      <a:pt x="2010" y="1138"/>
                    </a:lnTo>
                    <a:lnTo>
                      <a:pt x="2192" y="1134"/>
                    </a:lnTo>
                    <a:lnTo>
                      <a:pt x="2366" y="1128"/>
                    </a:lnTo>
                    <a:lnTo>
                      <a:pt x="2534" y="1118"/>
                    </a:lnTo>
                    <a:lnTo>
                      <a:pt x="2694" y="1106"/>
                    </a:lnTo>
                    <a:lnTo>
                      <a:pt x="2844" y="1092"/>
                    </a:lnTo>
                    <a:lnTo>
                      <a:pt x="2984" y="1076"/>
                    </a:lnTo>
                    <a:lnTo>
                      <a:pt x="3114" y="1058"/>
                    </a:lnTo>
                    <a:lnTo>
                      <a:pt x="3232" y="1040"/>
                    </a:lnTo>
                    <a:lnTo>
                      <a:pt x="3338" y="1018"/>
                    </a:lnTo>
                    <a:lnTo>
                      <a:pt x="3384" y="1006"/>
                    </a:lnTo>
                    <a:lnTo>
                      <a:pt x="3428" y="996"/>
                    </a:lnTo>
                    <a:lnTo>
                      <a:pt x="3468" y="984"/>
                    </a:lnTo>
                    <a:lnTo>
                      <a:pt x="3506" y="972"/>
                    </a:lnTo>
                    <a:lnTo>
                      <a:pt x="3538" y="958"/>
                    </a:lnTo>
                    <a:lnTo>
                      <a:pt x="3566" y="946"/>
                    </a:lnTo>
                    <a:lnTo>
                      <a:pt x="3592" y="932"/>
                    </a:lnTo>
                    <a:lnTo>
                      <a:pt x="3612" y="920"/>
                    </a:lnTo>
                    <a:lnTo>
                      <a:pt x="3628" y="906"/>
                    </a:lnTo>
                    <a:lnTo>
                      <a:pt x="3640" y="892"/>
                    </a:lnTo>
                    <a:lnTo>
                      <a:pt x="3646" y="878"/>
                    </a:lnTo>
                    <a:lnTo>
                      <a:pt x="3648" y="864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6" y="14"/>
                    </a:lnTo>
                    <a:lnTo>
                      <a:pt x="3640" y="28"/>
                    </a:lnTo>
                    <a:lnTo>
                      <a:pt x="3628" y="42"/>
                    </a:lnTo>
                    <a:lnTo>
                      <a:pt x="3612" y="56"/>
                    </a:lnTo>
                    <a:lnTo>
                      <a:pt x="3592" y="70"/>
                    </a:lnTo>
                    <a:lnTo>
                      <a:pt x="3566" y="82"/>
                    </a:lnTo>
                    <a:lnTo>
                      <a:pt x="3538" y="96"/>
                    </a:lnTo>
                    <a:lnTo>
                      <a:pt x="3506" y="108"/>
                    </a:lnTo>
                    <a:lnTo>
                      <a:pt x="3468" y="120"/>
                    </a:lnTo>
                    <a:lnTo>
                      <a:pt x="3428" y="132"/>
                    </a:lnTo>
                    <a:lnTo>
                      <a:pt x="3384" y="144"/>
                    </a:lnTo>
                    <a:lnTo>
                      <a:pt x="3338" y="154"/>
                    </a:lnTo>
                    <a:lnTo>
                      <a:pt x="3232" y="176"/>
                    </a:lnTo>
                    <a:lnTo>
                      <a:pt x="3114" y="196"/>
                    </a:lnTo>
                    <a:lnTo>
                      <a:pt x="2984" y="214"/>
                    </a:lnTo>
                    <a:lnTo>
                      <a:pt x="2844" y="230"/>
                    </a:lnTo>
                    <a:lnTo>
                      <a:pt x="2694" y="244"/>
                    </a:lnTo>
                    <a:lnTo>
                      <a:pt x="2534" y="256"/>
                    </a:lnTo>
                    <a:lnTo>
                      <a:pt x="2366" y="264"/>
                    </a:lnTo>
                    <a:lnTo>
                      <a:pt x="2192" y="272"/>
                    </a:lnTo>
                    <a:lnTo>
                      <a:pt x="2010" y="276"/>
                    </a:lnTo>
                    <a:lnTo>
                      <a:pt x="1824" y="276"/>
                    </a:lnTo>
                    <a:lnTo>
                      <a:pt x="1824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722027" y="1740117"/>
                <a:ext cx="497173" cy="155366"/>
              </a:xfrm>
              <a:custGeom>
                <a:avLst/>
                <a:gdLst>
                  <a:gd name="T0" fmla="*/ 1824 w 3648"/>
                  <a:gd name="T1" fmla="*/ 278 h 1140"/>
                  <a:gd name="T2" fmla="*/ 1456 w 3648"/>
                  <a:gd name="T3" fmla="*/ 272 h 1140"/>
                  <a:gd name="T4" fmla="*/ 1114 w 3648"/>
                  <a:gd name="T5" fmla="*/ 256 h 1140"/>
                  <a:gd name="T6" fmla="*/ 804 w 3648"/>
                  <a:gd name="T7" fmla="*/ 230 h 1140"/>
                  <a:gd name="T8" fmla="*/ 534 w 3648"/>
                  <a:gd name="T9" fmla="*/ 196 h 1140"/>
                  <a:gd name="T10" fmla="*/ 312 w 3648"/>
                  <a:gd name="T11" fmla="*/ 156 h 1140"/>
                  <a:gd name="T12" fmla="*/ 220 w 3648"/>
                  <a:gd name="T13" fmla="*/ 132 h 1140"/>
                  <a:gd name="T14" fmla="*/ 144 w 3648"/>
                  <a:gd name="T15" fmla="*/ 108 h 1140"/>
                  <a:gd name="T16" fmla="*/ 82 w 3648"/>
                  <a:gd name="T17" fmla="*/ 82 h 1140"/>
                  <a:gd name="T18" fmla="*/ 36 w 3648"/>
                  <a:gd name="T19" fmla="*/ 56 h 1140"/>
                  <a:gd name="T20" fmla="*/ 10 w 3648"/>
                  <a:gd name="T21" fmla="*/ 28 h 1140"/>
                  <a:gd name="T22" fmla="*/ 0 w 3648"/>
                  <a:gd name="T23" fmla="*/ 0 h 1140"/>
                  <a:gd name="T24" fmla="*/ 0 w 3648"/>
                  <a:gd name="T25" fmla="*/ 864 h 1140"/>
                  <a:gd name="T26" fmla="*/ 10 w 3648"/>
                  <a:gd name="T27" fmla="*/ 892 h 1140"/>
                  <a:gd name="T28" fmla="*/ 36 w 3648"/>
                  <a:gd name="T29" fmla="*/ 920 h 1140"/>
                  <a:gd name="T30" fmla="*/ 82 w 3648"/>
                  <a:gd name="T31" fmla="*/ 946 h 1140"/>
                  <a:gd name="T32" fmla="*/ 144 w 3648"/>
                  <a:gd name="T33" fmla="*/ 972 h 1140"/>
                  <a:gd name="T34" fmla="*/ 220 w 3648"/>
                  <a:gd name="T35" fmla="*/ 996 h 1140"/>
                  <a:gd name="T36" fmla="*/ 312 w 3648"/>
                  <a:gd name="T37" fmla="*/ 1018 h 1140"/>
                  <a:gd name="T38" fmla="*/ 534 w 3648"/>
                  <a:gd name="T39" fmla="*/ 1060 h 1140"/>
                  <a:gd name="T40" fmla="*/ 804 w 3648"/>
                  <a:gd name="T41" fmla="*/ 1094 h 1140"/>
                  <a:gd name="T42" fmla="*/ 1114 w 3648"/>
                  <a:gd name="T43" fmla="*/ 1118 h 1140"/>
                  <a:gd name="T44" fmla="*/ 1456 w 3648"/>
                  <a:gd name="T45" fmla="*/ 1134 h 1140"/>
                  <a:gd name="T46" fmla="*/ 1824 w 3648"/>
                  <a:gd name="T47" fmla="*/ 1140 h 1140"/>
                  <a:gd name="T48" fmla="*/ 2010 w 3648"/>
                  <a:gd name="T49" fmla="*/ 1138 h 1140"/>
                  <a:gd name="T50" fmla="*/ 2366 w 3648"/>
                  <a:gd name="T51" fmla="*/ 1128 h 1140"/>
                  <a:gd name="T52" fmla="*/ 2694 w 3648"/>
                  <a:gd name="T53" fmla="*/ 1106 h 1140"/>
                  <a:gd name="T54" fmla="*/ 2984 w 3648"/>
                  <a:gd name="T55" fmla="*/ 1078 h 1140"/>
                  <a:gd name="T56" fmla="*/ 3232 w 3648"/>
                  <a:gd name="T57" fmla="*/ 1040 h 1140"/>
                  <a:gd name="T58" fmla="*/ 3384 w 3648"/>
                  <a:gd name="T59" fmla="*/ 1008 h 1140"/>
                  <a:gd name="T60" fmla="*/ 3468 w 3648"/>
                  <a:gd name="T61" fmla="*/ 984 h 1140"/>
                  <a:gd name="T62" fmla="*/ 3538 w 3648"/>
                  <a:gd name="T63" fmla="*/ 958 h 1140"/>
                  <a:gd name="T64" fmla="*/ 3592 w 3648"/>
                  <a:gd name="T65" fmla="*/ 932 h 1140"/>
                  <a:gd name="T66" fmla="*/ 3628 w 3648"/>
                  <a:gd name="T67" fmla="*/ 906 h 1140"/>
                  <a:gd name="T68" fmla="*/ 3646 w 3648"/>
                  <a:gd name="T69" fmla="*/ 878 h 1140"/>
                  <a:gd name="T70" fmla="*/ 3648 w 3648"/>
                  <a:gd name="T71" fmla="*/ 0 h 1140"/>
                  <a:gd name="T72" fmla="*/ 3646 w 3648"/>
                  <a:gd name="T73" fmla="*/ 14 h 1140"/>
                  <a:gd name="T74" fmla="*/ 3628 w 3648"/>
                  <a:gd name="T75" fmla="*/ 42 h 1140"/>
                  <a:gd name="T76" fmla="*/ 3592 w 3648"/>
                  <a:gd name="T77" fmla="*/ 70 h 1140"/>
                  <a:gd name="T78" fmla="*/ 3538 w 3648"/>
                  <a:gd name="T79" fmla="*/ 96 h 1140"/>
                  <a:gd name="T80" fmla="*/ 3468 w 3648"/>
                  <a:gd name="T81" fmla="*/ 120 h 1140"/>
                  <a:gd name="T82" fmla="*/ 3384 w 3648"/>
                  <a:gd name="T83" fmla="*/ 144 h 1140"/>
                  <a:gd name="T84" fmla="*/ 3232 w 3648"/>
                  <a:gd name="T85" fmla="*/ 176 h 1140"/>
                  <a:gd name="T86" fmla="*/ 2984 w 3648"/>
                  <a:gd name="T87" fmla="*/ 214 h 1140"/>
                  <a:gd name="T88" fmla="*/ 2694 w 3648"/>
                  <a:gd name="T89" fmla="*/ 244 h 1140"/>
                  <a:gd name="T90" fmla="*/ 2366 w 3648"/>
                  <a:gd name="T91" fmla="*/ 264 h 1140"/>
                  <a:gd name="T92" fmla="*/ 2010 w 3648"/>
                  <a:gd name="T93" fmla="*/ 276 h 1140"/>
                  <a:gd name="T94" fmla="*/ 1824 w 3648"/>
                  <a:gd name="T95" fmla="*/ 278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48" h="1140">
                    <a:moveTo>
                      <a:pt x="1824" y="278"/>
                    </a:moveTo>
                    <a:lnTo>
                      <a:pt x="1824" y="278"/>
                    </a:lnTo>
                    <a:lnTo>
                      <a:pt x="1638" y="276"/>
                    </a:lnTo>
                    <a:lnTo>
                      <a:pt x="1456" y="272"/>
                    </a:lnTo>
                    <a:lnTo>
                      <a:pt x="1282" y="264"/>
                    </a:lnTo>
                    <a:lnTo>
                      <a:pt x="1114" y="256"/>
                    </a:lnTo>
                    <a:lnTo>
                      <a:pt x="954" y="244"/>
                    </a:lnTo>
                    <a:lnTo>
                      <a:pt x="804" y="230"/>
                    </a:lnTo>
                    <a:lnTo>
                      <a:pt x="664" y="214"/>
                    </a:lnTo>
                    <a:lnTo>
                      <a:pt x="534" y="196"/>
                    </a:lnTo>
                    <a:lnTo>
                      <a:pt x="416" y="176"/>
                    </a:lnTo>
                    <a:lnTo>
                      <a:pt x="312" y="156"/>
                    </a:lnTo>
                    <a:lnTo>
                      <a:pt x="264" y="144"/>
                    </a:lnTo>
                    <a:lnTo>
                      <a:pt x="220" y="132"/>
                    </a:lnTo>
                    <a:lnTo>
                      <a:pt x="180" y="120"/>
                    </a:lnTo>
                    <a:lnTo>
                      <a:pt x="144" y="108"/>
                    </a:lnTo>
                    <a:lnTo>
                      <a:pt x="110" y="96"/>
                    </a:lnTo>
                    <a:lnTo>
                      <a:pt x="82" y="82"/>
                    </a:lnTo>
                    <a:lnTo>
                      <a:pt x="58" y="70"/>
                    </a:lnTo>
                    <a:lnTo>
                      <a:pt x="36" y="56"/>
                    </a:lnTo>
                    <a:lnTo>
                      <a:pt x="20" y="42"/>
                    </a:lnTo>
                    <a:lnTo>
                      <a:pt x="10" y="28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2" y="878"/>
                    </a:lnTo>
                    <a:lnTo>
                      <a:pt x="10" y="892"/>
                    </a:lnTo>
                    <a:lnTo>
                      <a:pt x="20" y="906"/>
                    </a:lnTo>
                    <a:lnTo>
                      <a:pt x="36" y="920"/>
                    </a:lnTo>
                    <a:lnTo>
                      <a:pt x="58" y="932"/>
                    </a:lnTo>
                    <a:lnTo>
                      <a:pt x="82" y="946"/>
                    </a:lnTo>
                    <a:lnTo>
                      <a:pt x="110" y="958"/>
                    </a:lnTo>
                    <a:lnTo>
                      <a:pt x="144" y="972"/>
                    </a:lnTo>
                    <a:lnTo>
                      <a:pt x="180" y="984"/>
                    </a:lnTo>
                    <a:lnTo>
                      <a:pt x="220" y="996"/>
                    </a:lnTo>
                    <a:lnTo>
                      <a:pt x="264" y="1008"/>
                    </a:lnTo>
                    <a:lnTo>
                      <a:pt x="312" y="1018"/>
                    </a:lnTo>
                    <a:lnTo>
                      <a:pt x="416" y="1040"/>
                    </a:lnTo>
                    <a:lnTo>
                      <a:pt x="534" y="1060"/>
                    </a:lnTo>
                    <a:lnTo>
                      <a:pt x="664" y="1078"/>
                    </a:lnTo>
                    <a:lnTo>
                      <a:pt x="804" y="1094"/>
                    </a:lnTo>
                    <a:lnTo>
                      <a:pt x="954" y="1106"/>
                    </a:lnTo>
                    <a:lnTo>
                      <a:pt x="1114" y="1118"/>
                    </a:lnTo>
                    <a:lnTo>
                      <a:pt x="1282" y="1128"/>
                    </a:lnTo>
                    <a:lnTo>
                      <a:pt x="1456" y="1134"/>
                    </a:lnTo>
                    <a:lnTo>
                      <a:pt x="1638" y="1138"/>
                    </a:lnTo>
                    <a:lnTo>
                      <a:pt x="1824" y="1140"/>
                    </a:lnTo>
                    <a:lnTo>
                      <a:pt x="1824" y="1140"/>
                    </a:lnTo>
                    <a:lnTo>
                      <a:pt x="2010" y="1138"/>
                    </a:lnTo>
                    <a:lnTo>
                      <a:pt x="2192" y="1134"/>
                    </a:lnTo>
                    <a:lnTo>
                      <a:pt x="2366" y="1128"/>
                    </a:lnTo>
                    <a:lnTo>
                      <a:pt x="2534" y="1118"/>
                    </a:lnTo>
                    <a:lnTo>
                      <a:pt x="2694" y="1106"/>
                    </a:lnTo>
                    <a:lnTo>
                      <a:pt x="2844" y="1094"/>
                    </a:lnTo>
                    <a:lnTo>
                      <a:pt x="2984" y="1078"/>
                    </a:lnTo>
                    <a:lnTo>
                      <a:pt x="3114" y="1060"/>
                    </a:lnTo>
                    <a:lnTo>
                      <a:pt x="3232" y="1040"/>
                    </a:lnTo>
                    <a:lnTo>
                      <a:pt x="3338" y="1018"/>
                    </a:lnTo>
                    <a:lnTo>
                      <a:pt x="3384" y="1008"/>
                    </a:lnTo>
                    <a:lnTo>
                      <a:pt x="3428" y="996"/>
                    </a:lnTo>
                    <a:lnTo>
                      <a:pt x="3468" y="984"/>
                    </a:lnTo>
                    <a:lnTo>
                      <a:pt x="3506" y="972"/>
                    </a:lnTo>
                    <a:lnTo>
                      <a:pt x="3538" y="958"/>
                    </a:lnTo>
                    <a:lnTo>
                      <a:pt x="3566" y="946"/>
                    </a:lnTo>
                    <a:lnTo>
                      <a:pt x="3592" y="932"/>
                    </a:lnTo>
                    <a:lnTo>
                      <a:pt x="3612" y="920"/>
                    </a:lnTo>
                    <a:lnTo>
                      <a:pt x="3628" y="906"/>
                    </a:lnTo>
                    <a:lnTo>
                      <a:pt x="3640" y="892"/>
                    </a:lnTo>
                    <a:lnTo>
                      <a:pt x="3646" y="878"/>
                    </a:lnTo>
                    <a:lnTo>
                      <a:pt x="3648" y="864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6" y="14"/>
                    </a:lnTo>
                    <a:lnTo>
                      <a:pt x="3640" y="28"/>
                    </a:lnTo>
                    <a:lnTo>
                      <a:pt x="3628" y="42"/>
                    </a:lnTo>
                    <a:lnTo>
                      <a:pt x="3612" y="56"/>
                    </a:lnTo>
                    <a:lnTo>
                      <a:pt x="3592" y="70"/>
                    </a:lnTo>
                    <a:lnTo>
                      <a:pt x="3566" y="82"/>
                    </a:lnTo>
                    <a:lnTo>
                      <a:pt x="3538" y="96"/>
                    </a:lnTo>
                    <a:lnTo>
                      <a:pt x="3506" y="108"/>
                    </a:lnTo>
                    <a:lnTo>
                      <a:pt x="3468" y="120"/>
                    </a:lnTo>
                    <a:lnTo>
                      <a:pt x="3428" y="132"/>
                    </a:lnTo>
                    <a:lnTo>
                      <a:pt x="3384" y="144"/>
                    </a:lnTo>
                    <a:lnTo>
                      <a:pt x="3338" y="156"/>
                    </a:lnTo>
                    <a:lnTo>
                      <a:pt x="3232" y="176"/>
                    </a:lnTo>
                    <a:lnTo>
                      <a:pt x="3114" y="196"/>
                    </a:lnTo>
                    <a:lnTo>
                      <a:pt x="2984" y="214"/>
                    </a:lnTo>
                    <a:lnTo>
                      <a:pt x="2844" y="230"/>
                    </a:lnTo>
                    <a:lnTo>
                      <a:pt x="2694" y="244"/>
                    </a:lnTo>
                    <a:lnTo>
                      <a:pt x="2534" y="256"/>
                    </a:lnTo>
                    <a:lnTo>
                      <a:pt x="2366" y="264"/>
                    </a:lnTo>
                    <a:lnTo>
                      <a:pt x="2192" y="272"/>
                    </a:lnTo>
                    <a:lnTo>
                      <a:pt x="2010" y="276"/>
                    </a:lnTo>
                    <a:lnTo>
                      <a:pt x="1824" y="278"/>
                    </a:lnTo>
                    <a:lnTo>
                      <a:pt x="1824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722027" y="1568124"/>
                <a:ext cx="497173" cy="155366"/>
              </a:xfrm>
              <a:custGeom>
                <a:avLst/>
                <a:gdLst>
                  <a:gd name="T0" fmla="*/ 1824 w 3648"/>
                  <a:gd name="T1" fmla="*/ 278 h 1140"/>
                  <a:gd name="T2" fmla="*/ 1456 w 3648"/>
                  <a:gd name="T3" fmla="*/ 272 h 1140"/>
                  <a:gd name="T4" fmla="*/ 1114 w 3648"/>
                  <a:gd name="T5" fmla="*/ 256 h 1140"/>
                  <a:gd name="T6" fmla="*/ 804 w 3648"/>
                  <a:gd name="T7" fmla="*/ 230 h 1140"/>
                  <a:gd name="T8" fmla="*/ 534 w 3648"/>
                  <a:gd name="T9" fmla="*/ 196 h 1140"/>
                  <a:gd name="T10" fmla="*/ 312 w 3648"/>
                  <a:gd name="T11" fmla="*/ 156 h 1140"/>
                  <a:gd name="T12" fmla="*/ 220 w 3648"/>
                  <a:gd name="T13" fmla="*/ 132 h 1140"/>
                  <a:gd name="T14" fmla="*/ 144 w 3648"/>
                  <a:gd name="T15" fmla="*/ 108 h 1140"/>
                  <a:gd name="T16" fmla="*/ 82 w 3648"/>
                  <a:gd name="T17" fmla="*/ 82 h 1140"/>
                  <a:gd name="T18" fmla="*/ 36 w 3648"/>
                  <a:gd name="T19" fmla="*/ 56 h 1140"/>
                  <a:gd name="T20" fmla="*/ 10 w 3648"/>
                  <a:gd name="T21" fmla="*/ 28 h 1140"/>
                  <a:gd name="T22" fmla="*/ 0 w 3648"/>
                  <a:gd name="T23" fmla="*/ 0 h 1140"/>
                  <a:gd name="T24" fmla="*/ 0 w 3648"/>
                  <a:gd name="T25" fmla="*/ 864 h 1140"/>
                  <a:gd name="T26" fmla="*/ 10 w 3648"/>
                  <a:gd name="T27" fmla="*/ 892 h 1140"/>
                  <a:gd name="T28" fmla="*/ 36 w 3648"/>
                  <a:gd name="T29" fmla="*/ 920 h 1140"/>
                  <a:gd name="T30" fmla="*/ 82 w 3648"/>
                  <a:gd name="T31" fmla="*/ 946 h 1140"/>
                  <a:gd name="T32" fmla="*/ 144 w 3648"/>
                  <a:gd name="T33" fmla="*/ 972 h 1140"/>
                  <a:gd name="T34" fmla="*/ 220 w 3648"/>
                  <a:gd name="T35" fmla="*/ 996 h 1140"/>
                  <a:gd name="T36" fmla="*/ 312 w 3648"/>
                  <a:gd name="T37" fmla="*/ 1018 h 1140"/>
                  <a:gd name="T38" fmla="*/ 534 w 3648"/>
                  <a:gd name="T39" fmla="*/ 1060 h 1140"/>
                  <a:gd name="T40" fmla="*/ 804 w 3648"/>
                  <a:gd name="T41" fmla="*/ 1094 h 1140"/>
                  <a:gd name="T42" fmla="*/ 1114 w 3648"/>
                  <a:gd name="T43" fmla="*/ 1118 h 1140"/>
                  <a:gd name="T44" fmla="*/ 1456 w 3648"/>
                  <a:gd name="T45" fmla="*/ 1136 h 1140"/>
                  <a:gd name="T46" fmla="*/ 1824 w 3648"/>
                  <a:gd name="T47" fmla="*/ 1140 h 1140"/>
                  <a:gd name="T48" fmla="*/ 2010 w 3648"/>
                  <a:gd name="T49" fmla="*/ 1140 h 1140"/>
                  <a:gd name="T50" fmla="*/ 2366 w 3648"/>
                  <a:gd name="T51" fmla="*/ 1128 h 1140"/>
                  <a:gd name="T52" fmla="*/ 2694 w 3648"/>
                  <a:gd name="T53" fmla="*/ 1108 h 1140"/>
                  <a:gd name="T54" fmla="*/ 2984 w 3648"/>
                  <a:gd name="T55" fmla="*/ 1078 h 1140"/>
                  <a:gd name="T56" fmla="*/ 3232 w 3648"/>
                  <a:gd name="T57" fmla="*/ 1040 h 1140"/>
                  <a:gd name="T58" fmla="*/ 3384 w 3648"/>
                  <a:gd name="T59" fmla="*/ 1008 h 1140"/>
                  <a:gd name="T60" fmla="*/ 3468 w 3648"/>
                  <a:gd name="T61" fmla="*/ 984 h 1140"/>
                  <a:gd name="T62" fmla="*/ 3538 w 3648"/>
                  <a:gd name="T63" fmla="*/ 960 h 1140"/>
                  <a:gd name="T64" fmla="*/ 3592 w 3648"/>
                  <a:gd name="T65" fmla="*/ 934 h 1140"/>
                  <a:gd name="T66" fmla="*/ 3628 w 3648"/>
                  <a:gd name="T67" fmla="*/ 906 h 1140"/>
                  <a:gd name="T68" fmla="*/ 3646 w 3648"/>
                  <a:gd name="T69" fmla="*/ 878 h 1140"/>
                  <a:gd name="T70" fmla="*/ 3648 w 3648"/>
                  <a:gd name="T71" fmla="*/ 0 h 1140"/>
                  <a:gd name="T72" fmla="*/ 3646 w 3648"/>
                  <a:gd name="T73" fmla="*/ 14 h 1140"/>
                  <a:gd name="T74" fmla="*/ 3628 w 3648"/>
                  <a:gd name="T75" fmla="*/ 42 h 1140"/>
                  <a:gd name="T76" fmla="*/ 3592 w 3648"/>
                  <a:gd name="T77" fmla="*/ 70 h 1140"/>
                  <a:gd name="T78" fmla="*/ 3538 w 3648"/>
                  <a:gd name="T79" fmla="*/ 96 h 1140"/>
                  <a:gd name="T80" fmla="*/ 3468 w 3648"/>
                  <a:gd name="T81" fmla="*/ 120 h 1140"/>
                  <a:gd name="T82" fmla="*/ 3384 w 3648"/>
                  <a:gd name="T83" fmla="*/ 144 h 1140"/>
                  <a:gd name="T84" fmla="*/ 3232 w 3648"/>
                  <a:gd name="T85" fmla="*/ 176 h 1140"/>
                  <a:gd name="T86" fmla="*/ 2984 w 3648"/>
                  <a:gd name="T87" fmla="*/ 214 h 1140"/>
                  <a:gd name="T88" fmla="*/ 2694 w 3648"/>
                  <a:gd name="T89" fmla="*/ 244 h 1140"/>
                  <a:gd name="T90" fmla="*/ 2366 w 3648"/>
                  <a:gd name="T91" fmla="*/ 264 h 1140"/>
                  <a:gd name="T92" fmla="*/ 2010 w 3648"/>
                  <a:gd name="T93" fmla="*/ 276 h 1140"/>
                  <a:gd name="T94" fmla="*/ 1824 w 3648"/>
                  <a:gd name="T95" fmla="*/ 278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48" h="1140">
                    <a:moveTo>
                      <a:pt x="1824" y="278"/>
                    </a:moveTo>
                    <a:lnTo>
                      <a:pt x="1824" y="278"/>
                    </a:lnTo>
                    <a:lnTo>
                      <a:pt x="1638" y="276"/>
                    </a:lnTo>
                    <a:lnTo>
                      <a:pt x="1456" y="272"/>
                    </a:lnTo>
                    <a:lnTo>
                      <a:pt x="1282" y="264"/>
                    </a:lnTo>
                    <a:lnTo>
                      <a:pt x="1114" y="256"/>
                    </a:lnTo>
                    <a:lnTo>
                      <a:pt x="954" y="244"/>
                    </a:lnTo>
                    <a:lnTo>
                      <a:pt x="804" y="230"/>
                    </a:lnTo>
                    <a:lnTo>
                      <a:pt x="664" y="214"/>
                    </a:lnTo>
                    <a:lnTo>
                      <a:pt x="534" y="196"/>
                    </a:lnTo>
                    <a:lnTo>
                      <a:pt x="416" y="176"/>
                    </a:lnTo>
                    <a:lnTo>
                      <a:pt x="312" y="156"/>
                    </a:lnTo>
                    <a:lnTo>
                      <a:pt x="264" y="144"/>
                    </a:lnTo>
                    <a:lnTo>
                      <a:pt x="220" y="132"/>
                    </a:lnTo>
                    <a:lnTo>
                      <a:pt x="180" y="120"/>
                    </a:lnTo>
                    <a:lnTo>
                      <a:pt x="144" y="108"/>
                    </a:lnTo>
                    <a:lnTo>
                      <a:pt x="110" y="96"/>
                    </a:lnTo>
                    <a:lnTo>
                      <a:pt x="82" y="82"/>
                    </a:lnTo>
                    <a:lnTo>
                      <a:pt x="58" y="70"/>
                    </a:lnTo>
                    <a:lnTo>
                      <a:pt x="36" y="56"/>
                    </a:lnTo>
                    <a:lnTo>
                      <a:pt x="20" y="42"/>
                    </a:lnTo>
                    <a:lnTo>
                      <a:pt x="10" y="28"/>
                    </a:lnTo>
                    <a:lnTo>
                      <a:pt x="2" y="14"/>
                    </a:lnTo>
                    <a:lnTo>
                      <a:pt x="0" y="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2" y="878"/>
                    </a:lnTo>
                    <a:lnTo>
                      <a:pt x="10" y="892"/>
                    </a:lnTo>
                    <a:lnTo>
                      <a:pt x="20" y="906"/>
                    </a:lnTo>
                    <a:lnTo>
                      <a:pt x="36" y="920"/>
                    </a:lnTo>
                    <a:lnTo>
                      <a:pt x="58" y="934"/>
                    </a:lnTo>
                    <a:lnTo>
                      <a:pt x="82" y="946"/>
                    </a:lnTo>
                    <a:lnTo>
                      <a:pt x="110" y="960"/>
                    </a:lnTo>
                    <a:lnTo>
                      <a:pt x="144" y="972"/>
                    </a:lnTo>
                    <a:lnTo>
                      <a:pt x="180" y="984"/>
                    </a:lnTo>
                    <a:lnTo>
                      <a:pt x="220" y="996"/>
                    </a:lnTo>
                    <a:lnTo>
                      <a:pt x="264" y="1008"/>
                    </a:lnTo>
                    <a:lnTo>
                      <a:pt x="312" y="1018"/>
                    </a:lnTo>
                    <a:lnTo>
                      <a:pt x="416" y="1040"/>
                    </a:lnTo>
                    <a:lnTo>
                      <a:pt x="534" y="1060"/>
                    </a:lnTo>
                    <a:lnTo>
                      <a:pt x="664" y="1078"/>
                    </a:lnTo>
                    <a:lnTo>
                      <a:pt x="804" y="1094"/>
                    </a:lnTo>
                    <a:lnTo>
                      <a:pt x="954" y="1108"/>
                    </a:lnTo>
                    <a:lnTo>
                      <a:pt x="1114" y="1118"/>
                    </a:lnTo>
                    <a:lnTo>
                      <a:pt x="1282" y="1128"/>
                    </a:lnTo>
                    <a:lnTo>
                      <a:pt x="1456" y="1136"/>
                    </a:lnTo>
                    <a:lnTo>
                      <a:pt x="1638" y="1140"/>
                    </a:lnTo>
                    <a:lnTo>
                      <a:pt x="1824" y="1140"/>
                    </a:lnTo>
                    <a:lnTo>
                      <a:pt x="1824" y="1140"/>
                    </a:lnTo>
                    <a:lnTo>
                      <a:pt x="2010" y="1140"/>
                    </a:lnTo>
                    <a:lnTo>
                      <a:pt x="2192" y="1136"/>
                    </a:lnTo>
                    <a:lnTo>
                      <a:pt x="2366" y="1128"/>
                    </a:lnTo>
                    <a:lnTo>
                      <a:pt x="2534" y="1118"/>
                    </a:lnTo>
                    <a:lnTo>
                      <a:pt x="2694" y="1108"/>
                    </a:lnTo>
                    <a:lnTo>
                      <a:pt x="2844" y="1094"/>
                    </a:lnTo>
                    <a:lnTo>
                      <a:pt x="2984" y="1078"/>
                    </a:lnTo>
                    <a:lnTo>
                      <a:pt x="3114" y="1060"/>
                    </a:lnTo>
                    <a:lnTo>
                      <a:pt x="3232" y="1040"/>
                    </a:lnTo>
                    <a:lnTo>
                      <a:pt x="3338" y="1018"/>
                    </a:lnTo>
                    <a:lnTo>
                      <a:pt x="3384" y="1008"/>
                    </a:lnTo>
                    <a:lnTo>
                      <a:pt x="3428" y="996"/>
                    </a:lnTo>
                    <a:lnTo>
                      <a:pt x="3468" y="984"/>
                    </a:lnTo>
                    <a:lnTo>
                      <a:pt x="3506" y="972"/>
                    </a:lnTo>
                    <a:lnTo>
                      <a:pt x="3538" y="960"/>
                    </a:lnTo>
                    <a:lnTo>
                      <a:pt x="3566" y="946"/>
                    </a:lnTo>
                    <a:lnTo>
                      <a:pt x="3592" y="934"/>
                    </a:lnTo>
                    <a:lnTo>
                      <a:pt x="3612" y="920"/>
                    </a:lnTo>
                    <a:lnTo>
                      <a:pt x="3628" y="906"/>
                    </a:lnTo>
                    <a:lnTo>
                      <a:pt x="3640" y="892"/>
                    </a:lnTo>
                    <a:lnTo>
                      <a:pt x="3646" y="878"/>
                    </a:lnTo>
                    <a:lnTo>
                      <a:pt x="3648" y="864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6" y="14"/>
                    </a:lnTo>
                    <a:lnTo>
                      <a:pt x="3640" y="28"/>
                    </a:lnTo>
                    <a:lnTo>
                      <a:pt x="3628" y="42"/>
                    </a:lnTo>
                    <a:lnTo>
                      <a:pt x="3612" y="56"/>
                    </a:lnTo>
                    <a:lnTo>
                      <a:pt x="3592" y="70"/>
                    </a:lnTo>
                    <a:lnTo>
                      <a:pt x="3566" y="82"/>
                    </a:lnTo>
                    <a:lnTo>
                      <a:pt x="3538" y="96"/>
                    </a:lnTo>
                    <a:lnTo>
                      <a:pt x="3506" y="108"/>
                    </a:lnTo>
                    <a:lnTo>
                      <a:pt x="3468" y="120"/>
                    </a:lnTo>
                    <a:lnTo>
                      <a:pt x="3428" y="132"/>
                    </a:lnTo>
                    <a:lnTo>
                      <a:pt x="3384" y="144"/>
                    </a:lnTo>
                    <a:lnTo>
                      <a:pt x="3338" y="156"/>
                    </a:lnTo>
                    <a:lnTo>
                      <a:pt x="3232" y="176"/>
                    </a:lnTo>
                    <a:lnTo>
                      <a:pt x="3114" y="196"/>
                    </a:lnTo>
                    <a:lnTo>
                      <a:pt x="2984" y="214"/>
                    </a:lnTo>
                    <a:lnTo>
                      <a:pt x="2844" y="230"/>
                    </a:lnTo>
                    <a:lnTo>
                      <a:pt x="2694" y="244"/>
                    </a:lnTo>
                    <a:lnTo>
                      <a:pt x="2534" y="256"/>
                    </a:lnTo>
                    <a:lnTo>
                      <a:pt x="2366" y="264"/>
                    </a:lnTo>
                    <a:lnTo>
                      <a:pt x="2192" y="272"/>
                    </a:lnTo>
                    <a:lnTo>
                      <a:pt x="2010" y="276"/>
                    </a:lnTo>
                    <a:lnTo>
                      <a:pt x="1824" y="278"/>
                    </a:lnTo>
                    <a:lnTo>
                      <a:pt x="1824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722027" y="1530509"/>
              <a:ext cx="497173" cy="75503"/>
            </a:xfrm>
            <a:custGeom>
              <a:avLst/>
              <a:gdLst>
                <a:gd name="T0" fmla="*/ 1824 w 3648"/>
                <a:gd name="T1" fmla="*/ 554 h 554"/>
                <a:gd name="T2" fmla="*/ 2192 w 3648"/>
                <a:gd name="T3" fmla="*/ 548 h 554"/>
                <a:gd name="T4" fmla="*/ 2534 w 3648"/>
                <a:gd name="T5" fmla="*/ 532 h 554"/>
                <a:gd name="T6" fmla="*/ 2844 w 3648"/>
                <a:gd name="T7" fmla="*/ 506 h 554"/>
                <a:gd name="T8" fmla="*/ 3114 w 3648"/>
                <a:gd name="T9" fmla="*/ 472 h 554"/>
                <a:gd name="T10" fmla="*/ 3338 w 3648"/>
                <a:gd name="T11" fmla="*/ 432 h 554"/>
                <a:gd name="T12" fmla="*/ 3428 w 3648"/>
                <a:gd name="T13" fmla="*/ 408 h 554"/>
                <a:gd name="T14" fmla="*/ 3506 w 3648"/>
                <a:gd name="T15" fmla="*/ 384 h 554"/>
                <a:gd name="T16" fmla="*/ 3566 w 3648"/>
                <a:gd name="T17" fmla="*/ 358 h 554"/>
                <a:gd name="T18" fmla="*/ 3612 w 3648"/>
                <a:gd name="T19" fmla="*/ 332 h 554"/>
                <a:gd name="T20" fmla="*/ 3640 w 3648"/>
                <a:gd name="T21" fmla="*/ 304 h 554"/>
                <a:gd name="T22" fmla="*/ 3648 w 3648"/>
                <a:gd name="T23" fmla="*/ 276 h 554"/>
                <a:gd name="T24" fmla="*/ 3646 w 3648"/>
                <a:gd name="T25" fmla="*/ 262 h 554"/>
                <a:gd name="T26" fmla="*/ 3628 w 3648"/>
                <a:gd name="T27" fmla="*/ 234 h 554"/>
                <a:gd name="T28" fmla="*/ 3592 w 3648"/>
                <a:gd name="T29" fmla="*/ 208 h 554"/>
                <a:gd name="T30" fmla="*/ 3538 w 3648"/>
                <a:gd name="T31" fmla="*/ 182 h 554"/>
                <a:gd name="T32" fmla="*/ 3468 w 3648"/>
                <a:gd name="T33" fmla="*/ 156 h 554"/>
                <a:gd name="T34" fmla="*/ 3384 w 3648"/>
                <a:gd name="T35" fmla="*/ 134 h 554"/>
                <a:gd name="T36" fmla="*/ 3232 w 3648"/>
                <a:gd name="T37" fmla="*/ 100 h 554"/>
                <a:gd name="T38" fmla="*/ 2984 w 3648"/>
                <a:gd name="T39" fmla="*/ 64 h 554"/>
                <a:gd name="T40" fmla="*/ 2694 w 3648"/>
                <a:gd name="T41" fmla="*/ 34 h 554"/>
                <a:gd name="T42" fmla="*/ 2366 w 3648"/>
                <a:gd name="T43" fmla="*/ 12 h 554"/>
                <a:gd name="T44" fmla="*/ 2010 w 3648"/>
                <a:gd name="T45" fmla="*/ 2 h 554"/>
                <a:gd name="T46" fmla="*/ 1824 w 3648"/>
                <a:gd name="T47" fmla="*/ 0 h 554"/>
                <a:gd name="T48" fmla="*/ 1456 w 3648"/>
                <a:gd name="T49" fmla="*/ 6 h 554"/>
                <a:gd name="T50" fmla="*/ 1114 w 3648"/>
                <a:gd name="T51" fmla="*/ 22 h 554"/>
                <a:gd name="T52" fmla="*/ 804 w 3648"/>
                <a:gd name="T53" fmla="*/ 48 h 554"/>
                <a:gd name="T54" fmla="*/ 534 w 3648"/>
                <a:gd name="T55" fmla="*/ 80 h 554"/>
                <a:gd name="T56" fmla="*/ 312 w 3648"/>
                <a:gd name="T57" fmla="*/ 122 h 554"/>
                <a:gd name="T58" fmla="*/ 220 w 3648"/>
                <a:gd name="T59" fmla="*/ 144 h 554"/>
                <a:gd name="T60" fmla="*/ 144 w 3648"/>
                <a:gd name="T61" fmla="*/ 168 h 554"/>
                <a:gd name="T62" fmla="*/ 82 w 3648"/>
                <a:gd name="T63" fmla="*/ 194 h 554"/>
                <a:gd name="T64" fmla="*/ 36 w 3648"/>
                <a:gd name="T65" fmla="*/ 220 h 554"/>
                <a:gd name="T66" fmla="*/ 10 w 3648"/>
                <a:gd name="T67" fmla="*/ 248 h 554"/>
                <a:gd name="T68" fmla="*/ 0 w 3648"/>
                <a:gd name="T69" fmla="*/ 276 h 554"/>
                <a:gd name="T70" fmla="*/ 2 w 3648"/>
                <a:gd name="T71" fmla="*/ 290 h 554"/>
                <a:gd name="T72" fmla="*/ 20 w 3648"/>
                <a:gd name="T73" fmla="*/ 318 h 554"/>
                <a:gd name="T74" fmla="*/ 58 w 3648"/>
                <a:gd name="T75" fmla="*/ 346 h 554"/>
                <a:gd name="T76" fmla="*/ 110 w 3648"/>
                <a:gd name="T77" fmla="*/ 372 h 554"/>
                <a:gd name="T78" fmla="*/ 180 w 3648"/>
                <a:gd name="T79" fmla="*/ 396 h 554"/>
                <a:gd name="T80" fmla="*/ 264 w 3648"/>
                <a:gd name="T81" fmla="*/ 420 h 554"/>
                <a:gd name="T82" fmla="*/ 416 w 3648"/>
                <a:gd name="T83" fmla="*/ 452 h 554"/>
                <a:gd name="T84" fmla="*/ 664 w 3648"/>
                <a:gd name="T85" fmla="*/ 490 h 554"/>
                <a:gd name="T86" fmla="*/ 954 w 3648"/>
                <a:gd name="T87" fmla="*/ 520 h 554"/>
                <a:gd name="T88" fmla="*/ 1282 w 3648"/>
                <a:gd name="T89" fmla="*/ 540 h 554"/>
                <a:gd name="T90" fmla="*/ 1638 w 3648"/>
                <a:gd name="T91" fmla="*/ 552 h 554"/>
                <a:gd name="T92" fmla="*/ 1824 w 3648"/>
                <a:gd name="T93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48" h="554">
                  <a:moveTo>
                    <a:pt x="1824" y="554"/>
                  </a:moveTo>
                  <a:lnTo>
                    <a:pt x="1824" y="554"/>
                  </a:lnTo>
                  <a:lnTo>
                    <a:pt x="2010" y="552"/>
                  </a:lnTo>
                  <a:lnTo>
                    <a:pt x="2192" y="548"/>
                  </a:lnTo>
                  <a:lnTo>
                    <a:pt x="2366" y="540"/>
                  </a:lnTo>
                  <a:lnTo>
                    <a:pt x="2534" y="532"/>
                  </a:lnTo>
                  <a:lnTo>
                    <a:pt x="2694" y="520"/>
                  </a:lnTo>
                  <a:lnTo>
                    <a:pt x="2844" y="506"/>
                  </a:lnTo>
                  <a:lnTo>
                    <a:pt x="2984" y="490"/>
                  </a:lnTo>
                  <a:lnTo>
                    <a:pt x="3114" y="472"/>
                  </a:lnTo>
                  <a:lnTo>
                    <a:pt x="3232" y="452"/>
                  </a:lnTo>
                  <a:lnTo>
                    <a:pt x="3338" y="432"/>
                  </a:lnTo>
                  <a:lnTo>
                    <a:pt x="3384" y="420"/>
                  </a:lnTo>
                  <a:lnTo>
                    <a:pt x="3428" y="408"/>
                  </a:lnTo>
                  <a:lnTo>
                    <a:pt x="3468" y="396"/>
                  </a:lnTo>
                  <a:lnTo>
                    <a:pt x="3506" y="384"/>
                  </a:lnTo>
                  <a:lnTo>
                    <a:pt x="3538" y="372"/>
                  </a:lnTo>
                  <a:lnTo>
                    <a:pt x="3566" y="358"/>
                  </a:lnTo>
                  <a:lnTo>
                    <a:pt x="3592" y="346"/>
                  </a:lnTo>
                  <a:lnTo>
                    <a:pt x="3612" y="332"/>
                  </a:lnTo>
                  <a:lnTo>
                    <a:pt x="3628" y="318"/>
                  </a:lnTo>
                  <a:lnTo>
                    <a:pt x="3640" y="304"/>
                  </a:lnTo>
                  <a:lnTo>
                    <a:pt x="3646" y="290"/>
                  </a:lnTo>
                  <a:lnTo>
                    <a:pt x="3648" y="276"/>
                  </a:lnTo>
                  <a:lnTo>
                    <a:pt x="3648" y="276"/>
                  </a:lnTo>
                  <a:lnTo>
                    <a:pt x="3646" y="262"/>
                  </a:lnTo>
                  <a:lnTo>
                    <a:pt x="3640" y="248"/>
                  </a:lnTo>
                  <a:lnTo>
                    <a:pt x="3628" y="234"/>
                  </a:lnTo>
                  <a:lnTo>
                    <a:pt x="3612" y="220"/>
                  </a:lnTo>
                  <a:lnTo>
                    <a:pt x="3592" y="208"/>
                  </a:lnTo>
                  <a:lnTo>
                    <a:pt x="3566" y="194"/>
                  </a:lnTo>
                  <a:lnTo>
                    <a:pt x="3538" y="182"/>
                  </a:lnTo>
                  <a:lnTo>
                    <a:pt x="3506" y="168"/>
                  </a:lnTo>
                  <a:lnTo>
                    <a:pt x="3468" y="156"/>
                  </a:lnTo>
                  <a:lnTo>
                    <a:pt x="3428" y="144"/>
                  </a:lnTo>
                  <a:lnTo>
                    <a:pt x="3384" y="134"/>
                  </a:lnTo>
                  <a:lnTo>
                    <a:pt x="3338" y="122"/>
                  </a:lnTo>
                  <a:lnTo>
                    <a:pt x="3232" y="100"/>
                  </a:lnTo>
                  <a:lnTo>
                    <a:pt x="3114" y="80"/>
                  </a:lnTo>
                  <a:lnTo>
                    <a:pt x="2984" y="64"/>
                  </a:lnTo>
                  <a:lnTo>
                    <a:pt x="2844" y="48"/>
                  </a:lnTo>
                  <a:lnTo>
                    <a:pt x="2694" y="34"/>
                  </a:lnTo>
                  <a:lnTo>
                    <a:pt x="2534" y="22"/>
                  </a:lnTo>
                  <a:lnTo>
                    <a:pt x="2366" y="12"/>
                  </a:lnTo>
                  <a:lnTo>
                    <a:pt x="2192" y="6"/>
                  </a:lnTo>
                  <a:lnTo>
                    <a:pt x="2010" y="2"/>
                  </a:lnTo>
                  <a:lnTo>
                    <a:pt x="1824" y="0"/>
                  </a:lnTo>
                  <a:lnTo>
                    <a:pt x="1824" y="0"/>
                  </a:lnTo>
                  <a:lnTo>
                    <a:pt x="1638" y="2"/>
                  </a:lnTo>
                  <a:lnTo>
                    <a:pt x="1456" y="6"/>
                  </a:lnTo>
                  <a:lnTo>
                    <a:pt x="1282" y="12"/>
                  </a:lnTo>
                  <a:lnTo>
                    <a:pt x="1114" y="22"/>
                  </a:lnTo>
                  <a:lnTo>
                    <a:pt x="954" y="34"/>
                  </a:lnTo>
                  <a:lnTo>
                    <a:pt x="804" y="48"/>
                  </a:lnTo>
                  <a:lnTo>
                    <a:pt x="664" y="64"/>
                  </a:lnTo>
                  <a:lnTo>
                    <a:pt x="534" y="80"/>
                  </a:lnTo>
                  <a:lnTo>
                    <a:pt x="416" y="100"/>
                  </a:lnTo>
                  <a:lnTo>
                    <a:pt x="312" y="122"/>
                  </a:lnTo>
                  <a:lnTo>
                    <a:pt x="264" y="134"/>
                  </a:lnTo>
                  <a:lnTo>
                    <a:pt x="220" y="144"/>
                  </a:lnTo>
                  <a:lnTo>
                    <a:pt x="180" y="156"/>
                  </a:lnTo>
                  <a:lnTo>
                    <a:pt x="144" y="168"/>
                  </a:lnTo>
                  <a:lnTo>
                    <a:pt x="110" y="182"/>
                  </a:lnTo>
                  <a:lnTo>
                    <a:pt x="82" y="194"/>
                  </a:lnTo>
                  <a:lnTo>
                    <a:pt x="58" y="208"/>
                  </a:lnTo>
                  <a:lnTo>
                    <a:pt x="36" y="220"/>
                  </a:lnTo>
                  <a:lnTo>
                    <a:pt x="20" y="234"/>
                  </a:lnTo>
                  <a:lnTo>
                    <a:pt x="10" y="248"/>
                  </a:lnTo>
                  <a:lnTo>
                    <a:pt x="2" y="26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90"/>
                  </a:lnTo>
                  <a:lnTo>
                    <a:pt x="10" y="304"/>
                  </a:lnTo>
                  <a:lnTo>
                    <a:pt x="20" y="318"/>
                  </a:lnTo>
                  <a:lnTo>
                    <a:pt x="36" y="332"/>
                  </a:lnTo>
                  <a:lnTo>
                    <a:pt x="58" y="346"/>
                  </a:lnTo>
                  <a:lnTo>
                    <a:pt x="82" y="358"/>
                  </a:lnTo>
                  <a:lnTo>
                    <a:pt x="110" y="372"/>
                  </a:lnTo>
                  <a:lnTo>
                    <a:pt x="144" y="384"/>
                  </a:lnTo>
                  <a:lnTo>
                    <a:pt x="180" y="396"/>
                  </a:lnTo>
                  <a:lnTo>
                    <a:pt x="220" y="408"/>
                  </a:lnTo>
                  <a:lnTo>
                    <a:pt x="264" y="420"/>
                  </a:lnTo>
                  <a:lnTo>
                    <a:pt x="312" y="432"/>
                  </a:lnTo>
                  <a:lnTo>
                    <a:pt x="416" y="452"/>
                  </a:lnTo>
                  <a:lnTo>
                    <a:pt x="534" y="472"/>
                  </a:lnTo>
                  <a:lnTo>
                    <a:pt x="664" y="490"/>
                  </a:lnTo>
                  <a:lnTo>
                    <a:pt x="804" y="506"/>
                  </a:lnTo>
                  <a:lnTo>
                    <a:pt x="954" y="520"/>
                  </a:lnTo>
                  <a:lnTo>
                    <a:pt x="1114" y="532"/>
                  </a:lnTo>
                  <a:lnTo>
                    <a:pt x="1282" y="540"/>
                  </a:lnTo>
                  <a:lnTo>
                    <a:pt x="1456" y="548"/>
                  </a:lnTo>
                  <a:lnTo>
                    <a:pt x="1638" y="552"/>
                  </a:lnTo>
                  <a:lnTo>
                    <a:pt x="1824" y="554"/>
                  </a:lnTo>
                  <a:lnTo>
                    <a:pt x="1824" y="5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1" name="Elbow Connector 120"/>
          <p:cNvCxnSpPr>
            <a:stCxn id="7" idx="3"/>
            <a:endCxn id="12" idx="3"/>
          </p:cNvCxnSpPr>
          <p:nvPr/>
        </p:nvCxnSpPr>
        <p:spPr>
          <a:xfrm>
            <a:off x="1882515" y="3064634"/>
            <a:ext cx="12700" cy="2443503"/>
          </a:xfrm>
          <a:prstGeom prst="bentConnector3">
            <a:avLst>
              <a:gd name="adj1" fmla="val 1425000"/>
            </a:avLst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24969" y="2507079"/>
            <a:ext cx="385969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528755" y="3154779"/>
            <a:ext cx="385969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3531958" y="3782023"/>
            <a:ext cx="385969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2057400" y="3370456"/>
            <a:ext cx="648172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813879" y="2006796"/>
            <a:ext cx="0" cy="350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312259" y="2507079"/>
            <a:ext cx="752146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316045" y="3154779"/>
            <a:ext cx="752146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5319248" y="3782023"/>
            <a:ext cx="752146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5312259" y="5032176"/>
            <a:ext cx="752146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5512441" y="2341634"/>
            <a:ext cx="365760" cy="365760"/>
            <a:chOff x="-1752600" y="2568409"/>
            <a:chExt cx="367558" cy="367558"/>
          </a:xfrm>
        </p:grpSpPr>
        <p:sp>
          <p:nvSpPr>
            <p:cNvPr id="152" name="Oval 151"/>
            <p:cNvSpPr/>
            <p:nvPr/>
          </p:nvSpPr>
          <p:spPr>
            <a:xfrm>
              <a:off x="-1752600" y="2568409"/>
              <a:ext cx="367558" cy="3675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Freeform 14"/>
            <p:cNvSpPr>
              <a:spLocks noEditPoints="1"/>
            </p:cNvSpPr>
            <p:nvPr/>
          </p:nvSpPr>
          <p:spPr bwMode="auto">
            <a:xfrm>
              <a:off x="-1633114" y="2670908"/>
              <a:ext cx="128587" cy="162560"/>
            </a:xfrm>
            <a:custGeom>
              <a:avLst/>
              <a:gdLst>
                <a:gd name="T0" fmla="*/ 2467 w 2922"/>
                <a:gd name="T1" fmla="*/ 1005 h 3694"/>
                <a:gd name="T2" fmla="*/ 2465 w 2922"/>
                <a:gd name="T3" fmla="*/ 953 h 3694"/>
                <a:gd name="T4" fmla="*/ 2455 w 2922"/>
                <a:gd name="T5" fmla="*/ 851 h 3694"/>
                <a:gd name="T6" fmla="*/ 2434 w 2922"/>
                <a:gd name="T7" fmla="*/ 754 h 3694"/>
                <a:gd name="T8" fmla="*/ 2405 w 2922"/>
                <a:gd name="T9" fmla="*/ 660 h 3694"/>
                <a:gd name="T10" fmla="*/ 2367 w 2922"/>
                <a:gd name="T11" fmla="*/ 569 h 3694"/>
                <a:gd name="T12" fmla="*/ 2320 w 2922"/>
                <a:gd name="T13" fmla="*/ 484 h 3694"/>
                <a:gd name="T14" fmla="*/ 2266 w 2922"/>
                <a:gd name="T15" fmla="*/ 403 h 3694"/>
                <a:gd name="T16" fmla="*/ 2205 w 2922"/>
                <a:gd name="T17" fmla="*/ 328 h 3694"/>
                <a:gd name="T18" fmla="*/ 2137 w 2922"/>
                <a:gd name="T19" fmla="*/ 260 h 3694"/>
                <a:gd name="T20" fmla="*/ 2062 w 2922"/>
                <a:gd name="T21" fmla="*/ 199 h 3694"/>
                <a:gd name="T22" fmla="*/ 1981 w 2922"/>
                <a:gd name="T23" fmla="*/ 145 h 3694"/>
                <a:gd name="T24" fmla="*/ 1896 w 2922"/>
                <a:gd name="T25" fmla="*/ 98 h 3694"/>
                <a:gd name="T26" fmla="*/ 1805 w 2922"/>
                <a:gd name="T27" fmla="*/ 60 h 3694"/>
                <a:gd name="T28" fmla="*/ 1713 w 2922"/>
                <a:gd name="T29" fmla="*/ 31 h 3694"/>
                <a:gd name="T30" fmla="*/ 1614 w 2922"/>
                <a:gd name="T31" fmla="*/ 12 h 3694"/>
                <a:gd name="T32" fmla="*/ 1512 w 2922"/>
                <a:gd name="T33" fmla="*/ 0 h 3694"/>
                <a:gd name="T34" fmla="*/ 1462 w 2922"/>
                <a:gd name="T35" fmla="*/ 0 h 3694"/>
                <a:gd name="T36" fmla="*/ 1358 w 2922"/>
                <a:gd name="T37" fmla="*/ 4 h 3694"/>
                <a:gd name="T38" fmla="*/ 1259 w 2922"/>
                <a:gd name="T39" fmla="*/ 19 h 3694"/>
                <a:gd name="T40" fmla="*/ 1163 w 2922"/>
                <a:gd name="T41" fmla="*/ 44 h 3694"/>
                <a:gd name="T42" fmla="*/ 1070 w 2922"/>
                <a:gd name="T43" fmla="*/ 79 h 3694"/>
                <a:gd name="T44" fmla="*/ 982 w 2922"/>
                <a:gd name="T45" fmla="*/ 122 h 3694"/>
                <a:gd name="T46" fmla="*/ 899 w 2922"/>
                <a:gd name="T47" fmla="*/ 172 h 3694"/>
                <a:gd name="T48" fmla="*/ 822 w 2922"/>
                <a:gd name="T49" fmla="*/ 230 h 3694"/>
                <a:gd name="T50" fmla="*/ 750 w 2922"/>
                <a:gd name="T51" fmla="*/ 293 h 3694"/>
                <a:gd name="T52" fmla="*/ 687 w 2922"/>
                <a:gd name="T53" fmla="*/ 365 h 3694"/>
                <a:gd name="T54" fmla="*/ 629 w 2922"/>
                <a:gd name="T55" fmla="*/ 444 h 3694"/>
                <a:gd name="T56" fmla="*/ 579 w 2922"/>
                <a:gd name="T57" fmla="*/ 525 h 3694"/>
                <a:gd name="T58" fmla="*/ 536 w 2922"/>
                <a:gd name="T59" fmla="*/ 613 h 3694"/>
                <a:gd name="T60" fmla="*/ 501 w 2922"/>
                <a:gd name="T61" fmla="*/ 706 h 3694"/>
                <a:gd name="T62" fmla="*/ 476 w 2922"/>
                <a:gd name="T63" fmla="*/ 802 h 3694"/>
                <a:gd name="T64" fmla="*/ 461 w 2922"/>
                <a:gd name="T65" fmla="*/ 901 h 3694"/>
                <a:gd name="T66" fmla="*/ 457 w 2922"/>
                <a:gd name="T67" fmla="*/ 1005 h 3694"/>
                <a:gd name="T68" fmla="*/ 0 w 2922"/>
                <a:gd name="T69" fmla="*/ 1553 h 3694"/>
                <a:gd name="T70" fmla="*/ 2922 w 2922"/>
                <a:gd name="T71" fmla="*/ 3694 h 3694"/>
                <a:gd name="T72" fmla="*/ 2467 w 2922"/>
                <a:gd name="T73" fmla="*/ 1553 h 3694"/>
                <a:gd name="T74" fmla="*/ 1005 w 2922"/>
                <a:gd name="T75" fmla="*/ 1005 h 3694"/>
                <a:gd name="T76" fmla="*/ 1005 w 2922"/>
                <a:gd name="T77" fmla="*/ 980 h 3694"/>
                <a:gd name="T78" fmla="*/ 1009 w 2922"/>
                <a:gd name="T79" fmla="*/ 936 h 3694"/>
                <a:gd name="T80" fmla="*/ 1024 w 2922"/>
                <a:gd name="T81" fmla="*/ 868 h 3694"/>
                <a:gd name="T82" fmla="*/ 1059 w 2922"/>
                <a:gd name="T83" fmla="*/ 787 h 3694"/>
                <a:gd name="T84" fmla="*/ 1109 w 2922"/>
                <a:gd name="T85" fmla="*/ 714 h 3694"/>
                <a:gd name="T86" fmla="*/ 1171 w 2922"/>
                <a:gd name="T87" fmla="*/ 652 h 3694"/>
                <a:gd name="T88" fmla="*/ 1244 w 2922"/>
                <a:gd name="T89" fmla="*/ 602 h 3694"/>
                <a:gd name="T90" fmla="*/ 1325 w 2922"/>
                <a:gd name="T91" fmla="*/ 567 h 3694"/>
                <a:gd name="T92" fmla="*/ 1393 w 2922"/>
                <a:gd name="T93" fmla="*/ 554 h 3694"/>
                <a:gd name="T94" fmla="*/ 1437 w 2922"/>
                <a:gd name="T95" fmla="*/ 548 h 3694"/>
                <a:gd name="T96" fmla="*/ 1462 w 2922"/>
                <a:gd name="T97" fmla="*/ 548 h 3694"/>
                <a:gd name="T98" fmla="*/ 1508 w 2922"/>
                <a:gd name="T99" fmla="*/ 550 h 3694"/>
                <a:gd name="T100" fmla="*/ 1553 w 2922"/>
                <a:gd name="T101" fmla="*/ 557 h 3694"/>
                <a:gd name="T102" fmla="*/ 1639 w 2922"/>
                <a:gd name="T103" fmla="*/ 583 h 3694"/>
                <a:gd name="T104" fmla="*/ 1717 w 2922"/>
                <a:gd name="T105" fmla="*/ 625 h 3694"/>
                <a:gd name="T106" fmla="*/ 1784 w 2922"/>
                <a:gd name="T107" fmla="*/ 681 h 3694"/>
                <a:gd name="T108" fmla="*/ 1840 w 2922"/>
                <a:gd name="T109" fmla="*/ 748 h 3694"/>
                <a:gd name="T110" fmla="*/ 1882 w 2922"/>
                <a:gd name="T111" fmla="*/ 828 h 3694"/>
                <a:gd name="T112" fmla="*/ 1909 w 2922"/>
                <a:gd name="T113" fmla="*/ 912 h 3694"/>
                <a:gd name="T114" fmla="*/ 1915 w 2922"/>
                <a:gd name="T115" fmla="*/ 957 h 3694"/>
                <a:gd name="T116" fmla="*/ 1917 w 2922"/>
                <a:gd name="T117" fmla="*/ 1005 h 3694"/>
                <a:gd name="T118" fmla="*/ 1005 w 2922"/>
                <a:gd name="T119" fmla="*/ 1553 h 3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2" h="3694">
                  <a:moveTo>
                    <a:pt x="2467" y="1553"/>
                  </a:moveTo>
                  <a:lnTo>
                    <a:pt x="2467" y="1005"/>
                  </a:lnTo>
                  <a:lnTo>
                    <a:pt x="2467" y="1005"/>
                  </a:lnTo>
                  <a:lnTo>
                    <a:pt x="2465" y="953"/>
                  </a:lnTo>
                  <a:lnTo>
                    <a:pt x="2461" y="901"/>
                  </a:lnTo>
                  <a:lnTo>
                    <a:pt x="2455" y="851"/>
                  </a:lnTo>
                  <a:lnTo>
                    <a:pt x="2446" y="802"/>
                  </a:lnTo>
                  <a:lnTo>
                    <a:pt x="2434" y="754"/>
                  </a:lnTo>
                  <a:lnTo>
                    <a:pt x="2421" y="706"/>
                  </a:lnTo>
                  <a:lnTo>
                    <a:pt x="2405" y="660"/>
                  </a:lnTo>
                  <a:lnTo>
                    <a:pt x="2388" y="613"/>
                  </a:lnTo>
                  <a:lnTo>
                    <a:pt x="2367" y="569"/>
                  </a:lnTo>
                  <a:lnTo>
                    <a:pt x="2345" y="525"/>
                  </a:lnTo>
                  <a:lnTo>
                    <a:pt x="2320" y="484"/>
                  </a:lnTo>
                  <a:lnTo>
                    <a:pt x="2293" y="444"/>
                  </a:lnTo>
                  <a:lnTo>
                    <a:pt x="2266" y="403"/>
                  </a:lnTo>
                  <a:lnTo>
                    <a:pt x="2235" y="365"/>
                  </a:lnTo>
                  <a:lnTo>
                    <a:pt x="2205" y="328"/>
                  </a:lnTo>
                  <a:lnTo>
                    <a:pt x="2172" y="293"/>
                  </a:lnTo>
                  <a:lnTo>
                    <a:pt x="2137" y="260"/>
                  </a:lnTo>
                  <a:lnTo>
                    <a:pt x="2100" y="230"/>
                  </a:lnTo>
                  <a:lnTo>
                    <a:pt x="2062" y="199"/>
                  </a:lnTo>
                  <a:lnTo>
                    <a:pt x="2023" y="172"/>
                  </a:lnTo>
                  <a:lnTo>
                    <a:pt x="1981" y="145"/>
                  </a:lnTo>
                  <a:lnTo>
                    <a:pt x="1940" y="122"/>
                  </a:lnTo>
                  <a:lnTo>
                    <a:pt x="1896" y="98"/>
                  </a:lnTo>
                  <a:lnTo>
                    <a:pt x="1852" y="79"/>
                  </a:lnTo>
                  <a:lnTo>
                    <a:pt x="1805" y="60"/>
                  </a:lnTo>
                  <a:lnTo>
                    <a:pt x="1759" y="44"/>
                  </a:lnTo>
                  <a:lnTo>
                    <a:pt x="1713" y="31"/>
                  </a:lnTo>
                  <a:lnTo>
                    <a:pt x="1663" y="19"/>
                  </a:lnTo>
                  <a:lnTo>
                    <a:pt x="1614" y="12"/>
                  </a:lnTo>
                  <a:lnTo>
                    <a:pt x="1564" y="4"/>
                  </a:lnTo>
                  <a:lnTo>
                    <a:pt x="1512" y="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410" y="0"/>
                  </a:lnTo>
                  <a:lnTo>
                    <a:pt x="1358" y="4"/>
                  </a:lnTo>
                  <a:lnTo>
                    <a:pt x="1308" y="12"/>
                  </a:lnTo>
                  <a:lnTo>
                    <a:pt x="1259" y="19"/>
                  </a:lnTo>
                  <a:lnTo>
                    <a:pt x="1211" y="31"/>
                  </a:lnTo>
                  <a:lnTo>
                    <a:pt x="1163" y="44"/>
                  </a:lnTo>
                  <a:lnTo>
                    <a:pt x="1117" y="60"/>
                  </a:lnTo>
                  <a:lnTo>
                    <a:pt x="1070" y="79"/>
                  </a:lnTo>
                  <a:lnTo>
                    <a:pt x="1026" y="98"/>
                  </a:lnTo>
                  <a:lnTo>
                    <a:pt x="982" y="122"/>
                  </a:lnTo>
                  <a:lnTo>
                    <a:pt x="941" y="145"/>
                  </a:lnTo>
                  <a:lnTo>
                    <a:pt x="899" y="172"/>
                  </a:lnTo>
                  <a:lnTo>
                    <a:pt x="860" y="199"/>
                  </a:lnTo>
                  <a:lnTo>
                    <a:pt x="822" y="230"/>
                  </a:lnTo>
                  <a:lnTo>
                    <a:pt x="785" y="260"/>
                  </a:lnTo>
                  <a:lnTo>
                    <a:pt x="750" y="293"/>
                  </a:lnTo>
                  <a:lnTo>
                    <a:pt x="717" y="328"/>
                  </a:lnTo>
                  <a:lnTo>
                    <a:pt x="687" y="365"/>
                  </a:lnTo>
                  <a:lnTo>
                    <a:pt x="656" y="403"/>
                  </a:lnTo>
                  <a:lnTo>
                    <a:pt x="629" y="444"/>
                  </a:lnTo>
                  <a:lnTo>
                    <a:pt x="602" y="484"/>
                  </a:lnTo>
                  <a:lnTo>
                    <a:pt x="579" y="525"/>
                  </a:lnTo>
                  <a:lnTo>
                    <a:pt x="555" y="569"/>
                  </a:lnTo>
                  <a:lnTo>
                    <a:pt x="536" y="613"/>
                  </a:lnTo>
                  <a:lnTo>
                    <a:pt x="517" y="660"/>
                  </a:lnTo>
                  <a:lnTo>
                    <a:pt x="501" y="706"/>
                  </a:lnTo>
                  <a:lnTo>
                    <a:pt x="488" y="754"/>
                  </a:lnTo>
                  <a:lnTo>
                    <a:pt x="476" y="802"/>
                  </a:lnTo>
                  <a:lnTo>
                    <a:pt x="469" y="851"/>
                  </a:lnTo>
                  <a:lnTo>
                    <a:pt x="461" y="901"/>
                  </a:lnTo>
                  <a:lnTo>
                    <a:pt x="457" y="953"/>
                  </a:lnTo>
                  <a:lnTo>
                    <a:pt x="457" y="1005"/>
                  </a:lnTo>
                  <a:lnTo>
                    <a:pt x="457" y="1553"/>
                  </a:lnTo>
                  <a:lnTo>
                    <a:pt x="0" y="1553"/>
                  </a:lnTo>
                  <a:lnTo>
                    <a:pt x="0" y="3694"/>
                  </a:lnTo>
                  <a:lnTo>
                    <a:pt x="2922" y="3694"/>
                  </a:lnTo>
                  <a:lnTo>
                    <a:pt x="2922" y="1553"/>
                  </a:lnTo>
                  <a:lnTo>
                    <a:pt x="2467" y="1553"/>
                  </a:lnTo>
                  <a:close/>
                  <a:moveTo>
                    <a:pt x="1005" y="1553"/>
                  </a:moveTo>
                  <a:lnTo>
                    <a:pt x="1005" y="1005"/>
                  </a:lnTo>
                  <a:lnTo>
                    <a:pt x="1005" y="1005"/>
                  </a:lnTo>
                  <a:lnTo>
                    <a:pt x="1005" y="980"/>
                  </a:lnTo>
                  <a:lnTo>
                    <a:pt x="1007" y="957"/>
                  </a:lnTo>
                  <a:lnTo>
                    <a:pt x="1009" y="936"/>
                  </a:lnTo>
                  <a:lnTo>
                    <a:pt x="1015" y="912"/>
                  </a:lnTo>
                  <a:lnTo>
                    <a:pt x="1024" y="868"/>
                  </a:lnTo>
                  <a:lnTo>
                    <a:pt x="1040" y="828"/>
                  </a:lnTo>
                  <a:lnTo>
                    <a:pt x="1059" y="787"/>
                  </a:lnTo>
                  <a:lnTo>
                    <a:pt x="1082" y="748"/>
                  </a:lnTo>
                  <a:lnTo>
                    <a:pt x="1109" y="714"/>
                  </a:lnTo>
                  <a:lnTo>
                    <a:pt x="1138" y="681"/>
                  </a:lnTo>
                  <a:lnTo>
                    <a:pt x="1171" y="652"/>
                  </a:lnTo>
                  <a:lnTo>
                    <a:pt x="1205" y="625"/>
                  </a:lnTo>
                  <a:lnTo>
                    <a:pt x="1244" y="602"/>
                  </a:lnTo>
                  <a:lnTo>
                    <a:pt x="1283" y="583"/>
                  </a:lnTo>
                  <a:lnTo>
                    <a:pt x="1325" y="567"/>
                  </a:lnTo>
                  <a:lnTo>
                    <a:pt x="1369" y="557"/>
                  </a:lnTo>
                  <a:lnTo>
                    <a:pt x="1393" y="554"/>
                  </a:lnTo>
                  <a:lnTo>
                    <a:pt x="1414" y="550"/>
                  </a:lnTo>
                  <a:lnTo>
                    <a:pt x="1437" y="548"/>
                  </a:lnTo>
                  <a:lnTo>
                    <a:pt x="1462" y="548"/>
                  </a:lnTo>
                  <a:lnTo>
                    <a:pt x="1462" y="548"/>
                  </a:lnTo>
                  <a:lnTo>
                    <a:pt x="1485" y="548"/>
                  </a:lnTo>
                  <a:lnTo>
                    <a:pt x="1508" y="550"/>
                  </a:lnTo>
                  <a:lnTo>
                    <a:pt x="1531" y="554"/>
                  </a:lnTo>
                  <a:lnTo>
                    <a:pt x="1553" y="557"/>
                  </a:lnTo>
                  <a:lnTo>
                    <a:pt x="1597" y="567"/>
                  </a:lnTo>
                  <a:lnTo>
                    <a:pt x="1639" y="583"/>
                  </a:lnTo>
                  <a:lnTo>
                    <a:pt x="1678" y="602"/>
                  </a:lnTo>
                  <a:lnTo>
                    <a:pt x="1717" y="625"/>
                  </a:lnTo>
                  <a:lnTo>
                    <a:pt x="1751" y="652"/>
                  </a:lnTo>
                  <a:lnTo>
                    <a:pt x="1784" y="681"/>
                  </a:lnTo>
                  <a:lnTo>
                    <a:pt x="1813" y="714"/>
                  </a:lnTo>
                  <a:lnTo>
                    <a:pt x="1840" y="748"/>
                  </a:lnTo>
                  <a:lnTo>
                    <a:pt x="1863" y="787"/>
                  </a:lnTo>
                  <a:lnTo>
                    <a:pt x="1882" y="828"/>
                  </a:lnTo>
                  <a:lnTo>
                    <a:pt x="1898" y="868"/>
                  </a:lnTo>
                  <a:lnTo>
                    <a:pt x="1909" y="912"/>
                  </a:lnTo>
                  <a:lnTo>
                    <a:pt x="1913" y="936"/>
                  </a:lnTo>
                  <a:lnTo>
                    <a:pt x="1915" y="957"/>
                  </a:lnTo>
                  <a:lnTo>
                    <a:pt x="1917" y="980"/>
                  </a:lnTo>
                  <a:lnTo>
                    <a:pt x="1917" y="1005"/>
                  </a:lnTo>
                  <a:lnTo>
                    <a:pt x="1917" y="1553"/>
                  </a:lnTo>
                  <a:lnTo>
                    <a:pt x="1005" y="15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512441" y="2995715"/>
            <a:ext cx="365760" cy="365760"/>
            <a:chOff x="-1752600" y="2568409"/>
            <a:chExt cx="367558" cy="367558"/>
          </a:xfrm>
        </p:grpSpPr>
        <p:sp>
          <p:nvSpPr>
            <p:cNvPr id="155" name="Oval 154"/>
            <p:cNvSpPr/>
            <p:nvPr/>
          </p:nvSpPr>
          <p:spPr>
            <a:xfrm>
              <a:off x="-1752600" y="2568409"/>
              <a:ext cx="367558" cy="3675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-1633114" y="2670908"/>
              <a:ext cx="128587" cy="162560"/>
            </a:xfrm>
            <a:custGeom>
              <a:avLst/>
              <a:gdLst>
                <a:gd name="T0" fmla="*/ 2467 w 2922"/>
                <a:gd name="T1" fmla="*/ 1005 h 3694"/>
                <a:gd name="T2" fmla="*/ 2465 w 2922"/>
                <a:gd name="T3" fmla="*/ 953 h 3694"/>
                <a:gd name="T4" fmla="*/ 2455 w 2922"/>
                <a:gd name="T5" fmla="*/ 851 h 3694"/>
                <a:gd name="T6" fmla="*/ 2434 w 2922"/>
                <a:gd name="T7" fmla="*/ 754 h 3694"/>
                <a:gd name="T8" fmla="*/ 2405 w 2922"/>
                <a:gd name="T9" fmla="*/ 660 h 3694"/>
                <a:gd name="T10" fmla="*/ 2367 w 2922"/>
                <a:gd name="T11" fmla="*/ 569 h 3694"/>
                <a:gd name="T12" fmla="*/ 2320 w 2922"/>
                <a:gd name="T13" fmla="*/ 484 h 3694"/>
                <a:gd name="T14" fmla="*/ 2266 w 2922"/>
                <a:gd name="T15" fmla="*/ 403 h 3694"/>
                <a:gd name="T16" fmla="*/ 2205 w 2922"/>
                <a:gd name="T17" fmla="*/ 328 h 3694"/>
                <a:gd name="T18" fmla="*/ 2137 w 2922"/>
                <a:gd name="T19" fmla="*/ 260 h 3694"/>
                <a:gd name="T20" fmla="*/ 2062 w 2922"/>
                <a:gd name="T21" fmla="*/ 199 h 3694"/>
                <a:gd name="T22" fmla="*/ 1981 w 2922"/>
                <a:gd name="T23" fmla="*/ 145 h 3694"/>
                <a:gd name="T24" fmla="*/ 1896 w 2922"/>
                <a:gd name="T25" fmla="*/ 98 h 3694"/>
                <a:gd name="T26" fmla="*/ 1805 w 2922"/>
                <a:gd name="T27" fmla="*/ 60 h 3694"/>
                <a:gd name="T28" fmla="*/ 1713 w 2922"/>
                <a:gd name="T29" fmla="*/ 31 h 3694"/>
                <a:gd name="T30" fmla="*/ 1614 w 2922"/>
                <a:gd name="T31" fmla="*/ 12 h 3694"/>
                <a:gd name="T32" fmla="*/ 1512 w 2922"/>
                <a:gd name="T33" fmla="*/ 0 h 3694"/>
                <a:gd name="T34" fmla="*/ 1462 w 2922"/>
                <a:gd name="T35" fmla="*/ 0 h 3694"/>
                <a:gd name="T36" fmla="*/ 1358 w 2922"/>
                <a:gd name="T37" fmla="*/ 4 h 3694"/>
                <a:gd name="T38" fmla="*/ 1259 w 2922"/>
                <a:gd name="T39" fmla="*/ 19 h 3694"/>
                <a:gd name="T40" fmla="*/ 1163 w 2922"/>
                <a:gd name="T41" fmla="*/ 44 h 3694"/>
                <a:gd name="T42" fmla="*/ 1070 w 2922"/>
                <a:gd name="T43" fmla="*/ 79 h 3694"/>
                <a:gd name="T44" fmla="*/ 982 w 2922"/>
                <a:gd name="T45" fmla="*/ 122 h 3694"/>
                <a:gd name="T46" fmla="*/ 899 w 2922"/>
                <a:gd name="T47" fmla="*/ 172 h 3694"/>
                <a:gd name="T48" fmla="*/ 822 w 2922"/>
                <a:gd name="T49" fmla="*/ 230 h 3694"/>
                <a:gd name="T50" fmla="*/ 750 w 2922"/>
                <a:gd name="T51" fmla="*/ 293 h 3694"/>
                <a:gd name="T52" fmla="*/ 687 w 2922"/>
                <a:gd name="T53" fmla="*/ 365 h 3694"/>
                <a:gd name="T54" fmla="*/ 629 w 2922"/>
                <a:gd name="T55" fmla="*/ 444 h 3694"/>
                <a:gd name="T56" fmla="*/ 579 w 2922"/>
                <a:gd name="T57" fmla="*/ 525 h 3694"/>
                <a:gd name="T58" fmla="*/ 536 w 2922"/>
                <a:gd name="T59" fmla="*/ 613 h 3694"/>
                <a:gd name="T60" fmla="*/ 501 w 2922"/>
                <a:gd name="T61" fmla="*/ 706 h 3694"/>
                <a:gd name="T62" fmla="*/ 476 w 2922"/>
                <a:gd name="T63" fmla="*/ 802 h 3694"/>
                <a:gd name="T64" fmla="*/ 461 w 2922"/>
                <a:gd name="T65" fmla="*/ 901 h 3694"/>
                <a:gd name="T66" fmla="*/ 457 w 2922"/>
                <a:gd name="T67" fmla="*/ 1005 h 3694"/>
                <a:gd name="T68" fmla="*/ 0 w 2922"/>
                <a:gd name="T69" fmla="*/ 1553 h 3694"/>
                <a:gd name="T70" fmla="*/ 2922 w 2922"/>
                <a:gd name="T71" fmla="*/ 3694 h 3694"/>
                <a:gd name="T72" fmla="*/ 2467 w 2922"/>
                <a:gd name="T73" fmla="*/ 1553 h 3694"/>
                <a:gd name="T74" fmla="*/ 1005 w 2922"/>
                <a:gd name="T75" fmla="*/ 1005 h 3694"/>
                <a:gd name="T76" fmla="*/ 1005 w 2922"/>
                <a:gd name="T77" fmla="*/ 980 h 3694"/>
                <a:gd name="T78" fmla="*/ 1009 w 2922"/>
                <a:gd name="T79" fmla="*/ 936 h 3694"/>
                <a:gd name="T80" fmla="*/ 1024 w 2922"/>
                <a:gd name="T81" fmla="*/ 868 h 3694"/>
                <a:gd name="T82" fmla="*/ 1059 w 2922"/>
                <a:gd name="T83" fmla="*/ 787 h 3694"/>
                <a:gd name="T84" fmla="*/ 1109 w 2922"/>
                <a:gd name="T85" fmla="*/ 714 h 3694"/>
                <a:gd name="T86" fmla="*/ 1171 w 2922"/>
                <a:gd name="T87" fmla="*/ 652 h 3694"/>
                <a:gd name="T88" fmla="*/ 1244 w 2922"/>
                <a:gd name="T89" fmla="*/ 602 h 3694"/>
                <a:gd name="T90" fmla="*/ 1325 w 2922"/>
                <a:gd name="T91" fmla="*/ 567 h 3694"/>
                <a:gd name="T92" fmla="*/ 1393 w 2922"/>
                <a:gd name="T93" fmla="*/ 554 h 3694"/>
                <a:gd name="T94" fmla="*/ 1437 w 2922"/>
                <a:gd name="T95" fmla="*/ 548 h 3694"/>
                <a:gd name="T96" fmla="*/ 1462 w 2922"/>
                <a:gd name="T97" fmla="*/ 548 h 3694"/>
                <a:gd name="T98" fmla="*/ 1508 w 2922"/>
                <a:gd name="T99" fmla="*/ 550 h 3694"/>
                <a:gd name="T100" fmla="*/ 1553 w 2922"/>
                <a:gd name="T101" fmla="*/ 557 h 3694"/>
                <a:gd name="T102" fmla="*/ 1639 w 2922"/>
                <a:gd name="T103" fmla="*/ 583 h 3694"/>
                <a:gd name="T104" fmla="*/ 1717 w 2922"/>
                <a:gd name="T105" fmla="*/ 625 h 3694"/>
                <a:gd name="T106" fmla="*/ 1784 w 2922"/>
                <a:gd name="T107" fmla="*/ 681 h 3694"/>
                <a:gd name="T108" fmla="*/ 1840 w 2922"/>
                <a:gd name="T109" fmla="*/ 748 h 3694"/>
                <a:gd name="T110" fmla="*/ 1882 w 2922"/>
                <a:gd name="T111" fmla="*/ 828 h 3694"/>
                <a:gd name="T112" fmla="*/ 1909 w 2922"/>
                <a:gd name="T113" fmla="*/ 912 h 3694"/>
                <a:gd name="T114" fmla="*/ 1915 w 2922"/>
                <a:gd name="T115" fmla="*/ 957 h 3694"/>
                <a:gd name="T116" fmla="*/ 1917 w 2922"/>
                <a:gd name="T117" fmla="*/ 1005 h 3694"/>
                <a:gd name="T118" fmla="*/ 1005 w 2922"/>
                <a:gd name="T119" fmla="*/ 1553 h 3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2" h="3694">
                  <a:moveTo>
                    <a:pt x="2467" y="1553"/>
                  </a:moveTo>
                  <a:lnTo>
                    <a:pt x="2467" y="1005"/>
                  </a:lnTo>
                  <a:lnTo>
                    <a:pt x="2467" y="1005"/>
                  </a:lnTo>
                  <a:lnTo>
                    <a:pt x="2465" y="953"/>
                  </a:lnTo>
                  <a:lnTo>
                    <a:pt x="2461" y="901"/>
                  </a:lnTo>
                  <a:lnTo>
                    <a:pt x="2455" y="851"/>
                  </a:lnTo>
                  <a:lnTo>
                    <a:pt x="2446" y="802"/>
                  </a:lnTo>
                  <a:lnTo>
                    <a:pt x="2434" y="754"/>
                  </a:lnTo>
                  <a:lnTo>
                    <a:pt x="2421" y="706"/>
                  </a:lnTo>
                  <a:lnTo>
                    <a:pt x="2405" y="660"/>
                  </a:lnTo>
                  <a:lnTo>
                    <a:pt x="2388" y="613"/>
                  </a:lnTo>
                  <a:lnTo>
                    <a:pt x="2367" y="569"/>
                  </a:lnTo>
                  <a:lnTo>
                    <a:pt x="2345" y="525"/>
                  </a:lnTo>
                  <a:lnTo>
                    <a:pt x="2320" y="484"/>
                  </a:lnTo>
                  <a:lnTo>
                    <a:pt x="2293" y="444"/>
                  </a:lnTo>
                  <a:lnTo>
                    <a:pt x="2266" y="403"/>
                  </a:lnTo>
                  <a:lnTo>
                    <a:pt x="2235" y="365"/>
                  </a:lnTo>
                  <a:lnTo>
                    <a:pt x="2205" y="328"/>
                  </a:lnTo>
                  <a:lnTo>
                    <a:pt x="2172" y="293"/>
                  </a:lnTo>
                  <a:lnTo>
                    <a:pt x="2137" y="260"/>
                  </a:lnTo>
                  <a:lnTo>
                    <a:pt x="2100" y="230"/>
                  </a:lnTo>
                  <a:lnTo>
                    <a:pt x="2062" y="199"/>
                  </a:lnTo>
                  <a:lnTo>
                    <a:pt x="2023" y="172"/>
                  </a:lnTo>
                  <a:lnTo>
                    <a:pt x="1981" y="145"/>
                  </a:lnTo>
                  <a:lnTo>
                    <a:pt x="1940" y="122"/>
                  </a:lnTo>
                  <a:lnTo>
                    <a:pt x="1896" y="98"/>
                  </a:lnTo>
                  <a:lnTo>
                    <a:pt x="1852" y="79"/>
                  </a:lnTo>
                  <a:lnTo>
                    <a:pt x="1805" y="60"/>
                  </a:lnTo>
                  <a:lnTo>
                    <a:pt x="1759" y="44"/>
                  </a:lnTo>
                  <a:lnTo>
                    <a:pt x="1713" y="31"/>
                  </a:lnTo>
                  <a:lnTo>
                    <a:pt x="1663" y="19"/>
                  </a:lnTo>
                  <a:lnTo>
                    <a:pt x="1614" y="12"/>
                  </a:lnTo>
                  <a:lnTo>
                    <a:pt x="1564" y="4"/>
                  </a:lnTo>
                  <a:lnTo>
                    <a:pt x="1512" y="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410" y="0"/>
                  </a:lnTo>
                  <a:lnTo>
                    <a:pt x="1358" y="4"/>
                  </a:lnTo>
                  <a:lnTo>
                    <a:pt x="1308" y="12"/>
                  </a:lnTo>
                  <a:lnTo>
                    <a:pt x="1259" y="19"/>
                  </a:lnTo>
                  <a:lnTo>
                    <a:pt x="1211" y="31"/>
                  </a:lnTo>
                  <a:lnTo>
                    <a:pt x="1163" y="44"/>
                  </a:lnTo>
                  <a:lnTo>
                    <a:pt x="1117" y="60"/>
                  </a:lnTo>
                  <a:lnTo>
                    <a:pt x="1070" y="79"/>
                  </a:lnTo>
                  <a:lnTo>
                    <a:pt x="1026" y="98"/>
                  </a:lnTo>
                  <a:lnTo>
                    <a:pt x="982" y="122"/>
                  </a:lnTo>
                  <a:lnTo>
                    <a:pt x="941" y="145"/>
                  </a:lnTo>
                  <a:lnTo>
                    <a:pt x="899" y="172"/>
                  </a:lnTo>
                  <a:lnTo>
                    <a:pt x="860" y="199"/>
                  </a:lnTo>
                  <a:lnTo>
                    <a:pt x="822" y="230"/>
                  </a:lnTo>
                  <a:lnTo>
                    <a:pt x="785" y="260"/>
                  </a:lnTo>
                  <a:lnTo>
                    <a:pt x="750" y="293"/>
                  </a:lnTo>
                  <a:lnTo>
                    <a:pt x="717" y="328"/>
                  </a:lnTo>
                  <a:lnTo>
                    <a:pt x="687" y="365"/>
                  </a:lnTo>
                  <a:lnTo>
                    <a:pt x="656" y="403"/>
                  </a:lnTo>
                  <a:lnTo>
                    <a:pt x="629" y="444"/>
                  </a:lnTo>
                  <a:lnTo>
                    <a:pt x="602" y="484"/>
                  </a:lnTo>
                  <a:lnTo>
                    <a:pt x="579" y="525"/>
                  </a:lnTo>
                  <a:lnTo>
                    <a:pt x="555" y="569"/>
                  </a:lnTo>
                  <a:lnTo>
                    <a:pt x="536" y="613"/>
                  </a:lnTo>
                  <a:lnTo>
                    <a:pt x="517" y="660"/>
                  </a:lnTo>
                  <a:lnTo>
                    <a:pt x="501" y="706"/>
                  </a:lnTo>
                  <a:lnTo>
                    <a:pt x="488" y="754"/>
                  </a:lnTo>
                  <a:lnTo>
                    <a:pt x="476" y="802"/>
                  </a:lnTo>
                  <a:lnTo>
                    <a:pt x="469" y="851"/>
                  </a:lnTo>
                  <a:lnTo>
                    <a:pt x="461" y="901"/>
                  </a:lnTo>
                  <a:lnTo>
                    <a:pt x="457" y="953"/>
                  </a:lnTo>
                  <a:lnTo>
                    <a:pt x="457" y="1005"/>
                  </a:lnTo>
                  <a:lnTo>
                    <a:pt x="457" y="1553"/>
                  </a:lnTo>
                  <a:lnTo>
                    <a:pt x="0" y="1553"/>
                  </a:lnTo>
                  <a:lnTo>
                    <a:pt x="0" y="3694"/>
                  </a:lnTo>
                  <a:lnTo>
                    <a:pt x="2922" y="3694"/>
                  </a:lnTo>
                  <a:lnTo>
                    <a:pt x="2922" y="1553"/>
                  </a:lnTo>
                  <a:lnTo>
                    <a:pt x="2467" y="1553"/>
                  </a:lnTo>
                  <a:close/>
                  <a:moveTo>
                    <a:pt x="1005" y="1553"/>
                  </a:moveTo>
                  <a:lnTo>
                    <a:pt x="1005" y="1005"/>
                  </a:lnTo>
                  <a:lnTo>
                    <a:pt x="1005" y="1005"/>
                  </a:lnTo>
                  <a:lnTo>
                    <a:pt x="1005" y="980"/>
                  </a:lnTo>
                  <a:lnTo>
                    <a:pt x="1007" y="957"/>
                  </a:lnTo>
                  <a:lnTo>
                    <a:pt x="1009" y="936"/>
                  </a:lnTo>
                  <a:lnTo>
                    <a:pt x="1015" y="912"/>
                  </a:lnTo>
                  <a:lnTo>
                    <a:pt x="1024" y="868"/>
                  </a:lnTo>
                  <a:lnTo>
                    <a:pt x="1040" y="828"/>
                  </a:lnTo>
                  <a:lnTo>
                    <a:pt x="1059" y="787"/>
                  </a:lnTo>
                  <a:lnTo>
                    <a:pt x="1082" y="748"/>
                  </a:lnTo>
                  <a:lnTo>
                    <a:pt x="1109" y="714"/>
                  </a:lnTo>
                  <a:lnTo>
                    <a:pt x="1138" y="681"/>
                  </a:lnTo>
                  <a:lnTo>
                    <a:pt x="1171" y="652"/>
                  </a:lnTo>
                  <a:lnTo>
                    <a:pt x="1205" y="625"/>
                  </a:lnTo>
                  <a:lnTo>
                    <a:pt x="1244" y="602"/>
                  </a:lnTo>
                  <a:lnTo>
                    <a:pt x="1283" y="583"/>
                  </a:lnTo>
                  <a:lnTo>
                    <a:pt x="1325" y="567"/>
                  </a:lnTo>
                  <a:lnTo>
                    <a:pt x="1369" y="557"/>
                  </a:lnTo>
                  <a:lnTo>
                    <a:pt x="1393" y="554"/>
                  </a:lnTo>
                  <a:lnTo>
                    <a:pt x="1414" y="550"/>
                  </a:lnTo>
                  <a:lnTo>
                    <a:pt x="1437" y="548"/>
                  </a:lnTo>
                  <a:lnTo>
                    <a:pt x="1462" y="548"/>
                  </a:lnTo>
                  <a:lnTo>
                    <a:pt x="1462" y="548"/>
                  </a:lnTo>
                  <a:lnTo>
                    <a:pt x="1485" y="548"/>
                  </a:lnTo>
                  <a:lnTo>
                    <a:pt x="1508" y="550"/>
                  </a:lnTo>
                  <a:lnTo>
                    <a:pt x="1531" y="554"/>
                  </a:lnTo>
                  <a:lnTo>
                    <a:pt x="1553" y="557"/>
                  </a:lnTo>
                  <a:lnTo>
                    <a:pt x="1597" y="567"/>
                  </a:lnTo>
                  <a:lnTo>
                    <a:pt x="1639" y="583"/>
                  </a:lnTo>
                  <a:lnTo>
                    <a:pt x="1678" y="602"/>
                  </a:lnTo>
                  <a:lnTo>
                    <a:pt x="1717" y="625"/>
                  </a:lnTo>
                  <a:lnTo>
                    <a:pt x="1751" y="652"/>
                  </a:lnTo>
                  <a:lnTo>
                    <a:pt x="1784" y="681"/>
                  </a:lnTo>
                  <a:lnTo>
                    <a:pt x="1813" y="714"/>
                  </a:lnTo>
                  <a:lnTo>
                    <a:pt x="1840" y="748"/>
                  </a:lnTo>
                  <a:lnTo>
                    <a:pt x="1863" y="787"/>
                  </a:lnTo>
                  <a:lnTo>
                    <a:pt x="1882" y="828"/>
                  </a:lnTo>
                  <a:lnTo>
                    <a:pt x="1898" y="868"/>
                  </a:lnTo>
                  <a:lnTo>
                    <a:pt x="1909" y="912"/>
                  </a:lnTo>
                  <a:lnTo>
                    <a:pt x="1913" y="936"/>
                  </a:lnTo>
                  <a:lnTo>
                    <a:pt x="1915" y="957"/>
                  </a:lnTo>
                  <a:lnTo>
                    <a:pt x="1917" y="980"/>
                  </a:lnTo>
                  <a:lnTo>
                    <a:pt x="1917" y="1005"/>
                  </a:lnTo>
                  <a:lnTo>
                    <a:pt x="1917" y="1553"/>
                  </a:lnTo>
                  <a:lnTo>
                    <a:pt x="1005" y="15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512441" y="3595277"/>
            <a:ext cx="365760" cy="365760"/>
            <a:chOff x="-1752600" y="2568409"/>
            <a:chExt cx="367558" cy="367558"/>
          </a:xfrm>
        </p:grpSpPr>
        <p:sp>
          <p:nvSpPr>
            <p:cNvPr id="158" name="Oval 157"/>
            <p:cNvSpPr/>
            <p:nvPr/>
          </p:nvSpPr>
          <p:spPr>
            <a:xfrm>
              <a:off x="-1752600" y="2568409"/>
              <a:ext cx="367558" cy="3675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Freeform 14"/>
            <p:cNvSpPr>
              <a:spLocks noEditPoints="1"/>
            </p:cNvSpPr>
            <p:nvPr/>
          </p:nvSpPr>
          <p:spPr bwMode="auto">
            <a:xfrm>
              <a:off x="-1633114" y="2670908"/>
              <a:ext cx="128587" cy="162560"/>
            </a:xfrm>
            <a:custGeom>
              <a:avLst/>
              <a:gdLst>
                <a:gd name="T0" fmla="*/ 2467 w 2922"/>
                <a:gd name="T1" fmla="*/ 1005 h 3694"/>
                <a:gd name="T2" fmla="*/ 2465 w 2922"/>
                <a:gd name="T3" fmla="*/ 953 h 3694"/>
                <a:gd name="T4" fmla="*/ 2455 w 2922"/>
                <a:gd name="T5" fmla="*/ 851 h 3694"/>
                <a:gd name="T6" fmla="*/ 2434 w 2922"/>
                <a:gd name="T7" fmla="*/ 754 h 3694"/>
                <a:gd name="T8" fmla="*/ 2405 w 2922"/>
                <a:gd name="T9" fmla="*/ 660 h 3694"/>
                <a:gd name="T10" fmla="*/ 2367 w 2922"/>
                <a:gd name="T11" fmla="*/ 569 h 3694"/>
                <a:gd name="T12" fmla="*/ 2320 w 2922"/>
                <a:gd name="T13" fmla="*/ 484 h 3694"/>
                <a:gd name="T14" fmla="*/ 2266 w 2922"/>
                <a:gd name="T15" fmla="*/ 403 h 3694"/>
                <a:gd name="T16" fmla="*/ 2205 w 2922"/>
                <a:gd name="T17" fmla="*/ 328 h 3694"/>
                <a:gd name="T18" fmla="*/ 2137 w 2922"/>
                <a:gd name="T19" fmla="*/ 260 h 3694"/>
                <a:gd name="T20" fmla="*/ 2062 w 2922"/>
                <a:gd name="T21" fmla="*/ 199 h 3694"/>
                <a:gd name="T22" fmla="*/ 1981 w 2922"/>
                <a:gd name="T23" fmla="*/ 145 h 3694"/>
                <a:gd name="T24" fmla="*/ 1896 w 2922"/>
                <a:gd name="T25" fmla="*/ 98 h 3694"/>
                <a:gd name="T26" fmla="*/ 1805 w 2922"/>
                <a:gd name="T27" fmla="*/ 60 h 3694"/>
                <a:gd name="T28" fmla="*/ 1713 w 2922"/>
                <a:gd name="T29" fmla="*/ 31 h 3694"/>
                <a:gd name="T30" fmla="*/ 1614 w 2922"/>
                <a:gd name="T31" fmla="*/ 12 h 3694"/>
                <a:gd name="T32" fmla="*/ 1512 w 2922"/>
                <a:gd name="T33" fmla="*/ 0 h 3694"/>
                <a:gd name="T34" fmla="*/ 1462 w 2922"/>
                <a:gd name="T35" fmla="*/ 0 h 3694"/>
                <a:gd name="T36" fmla="*/ 1358 w 2922"/>
                <a:gd name="T37" fmla="*/ 4 h 3694"/>
                <a:gd name="T38" fmla="*/ 1259 w 2922"/>
                <a:gd name="T39" fmla="*/ 19 h 3694"/>
                <a:gd name="T40" fmla="*/ 1163 w 2922"/>
                <a:gd name="T41" fmla="*/ 44 h 3694"/>
                <a:gd name="T42" fmla="*/ 1070 w 2922"/>
                <a:gd name="T43" fmla="*/ 79 h 3694"/>
                <a:gd name="T44" fmla="*/ 982 w 2922"/>
                <a:gd name="T45" fmla="*/ 122 h 3694"/>
                <a:gd name="T46" fmla="*/ 899 w 2922"/>
                <a:gd name="T47" fmla="*/ 172 h 3694"/>
                <a:gd name="T48" fmla="*/ 822 w 2922"/>
                <a:gd name="T49" fmla="*/ 230 h 3694"/>
                <a:gd name="T50" fmla="*/ 750 w 2922"/>
                <a:gd name="T51" fmla="*/ 293 h 3694"/>
                <a:gd name="T52" fmla="*/ 687 w 2922"/>
                <a:gd name="T53" fmla="*/ 365 h 3694"/>
                <a:gd name="T54" fmla="*/ 629 w 2922"/>
                <a:gd name="T55" fmla="*/ 444 h 3694"/>
                <a:gd name="T56" fmla="*/ 579 w 2922"/>
                <a:gd name="T57" fmla="*/ 525 h 3694"/>
                <a:gd name="T58" fmla="*/ 536 w 2922"/>
                <a:gd name="T59" fmla="*/ 613 h 3694"/>
                <a:gd name="T60" fmla="*/ 501 w 2922"/>
                <a:gd name="T61" fmla="*/ 706 h 3694"/>
                <a:gd name="T62" fmla="*/ 476 w 2922"/>
                <a:gd name="T63" fmla="*/ 802 h 3694"/>
                <a:gd name="T64" fmla="*/ 461 w 2922"/>
                <a:gd name="T65" fmla="*/ 901 h 3694"/>
                <a:gd name="T66" fmla="*/ 457 w 2922"/>
                <a:gd name="T67" fmla="*/ 1005 h 3694"/>
                <a:gd name="T68" fmla="*/ 0 w 2922"/>
                <a:gd name="T69" fmla="*/ 1553 h 3694"/>
                <a:gd name="T70" fmla="*/ 2922 w 2922"/>
                <a:gd name="T71" fmla="*/ 3694 h 3694"/>
                <a:gd name="T72" fmla="*/ 2467 w 2922"/>
                <a:gd name="T73" fmla="*/ 1553 h 3694"/>
                <a:gd name="T74" fmla="*/ 1005 w 2922"/>
                <a:gd name="T75" fmla="*/ 1005 h 3694"/>
                <a:gd name="T76" fmla="*/ 1005 w 2922"/>
                <a:gd name="T77" fmla="*/ 980 h 3694"/>
                <a:gd name="T78" fmla="*/ 1009 w 2922"/>
                <a:gd name="T79" fmla="*/ 936 h 3694"/>
                <a:gd name="T80" fmla="*/ 1024 w 2922"/>
                <a:gd name="T81" fmla="*/ 868 h 3694"/>
                <a:gd name="T82" fmla="*/ 1059 w 2922"/>
                <a:gd name="T83" fmla="*/ 787 h 3694"/>
                <a:gd name="T84" fmla="*/ 1109 w 2922"/>
                <a:gd name="T85" fmla="*/ 714 h 3694"/>
                <a:gd name="T86" fmla="*/ 1171 w 2922"/>
                <a:gd name="T87" fmla="*/ 652 h 3694"/>
                <a:gd name="T88" fmla="*/ 1244 w 2922"/>
                <a:gd name="T89" fmla="*/ 602 h 3694"/>
                <a:gd name="T90" fmla="*/ 1325 w 2922"/>
                <a:gd name="T91" fmla="*/ 567 h 3694"/>
                <a:gd name="T92" fmla="*/ 1393 w 2922"/>
                <a:gd name="T93" fmla="*/ 554 h 3694"/>
                <a:gd name="T94" fmla="*/ 1437 w 2922"/>
                <a:gd name="T95" fmla="*/ 548 h 3694"/>
                <a:gd name="T96" fmla="*/ 1462 w 2922"/>
                <a:gd name="T97" fmla="*/ 548 h 3694"/>
                <a:gd name="T98" fmla="*/ 1508 w 2922"/>
                <a:gd name="T99" fmla="*/ 550 h 3694"/>
                <a:gd name="T100" fmla="*/ 1553 w 2922"/>
                <a:gd name="T101" fmla="*/ 557 h 3694"/>
                <a:gd name="T102" fmla="*/ 1639 w 2922"/>
                <a:gd name="T103" fmla="*/ 583 h 3694"/>
                <a:gd name="T104" fmla="*/ 1717 w 2922"/>
                <a:gd name="T105" fmla="*/ 625 h 3694"/>
                <a:gd name="T106" fmla="*/ 1784 w 2922"/>
                <a:gd name="T107" fmla="*/ 681 h 3694"/>
                <a:gd name="T108" fmla="*/ 1840 w 2922"/>
                <a:gd name="T109" fmla="*/ 748 h 3694"/>
                <a:gd name="T110" fmla="*/ 1882 w 2922"/>
                <a:gd name="T111" fmla="*/ 828 h 3694"/>
                <a:gd name="T112" fmla="*/ 1909 w 2922"/>
                <a:gd name="T113" fmla="*/ 912 h 3694"/>
                <a:gd name="T114" fmla="*/ 1915 w 2922"/>
                <a:gd name="T115" fmla="*/ 957 h 3694"/>
                <a:gd name="T116" fmla="*/ 1917 w 2922"/>
                <a:gd name="T117" fmla="*/ 1005 h 3694"/>
                <a:gd name="T118" fmla="*/ 1005 w 2922"/>
                <a:gd name="T119" fmla="*/ 1553 h 3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2" h="3694">
                  <a:moveTo>
                    <a:pt x="2467" y="1553"/>
                  </a:moveTo>
                  <a:lnTo>
                    <a:pt x="2467" y="1005"/>
                  </a:lnTo>
                  <a:lnTo>
                    <a:pt x="2467" y="1005"/>
                  </a:lnTo>
                  <a:lnTo>
                    <a:pt x="2465" y="953"/>
                  </a:lnTo>
                  <a:lnTo>
                    <a:pt x="2461" y="901"/>
                  </a:lnTo>
                  <a:lnTo>
                    <a:pt x="2455" y="851"/>
                  </a:lnTo>
                  <a:lnTo>
                    <a:pt x="2446" y="802"/>
                  </a:lnTo>
                  <a:lnTo>
                    <a:pt x="2434" y="754"/>
                  </a:lnTo>
                  <a:lnTo>
                    <a:pt x="2421" y="706"/>
                  </a:lnTo>
                  <a:lnTo>
                    <a:pt x="2405" y="660"/>
                  </a:lnTo>
                  <a:lnTo>
                    <a:pt x="2388" y="613"/>
                  </a:lnTo>
                  <a:lnTo>
                    <a:pt x="2367" y="569"/>
                  </a:lnTo>
                  <a:lnTo>
                    <a:pt x="2345" y="525"/>
                  </a:lnTo>
                  <a:lnTo>
                    <a:pt x="2320" y="484"/>
                  </a:lnTo>
                  <a:lnTo>
                    <a:pt x="2293" y="444"/>
                  </a:lnTo>
                  <a:lnTo>
                    <a:pt x="2266" y="403"/>
                  </a:lnTo>
                  <a:lnTo>
                    <a:pt x="2235" y="365"/>
                  </a:lnTo>
                  <a:lnTo>
                    <a:pt x="2205" y="328"/>
                  </a:lnTo>
                  <a:lnTo>
                    <a:pt x="2172" y="293"/>
                  </a:lnTo>
                  <a:lnTo>
                    <a:pt x="2137" y="260"/>
                  </a:lnTo>
                  <a:lnTo>
                    <a:pt x="2100" y="230"/>
                  </a:lnTo>
                  <a:lnTo>
                    <a:pt x="2062" y="199"/>
                  </a:lnTo>
                  <a:lnTo>
                    <a:pt x="2023" y="172"/>
                  </a:lnTo>
                  <a:lnTo>
                    <a:pt x="1981" y="145"/>
                  </a:lnTo>
                  <a:lnTo>
                    <a:pt x="1940" y="122"/>
                  </a:lnTo>
                  <a:lnTo>
                    <a:pt x="1896" y="98"/>
                  </a:lnTo>
                  <a:lnTo>
                    <a:pt x="1852" y="79"/>
                  </a:lnTo>
                  <a:lnTo>
                    <a:pt x="1805" y="60"/>
                  </a:lnTo>
                  <a:lnTo>
                    <a:pt x="1759" y="44"/>
                  </a:lnTo>
                  <a:lnTo>
                    <a:pt x="1713" y="31"/>
                  </a:lnTo>
                  <a:lnTo>
                    <a:pt x="1663" y="19"/>
                  </a:lnTo>
                  <a:lnTo>
                    <a:pt x="1614" y="12"/>
                  </a:lnTo>
                  <a:lnTo>
                    <a:pt x="1564" y="4"/>
                  </a:lnTo>
                  <a:lnTo>
                    <a:pt x="1512" y="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410" y="0"/>
                  </a:lnTo>
                  <a:lnTo>
                    <a:pt x="1358" y="4"/>
                  </a:lnTo>
                  <a:lnTo>
                    <a:pt x="1308" y="12"/>
                  </a:lnTo>
                  <a:lnTo>
                    <a:pt x="1259" y="19"/>
                  </a:lnTo>
                  <a:lnTo>
                    <a:pt x="1211" y="31"/>
                  </a:lnTo>
                  <a:lnTo>
                    <a:pt x="1163" y="44"/>
                  </a:lnTo>
                  <a:lnTo>
                    <a:pt x="1117" y="60"/>
                  </a:lnTo>
                  <a:lnTo>
                    <a:pt x="1070" y="79"/>
                  </a:lnTo>
                  <a:lnTo>
                    <a:pt x="1026" y="98"/>
                  </a:lnTo>
                  <a:lnTo>
                    <a:pt x="982" y="122"/>
                  </a:lnTo>
                  <a:lnTo>
                    <a:pt x="941" y="145"/>
                  </a:lnTo>
                  <a:lnTo>
                    <a:pt x="899" y="172"/>
                  </a:lnTo>
                  <a:lnTo>
                    <a:pt x="860" y="199"/>
                  </a:lnTo>
                  <a:lnTo>
                    <a:pt x="822" y="230"/>
                  </a:lnTo>
                  <a:lnTo>
                    <a:pt x="785" y="260"/>
                  </a:lnTo>
                  <a:lnTo>
                    <a:pt x="750" y="293"/>
                  </a:lnTo>
                  <a:lnTo>
                    <a:pt x="717" y="328"/>
                  </a:lnTo>
                  <a:lnTo>
                    <a:pt x="687" y="365"/>
                  </a:lnTo>
                  <a:lnTo>
                    <a:pt x="656" y="403"/>
                  </a:lnTo>
                  <a:lnTo>
                    <a:pt x="629" y="444"/>
                  </a:lnTo>
                  <a:lnTo>
                    <a:pt x="602" y="484"/>
                  </a:lnTo>
                  <a:lnTo>
                    <a:pt x="579" y="525"/>
                  </a:lnTo>
                  <a:lnTo>
                    <a:pt x="555" y="569"/>
                  </a:lnTo>
                  <a:lnTo>
                    <a:pt x="536" y="613"/>
                  </a:lnTo>
                  <a:lnTo>
                    <a:pt x="517" y="660"/>
                  </a:lnTo>
                  <a:lnTo>
                    <a:pt x="501" y="706"/>
                  </a:lnTo>
                  <a:lnTo>
                    <a:pt x="488" y="754"/>
                  </a:lnTo>
                  <a:lnTo>
                    <a:pt x="476" y="802"/>
                  </a:lnTo>
                  <a:lnTo>
                    <a:pt x="469" y="851"/>
                  </a:lnTo>
                  <a:lnTo>
                    <a:pt x="461" y="901"/>
                  </a:lnTo>
                  <a:lnTo>
                    <a:pt x="457" y="953"/>
                  </a:lnTo>
                  <a:lnTo>
                    <a:pt x="457" y="1005"/>
                  </a:lnTo>
                  <a:lnTo>
                    <a:pt x="457" y="1553"/>
                  </a:lnTo>
                  <a:lnTo>
                    <a:pt x="0" y="1553"/>
                  </a:lnTo>
                  <a:lnTo>
                    <a:pt x="0" y="3694"/>
                  </a:lnTo>
                  <a:lnTo>
                    <a:pt x="2922" y="3694"/>
                  </a:lnTo>
                  <a:lnTo>
                    <a:pt x="2922" y="1553"/>
                  </a:lnTo>
                  <a:lnTo>
                    <a:pt x="2467" y="1553"/>
                  </a:lnTo>
                  <a:close/>
                  <a:moveTo>
                    <a:pt x="1005" y="1553"/>
                  </a:moveTo>
                  <a:lnTo>
                    <a:pt x="1005" y="1005"/>
                  </a:lnTo>
                  <a:lnTo>
                    <a:pt x="1005" y="1005"/>
                  </a:lnTo>
                  <a:lnTo>
                    <a:pt x="1005" y="980"/>
                  </a:lnTo>
                  <a:lnTo>
                    <a:pt x="1007" y="957"/>
                  </a:lnTo>
                  <a:lnTo>
                    <a:pt x="1009" y="936"/>
                  </a:lnTo>
                  <a:lnTo>
                    <a:pt x="1015" y="912"/>
                  </a:lnTo>
                  <a:lnTo>
                    <a:pt x="1024" y="868"/>
                  </a:lnTo>
                  <a:lnTo>
                    <a:pt x="1040" y="828"/>
                  </a:lnTo>
                  <a:lnTo>
                    <a:pt x="1059" y="787"/>
                  </a:lnTo>
                  <a:lnTo>
                    <a:pt x="1082" y="748"/>
                  </a:lnTo>
                  <a:lnTo>
                    <a:pt x="1109" y="714"/>
                  </a:lnTo>
                  <a:lnTo>
                    <a:pt x="1138" y="681"/>
                  </a:lnTo>
                  <a:lnTo>
                    <a:pt x="1171" y="652"/>
                  </a:lnTo>
                  <a:lnTo>
                    <a:pt x="1205" y="625"/>
                  </a:lnTo>
                  <a:lnTo>
                    <a:pt x="1244" y="602"/>
                  </a:lnTo>
                  <a:lnTo>
                    <a:pt x="1283" y="583"/>
                  </a:lnTo>
                  <a:lnTo>
                    <a:pt x="1325" y="567"/>
                  </a:lnTo>
                  <a:lnTo>
                    <a:pt x="1369" y="557"/>
                  </a:lnTo>
                  <a:lnTo>
                    <a:pt x="1393" y="554"/>
                  </a:lnTo>
                  <a:lnTo>
                    <a:pt x="1414" y="550"/>
                  </a:lnTo>
                  <a:lnTo>
                    <a:pt x="1437" y="548"/>
                  </a:lnTo>
                  <a:lnTo>
                    <a:pt x="1462" y="548"/>
                  </a:lnTo>
                  <a:lnTo>
                    <a:pt x="1462" y="548"/>
                  </a:lnTo>
                  <a:lnTo>
                    <a:pt x="1485" y="548"/>
                  </a:lnTo>
                  <a:lnTo>
                    <a:pt x="1508" y="550"/>
                  </a:lnTo>
                  <a:lnTo>
                    <a:pt x="1531" y="554"/>
                  </a:lnTo>
                  <a:lnTo>
                    <a:pt x="1553" y="557"/>
                  </a:lnTo>
                  <a:lnTo>
                    <a:pt x="1597" y="567"/>
                  </a:lnTo>
                  <a:lnTo>
                    <a:pt x="1639" y="583"/>
                  </a:lnTo>
                  <a:lnTo>
                    <a:pt x="1678" y="602"/>
                  </a:lnTo>
                  <a:lnTo>
                    <a:pt x="1717" y="625"/>
                  </a:lnTo>
                  <a:lnTo>
                    <a:pt x="1751" y="652"/>
                  </a:lnTo>
                  <a:lnTo>
                    <a:pt x="1784" y="681"/>
                  </a:lnTo>
                  <a:lnTo>
                    <a:pt x="1813" y="714"/>
                  </a:lnTo>
                  <a:lnTo>
                    <a:pt x="1840" y="748"/>
                  </a:lnTo>
                  <a:lnTo>
                    <a:pt x="1863" y="787"/>
                  </a:lnTo>
                  <a:lnTo>
                    <a:pt x="1882" y="828"/>
                  </a:lnTo>
                  <a:lnTo>
                    <a:pt x="1898" y="868"/>
                  </a:lnTo>
                  <a:lnTo>
                    <a:pt x="1909" y="912"/>
                  </a:lnTo>
                  <a:lnTo>
                    <a:pt x="1913" y="936"/>
                  </a:lnTo>
                  <a:lnTo>
                    <a:pt x="1915" y="957"/>
                  </a:lnTo>
                  <a:lnTo>
                    <a:pt x="1917" y="980"/>
                  </a:lnTo>
                  <a:lnTo>
                    <a:pt x="1917" y="1005"/>
                  </a:lnTo>
                  <a:lnTo>
                    <a:pt x="1917" y="1553"/>
                  </a:lnTo>
                  <a:lnTo>
                    <a:pt x="1005" y="15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512441" y="4846320"/>
            <a:ext cx="365760" cy="365760"/>
            <a:chOff x="-1752600" y="2568409"/>
            <a:chExt cx="367558" cy="367558"/>
          </a:xfrm>
        </p:grpSpPr>
        <p:sp>
          <p:nvSpPr>
            <p:cNvPr id="161" name="Oval 160"/>
            <p:cNvSpPr/>
            <p:nvPr/>
          </p:nvSpPr>
          <p:spPr>
            <a:xfrm>
              <a:off x="-1752600" y="2568409"/>
              <a:ext cx="367558" cy="3675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Freeform 14"/>
            <p:cNvSpPr>
              <a:spLocks noEditPoints="1"/>
            </p:cNvSpPr>
            <p:nvPr/>
          </p:nvSpPr>
          <p:spPr bwMode="auto">
            <a:xfrm>
              <a:off x="-1633114" y="2670908"/>
              <a:ext cx="128587" cy="162560"/>
            </a:xfrm>
            <a:custGeom>
              <a:avLst/>
              <a:gdLst>
                <a:gd name="T0" fmla="*/ 2467 w 2922"/>
                <a:gd name="T1" fmla="*/ 1005 h 3694"/>
                <a:gd name="T2" fmla="*/ 2465 w 2922"/>
                <a:gd name="T3" fmla="*/ 953 h 3694"/>
                <a:gd name="T4" fmla="*/ 2455 w 2922"/>
                <a:gd name="T5" fmla="*/ 851 h 3694"/>
                <a:gd name="T6" fmla="*/ 2434 w 2922"/>
                <a:gd name="T7" fmla="*/ 754 h 3694"/>
                <a:gd name="T8" fmla="*/ 2405 w 2922"/>
                <a:gd name="T9" fmla="*/ 660 h 3694"/>
                <a:gd name="T10" fmla="*/ 2367 w 2922"/>
                <a:gd name="T11" fmla="*/ 569 h 3694"/>
                <a:gd name="T12" fmla="*/ 2320 w 2922"/>
                <a:gd name="T13" fmla="*/ 484 h 3694"/>
                <a:gd name="T14" fmla="*/ 2266 w 2922"/>
                <a:gd name="T15" fmla="*/ 403 h 3694"/>
                <a:gd name="T16" fmla="*/ 2205 w 2922"/>
                <a:gd name="T17" fmla="*/ 328 h 3694"/>
                <a:gd name="T18" fmla="*/ 2137 w 2922"/>
                <a:gd name="T19" fmla="*/ 260 h 3694"/>
                <a:gd name="T20" fmla="*/ 2062 w 2922"/>
                <a:gd name="T21" fmla="*/ 199 h 3694"/>
                <a:gd name="T22" fmla="*/ 1981 w 2922"/>
                <a:gd name="T23" fmla="*/ 145 h 3694"/>
                <a:gd name="T24" fmla="*/ 1896 w 2922"/>
                <a:gd name="T25" fmla="*/ 98 h 3694"/>
                <a:gd name="T26" fmla="*/ 1805 w 2922"/>
                <a:gd name="T27" fmla="*/ 60 h 3694"/>
                <a:gd name="T28" fmla="*/ 1713 w 2922"/>
                <a:gd name="T29" fmla="*/ 31 h 3694"/>
                <a:gd name="T30" fmla="*/ 1614 w 2922"/>
                <a:gd name="T31" fmla="*/ 12 h 3694"/>
                <a:gd name="T32" fmla="*/ 1512 w 2922"/>
                <a:gd name="T33" fmla="*/ 0 h 3694"/>
                <a:gd name="T34" fmla="*/ 1462 w 2922"/>
                <a:gd name="T35" fmla="*/ 0 h 3694"/>
                <a:gd name="T36" fmla="*/ 1358 w 2922"/>
                <a:gd name="T37" fmla="*/ 4 h 3694"/>
                <a:gd name="T38" fmla="*/ 1259 w 2922"/>
                <a:gd name="T39" fmla="*/ 19 h 3694"/>
                <a:gd name="T40" fmla="*/ 1163 w 2922"/>
                <a:gd name="T41" fmla="*/ 44 h 3694"/>
                <a:gd name="T42" fmla="*/ 1070 w 2922"/>
                <a:gd name="T43" fmla="*/ 79 h 3694"/>
                <a:gd name="T44" fmla="*/ 982 w 2922"/>
                <a:gd name="T45" fmla="*/ 122 h 3694"/>
                <a:gd name="T46" fmla="*/ 899 w 2922"/>
                <a:gd name="T47" fmla="*/ 172 h 3694"/>
                <a:gd name="T48" fmla="*/ 822 w 2922"/>
                <a:gd name="T49" fmla="*/ 230 h 3694"/>
                <a:gd name="T50" fmla="*/ 750 w 2922"/>
                <a:gd name="T51" fmla="*/ 293 h 3694"/>
                <a:gd name="T52" fmla="*/ 687 w 2922"/>
                <a:gd name="T53" fmla="*/ 365 h 3694"/>
                <a:gd name="T54" fmla="*/ 629 w 2922"/>
                <a:gd name="T55" fmla="*/ 444 h 3694"/>
                <a:gd name="T56" fmla="*/ 579 w 2922"/>
                <a:gd name="T57" fmla="*/ 525 h 3694"/>
                <a:gd name="T58" fmla="*/ 536 w 2922"/>
                <a:gd name="T59" fmla="*/ 613 h 3694"/>
                <a:gd name="T60" fmla="*/ 501 w 2922"/>
                <a:gd name="T61" fmla="*/ 706 h 3694"/>
                <a:gd name="T62" fmla="*/ 476 w 2922"/>
                <a:gd name="T63" fmla="*/ 802 h 3694"/>
                <a:gd name="T64" fmla="*/ 461 w 2922"/>
                <a:gd name="T65" fmla="*/ 901 h 3694"/>
                <a:gd name="T66" fmla="*/ 457 w 2922"/>
                <a:gd name="T67" fmla="*/ 1005 h 3694"/>
                <a:gd name="T68" fmla="*/ 0 w 2922"/>
                <a:gd name="T69" fmla="*/ 1553 h 3694"/>
                <a:gd name="T70" fmla="*/ 2922 w 2922"/>
                <a:gd name="T71" fmla="*/ 3694 h 3694"/>
                <a:gd name="T72" fmla="*/ 2467 w 2922"/>
                <a:gd name="T73" fmla="*/ 1553 h 3694"/>
                <a:gd name="T74" fmla="*/ 1005 w 2922"/>
                <a:gd name="T75" fmla="*/ 1005 h 3694"/>
                <a:gd name="T76" fmla="*/ 1005 w 2922"/>
                <a:gd name="T77" fmla="*/ 980 h 3694"/>
                <a:gd name="T78" fmla="*/ 1009 w 2922"/>
                <a:gd name="T79" fmla="*/ 936 h 3694"/>
                <a:gd name="T80" fmla="*/ 1024 w 2922"/>
                <a:gd name="T81" fmla="*/ 868 h 3694"/>
                <a:gd name="T82" fmla="*/ 1059 w 2922"/>
                <a:gd name="T83" fmla="*/ 787 h 3694"/>
                <a:gd name="T84" fmla="*/ 1109 w 2922"/>
                <a:gd name="T85" fmla="*/ 714 h 3694"/>
                <a:gd name="T86" fmla="*/ 1171 w 2922"/>
                <a:gd name="T87" fmla="*/ 652 h 3694"/>
                <a:gd name="T88" fmla="*/ 1244 w 2922"/>
                <a:gd name="T89" fmla="*/ 602 h 3694"/>
                <a:gd name="T90" fmla="*/ 1325 w 2922"/>
                <a:gd name="T91" fmla="*/ 567 h 3694"/>
                <a:gd name="T92" fmla="*/ 1393 w 2922"/>
                <a:gd name="T93" fmla="*/ 554 h 3694"/>
                <a:gd name="T94" fmla="*/ 1437 w 2922"/>
                <a:gd name="T95" fmla="*/ 548 h 3694"/>
                <a:gd name="T96" fmla="*/ 1462 w 2922"/>
                <a:gd name="T97" fmla="*/ 548 h 3694"/>
                <a:gd name="T98" fmla="*/ 1508 w 2922"/>
                <a:gd name="T99" fmla="*/ 550 h 3694"/>
                <a:gd name="T100" fmla="*/ 1553 w 2922"/>
                <a:gd name="T101" fmla="*/ 557 h 3694"/>
                <a:gd name="T102" fmla="*/ 1639 w 2922"/>
                <a:gd name="T103" fmla="*/ 583 h 3694"/>
                <a:gd name="T104" fmla="*/ 1717 w 2922"/>
                <a:gd name="T105" fmla="*/ 625 h 3694"/>
                <a:gd name="T106" fmla="*/ 1784 w 2922"/>
                <a:gd name="T107" fmla="*/ 681 h 3694"/>
                <a:gd name="T108" fmla="*/ 1840 w 2922"/>
                <a:gd name="T109" fmla="*/ 748 h 3694"/>
                <a:gd name="T110" fmla="*/ 1882 w 2922"/>
                <a:gd name="T111" fmla="*/ 828 h 3694"/>
                <a:gd name="T112" fmla="*/ 1909 w 2922"/>
                <a:gd name="T113" fmla="*/ 912 h 3694"/>
                <a:gd name="T114" fmla="*/ 1915 w 2922"/>
                <a:gd name="T115" fmla="*/ 957 h 3694"/>
                <a:gd name="T116" fmla="*/ 1917 w 2922"/>
                <a:gd name="T117" fmla="*/ 1005 h 3694"/>
                <a:gd name="T118" fmla="*/ 1005 w 2922"/>
                <a:gd name="T119" fmla="*/ 1553 h 3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2" h="3694">
                  <a:moveTo>
                    <a:pt x="2467" y="1553"/>
                  </a:moveTo>
                  <a:lnTo>
                    <a:pt x="2467" y="1005"/>
                  </a:lnTo>
                  <a:lnTo>
                    <a:pt x="2467" y="1005"/>
                  </a:lnTo>
                  <a:lnTo>
                    <a:pt x="2465" y="953"/>
                  </a:lnTo>
                  <a:lnTo>
                    <a:pt x="2461" y="901"/>
                  </a:lnTo>
                  <a:lnTo>
                    <a:pt x="2455" y="851"/>
                  </a:lnTo>
                  <a:lnTo>
                    <a:pt x="2446" y="802"/>
                  </a:lnTo>
                  <a:lnTo>
                    <a:pt x="2434" y="754"/>
                  </a:lnTo>
                  <a:lnTo>
                    <a:pt x="2421" y="706"/>
                  </a:lnTo>
                  <a:lnTo>
                    <a:pt x="2405" y="660"/>
                  </a:lnTo>
                  <a:lnTo>
                    <a:pt x="2388" y="613"/>
                  </a:lnTo>
                  <a:lnTo>
                    <a:pt x="2367" y="569"/>
                  </a:lnTo>
                  <a:lnTo>
                    <a:pt x="2345" y="525"/>
                  </a:lnTo>
                  <a:lnTo>
                    <a:pt x="2320" y="484"/>
                  </a:lnTo>
                  <a:lnTo>
                    <a:pt x="2293" y="444"/>
                  </a:lnTo>
                  <a:lnTo>
                    <a:pt x="2266" y="403"/>
                  </a:lnTo>
                  <a:lnTo>
                    <a:pt x="2235" y="365"/>
                  </a:lnTo>
                  <a:lnTo>
                    <a:pt x="2205" y="328"/>
                  </a:lnTo>
                  <a:lnTo>
                    <a:pt x="2172" y="293"/>
                  </a:lnTo>
                  <a:lnTo>
                    <a:pt x="2137" y="260"/>
                  </a:lnTo>
                  <a:lnTo>
                    <a:pt x="2100" y="230"/>
                  </a:lnTo>
                  <a:lnTo>
                    <a:pt x="2062" y="199"/>
                  </a:lnTo>
                  <a:lnTo>
                    <a:pt x="2023" y="172"/>
                  </a:lnTo>
                  <a:lnTo>
                    <a:pt x="1981" y="145"/>
                  </a:lnTo>
                  <a:lnTo>
                    <a:pt x="1940" y="122"/>
                  </a:lnTo>
                  <a:lnTo>
                    <a:pt x="1896" y="98"/>
                  </a:lnTo>
                  <a:lnTo>
                    <a:pt x="1852" y="79"/>
                  </a:lnTo>
                  <a:lnTo>
                    <a:pt x="1805" y="60"/>
                  </a:lnTo>
                  <a:lnTo>
                    <a:pt x="1759" y="44"/>
                  </a:lnTo>
                  <a:lnTo>
                    <a:pt x="1713" y="31"/>
                  </a:lnTo>
                  <a:lnTo>
                    <a:pt x="1663" y="19"/>
                  </a:lnTo>
                  <a:lnTo>
                    <a:pt x="1614" y="12"/>
                  </a:lnTo>
                  <a:lnTo>
                    <a:pt x="1564" y="4"/>
                  </a:lnTo>
                  <a:lnTo>
                    <a:pt x="1512" y="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410" y="0"/>
                  </a:lnTo>
                  <a:lnTo>
                    <a:pt x="1358" y="4"/>
                  </a:lnTo>
                  <a:lnTo>
                    <a:pt x="1308" y="12"/>
                  </a:lnTo>
                  <a:lnTo>
                    <a:pt x="1259" y="19"/>
                  </a:lnTo>
                  <a:lnTo>
                    <a:pt x="1211" y="31"/>
                  </a:lnTo>
                  <a:lnTo>
                    <a:pt x="1163" y="44"/>
                  </a:lnTo>
                  <a:lnTo>
                    <a:pt x="1117" y="60"/>
                  </a:lnTo>
                  <a:lnTo>
                    <a:pt x="1070" y="79"/>
                  </a:lnTo>
                  <a:lnTo>
                    <a:pt x="1026" y="98"/>
                  </a:lnTo>
                  <a:lnTo>
                    <a:pt x="982" y="122"/>
                  </a:lnTo>
                  <a:lnTo>
                    <a:pt x="941" y="145"/>
                  </a:lnTo>
                  <a:lnTo>
                    <a:pt x="899" y="172"/>
                  </a:lnTo>
                  <a:lnTo>
                    <a:pt x="860" y="199"/>
                  </a:lnTo>
                  <a:lnTo>
                    <a:pt x="822" y="230"/>
                  </a:lnTo>
                  <a:lnTo>
                    <a:pt x="785" y="260"/>
                  </a:lnTo>
                  <a:lnTo>
                    <a:pt x="750" y="293"/>
                  </a:lnTo>
                  <a:lnTo>
                    <a:pt x="717" y="328"/>
                  </a:lnTo>
                  <a:lnTo>
                    <a:pt x="687" y="365"/>
                  </a:lnTo>
                  <a:lnTo>
                    <a:pt x="656" y="403"/>
                  </a:lnTo>
                  <a:lnTo>
                    <a:pt x="629" y="444"/>
                  </a:lnTo>
                  <a:lnTo>
                    <a:pt x="602" y="484"/>
                  </a:lnTo>
                  <a:lnTo>
                    <a:pt x="579" y="525"/>
                  </a:lnTo>
                  <a:lnTo>
                    <a:pt x="555" y="569"/>
                  </a:lnTo>
                  <a:lnTo>
                    <a:pt x="536" y="613"/>
                  </a:lnTo>
                  <a:lnTo>
                    <a:pt x="517" y="660"/>
                  </a:lnTo>
                  <a:lnTo>
                    <a:pt x="501" y="706"/>
                  </a:lnTo>
                  <a:lnTo>
                    <a:pt x="488" y="754"/>
                  </a:lnTo>
                  <a:lnTo>
                    <a:pt x="476" y="802"/>
                  </a:lnTo>
                  <a:lnTo>
                    <a:pt x="469" y="851"/>
                  </a:lnTo>
                  <a:lnTo>
                    <a:pt x="461" y="901"/>
                  </a:lnTo>
                  <a:lnTo>
                    <a:pt x="457" y="953"/>
                  </a:lnTo>
                  <a:lnTo>
                    <a:pt x="457" y="1005"/>
                  </a:lnTo>
                  <a:lnTo>
                    <a:pt x="457" y="1553"/>
                  </a:lnTo>
                  <a:lnTo>
                    <a:pt x="0" y="1553"/>
                  </a:lnTo>
                  <a:lnTo>
                    <a:pt x="0" y="3694"/>
                  </a:lnTo>
                  <a:lnTo>
                    <a:pt x="2922" y="3694"/>
                  </a:lnTo>
                  <a:lnTo>
                    <a:pt x="2922" y="1553"/>
                  </a:lnTo>
                  <a:lnTo>
                    <a:pt x="2467" y="1553"/>
                  </a:lnTo>
                  <a:close/>
                  <a:moveTo>
                    <a:pt x="1005" y="1553"/>
                  </a:moveTo>
                  <a:lnTo>
                    <a:pt x="1005" y="1005"/>
                  </a:lnTo>
                  <a:lnTo>
                    <a:pt x="1005" y="1005"/>
                  </a:lnTo>
                  <a:lnTo>
                    <a:pt x="1005" y="980"/>
                  </a:lnTo>
                  <a:lnTo>
                    <a:pt x="1007" y="957"/>
                  </a:lnTo>
                  <a:lnTo>
                    <a:pt x="1009" y="936"/>
                  </a:lnTo>
                  <a:lnTo>
                    <a:pt x="1015" y="912"/>
                  </a:lnTo>
                  <a:lnTo>
                    <a:pt x="1024" y="868"/>
                  </a:lnTo>
                  <a:lnTo>
                    <a:pt x="1040" y="828"/>
                  </a:lnTo>
                  <a:lnTo>
                    <a:pt x="1059" y="787"/>
                  </a:lnTo>
                  <a:lnTo>
                    <a:pt x="1082" y="748"/>
                  </a:lnTo>
                  <a:lnTo>
                    <a:pt x="1109" y="714"/>
                  </a:lnTo>
                  <a:lnTo>
                    <a:pt x="1138" y="681"/>
                  </a:lnTo>
                  <a:lnTo>
                    <a:pt x="1171" y="652"/>
                  </a:lnTo>
                  <a:lnTo>
                    <a:pt x="1205" y="625"/>
                  </a:lnTo>
                  <a:lnTo>
                    <a:pt x="1244" y="602"/>
                  </a:lnTo>
                  <a:lnTo>
                    <a:pt x="1283" y="583"/>
                  </a:lnTo>
                  <a:lnTo>
                    <a:pt x="1325" y="567"/>
                  </a:lnTo>
                  <a:lnTo>
                    <a:pt x="1369" y="557"/>
                  </a:lnTo>
                  <a:lnTo>
                    <a:pt x="1393" y="554"/>
                  </a:lnTo>
                  <a:lnTo>
                    <a:pt x="1414" y="550"/>
                  </a:lnTo>
                  <a:lnTo>
                    <a:pt x="1437" y="548"/>
                  </a:lnTo>
                  <a:lnTo>
                    <a:pt x="1462" y="548"/>
                  </a:lnTo>
                  <a:lnTo>
                    <a:pt x="1462" y="548"/>
                  </a:lnTo>
                  <a:lnTo>
                    <a:pt x="1485" y="548"/>
                  </a:lnTo>
                  <a:lnTo>
                    <a:pt x="1508" y="550"/>
                  </a:lnTo>
                  <a:lnTo>
                    <a:pt x="1531" y="554"/>
                  </a:lnTo>
                  <a:lnTo>
                    <a:pt x="1553" y="557"/>
                  </a:lnTo>
                  <a:lnTo>
                    <a:pt x="1597" y="567"/>
                  </a:lnTo>
                  <a:lnTo>
                    <a:pt x="1639" y="583"/>
                  </a:lnTo>
                  <a:lnTo>
                    <a:pt x="1678" y="602"/>
                  </a:lnTo>
                  <a:lnTo>
                    <a:pt x="1717" y="625"/>
                  </a:lnTo>
                  <a:lnTo>
                    <a:pt x="1751" y="652"/>
                  </a:lnTo>
                  <a:lnTo>
                    <a:pt x="1784" y="681"/>
                  </a:lnTo>
                  <a:lnTo>
                    <a:pt x="1813" y="714"/>
                  </a:lnTo>
                  <a:lnTo>
                    <a:pt x="1840" y="748"/>
                  </a:lnTo>
                  <a:lnTo>
                    <a:pt x="1863" y="787"/>
                  </a:lnTo>
                  <a:lnTo>
                    <a:pt x="1882" y="828"/>
                  </a:lnTo>
                  <a:lnTo>
                    <a:pt x="1898" y="868"/>
                  </a:lnTo>
                  <a:lnTo>
                    <a:pt x="1909" y="912"/>
                  </a:lnTo>
                  <a:lnTo>
                    <a:pt x="1913" y="936"/>
                  </a:lnTo>
                  <a:lnTo>
                    <a:pt x="1915" y="957"/>
                  </a:lnTo>
                  <a:lnTo>
                    <a:pt x="1917" y="980"/>
                  </a:lnTo>
                  <a:lnTo>
                    <a:pt x="1917" y="1005"/>
                  </a:lnTo>
                  <a:lnTo>
                    <a:pt x="1917" y="1553"/>
                  </a:lnTo>
                  <a:lnTo>
                    <a:pt x="1005" y="15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64" name="Straight Arrow Connector 163"/>
          <p:cNvCxnSpPr/>
          <p:nvPr/>
        </p:nvCxnSpPr>
        <p:spPr>
          <a:xfrm flipV="1">
            <a:off x="3524969" y="4416756"/>
            <a:ext cx="3879994" cy="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7045377" y="3178595"/>
            <a:ext cx="359586" cy="77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5512441" y="4206240"/>
            <a:ext cx="365760" cy="365760"/>
            <a:chOff x="-1752600" y="2568409"/>
            <a:chExt cx="367558" cy="367558"/>
          </a:xfrm>
        </p:grpSpPr>
        <p:sp>
          <p:nvSpPr>
            <p:cNvPr id="171" name="Oval 170"/>
            <p:cNvSpPr/>
            <p:nvPr/>
          </p:nvSpPr>
          <p:spPr>
            <a:xfrm>
              <a:off x="-1752600" y="2568409"/>
              <a:ext cx="367558" cy="3675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 14"/>
            <p:cNvSpPr>
              <a:spLocks noEditPoints="1"/>
            </p:cNvSpPr>
            <p:nvPr/>
          </p:nvSpPr>
          <p:spPr bwMode="auto">
            <a:xfrm>
              <a:off x="-1633114" y="2670908"/>
              <a:ext cx="128587" cy="162560"/>
            </a:xfrm>
            <a:custGeom>
              <a:avLst/>
              <a:gdLst>
                <a:gd name="T0" fmla="*/ 2467 w 2922"/>
                <a:gd name="T1" fmla="*/ 1005 h 3694"/>
                <a:gd name="T2" fmla="*/ 2465 w 2922"/>
                <a:gd name="T3" fmla="*/ 953 h 3694"/>
                <a:gd name="T4" fmla="*/ 2455 w 2922"/>
                <a:gd name="T5" fmla="*/ 851 h 3694"/>
                <a:gd name="T6" fmla="*/ 2434 w 2922"/>
                <a:gd name="T7" fmla="*/ 754 h 3694"/>
                <a:gd name="T8" fmla="*/ 2405 w 2922"/>
                <a:gd name="T9" fmla="*/ 660 h 3694"/>
                <a:gd name="T10" fmla="*/ 2367 w 2922"/>
                <a:gd name="T11" fmla="*/ 569 h 3694"/>
                <a:gd name="T12" fmla="*/ 2320 w 2922"/>
                <a:gd name="T13" fmla="*/ 484 h 3694"/>
                <a:gd name="T14" fmla="*/ 2266 w 2922"/>
                <a:gd name="T15" fmla="*/ 403 h 3694"/>
                <a:gd name="T16" fmla="*/ 2205 w 2922"/>
                <a:gd name="T17" fmla="*/ 328 h 3694"/>
                <a:gd name="T18" fmla="*/ 2137 w 2922"/>
                <a:gd name="T19" fmla="*/ 260 h 3694"/>
                <a:gd name="T20" fmla="*/ 2062 w 2922"/>
                <a:gd name="T21" fmla="*/ 199 h 3694"/>
                <a:gd name="T22" fmla="*/ 1981 w 2922"/>
                <a:gd name="T23" fmla="*/ 145 h 3694"/>
                <a:gd name="T24" fmla="*/ 1896 w 2922"/>
                <a:gd name="T25" fmla="*/ 98 h 3694"/>
                <a:gd name="T26" fmla="*/ 1805 w 2922"/>
                <a:gd name="T27" fmla="*/ 60 h 3694"/>
                <a:gd name="T28" fmla="*/ 1713 w 2922"/>
                <a:gd name="T29" fmla="*/ 31 h 3694"/>
                <a:gd name="T30" fmla="*/ 1614 w 2922"/>
                <a:gd name="T31" fmla="*/ 12 h 3694"/>
                <a:gd name="T32" fmla="*/ 1512 w 2922"/>
                <a:gd name="T33" fmla="*/ 0 h 3694"/>
                <a:gd name="T34" fmla="*/ 1462 w 2922"/>
                <a:gd name="T35" fmla="*/ 0 h 3694"/>
                <a:gd name="T36" fmla="*/ 1358 w 2922"/>
                <a:gd name="T37" fmla="*/ 4 h 3694"/>
                <a:gd name="T38" fmla="*/ 1259 w 2922"/>
                <a:gd name="T39" fmla="*/ 19 h 3694"/>
                <a:gd name="T40" fmla="*/ 1163 w 2922"/>
                <a:gd name="T41" fmla="*/ 44 h 3694"/>
                <a:gd name="T42" fmla="*/ 1070 w 2922"/>
                <a:gd name="T43" fmla="*/ 79 h 3694"/>
                <a:gd name="T44" fmla="*/ 982 w 2922"/>
                <a:gd name="T45" fmla="*/ 122 h 3694"/>
                <a:gd name="T46" fmla="*/ 899 w 2922"/>
                <a:gd name="T47" fmla="*/ 172 h 3694"/>
                <a:gd name="T48" fmla="*/ 822 w 2922"/>
                <a:gd name="T49" fmla="*/ 230 h 3694"/>
                <a:gd name="T50" fmla="*/ 750 w 2922"/>
                <a:gd name="T51" fmla="*/ 293 h 3694"/>
                <a:gd name="T52" fmla="*/ 687 w 2922"/>
                <a:gd name="T53" fmla="*/ 365 h 3694"/>
                <a:gd name="T54" fmla="*/ 629 w 2922"/>
                <a:gd name="T55" fmla="*/ 444 h 3694"/>
                <a:gd name="T56" fmla="*/ 579 w 2922"/>
                <a:gd name="T57" fmla="*/ 525 h 3694"/>
                <a:gd name="T58" fmla="*/ 536 w 2922"/>
                <a:gd name="T59" fmla="*/ 613 h 3694"/>
                <a:gd name="T60" fmla="*/ 501 w 2922"/>
                <a:gd name="T61" fmla="*/ 706 h 3694"/>
                <a:gd name="T62" fmla="*/ 476 w 2922"/>
                <a:gd name="T63" fmla="*/ 802 h 3694"/>
                <a:gd name="T64" fmla="*/ 461 w 2922"/>
                <a:gd name="T65" fmla="*/ 901 h 3694"/>
                <a:gd name="T66" fmla="*/ 457 w 2922"/>
                <a:gd name="T67" fmla="*/ 1005 h 3694"/>
                <a:gd name="T68" fmla="*/ 0 w 2922"/>
                <a:gd name="T69" fmla="*/ 1553 h 3694"/>
                <a:gd name="T70" fmla="*/ 2922 w 2922"/>
                <a:gd name="T71" fmla="*/ 3694 h 3694"/>
                <a:gd name="T72" fmla="*/ 2467 w 2922"/>
                <a:gd name="T73" fmla="*/ 1553 h 3694"/>
                <a:gd name="T74" fmla="*/ 1005 w 2922"/>
                <a:gd name="T75" fmla="*/ 1005 h 3694"/>
                <a:gd name="T76" fmla="*/ 1005 w 2922"/>
                <a:gd name="T77" fmla="*/ 980 h 3694"/>
                <a:gd name="T78" fmla="*/ 1009 w 2922"/>
                <a:gd name="T79" fmla="*/ 936 h 3694"/>
                <a:gd name="T80" fmla="*/ 1024 w 2922"/>
                <a:gd name="T81" fmla="*/ 868 h 3694"/>
                <a:gd name="T82" fmla="*/ 1059 w 2922"/>
                <a:gd name="T83" fmla="*/ 787 h 3694"/>
                <a:gd name="T84" fmla="*/ 1109 w 2922"/>
                <a:gd name="T85" fmla="*/ 714 h 3694"/>
                <a:gd name="T86" fmla="*/ 1171 w 2922"/>
                <a:gd name="T87" fmla="*/ 652 h 3694"/>
                <a:gd name="T88" fmla="*/ 1244 w 2922"/>
                <a:gd name="T89" fmla="*/ 602 h 3694"/>
                <a:gd name="T90" fmla="*/ 1325 w 2922"/>
                <a:gd name="T91" fmla="*/ 567 h 3694"/>
                <a:gd name="T92" fmla="*/ 1393 w 2922"/>
                <a:gd name="T93" fmla="*/ 554 h 3694"/>
                <a:gd name="T94" fmla="*/ 1437 w 2922"/>
                <a:gd name="T95" fmla="*/ 548 h 3694"/>
                <a:gd name="T96" fmla="*/ 1462 w 2922"/>
                <a:gd name="T97" fmla="*/ 548 h 3694"/>
                <a:gd name="T98" fmla="*/ 1508 w 2922"/>
                <a:gd name="T99" fmla="*/ 550 h 3694"/>
                <a:gd name="T100" fmla="*/ 1553 w 2922"/>
                <a:gd name="T101" fmla="*/ 557 h 3694"/>
                <a:gd name="T102" fmla="*/ 1639 w 2922"/>
                <a:gd name="T103" fmla="*/ 583 h 3694"/>
                <a:gd name="T104" fmla="*/ 1717 w 2922"/>
                <a:gd name="T105" fmla="*/ 625 h 3694"/>
                <a:gd name="T106" fmla="*/ 1784 w 2922"/>
                <a:gd name="T107" fmla="*/ 681 h 3694"/>
                <a:gd name="T108" fmla="*/ 1840 w 2922"/>
                <a:gd name="T109" fmla="*/ 748 h 3694"/>
                <a:gd name="T110" fmla="*/ 1882 w 2922"/>
                <a:gd name="T111" fmla="*/ 828 h 3694"/>
                <a:gd name="T112" fmla="*/ 1909 w 2922"/>
                <a:gd name="T113" fmla="*/ 912 h 3694"/>
                <a:gd name="T114" fmla="*/ 1915 w 2922"/>
                <a:gd name="T115" fmla="*/ 957 h 3694"/>
                <a:gd name="T116" fmla="*/ 1917 w 2922"/>
                <a:gd name="T117" fmla="*/ 1005 h 3694"/>
                <a:gd name="T118" fmla="*/ 1005 w 2922"/>
                <a:gd name="T119" fmla="*/ 1553 h 3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2" h="3694">
                  <a:moveTo>
                    <a:pt x="2467" y="1553"/>
                  </a:moveTo>
                  <a:lnTo>
                    <a:pt x="2467" y="1005"/>
                  </a:lnTo>
                  <a:lnTo>
                    <a:pt x="2467" y="1005"/>
                  </a:lnTo>
                  <a:lnTo>
                    <a:pt x="2465" y="953"/>
                  </a:lnTo>
                  <a:lnTo>
                    <a:pt x="2461" y="901"/>
                  </a:lnTo>
                  <a:lnTo>
                    <a:pt x="2455" y="851"/>
                  </a:lnTo>
                  <a:lnTo>
                    <a:pt x="2446" y="802"/>
                  </a:lnTo>
                  <a:lnTo>
                    <a:pt x="2434" y="754"/>
                  </a:lnTo>
                  <a:lnTo>
                    <a:pt x="2421" y="706"/>
                  </a:lnTo>
                  <a:lnTo>
                    <a:pt x="2405" y="660"/>
                  </a:lnTo>
                  <a:lnTo>
                    <a:pt x="2388" y="613"/>
                  </a:lnTo>
                  <a:lnTo>
                    <a:pt x="2367" y="569"/>
                  </a:lnTo>
                  <a:lnTo>
                    <a:pt x="2345" y="525"/>
                  </a:lnTo>
                  <a:lnTo>
                    <a:pt x="2320" y="484"/>
                  </a:lnTo>
                  <a:lnTo>
                    <a:pt x="2293" y="444"/>
                  </a:lnTo>
                  <a:lnTo>
                    <a:pt x="2266" y="403"/>
                  </a:lnTo>
                  <a:lnTo>
                    <a:pt x="2235" y="365"/>
                  </a:lnTo>
                  <a:lnTo>
                    <a:pt x="2205" y="328"/>
                  </a:lnTo>
                  <a:lnTo>
                    <a:pt x="2172" y="293"/>
                  </a:lnTo>
                  <a:lnTo>
                    <a:pt x="2137" y="260"/>
                  </a:lnTo>
                  <a:lnTo>
                    <a:pt x="2100" y="230"/>
                  </a:lnTo>
                  <a:lnTo>
                    <a:pt x="2062" y="199"/>
                  </a:lnTo>
                  <a:lnTo>
                    <a:pt x="2023" y="172"/>
                  </a:lnTo>
                  <a:lnTo>
                    <a:pt x="1981" y="145"/>
                  </a:lnTo>
                  <a:lnTo>
                    <a:pt x="1940" y="122"/>
                  </a:lnTo>
                  <a:lnTo>
                    <a:pt x="1896" y="98"/>
                  </a:lnTo>
                  <a:lnTo>
                    <a:pt x="1852" y="79"/>
                  </a:lnTo>
                  <a:lnTo>
                    <a:pt x="1805" y="60"/>
                  </a:lnTo>
                  <a:lnTo>
                    <a:pt x="1759" y="44"/>
                  </a:lnTo>
                  <a:lnTo>
                    <a:pt x="1713" y="31"/>
                  </a:lnTo>
                  <a:lnTo>
                    <a:pt x="1663" y="19"/>
                  </a:lnTo>
                  <a:lnTo>
                    <a:pt x="1614" y="12"/>
                  </a:lnTo>
                  <a:lnTo>
                    <a:pt x="1564" y="4"/>
                  </a:lnTo>
                  <a:lnTo>
                    <a:pt x="1512" y="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410" y="0"/>
                  </a:lnTo>
                  <a:lnTo>
                    <a:pt x="1358" y="4"/>
                  </a:lnTo>
                  <a:lnTo>
                    <a:pt x="1308" y="12"/>
                  </a:lnTo>
                  <a:lnTo>
                    <a:pt x="1259" y="19"/>
                  </a:lnTo>
                  <a:lnTo>
                    <a:pt x="1211" y="31"/>
                  </a:lnTo>
                  <a:lnTo>
                    <a:pt x="1163" y="44"/>
                  </a:lnTo>
                  <a:lnTo>
                    <a:pt x="1117" y="60"/>
                  </a:lnTo>
                  <a:lnTo>
                    <a:pt x="1070" y="79"/>
                  </a:lnTo>
                  <a:lnTo>
                    <a:pt x="1026" y="98"/>
                  </a:lnTo>
                  <a:lnTo>
                    <a:pt x="982" y="122"/>
                  </a:lnTo>
                  <a:lnTo>
                    <a:pt x="941" y="145"/>
                  </a:lnTo>
                  <a:lnTo>
                    <a:pt x="899" y="172"/>
                  </a:lnTo>
                  <a:lnTo>
                    <a:pt x="860" y="199"/>
                  </a:lnTo>
                  <a:lnTo>
                    <a:pt x="822" y="230"/>
                  </a:lnTo>
                  <a:lnTo>
                    <a:pt x="785" y="260"/>
                  </a:lnTo>
                  <a:lnTo>
                    <a:pt x="750" y="293"/>
                  </a:lnTo>
                  <a:lnTo>
                    <a:pt x="717" y="328"/>
                  </a:lnTo>
                  <a:lnTo>
                    <a:pt x="687" y="365"/>
                  </a:lnTo>
                  <a:lnTo>
                    <a:pt x="656" y="403"/>
                  </a:lnTo>
                  <a:lnTo>
                    <a:pt x="629" y="444"/>
                  </a:lnTo>
                  <a:lnTo>
                    <a:pt x="602" y="484"/>
                  </a:lnTo>
                  <a:lnTo>
                    <a:pt x="579" y="525"/>
                  </a:lnTo>
                  <a:lnTo>
                    <a:pt x="555" y="569"/>
                  </a:lnTo>
                  <a:lnTo>
                    <a:pt x="536" y="613"/>
                  </a:lnTo>
                  <a:lnTo>
                    <a:pt x="517" y="660"/>
                  </a:lnTo>
                  <a:lnTo>
                    <a:pt x="501" y="706"/>
                  </a:lnTo>
                  <a:lnTo>
                    <a:pt x="488" y="754"/>
                  </a:lnTo>
                  <a:lnTo>
                    <a:pt x="476" y="802"/>
                  </a:lnTo>
                  <a:lnTo>
                    <a:pt x="469" y="851"/>
                  </a:lnTo>
                  <a:lnTo>
                    <a:pt x="461" y="901"/>
                  </a:lnTo>
                  <a:lnTo>
                    <a:pt x="457" y="953"/>
                  </a:lnTo>
                  <a:lnTo>
                    <a:pt x="457" y="1005"/>
                  </a:lnTo>
                  <a:lnTo>
                    <a:pt x="457" y="1553"/>
                  </a:lnTo>
                  <a:lnTo>
                    <a:pt x="0" y="1553"/>
                  </a:lnTo>
                  <a:lnTo>
                    <a:pt x="0" y="3694"/>
                  </a:lnTo>
                  <a:lnTo>
                    <a:pt x="2922" y="3694"/>
                  </a:lnTo>
                  <a:lnTo>
                    <a:pt x="2922" y="1553"/>
                  </a:lnTo>
                  <a:lnTo>
                    <a:pt x="2467" y="1553"/>
                  </a:lnTo>
                  <a:close/>
                  <a:moveTo>
                    <a:pt x="1005" y="1553"/>
                  </a:moveTo>
                  <a:lnTo>
                    <a:pt x="1005" y="1005"/>
                  </a:lnTo>
                  <a:lnTo>
                    <a:pt x="1005" y="1005"/>
                  </a:lnTo>
                  <a:lnTo>
                    <a:pt x="1005" y="980"/>
                  </a:lnTo>
                  <a:lnTo>
                    <a:pt x="1007" y="957"/>
                  </a:lnTo>
                  <a:lnTo>
                    <a:pt x="1009" y="936"/>
                  </a:lnTo>
                  <a:lnTo>
                    <a:pt x="1015" y="912"/>
                  </a:lnTo>
                  <a:lnTo>
                    <a:pt x="1024" y="868"/>
                  </a:lnTo>
                  <a:lnTo>
                    <a:pt x="1040" y="828"/>
                  </a:lnTo>
                  <a:lnTo>
                    <a:pt x="1059" y="787"/>
                  </a:lnTo>
                  <a:lnTo>
                    <a:pt x="1082" y="748"/>
                  </a:lnTo>
                  <a:lnTo>
                    <a:pt x="1109" y="714"/>
                  </a:lnTo>
                  <a:lnTo>
                    <a:pt x="1138" y="681"/>
                  </a:lnTo>
                  <a:lnTo>
                    <a:pt x="1171" y="652"/>
                  </a:lnTo>
                  <a:lnTo>
                    <a:pt x="1205" y="625"/>
                  </a:lnTo>
                  <a:lnTo>
                    <a:pt x="1244" y="602"/>
                  </a:lnTo>
                  <a:lnTo>
                    <a:pt x="1283" y="583"/>
                  </a:lnTo>
                  <a:lnTo>
                    <a:pt x="1325" y="567"/>
                  </a:lnTo>
                  <a:lnTo>
                    <a:pt x="1369" y="557"/>
                  </a:lnTo>
                  <a:lnTo>
                    <a:pt x="1393" y="554"/>
                  </a:lnTo>
                  <a:lnTo>
                    <a:pt x="1414" y="550"/>
                  </a:lnTo>
                  <a:lnTo>
                    <a:pt x="1437" y="548"/>
                  </a:lnTo>
                  <a:lnTo>
                    <a:pt x="1462" y="548"/>
                  </a:lnTo>
                  <a:lnTo>
                    <a:pt x="1462" y="548"/>
                  </a:lnTo>
                  <a:lnTo>
                    <a:pt x="1485" y="548"/>
                  </a:lnTo>
                  <a:lnTo>
                    <a:pt x="1508" y="550"/>
                  </a:lnTo>
                  <a:lnTo>
                    <a:pt x="1531" y="554"/>
                  </a:lnTo>
                  <a:lnTo>
                    <a:pt x="1553" y="557"/>
                  </a:lnTo>
                  <a:lnTo>
                    <a:pt x="1597" y="567"/>
                  </a:lnTo>
                  <a:lnTo>
                    <a:pt x="1639" y="583"/>
                  </a:lnTo>
                  <a:lnTo>
                    <a:pt x="1678" y="602"/>
                  </a:lnTo>
                  <a:lnTo>
                    <a:pt x="1717" y="625"/>
                  </a:lnTo>
                  <a:lnTo>
                    <a:pt x="1751" y="652"/>
                  </a:lnTo>
                  <a:lnTo>
                    <a:pt x="1784" y="681"/>
                  </a:lnTo>
                  <a:lnTo>
                    <a:pt x="1813" y="714"/>
                  </a:lnTo>
                  <a:lnTo>
                    <a:pt x="1840" y="748"/>
                  </a:lnTo>
                  <a:lnTo>
                    <a:pt x="1863" y="787"/>
                  </a:lnTo>
                  <a:lnTo>
                    <a:pt x="1882" y="828"/>
                  </a:lnTo>
                  <a:lnTo>
                    <a:pt x="1898" y="868"/>
                  </a:lnTo>
                  <a:lnTo>
                    <a:pt x="1909" y="912"/>
                  </a:lnTo>
                  <a:lnTo>
                    <a:pt x="1913" y="936"/>
                  </a:lnTo>
                  <a:lnTo>
                    <a:pt x="1915" y="957"/>
                  </a:lnTo>
                  <a:lnTo>
                    <a:pt x="1917" y="980"/>
                  </a:lnTo>
                  <a:lnTo>
                    <a:pt x="1917" y="1005"/>
                  </a:lnTo>
                  <a:lnTo>
                    <a:pt x="1917" y="1553"/>
                  </a:lnTo>
                  <a:lnTo>
                    <a:pt x="1005" y="15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1" name="Straight Arrow Connector 180"/>
          <p:cNvCxnSpPr/>
          <p:nvPr/>
        </p:nvCxnSpPr>
        <p:spPr>
          <a:xfrm flipV="1">
            <a:off x="4295995" y="5410200"/>
            <a:ext cx="0" cy="53187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3164412" y="5838244"/>
            <a:ext cx="2245788" cy="306467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Data Management Team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 flipV="1">
            <a:off x="3531958" y="5029377"/>
            <a:ext cx="385969" cy="8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22</a:t>
            </a:fld>
            <a:endParaRPr lang="en-US"/>
          </a:p>
        </p:txBody>
      </p:sp>
      <p:sp>
        <p:nvSpPr>
          <p:cNvPr id="82" name="Freeform 27"/>
          <p:cNvSpPr>
            <a:spLocks noEditPoints="1"/>
          </p:cNvSpPr>
          <p:nvPr/>
        </p:nvSpPr>
        <p:spPr bwMode="auto">
          <a:xfrm flipH="1">
            <a:off x="6138987" y="2171967"/>
            <a:ext cx="591304" cy="626292"/>
          </a:xfrm>
          <a:custGeom>
            <a:avLst/>
            <a:gdLst>
              <a:gd name="T0" fmla="*/ 1149 w 1306"/>
              <a:gd name="T1" fmla="*/ 327 h 1316"/>
              <a:gd name="T2" fmla="*/ 1182 w 1306"/>
              <a:gd name="T3" fmla="*/ 315 h 1316"/>
              <a:gd name="T4" fmla="*/ 1207 w 1306"/>
              <a:gd name="T5" fmla="*/ 338 h 1316"/>
              <a:gd name="T6" fmla="*/ 1131 w 1306"/>
              <a:gd name="T7" fmla="*/ 633 h 1316"/>
              <a:gd name="T8" fmla="*/ 815 w 1306"/>
              <a:gd name="T9" fmla="*/ 639 h 1316"/>
              <a:gd name="T10" fmla="*/ 801 w 1306"/>
              <a:gd name="T11" fmla="*/ 608 h 1316"/>
              <a:gd name="T12" fmla="*/ 815 w 1306"/>
              <a:gd name="T13" fmla="*/ 576 h 1316"/>
              <a:gd name="T14" fmla="*/ 727 w 1306"/>
              <a:gd name="T15" fmla="*/ 653 h 1316"/>
              <a:gd name="T16" fmla="*/ 496 w 1306"/>
              <a:gd name="T17" fmla="*/ 715 h 1316"/>
              <a:gd name="T18" fmla="*/ 516 w 1306"/>
              <a:gd name="T19" fmla="*/ 737 h 1316"/>
              <a:gd name="T20" fmla="*/ 834 w 1306"/>
              <a:gd name="T21" fmla="*/ 740 h 1316"/>
              <a:gd name="T22" fmla="*/ 886 w 1306"/>
              <a:gd name="T23" fmla="*/ 779 h 1316"/>
              <a:gd name="T24" fmla="*/ 993 w 1306"/>
              <a:gd name="T25" fmla="*/ 1253 h 1316"/>
              <a:gd name="T26" fmla="*/ 958 w 1306"/>
              <a:gd name="T27" fmla="*/ 1303 h 1316"/>
              <a:gd name="T28" fmla="*/ 891 w 1306"/>
              <a:gd name="T29" fmla="*/ 1313 h 1316"/>
              <a:gd name="T30" fmla="*/ 843 w 1306"/>
              <a:gd name="T31" fmla="*/ 1270 h 1316"/>
              <a:gd name="T32" fmla="*/ 754 w 1306"/>
              <a:gd name="T33" fmla="*/ 910 h 1316"/>
              <a:gd name="T34" fmla="*/ 346 w 1306"/>
              <a:gd name="T35" fmla="*/ 904 h 1316"/>
              <a:gd name="T36" fmla="*/ 286 w 1306"/>
              <a:gd name="T37" fmla="*/ 878 h 1316"/>
              <a:gd name="T38" fmla="*/ 252 w 1306"/>
              <a:gd name="T39" fmla="*/ 820 h 1316"/>
              <a:gd name="T40" fmla="*/ 219 w 1306"/>
              <a:gd name="T41" fmla="*/ 428 h 1316"/>
              <a:gd name="T42" fmla="*/ 258 w 1306"/>
              <a:gd name="T43" fmla="*/ 327 h 1316"/>
              <a:gd name="T44" fmla="*/ 343 w 1306"/>
              <a:gd name="T45" fmla="*/ 293 h 1316"/>
              <a:gd name="T46" fmla="*/ 450 w 1306"/>
              <a:gd name="T47" fmla="*/ 331 h 1316"/>
              <a:gd name="T48" fmla="*/ 658 w 1306"/>
              <a:gd name="T49" fmla="*/ 464 h 1316"/>
              <a:gd name="T50" fmla="*/ 891 w 1306"/>
              <a:gd name="T51" fmla="*/ 434 h 1316"/>
              <a:gd name="T52" fmla="*/ 928 w 1306"/>
              <a:gd name="T53" fmla="*/ 466 h 1316"/>
              <a:gd name="T54" fmla="*/ 922 w 1306"/>
              <a:gd name="T55" fmla="*/ 512 h 1316"/>
              <a:gd name="T56" fmla="*/ 655 w 1306"/>
              <a:gd name="T57" fmla="*/ 595 h 1316"/>
              <a:gd name="T58" fmla="*/ 604 w 1306"/>
              <a:gd name="T59" fmla="*/ 586 h 1316"/>
              <a:gd name="T60" fmla="*/ 710 w 1306"/>
              <a:gd name="T61" fmla="*/ 1113 h 1316"/>
              <a:gd name="T62" fmla="*/ 250 w 1306"/>
              <a:gd name="T63" fmla="*/ 1107 h 1316"/>
              <a:gd name="T64" fmla="*/ 175 w 1306"/>
              <a:gd name="T65" fmla="*/ 1072 h 1316"/>
              <a:gd name="T66" fmla="*/ 120 w 1306"/>
              <a:gd name="T67" fmla="*/ 1012 h 1316"/>
              <a:gd name="T68" fmla="*/ 2 w 1306"/>
              <a:gd name="T69" fmla="*/ 326 h 1316"/>
              <a:gd name="T70" fmla="*/ 20 w 1306"/>
              <a:gd name="T71" fmla="*/ 282 h 1316"/>
              <a:gd name="T72" fmla="*/ 76 w 1306"/>
              <a:gd name="T73" fmla="*/ 266 h 1316"/>
              <a:gd name="T74" fmla="*/ 123 w 1306"/>
              <a:gd name="T75" fmla="*/ 291 h 1316"/>
              <a:gd name="T76" fmla="*/ 234 w 1306"/>
              <a:gd name="T77" fmla="*/ 875 h 1316"/>
              <a:gd name="T78" fmla="*/ 278 w 1306"/>
              <a:gd name="T79" fmla="*/ 926 h 1316"/>
              <a:gd name="T80" fmla="*/ 332 w 1306"/>
              <a:gd name="T81" fmla="*/ 946 h 1316"/>
              <a:gd name="T82" fmla="*/ 721 w 1306"/>
              <a:gd name="T83" fmla="*/ 948 h 1316"/>
              <a:gd name="T84" fmla="*/ 754 w 1306"/>
              <a:gd name="T85" fmla="*/ 998 h 1316"/>
              <a:gd name="T86" fmla="*/ 750 w 1306"/>
              <a:gd name="T87" fmla="*/ 1074 h 1316"/>
              <a:gd name="T88" fmla="*/ 716 w 1306"/>
              <a:gd name="T89" fmla="*/ 1111 h 1316"/>
              <a:gd name="T90" fmla="*/ 423 w 1306"/>
              <a:gd name="T91" fmla="*/ 0 h 1316"/>
              <a:gd name="T92" fmla="*/ 489 w 1306"/>
              <a:gd name="T93" fmla="*/ 16 h 1316"/>
              <a:gd name="T94" fmla="*/ 538 w 1306"/>
              <a:gd name="T95" fmla="*/ 60 h 1316"/>
              <a:gd name="T96" fmla="*/ 560 w 1306"/>
              <a:gd name="T97" fmla="*/ 123 h 1316"/>
              <a:gd name="T98" fmla="*/ 555 w 1306"/>
              <a:gd name="T99" fmla="*/ 178 h 1316"/>
              <a:gd name="T100" fmla="*/ 521 w 1306"/>
              <a:gd name="T101" fmla="*/ 235 h 1316"/>
              <a:gd name="T102" fmla="*/ 464 w 1306"/>
              <a:gd name="T103" fmla="*/ 269 h 1316"/>
              <a:gd name="T104" fmla="*/ 411 w 1306"/>
              <a:gd name="T105" fmla="*/ 274 h 1316"/>
              <a:gd name="T106" fmla="*/ 348 w 1306"/>
              <a:gd name="T107" fmla="*/ 252 h 1316"/>
              <a:gd name="T108" fmla="*/ 304 w 1306"/>
              <a:gd name="T109" fmla="*/ 203 h 1316"/>
              <a:gd name="T110" fmla="*/ 286 w 1306"/>
              <a:gd name="T111" fmla="*/ 137 h 1316"/>
              <a:gd name="T112" fmla="*/ 297 w 1306"/>
              <a:gd name="T113" fmla="*/ 83 h 1316"/>
              <a:gd name="T114" fmla="*/ 337 w 1306"/>
              <a:gd name="T115" fmla="*/ 31 h 1316"/>
              <a:gd name="T116" fmla="*/ 396 w 1306"/>
              <a:gd name="T117" fmla="*/ 2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6" h="1316">
                <a:moveTo>
                  <a:pt x="820" y="576"/>
                </a:moveTo>
                <a:lnTo>
                  <a:pt x="1090" y="576"/>
                </a:lnTo>
                <a:lnTo>
                  <a:pt x="1145" y="332"/>
                </a:lnTo>
                <a:lnTo>
                  <a:pt x="1145" y="332"/>
                </a:lnTo>
                <a:lnTo>
                  <a:pt x="1149" y="327"/>
                </a:lnTo>
                <a:lnTo>
                  <a:pt x="1152" y="323"/>
                </a:lnTo>
                <a:lnTo>
                  <a:pt x="1155" y="320"/>
                </a:lnTo>
                <a:lnTo>
                  <a:pt x="1160" y="316"/>
                </a:lnTo>
                <a:lnTo>
                  <a:pt x="1171" y="315"/>
                </a:lnTo>
                <a:lnTo>
                  <a:pt x="1182" y="315"/>
                </a:lnTo>
                <a:lnTo>
                  <a:pt x="1193" y="318"/>
                </a:lnTo>
                <a:lnTo>
                  <a:pt x="1200" y="324"/>
                </a:lnTo>
                <a:lnTo>
                  <a:pt x="1204" y="329"/>
                </a:lnTo>
                <a:lnTo>
                  <a:pt x="1207" y="334"/>
                </a:lnTo>
                <a:lnTo>
                  <a:pt x="1207" y="338"/>
                </a:lnTo>
                <a:lnTo>
                  <a:pt x="1207" y="343"/>
                </a:lnTo>
                <a:lnTo>
                  <a:pt x="1142" y="617"/>
                </a:lnTo>
                <a:lnTo>
                  <a:pt x="1142" y="617"/>
                </a:lnTo>
                <a:lnTo>
                  <a:pt x="1138" y="627"/>
                </a:lnTo>
                <a:lnTo>
                  <a:pt x="1131" y="633"/>
                </a:lnTo>
                <a:lnTo>
                  <a:pt x="1122" y="638"/>
                </a:lnTo>
                <a:lnTo>
                  <a:pt x="1112" y="639"/>
                </a:lnTo>
                <a:lnTo>
                  <a:pt x="820" y="639"/>
                </a:lnTo>
                <a:lnTo>
                  <a:pt x="820" y="639"/>
                </a:lnTo>
                <a:lnTo>
                  <a:pt x="815" y="639"/>
                </a:lnTo>
                <a:lnTo>
                  <a:pt x="810" y="636"/>
                </a:lnTo>
                <a:lnTo>
                  <a:pt x="807" y="633"/>
                </a:lnTo>
                <a:lnTo>
                  <a:pt x="806" y="630"/>
                </a:lnTo>
                <a:lnTo>
                  <a:pt x="801" y="619"/>
                </a:lnTo>
                <a:lnTo>
                  <a:pt x="801" y="608"/>
                </a:lnTo>
                <a:lnTo>
                  <a:pt x="802" y="595"/>
                </a:lnTo>
                <a:lnTo>
                  <a:pt x="806" y="586"/>
                </a:lnTo>
                <a:lnTo>
                  <a:pt x="809" y="581"/>
                </a:lnTo>
                <a:lnTo>
                  <a:pt x="812" y="578"/>
                </a:lnTo>
                <a:lnTo>
                  <a:pt x="815" y="576"/>
                </a:lnTo>
                <a:lnTo>
                  <a:pt x="820" y="576"/>
                </a:lnTo>
                <a:lnTo>
                  <a:pt x="820" y="576"/>
                </a:lnTo>
                <a:close/>
                <a:moveTo>
                  <a:pt x="1306" y="653"/>
                </a:moveTo>
                <a:lnTo>
                  <a:pt x="1306" y="653"/>
                </a:lnTo>
                <a:lnTo>
                  <a:pt x="727" y="653"/>
                </a:lnTo>
                <a:lnTo>
                  <a:pt x="727" y="713"/>
                </a:lnTo>
                <a:lnTo>
                  <a:pt x="1306" y="713"/>
                </a:lnTo>
                <a:lnTo>
                  <a:pt x="1306" y="653"/>
                </a:lnTo>
                <a:lnTo>
                  <a:pt x="1306" y="653"/>
                </a:lnTo>
                <a:close/>
                <a:moveTo>
                  <a:pt x="496" y="715"/>
                </a:moveTo>
                <a:lnTo>
                  <a:pt x="496" y="715"/>
                </a:lnTo>
                <a:lnTo>
                  <a:pt x="496" y="715"/>
                </a:lnTo>
                <a:lnTo>
                  <a:pt x="502" y="726"/>
                </a:lnTo>
                <a:lnTo>
                  <a:pt x="508" y="734"/>
                </a:lnTo>
                <a:lnTo>
                  <a:pt x="516" y="737"/>
                </a:lnTo>
                <a:lnTo>
                  <a:pt x="524" y="738"/>
                </a:lnTo>
                <a:lnTo>
                  <a:pt x="524" y="738"/>
                </a:lnTo>
                <a:lnTo>
                  <a:pt x="820" y="738"/>
                </a:lnTo>
                <a:lnTo>
                  <a:pt x="820" y="738"/>
                </a:lnTo>
                <a:lnTo>
                  <a:pt x="834" y="740"/>
                </a:lnTo>
                <a:lnTo>
                  <a:pt x="846" y="745"/>
                </a:lnTo>
                <a:lnTo>
                  <a:pt x="859" y="749"/>
                </a:lnTo>
                <a:lnTo>
                  <a:pt x="868" y="757"/>
                </a:lnTo>
                <a:lnTo>
                  <a:pt x="878" y="768"/>
                </a:lnTo>
                <a:lnTo>
                  <a:pt x="886" y="779"/>
                </a:lnTo>
                <a:lnTo>
                  <a:pt x="891" y="792"/>
                </a:lnTo>
                <a:lnTo>
                  <a:pt x="894" y="804"/>
                </a:lnTo>
                <a:lnTo>
                  <a:pt x="991" y="1237"/>
                </a:lnTo>
                <a:lnTo>
                  <a:pt x="991" y="1237"/>
                </a:lnTo>
                <a:lnTo>
                  <a:pt x="993" y="1253"/>
                </a:lnTo>
                <a:lnTo>
                  <a:pt x="991" y="1266"/>
                </a:lnTo>
                <a:lnTo>
                  <a:pt x="986" y="1277"/>
                </a:lnTo>
                <a:lnTo>
                  <a:pt x="979" y="1288"/>
                </a:lnTo>
                <a:lnTo>
                  <a:pt x="969" y="1296"/>
                </a:lnTo>
                <a:lnTo>
                  <a:pt x="958" y="1303"/>
                </a:lnTo>
                <a:lnTo>
                  <a:pt x="946" y="1310"/>
                </a:lnTo>
                <a:lnTo>
                  <a:pt x="933" y="1313"/>
                </a:lnTo>
                <a:lnTo>
                  <a:pt x="919" y="1314"/>
                </a:lnTo>
                <a:lnTo>
                  <a:pt x="905" y="1316"/>
                </a:lnTo>
                <a:lnTo>
                  <a:pt x="891" y="1313"/>
                </a:lnTo>
                <a:lnTo>
                  <a:pt x="878" y="1310"/>
                </a:lnTo>
                <a:lnTo>
                  <a:pt x="867" y="1303"/>
                </a:lnTo>
                <a:lnTo>
                  <a:pt x="857" y="1296"/>
                </a:lnTo>
                <a:lnTo>
                  <a:pt x="850" y="1285"/>
                </a:lnTo>
                <a:lnTo>
                  <a:pt x="843" y="1270"/>
                </a:lnTo>
                <a:lnTo>
                  <a:pt x="768" y="927"/>
                </a:lnTo>
                <a:lnTo>
                  <a:pt x="768" y="927"/>
                </a:lnTo>
                <a:lnTo>
                  <a:pt x="765" y="919"/>
                </a:lnTo>
                <a:lnTo>
                  <a:pt x="760" y="915"/>
                </a:lnTo>
                <a:lnTo>
                  <a:pt x="754" y="910"/>
                </a:lnTo>
                <a:lnTo>
                  <a:pt x="746" y="908"/>
                </a:lnTo>
                <a:lnTo>
                  <a:pt x="409" y="908"/>
                </a:lnTo>
                <a:lnTo>
                  <a:pt x="409" y="908"/>
                </a:lnTo>
                <a:lnTo>
                  <a:pt x="376" y="908"/>
                </a:lnTo>
                <a:lnTo>
                  <a:pt x="346" y="904"/>
                </a:lnTo>
                <a:lnTo>
                  <a:pt x="332" y="900"/>
                </a:lnTo>
                <a:lnTo>
                  <a:pt x="319" y="897"/>
                </a:lnTo>
                <a:lnTo>
                  <a:pt x="307" y="891"/>
                </a:lnTo>
                <a:lnTo>
                  <a:pt x="296" y="886"/>
                </a:lnTo>
                <a:lnTo>
                  <a:pt x="286" y="878"/>
                </a:lnTo>
                <a:lnTo>
                  <a:pt x="277" y="869"/>
                </a:lnTo>
                <a:lnTo>
                  <a:pt x="269" y="859"/>
                </a:lnTo>
                <a:lnTo>
                  <a:pt x="263" y="848"/>
                </a:lnTo>
                <a:lnTo>
                  <a:pt x="256" y="834"/>
                </a:lnTo>
                <a:lnTo>
                  <a:pt x="252" y="820"/>
                </a:lnTo>
                <a:lnTo>
                  <a:pt x="249" y="803"/>
                </a:lnTo>
                <a:lnTo>
                  <a:pt x="247" y="786"/>
                </a:lnTo>
                <a:lnTo>
                  <a:pt x="219" y="457"/>
                </a:lnTo>
                <a:lnTo>
                  <a:pt x="219" y="457"/>
                </a:lnTo>
                <a:lnTo>
                  <a:pt x="219" y="428"/>
                </a:lnTo>
                <a:lnTo>
                  <a:pt x="222" y="403"/>
                </a:lnTo>
                <a:lnTo>
                  <a:pt x="228" y="379"/>
                </a:lnTo>
                <a:lnTo>
                  <a:pt x="236" y="359"/>
                </a:lnTo>
                <a:lnTo>
                  <a:pt x="245" y="342"/>
                </a:lnTo>
                <a:lnTo>
                  <a:pt x="258" y="327"/>
                </a:lnTo>
                <a:lnTo>
                  <a:pt x="272" y="315"/>
                </a:lnTo>
                <a:lnTo>
                  <a:pt x="288" y="305"/>
                </a:lnTo>
                <a:lnTo>
                  <a:pt x="304" y="298"/>
                </a:lnTo>
                <a:lnTo>
                  <a:pt x="323" y="294"/>
                </a:lnTo>
                <a:lnTo>
                  <a:pt x="343" y="293"/>
                </a:lnTo>
                <a:lnTo>
                  <a:pt x="362" y="294"/>
                </a:lnTo>
                <a:lnTo>
                  <a:pt x="384" y="299"/>
                </a:lnTo>
                <a:lnTo>
                  <a:pt x="406" y="307"/>
                </a:lnTo>
                <a:lnTo>
                  <a:pt x="428" y="316"/>
                </a:lnTo>
                <a:lnTo>
                  <a:pt x="450" y="331"/>
                </a:lnTo>
                <a:lnTo>
                  <a:pt x="643" y="460"/>
                </a:lnTo>
                <a:lnTo>
                  <a:pt x="643" y="460"/>
                </a:lnTo>
                <a:lnTo>
                  <a:pt x="648" y="463"/>
                </a:lnTo>
                <a:lnTo>
                  <a:pt x="653" y="464"/>
                </a:lnTo>
                <a:lnTo>
                  <a:pt x="658" y="464"/>
                </a:lnTo>
                <a:lnTo>
                  <a:pt x="662" y="464"/>
                </a:lnTo>
                <a:lnTo>
                  <a:pt x="864" y="433"/>
                </a:lnTo>
                <a:lnTo>
                  <a:pt x="864" y="433"/>
                </a:lnTo>
                <a:lnTo>
                  <a:pt x="878" y="433"/>
                </a:lnTo>
                <a:lnTo>
                  <a:pt x="891" y="434"/>
                </a:lnTo>
                <a:lnTo>
                  <a:pt x="902" y="438"/>
                </a:lnTo>
                <a:lnTo>
                  <a:pt x="911" y="442"/>
                </a:lnTo>
                <a:lnTo>
                  <a:pt x="919" y="449"/>
                </a:lnTo>
                <a:lnTo>
                  <a:pt x="925" y="457"/>
                </a:lnTo>
                <a:lnTo>
                  <a:pt x="928" y="466"/>
                </a:lnTo>
                <a:lnTo>
                  <a:pt x="931" y="474"/>
                </a:lnTo>
                <a:lnTo>
                  <a:pt x="931" y="485"/>
                </a:lnTo>
                <a:lnTo>
                  <a:pt x="930" y="494"/>
                </a:lnTo>
                <a:lnTo>
                  <a:pt x="928" y="502"/>
                </a:lnTo>
                <a:lnTo>
                  <a:pt x="922" y="512"/>
                </a:lnTo>
                <a:lnTo>
                  <a:pt x="916" y="519"/>
                </a:lnTo>
                <a:lnTo>
                  <a:pt x="908" y="526"/>
                </a:lnTo>
                <a:lnTo>
                  <a:pt x="897" y="532"/>
                </a:lnTo>
                <a:lnTo>
                  <a:pt x="884" y="535"/>
                </a:lnTo>
                <a:lnTo>
                  <a:pt x="655" y="595"/>
                </a:lnTo>
                <a:lnTo>
                  <a:pt x="655" y="595"/>
                </a:lnTo>
                <a:lnTo>
                  <a:pt x="642" y="597"/>
                </a:lnTo>
                <a:lnTo>
                  <a:pt x="628" y="597"/>
                </a:lnTo>
                <a:lnTo>
                  <a:pt x="615" y="592"/>
                </a:lnTo>
                <a:lnTo>
                  <a:pt x="604" y="586"/>
                </a:lnTo>
                <a:lnTo>
                  <a:pt x="485" y="521"/>
                </a:lnTo>
                <a:lnTo>
                  <a:pt x="496" y="715"/>
                </a:lnTo>
                <a:lnTo>
                  <a:pt x="496" y="715"/>
                </a:lnTo>
                <a:close/>
                <a:moveTo>
                  <a:pt x="710" y="1113"/>
                </a:moveTo>
                <a:lnTo>
                  <a:pt x="710" y="1113"/>
                </a:lnTo>
                <a:lnTo>
                  <a:pt x="301" y="1113"/>
                </a:lnTo>
                <a:lnTo>
                  <a:pt x="301" y="1113"/>
                </a:lnTo>
                <a:lnTo>
                  <a:pt x="283" y="1111"/>
                </a:lnTo>
                <a:lnTo>
                  <a:pt x="266" y="1110"/>
                </a:lnTo>
                <a:lnTo>
                  <a:pt x="250" y="1107"/>
                </a:lnTo>
                <a:lnTo>
                  <a:pt x="234" y="1102"/>
                </a:lnTo>
                <a:lnTo>
                  <a:pt x="219" y="1096"/>
                </a:lnTo>
                <a:lnTo>
                  <a:pt x="203" y="1089"/>
                </a:lnTo>
                <a:lnTo>
                  <a:pt x="189" y="1080"/>
                </a:lnTo>
                <a:lnTo>
                  <a:pt x="175" y="1072"/>
                </a:lnTo>
                <a:lnTo>
                  <a:pt x="162" y="1061"/>
                </a:lnTo>
                <a:lnTo>
                  <a:pt x="149" y="1050"/>
                </a:lnTo>
                <a:lnTo>
                  <a:pt x="138" y="1037"/>
                </a:lnTo>
                <a:lnTo>
                  <a:pt x="129" y="1025"/>
                </a:lnTo>
                <a:lnTo>
                  <a:pt x="120" y="1012"/>
                </a:lnTo>
                <a:lnTo>
                  <a:pt x="112" y="998"/>
                </a:lnTo>
                <a:lnTo>
                  <a:pt x="105" y="982"/>
                </a:lnTo>
                <a:lnTo>
                  <a:pt x="101" y="967"/>
                </a:lnTo>
                <a:lnTo>
                  <a:pt x="2" y="326"/>
                </a:lnTo>
                <a:lnTo>
                  <a:pt x="2" y="326"/>
                </a:lnTo>
                <a:lnTo>
                  <a:pt x="0" y="315"/>
                </a:lnTo>
                <a:lnTo>
                  <a:pt x="2" y="305"/>
                </a:lnTo>
                <a:lnTo>
                  <a:pt x="5" y="296"/>
                </a:lnTo>
                <a:lnTo>
                  <a:pt x="11" y="288"/>
                </a:lnTo>
                <a:lnTo>
                  <a:pt x="20" y="282"/>
                </a:lnTo>
                <a:lnTo>
                  <a:pt x="30" y="275"/>
                </a:lnTo>
                <a:lnTo>
                  <a:pt x="41" y="271"/>
                </a:lnTo>
                <a:lnTo>
                  <a:pt x="52" y="268"/>
                </a:lnTo>
                <a:lnTo>
                  <a:pt x="65" y="266"/>
                </a:lnTo>
                <a:lnTo>
                  <a:pt x="76" y="266"/>
                </a:lnTo>
                <a:lnTo>
                  <a:pt x="88" y="268"/>
                </a:lnTo>
                <a:lnTo>
                  <a:pt x="99" y="271"/>
                </a:lnTo>
                <a:lnTo>
                  <a:pt x="109" y="275"/>
                </a:lnTo>
                <a:lnTo>
                  <a:pt x="116" y="282"/>
                </a:lnTo>
                <a:lnTo>
                  <a:pt x="123" y="291"/>
                </a:lnTo>
                <a:lnTo>
                  <a:pt x="127" y="301"/>
                </a:lnTo>
                <a:lnTo>
                  <a:pt x="220" y="830"/>
                </a:lnTo>
                <a:lnTo>
                  <a:pt x="220" y="830"/>
                </a:lnTo>
                <a:lnTo>
                  <a:pt x="227" y="853"/>
                </a:lnTo>
                <a:lnTo>
                  <a:pt x="234" y="875"/>
                </a:lnTo>
                <a:lnTo>
                  <a:pt x="247" y="896"/>
                </a:lnTo>
                <a:lnTo>
                  <a:pt x="253" y="904"/>
                </a:lnTo>
                <a:lnTo>
                  <a:pt x="261" y="911"/>
                </a:lnTo>
                <a:lnTo>
                  <a:pt x="269" y="919"/>
                </a:lnTo>
                <a:lnTo>
                  <a:pt x="278" y="926"/>
                </a:lnTo>
                <a:lnTo>
                  <a:pt x="288" y="932"/>
                </a:lnTo>
                <a:lnTo>
                  <a:pt x="297" y="937"/>
                </a:lnTo>
                <a:lnTo>
                  <a:pt x="308" y="941"/>
                </a:lnTo>
                <a:lnTo>
                  <a:pt x="319" y="943"/>
                </a:lnTo>
                <a:lnTo>
                  <a:pt x="332" y="946"/>
                </a:lnTo>
                <a:lnTo>
                  <a:pt x="345" y="946"/>
                </a:lnTo>
                <a:lnTo>
                  <a:pt x="710" y="946"/>
                </a:lnTo>
                <a:lnTo>
                  <a:pt x="710" y="946"/>
                </a:lnTo>
                <a:lnTo>
                  <a:pt x="716" y="946"/>
                </a:lnTo>
                <a:lnTo>
                  <a:pt x="721" y="948"/>
                </a:lnTo>
                <a:lnTo>
                  <a:pt x="730" y="952"/>
                </a:lnTo>
                <a:lnTo>
                  <a:pt x="738" y="962"/>
                </a:lnTo>
                <a:lnTo>
                  <a:pt x="746" y="971"/>
                </a:lnTo>
                <a:lnTo>
                  <a:pt x="750" y="984"/>
                </a:lnTo>
                <a:lnTo>
                  <a:pt x="754" y="998"/>
                </a:lnTo>
                <a:lnTo>
                  <a:pt x="757" y="1014"/>
                </a:lnTo>
                <a:lnTo>
                  <a:pt x="757" y="1030"/>
                </a:lnTo>
                <a:lnTo>
                  <a:pt x="757" y="1045"/>
                </a:lnTo>
                <a:lnTo>
                  <a:pt x="754" y="1059"/>
                </a:lnTo>
                <a:lnTo>
                  <a:pt x="750" y="1074"/>
                </a:lnTo>
                <a:lnTo>
                  <a:pt x="746" y="1086"/>
                </a:lnTo>
                <a:lnTo>
                  <a:pt x="738" y="1097"/>
                </a:lnTo>
                <a:lnTo>
                  <a:pt x="730" y="1105"/>
                </a:lnTo>
                <a:lnTo>
                  <a:pt x="721" y="1110"/>
                </a:lnTo>
                <a:lnTo>
                  <a:pt x="716" y="1111"/>
                </a:lnTo>
                <a:lnTo>
                  <a:pt x="710" y="1113"/>
                </a:lnTo>
                <a:lnTo>
                  <a:pt x="710" y="1113"/>
                </a:lnTo>
                <a:close/>
                <a:moveTo>
                  <a:pt x="423" y="0"/>
                </a:moveTo>
                <a:lnTo>
                  <a:pt x="423" y="0"/>
                </a:lnTo>
                <a:lnTo>
                  <a:pt x="423" y="0"/>
                </a:lnTo>
                <a:lnTo>
                  <a:pt x="437" y="0"/>
                </a:lnTo>
                <a:lnTo>
                  <a:pt x="452" y="2"/>
                </a:lnTo>
                <a:lnTo>
                  <a:pt x="464" y="5"/>
                </a:lnTo>
                <a:lnTo>
                  <a:pt x="477" y="9"/>
                </a:lnTo>
                <a:lnTo>
                  <a:pt x="489" y="16"/>
                </a:lnTo>
                <a:lnTo>
                  <a:pt x="500" y="22"/>
                </a:lnTo>
                <a:lnTo>
                  <a:pt x="511" y="31"/>
                </a:lnTo>
                <a:lnTo>
                  <a:pt x="521" y="39"/>
                </a:lnTo>
                <a:lnTo>
                  <a:pt x="530" y="49"/>
                </a:lnTo>
                <a:lnTo>
                  <a:pt x="538" y="60"/>
                </a:lnTo>
                <a:lnTo>
                  <a:pt x="544" y="71"/>
                </a:lnTo>
                <a:lnTo>
                  <a:pt x="551" y="83"/>
                </a:lnTo>
                <a:lnTo>
                  <a:pt x="555" y="96"/>
                </a:lnTo>
                <a:lnTo>
                  <a:pt x="559" y="109"/>
                </a:lnTo>
                <a:lnTo>
                  <a:pt x="560" y="123"/>
                </a:lnTo>
                <a:lnTo>
                  <a:pt x="562" y="137"/>
                </a:lnTo>
                <a:lnTo>
                  <a:pt x="562" y="137"/>
                </a:lnTo>
                <a:lnTo>
                  <a:pt x="560" y="151"/>
                </a:lnTo>
                <a:lnTo>
                  <a:pt x="559" y="165"/>
                </a:lnTo>
                <a:lnTo>
                  <a:pt x="555" y="178"/>
                </a:lnTo>
                <a:lnTo>
                  <a:pt x="551" y="190"/>
                </a:lnTo>
                <a:lnTo>
                  <a:pt x="544" y="203"/>
                </a:lnTo>
                <a:lnTo>
                  <a:pt x="538" y="214"/>
                </a:lnTo>
                <a:lnTo>
                  <a:pt x="530" y="225"/>
                </a:lnTo>
                <a:lnTo>
                  <a:pt x="521" y="235"/>
                </a:lnTo>
                <a:lnTo>
                  <a:pt x="511" y="244"/>
                </a:lnTo>
                <a:lnTo>
                  <a:pt x="500" y="252"/>
                </a:lnTo>
                <a:lnTo>
                  <a:pt x="489" y="258"/>
                </a:lnTo>
                <a:lnTo>
                  <a:pt x="477" y="264"/>
                </a:lnTo>
                <a:lnTo>
                  <a:pt x="464" y="269"/>
                </a:lnTo>
                <a:lnTo>
                  <a:pt x="452" y="272"/>
                </a:lnTo>
                <a:lnTo>
                  <a:pt x="437" y="274"/>
                </a:lnTo>
                <a:lnTo>
                  <a:pt x="423" y="274"/>
                </a:lnTo>
                <a:lnTo>
                  <a:pt x="423" y="274"/>
                </a:lnTo>
                <a:lnTo>
                  <a:pt x="411" y="274"/>
                </a:lnTo>
                <a:lnTo>
                  <a:pt x="396" y="272"/>
                </a:lnTo>
                <a:lnTo>
                  <a:pt x="382" y="269"/>
                </a:lnTo>
                <a:lnTo>
                  <a:pt x="370" y="264"/>
                </a:lnTo>
                <a:lnTo>
                  <a:pt x="359" y="258"/>
                </a:lnTo>
                <a:lnTo>
                  <a:pt x="348" y="252"/>
                </a:lnTo>
                <a:lnTo>
                  <a:pt x="337" y="244"/>
                </a:lnTo>
                <a:lnTo>
                  <a:pt x="327" y="235"/>
                </a:lnTo>
                <a:lnTo>
                  <a:pt x="318" y="225"/>
                </a:lnTo>
                <a:lnTo>
                  <a:pt x="310" y="214"/>
                </a:lnTo>
                <a:lnTo>
                  <a:pt x="304" y="203"/>
                </a:lnTo>
                <a:lnTo>
                  <a:pt x="297" y="190"/>
                </a:lnTo>
                <a:lnTo>
                  <a:pt x="293" y="178"/>
                </a:lnTo>
                <a:lnTo>
                  <a:pt x="289" y="165"/>
                </a:lnTo>
                <a:lnTo>
                  <a:pt x="286" y="151"/>
                </a:lnTo>
                <a:lnTo>
                  <a:pt x="286" y="137"/>
                </a:lnTo>
                <a:lnTo>
                  <a:pt x="286" y="137"/>
                </a:lnTo>
                <a:lnTo>
                  <a:pt x="286" y="123"/>
                </a:lnTo>
                <a:lnTo>
                  <a:pt x="289" y="109"/>
                </a:lnTo>
                <a:lnTo>
                  <a:pt x="293" y="96"/>
                </a:lnTo>
                <a:lnTo>
                  <a:pt x="297" y="83"/>
                </a:lnTo>
                <a:lnTo>
                  <a:pt x="304" y="71"/>
                </a:lnTo>
                <a:lnTo>
                  <a:pt x="310" y="60"/>
                </a:lnTo>
                <a:lnTo>
                  <a:pt x="318" y="49"/>
                </a:lnTo>
                <a:lnTo>
                  <a:pt x="327" y="39"/>
                </a:lnTo>
                <a:lnTo>
                  <a:pt x="337" y="31"/>
                </a:lnTo>
                <a:lnTo>
                  <a:pt x="348" y="22"/>
                </a:lnTo>
                <a:lnTo>
                  <a:pt x="359" y="16"/>
                </a:lnTo>
                <a:lnTo>
                  <a:pt x="370" y="9"/>
                </a:lnTo>
                <a:lnTo>
                  <a:pt x="382" y="5"/>
                </a:lnTo>
                <a:lnTo>
                  <a:pt x="396" y="2"/>
                </a:lnTo>
                <a:lnTo>
                  <a:pt x="411" y="0"/>
                </a:lnTo>
                <a:lnTo>
                  <a:pt x="423" y="0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6705600" y="5666289"/>
            <a:ext cx="0" cy="53187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602812" y="6094333"/>
            <a:ext cx="2245788" cy="306467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Collaboration Environment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Client Project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8359" y="6253202"/>
            <a:ext cx="3636539" cy="553998"/>
          </a:xfrm>
        </p:spPr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610600" cy="1039091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buClr>
                <a:schemeClr val="accent2"/>
              </a:buClr>
              <a:buSzPct val="70000"/>
            </a:pPr>
            <a:r>
              <a:rPr lang="en-US" dirty="0">
                <a:solidFill>
                  <a:schemeClr val="accent1"/>
                </a:solidFill>
              </a:rPr>
              <a:t>Business Need</a:t>
            </a:r>
          </a:p>
          <a:p>
            <a:pPr>
              <a:buClr>
                <a:schemeClr val="accent2"/>
              </a:buClr>
              <a:buSzPct val="70000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“An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effective &amp; efficient data &amp; analytics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environment supporting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goals of providing effective service at lower cost”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559627"/>
            <a:ext cx="8610600" cy="155517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buClr>
                <a:schemeClr val="accent2"/>
              </a:buClr>
              <a:buSzPct val="70000"/>
            </a:pPr>
            <a:r>
              <a:rPr lang="en-US" dirty="0">
                <a:solidFill>
                  <a:schemeClr val="accent1"/>
                </a:solidFill>
              </a:rPr>
              <a:t>Today’s Challenge 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Delayed Access to Data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&amp; Analytics Growth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In-flexible Legacy solutions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and Analytics Duplication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1336" y="4343400"/>
            <a:ext cx="8610600" cy="216823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buClr>
                <a:schemeClr val="accent2"/>
              </a:buClr>
              <a:buSzPct val="70000"/>
            </a:pPr>
            <a:r>
              <a:rPr lang="en-US" dirty="0">
                <a:solidFill>
                  <a:schemeClr val="accent1"/>
                </a:solidFill>
              </a:rPr>
              <a:t>Results by numbers 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Market data from current 4-6 weeks to less than an hour</a:t>
            </a:r>
          </a:p>
          <a:p>
            <a:pPr marL="800100" lvl="2" indent="-2286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Process 25 million records in less than hour</a:t>
            </a: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Reduced legacy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cost and improve agility to meet new business needs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2" indent="-2286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Incorporates new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changes in days compared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months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Cost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effective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flexible solution supporting data &amp; analytics growth</a:t>
            </a:r>
          </a:p>
          <a:p>
            <a:pPr marL="800100" lvl="2" indent="-2286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$8K Big Data v/s $24K Data Warehouse v/s $15K Mainframe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67" y="4202257"/>
            <a:ext cx="86105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5047" y="2514600"/>
            <a:ext cx="86068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0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9637"/>
            <a:ext cx="7543800" cy="3763963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Need strong Data Foundation to enable value from Big Data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 technology provides a great opportunity to finally address legacy risks because of inherent similarities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1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Needs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" y="2554348"/>
            <a:ext cx="859701" cy="0"/>
          </a:xfrm>
          <a:prstGeom prst="straightConnector1">
            <a:avLst/>
          </a:prstGeom>
          <a:solidFill>
            <a:srgbClr val="6666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8" y="2770156"/>
            <a:ext cx="859701" cy="0"/>
          </a:xfrm>
          <a:prstGeom prst="straightConnector1">
            <a:avLst/>
          </a:prstGeom>
          <a:solidFill>
            <a:srgbClr val="6666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8" y="2985964"/>
            <a:ext cx="859701" cy="0"/>
          </a:xfrm>
          <a:prstGeom prst="straightConnector1">
            <a:avLst/>
          </a:prstGeom>
          <a:solidFill>
            <a:srgbClr val="6666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8" y="3201772"/>
            <a:ext cx="859701" cy="0"/>
          </a:xfrm>
          <a:prstGeom prst="straightConnector1">
            <a:avLst/>
          </a:prstGeom>
          <a:solidFill>
            <a:srgbClr val="6666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8" y="3417580"/>
            <a:ext cx="859701" cy="0"/>
          </a:xfrm>
          <a:prstGeom prst="straightConnector1">
            <a:avLst/>
          </a:prstGeom>
          <a:solidFill>
            <a:srgbClr val="6666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2476500" y="1719113"/>
            <a:ext cx="2095500" cy="3166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Times New Roman"/>
              </a:rPr>
              <a:t>Descriptive Analytics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572000" y="1719112"/>
            <a:ext cx="2088449" cy="3166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Times New Roman"/>
              </a:rPr>
              <a:t>Predictive Analytics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38201" y="3867389"/>
            <a:ext cx="15240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DATA</a:t>
            </a:r>
          </a:p>
          <a:p>
            <a:r>
              <a:rPr lang="en-US" dirty="0"/>
              <a:t>Clinical, Claims, Monitoring, others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476500" y="3868224"/>
            <a:ext cx="2095500" cy="27699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latin typeface="+mj-lt"/>
              </a:rPr>
              <a:t>How are we doing?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572000" y="3868223"/>
            <a:ext cx="2095500" cy="46166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latin typeface="+mj-lt"/>
              </a:rPr>
              <a:t>What might happen in the future?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7500" y="1719112"/>
            <a:ext cx="2095500" cy="3166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  <a:cs typeface="Times New Roman"/>
              </a:rPr>
              <a:t>Prescriptive Analytics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7499" y="3868223"/>
            <a:ext cx="2095501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latin typeface="+mj-lt"/>
              </a:rPr>
              <a:t>Best course of action given objectives, requirements &amp; constraints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76500" y="4753689"/>
            <a:ext cx="209550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2880" rIns="18288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How many claims did we pay today?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1999" y="4753689"/>
            <a:ext cx="2088449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2880" rIns="18288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Which of tomorrow’s claims might be requesting an </a:t>
            </a:r>
            <a:r>
              <a:rPr lang="en-US" sz="10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Emergency Room (ER) admission</a:t>
            </a:r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8495" y="4753689"/>
            <a:ext cx="2104506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2880" rIns="18288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What would be </a:t>
            </a:r>
            <a:r>
              <a:rPr lang="en-US" sz="10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effective steps</a:t>
            </a:r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to reduce probability of ER admission?</a:t>
            </a: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0" y="2487613"/>
            <a:ext cx="3238500" cy="6350"/>
          </a:xfrm>
          <a:custGeom>
            <a:avLst/>
            <a:gdLst>
              <a:gd name="T0" fmla="*/ 4078 w 4080"/>
              <a:gd name="T1" fmla="*/ 6 h 8"/>
              <a:gd name="T2" fmla="*/ 4078 w 4080"/>
              <a:gd name="T3" fmla="*/ 4 h 8"/>
              <a:gd name="T4" fmla="*/ 4 w 4080"/>
              <a:gd name="T5" fmla="*/ 4 h 8"/>
              <a:gd name="T6" fmla="*/ 4 w 4080"/>
              <a:gd name="T7" fmla="*/ 2 h 8"/>
              <a:gd name="T8" fmla="*/ 2 w 4080"/>
              <a:gd name="T9" fmla="*/ 2 h 8"/>
              <a:gd name="T10" fmla="*/ 2 w 4080"/>
              <a:gd name="T11" fmla="*/ 4 h 8"/>
              <a:gd name="T12" fmla="*/ 4076 w 4080"/>
              <a:gd name="T13" fmla="*/ 4 h 8"/>
              <a:gd name="T14" fmla="*/ 4076 w 4080"/>
              <a:gd name="T15" fmla="*/ 6 h 8"/>
              <a:gd name="T16" fmla="*/ 4078 w 4080"/>
              <a:gd name="T17" fmla="*/ 6 h 8"/>
              <a:gd name="T18" fmla="*/ 4078 w 4080"/>
              <a:gd name="T19" fmla="*/ 4 h 8"/>
              <a:gd name="T20" fmla="*/ 4078 w 4080"/>
              <a:gd name="T21" fmla="*/ 6 h 8"/>
              <a:gd name="T22" fmla="*/ 4080 w 4080"/>
              <a:gd name="T23" fmla="*/ 6 h 8"/>
              <a:gd name="T24" fmla="*/ 4080 w 4080"/>
              <a:gd name="T25" fmla="*/ 2 h 8"/>
              <a:gd name="T26" fmla="*/ 4080 w 4080"/>
              <a:gd name="T27" fmla="*/ 0 h 8"/>
              <a:gd name="T28" fmla="*/ 0 w 4080"/>
              <a:gd name="T29" fmla="*/ 0 h 8"/>
              <a:gd name="T30" fmla="*/ 0 w 4080"/>
              <a:gd name="T31" fmla="*/ 8 h 8"/>
              <a:gd name="T32" fmla="*/ 4080 w 4080"/>
              <a:gd name="T33" fmla="*/ 8 h 8"/>
              <a:gd name="T34" fmla="*/ 4080 w 4080"/>
              <a:gd name="T35" fmla="*/ 6 h 8"/>
              <a:gd name="T36" fmla="*/ 4078 w 4080"/>
              <a:gd name="T3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80" h="8">
                <a:moveTo>
                  <a:pt x="4078" y="6"/>
                </a:moveTo>
                <a:lnTo>
                  <a:pt x="4078" y="4"/>
                </a:lnTo>
                <a:lnTo>
                  <a:pt x="4" y="4"/>
                </a:ln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4076" y="4"/>
                </a:lnTo>
                <a:lnTo>
                  <a:pt x="4076" y="6"/>
                </a:lnTo>
                <a:lnTo>
                  <a:pt x="4078" y="6"/>
                </a:lnTo>
                <a:lnTo>
                  <a:pt x="4078" y="4"/>
                </a:lnTo>
                <a:lnTo>
                  <a:pt x="4078" y="6"/>
                </a:lnTo>
                <a:lnTo>
                  <a:pt x="4080" y="6"/>
                </a:lnTo>
                <a:lnTo>
                  <a:pt x="4080" y="2"/>
                </a:lnTo>
                <a:lnTo>
                  <a:pt x="4080" y="0"/>
                </a:lnTo>
                <a:lnTo>
                  <a:pt x="0" y="0"/>
                </a:lnTo>
                <a:lnTo>
                  <a:pt x="0" y="8"/>
                </a:lnTo>
                <a:lnTo>
                  <a:pt x="4080" y="8"/>
                </a:lnTo>
                <a:lnTo>
                  <a:pt x="4080" y="6"/>
                </a:lnTo>
                <a:lnTo>
                  <a:pt x="4078" y="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38202" y="5638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</a:rPr>
              <a:t>Today: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</a:rPr>
              <a:t>Analytics </a:t>
            </a:r>
            <a:r>
              <a:rPr lang="en-US" sz="2000" i="1" dirty="0">
                <a:solidFill>
                  <a:schemeClr val="accent2"/>
                </a:solidFill>
              </a:rPr>
              <a:t>is </a:t>
            </a:r>
            <a:r>
              <a:rPr lang="en-US" sz="2000" i="1" dirty="0" smtClean="0">
                <a:solidFill>
                  <a:schemeClr val="accent2"/>
                </a:solidFill>
              </a:rPr>
              <a:t>about </a:t>
            </a:r>
            <a:r>
              <a:rPr lang="en-US" sz="2000" i="1" dirty="0">
                <a:solidFill>
                  <a:schemeClr val="accent2"/>
                </a:solidFill>
              </a:rPr>
              <a:t>what happened</a:t>
            </a: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</a:rPr>
              <a:t>Tomorrow: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</a:rPr>
              <a:t>Analytics </a:t>
            </a:r>
            <a:r>
              <a:rPr lang="en-US" sz="2000" i="1" dirty="0">
                <a:solidFill>
                  <a:schemeClr val="accent2"/>
                </a:solidFill>
              </a:rPr>
              <a:t>will be how we do business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476500" y="1719113"/>
            <a:ext cx="6286500" cy="3588574"/>
            <a:chOff x="2476500" y="1676400"/>
            <a:chExt cx="6286500" cy="3581401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476500" y="1676400"/>
              <a:ext cx="0" cy="3581401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572000" y="1676400"/>
              <a:ext cx="0" cy="3581401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67500" y="1676400"/>
              <a:ext cx="0" cy="3581401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763000" y="1676400"/>
              <a:ext cx="0" cy="3581401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AutoShape 25"/>
          <p:cNvSpPr>
            <a:spLocks noChangeAspect="1" noChangeArrowheads="1" noTextEdit="1"/>
          </p:cNvSpPr>
          <p:nvPr/>
        </p:nvSpPr>
        <p:spPr bwMode="auto">
          <a:xfrm>
            <a:off x="1094075" y="2714496"/>
            <a:ext cx="5655944" cy="12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27"/>
          <p:cNvSpPr>
            <a:spLocks noEditPoints="1"/>
          </p:cNvSpPr>
          <p:nvPr/>
        </p:nvSpPr>
        <p:spPr bwMode="auto">
          <a:xfrm>
            <a:off x="1094075" y="2324588"/>
            <a:ext cx="1282407" cy="1292227"/>
          </a:xfrm>
          <a:custGeom>
            <a:avLst/>
            <a:gdLst>
              <a:gd name="T0" fmla="*/ 1149 w 1306"/>
              <a:gd name="T1" fmla="*/ 327 h 1316"/>
              <a:gd name="T2" fmla="*/ 1182 w 1306"/>
              <a:gd name="T3" fmla="*/ 315 h 1316"/>
              <a:gd name="T4" fmla="*/ 1207 w 1306"/>
              <a:gd name="T5" fmla="*/ 338 h 1316"/>
              <a:gd name="T6" fmla="*/ 1131 w 1306"/>
              <a:gd name="T7" fmla="*/ 633 h 1316"/>
              <a:gd name="T8" fmla="*/ 815 w 1306"/>
              <a:gd name="T9" fmla="*/ 639 h 1316"/>
              <a:gd name="T10" fmla="*/ 801 w 1306"/>
              <a:gd name="T11" fmla="*/ 608 h 1316"/>
              <a:gd name="T12" fmla="*/ 815 w 1306"/>
              <a:gd name="T13" fmla="*/ 576 h 1316"/>
              <a:gd name="T14" fmla="*/ 727 w 1306"/>
              <a:gd name="T15" fmla="*/ 653 h 1316"/>
              <a:gd name="T16" fmla="*/ 496 w 1306"/>
              <a:gd name="T17" fmla="*/ 715 h 1316"/>
              <a:gd name="T18" fmla="*/ 516 w 1306"/>
              <a:gd name="T19" fmla="*/ 737 h 1316"/>
              <a:gd name="T20" fmla="*/ 834 w 1306"/>
              <a:gd name="T21" fmla="*/ 740 h 1316"/>
              <a:gd name="T22" fmla="*/ 886 w 1306"/>
              <a:gd name="T23" fmla="*/ 779 h 1316"/>
              <a:gd name="T24" fmla="*/ 993 w 1306"/>
              <a:gd name="T25" fmla="*/ 1253 h 1316"/>
              <a:gd name="T26" fmla="*/ 958 w 1306"/>
              <a:gd name="T27" fmla="*/ 1303 h 1316"/>
              <a:gd name="T28" fmla="*/ 891 w 1306"/>
              <a:gd name="T29" fmla="*/ 1313 h 1316"/>
              <a:gd name="T30" fmla="*/ 843 w 1306"/>
              <a:gd name="T31" fmla="*/ 1270 h 1316"/>
              <a:gd name="T32" fmla="*/ 754 w 1306"/>
              <a:gd name="T33" fmla="*/ 910 h 1316"/>
              <a:gd name="T34" fmla="*/ 346 w 1306"/>
              <a:gd name="T35" fmla="*/ 904 h 1316"/>
              <a:gd name="T36" fmla="*/ 286 w 1306"/>
              <a:gd name="T37" fmla="*/ 878 h 1316"/>
              <a:gd name="T38" fmla="*/ 252 w 1306"/>
              <a:gd name="T39" fmla="*/ 820 h 1316"/>
              <a:gd name="T40" fmla="*/ 219 w 1306"/>
              <a:gd name="T41" fmla="*/ 428 h 1316"/>
              <a:gd name="T42" fmla="*/ 258 w 1306"/>
              <a:gd name="T43" fmla="*/ 327 h 1316"/>
              <a:gd name="T44" fmla="*/ 343 w 1306"/>
              <a:gd name="T45" fmla="*/ 293 h 1316"/>
              <a:gd name="T46" fmla="*/ 450 w 1306"/>
              <a:gd name="T47" fmla="*/ 331 h 1316"/>
              <a:gd name="T48" fmla="*/ 658 w 1306"/>
              <a:gd name="T49" fmla="*/ 464 h 1316"/>
              <a:gd name="T50" fmla="*/ 891 w 1306"/>
              <a:gd name="T51" fmla="*/ 434 h 1316"/>
              <a:gd name="T52" fmla="*/ 928 w 1306"/>
              <a:gd name="T53" fmla="*/ 466 h 1316"/>
              <a:gd name="T54" fmla="*/ 922 w 1306"/>
              <a:gd name="T55" fmla="*/ 512 h 1316"/>
              <a:gd name="T56" fmla="*/ 655 w 1306"/>
              <a:gd name="T57" fmla="*/ 595 h 1316"/>
              <a:gd name="T58" fmla="*/ 604 w 1306"/>
              <a:gd name="T59" fmla="*/ 586 h 1316"/>
              <a:gd name="T60" fmla="*/ 710 w 1306"/>
              <a:gd name="T61" fmla="*/ 1113 h 1316"/>
              <a:gd name="T62" fmla="*/ 250 w 1306"/>
              <a:gd name="T63" fmla="*/ 1107 h 1316"/>
              <a:gd name="T64" fmla="*/ 175 w 1306"/>
              <a:gd name="T65" fmla="*/ 1072 h 1316"/>
              <a:gd name="T66" fmla="*/ 120 w 1306"/>
              <a:gd name="T67" fmla="*/ 1012 h 1316"/>
              <a:gd name="T68" fmla="*/ 2 w 1306"/>
              <a:gd name="T69" fmla="*/ 326 h 1316"/>
              <a:gd name="T70" fmla="*/ 20 w 1306"/>
              <a:gd name="T71" fmla="*/ 282 h 1316"/>
              <a:gd name="T72" fmla="*/ 76 w 1306"/>
              <a:gd name="T73" fmla="*/ 266 h 1316"/>
              <a:gd name="T74" fmla="*/ 123 w 1306"/>
              <a:gd name="T75" fmla="*/ 291 h 1316"/>
              <a:gd name="T76" fmla="*/ 234 w 1306"/>
              <a:gd name="T77" fmla="*/ 875 h 1316"/>
              <a:gd name="T78" fmla="*/ 278 w 1306"/>
              <a:gd name="T79" fmla="*/ 926 h 1316"/>
              <a:gd name="T80" fmla="*/ 332 w 1306"/>
              <a:gd name="T81" fmla="*/ 946 h 1316"/>
              <a:gd name="T82" fmla="*/ 721 w 1306"/>
              <a:gd name="T83" fmla="*/ 948 h 1316"/>
              <a:gd name="T84" fmla="*/ 754 w 1306"/>
              <a:gd name="T85" fmla="*/ 998 h 1316"/>
              <a:gd name="T86" fmla="*/ 750 w 1306"/>
              <a:gd name="T87" fmla="*/ 1074 h 1316"/>
              <a:gd name="T88" fmla="*/ 716 w 1306"/>
              <a:gd name="T89" fmla="*/ 1111 h 1316"/>
              <a:gd name="T90" fmla="*/ 423 w 1306"/>
              <a:gd name="T91" fmla="*/ 0 h 1316"/>
              <a:gd name="T92" fmla="*/ 489 w 1306"/>
              <a:gd name="T93" fmla="*/ 16 h 1316"/>
              <a:gd name="T94" fmla="*/ 538 w 1306"/>
              <a:gd name="T95" fmla="*/ 60 h 1316"/>
              <a:gd name="T96" fmla="*/ 560 w 1306"/>
              <a:gd name="T97" fmla="*/ 123 h 1316"/>
              <a:gd name="T98" fmla="*/ 555 w 1306"/>
              <a:gd name="T99" fmla="*/ 178 h 1316"/>
              <a:gd name="T100" fmla="*/ 521 w 1306"/>
              <a:gd name="T101" fmla="*/ 235 h 1316"/>
              <a:gd name="T102" fmla="*/ 464 w 1306"/>
              <a:gd name="T103" fmla="*/ 269 h 1316"/>
              <a:gd name="T104" fmla="*/ 411 w 1306"/>
              <a:gd name="T105" fmla="*/ 274 h 1316"/>
              <a:gd name="T106" fmla="*/ 348 w 1306"/>
              <a:gd name="T107" fmla="*/ 252 h 1316"/>
              <a:gd name="T108" fmla="*/ 304 w 1306"/>
              <a:gd name="T109" fmla="*/ 203 h 1316"/>
              <a:gd name="T110" fmla="*/ 286 w 1306"/>
              <a:gd name="T111" fmla="*/ 137 h 1316"/>
              <a:gd name="T112" fmla="*/ 297 w 1306"/>
              <a:gd name="T113" fmla="*/ 83 h 1316"/>
              <a:gd name="T114" fmla="*/ 337 w 1306"/>
              <a:gd name="T115" fmla="*/ 31 h 1316"/>
              <a:gd name="T116" fmla="*/ 396 w 1306"/>
              <a:gd name="T117" fmla="*/ 2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6" h="1316">
                <a:moveTo>
                  <a:pt x="820" y="576"/>
                </a:moveTo>
                <a:lnTo>
                  <a:pt x="1090" y="576"/>
                </a:lnTo>
                <a:lnTo>
                  <a:pt x="1145" y="332"/>
                </a:lnTo>
                <a:lnTo>
                  <a:pt x="1145" y="332"/>
                </a:lnTo>
                <a:lnTo>
                  <a:pt x="1149" y="327"/>
                </a:lnTo>
                <a:lnTo>
                  <a:pt x="1152" y="323"/>
                </a:lnTo>
                <a:lnTo>
                  <a:pt x="1155" y="320"/>
                </a:lnTo>
                <a:lnTo>
                  <a:pt x="1160" y="316"/>
                </a:lnTo>
                <a:lnTo>
                  <a:pt x="1171" y="315"/>
                </a:lnTo>
                <a:lnTo>
                  <a:pt x="1182" y="315"/>
                </a:lnTo>
                <a:lnTo>
                  <a:pt x="1193" y="318"/>
                </a:lnTo>
                <a:lnTo>
                  <a:pt x="1200" y="324"/>
                </a:lnTo>
                <a:lnTo>
                  <a:pt x="1204" y="329"/>
                </a:lnTo>
                <a:lnTo>
                  <a:pt x="1207" y="334"/>
                </a:lnTo>
                <a:lnTo>
                  <a:pt x="1207" y="338"/>
                </a:lnTo>
                <a:lnTo>
                  <a:pt x="1207" y="343"/>
                </a:lnTo>
                <a:lnTo>
                  <a:pt x="1142" y="617"/>
                </a:lnTo>
                <a:lnTo>
                  <a:pt x="1142" y="617"/>
                </a:lnTo>
                <a:lnTo>
                  <a:pt x="1138" y="627"/>
                </a:lnTo>
                <a:lnTo>
                  <a:pt x="1131" y="633"/>
                </a:lnTo>
                <a:lnTo>
                  <a:pt x="1122" y="638"/>
                </a:lnTo>
                <a:lnTo>
                  <a:pt x="1112" y="639"/>
                </a:lnTo>
                <a:lnTo>
                  <a:pt x="820" y="639"/>
                </a:lnTo>
                <a:lnTo>
                  <a:pt x="820" y="639"/>
                </a:lnTo>
                <a:lnTo>
                  <a:pt x="815" y="639"/>
                </a:lnTo>
                <a:lnTo>
                  <a:pt x="810" y="636"/>
                </a:lnTo>
                <a:lnTo>
                  <a:pt x="807" y="633"/>
                </a:lnTo>
                <a:lnTo>
                  <a:pt x="806" y="630"/>
                </a:lnTo>
                <a:lnTo>
                  <a:pt x="801" y="619"/>
                </a:lnTo>
                <a:lnTo>
                  <a:pt x="801" y="608"/>
                </a:lnTo>
                <a:lnTo>
                  <a:pt x="802" y="595"/>
                </a:lnTo>
                <a:lnTo>
                  <a:pt x="806" y="586"/>
                </a:lnTo>
                <a:lnTo>
                  <a:pt x="809" y="581"/>
                </a:lnTo>
                <a:lnTo>
                  <a:pt x="812" y="578"/>
                </a:lnTo>
                <a:lnTo>
                  <a:pt x="815" y="576"/>
                </a:lnTo>
                <a:lnTo>
                  <a:pt x="820" y="576"/>
                </a:lnTo>
                <a:lnTo>
                  <a:pt x="820" y="576"/>
                </a:lnTo>
                <a:close/>
                <a:moveTo>
                  <a:pt x="1306" y="653"/>
                </a:moveTo>
                <a:lnTo>
                  <a:pt x="1306" y="653"/>
                </a:lnTo>
                <a:lnTo>
                  <a:pt x="727" y="653"/>
                </a:lnTo>
                <a:lnTo>
                  <a:pt x="727" y="713"/>
                </a:lnTo>
                <a:lnTo>
                  <a:pt x="1306" y="713"/>
                </a:lnTo>
                <a:lnTo>
                  <a:pt x="1306" y="653"/>
                </a:lnTo>
                <a:lnTo>
                  <a:pt x="1306" y="653"/>
                </a:lnTo>
                <a:close/>
                <a:moveTo>
                  <a:pt x="496" y="715"/>
                </a:moveTo>
                <a:lnTo>
                  <a:pt x="496" y="715"/>
                </a:lnTo>
                <a:lnTo>
                  <a:pt x="496" y="715"/>
                </a:lnTo>
                <a:lnTo>
                  <a:pt x="502" y="726"/>
                </a:lnTo>
                <a:lnTo>
                  <a:pt x="508" y="734"/>
                </a:lnTo>
                <a:lnTo>
                  <a:pt x="516" y="737"/>
                </a:lnTo>
                <a:lnTo>
                  <a:pt x="524" y="738"/>
                </a:lnTo>
                <a:lnTo>
                  <a:pt x="524" y="738"/>
                </a:lnTo>
                <a:lnTo>
                  <a:pt x="820" y="738"/>
                </a:lnTo>
                <a:lnTo>
                  <a:pt x="820" y="738"/>
                </a:lnTo>
                <a:lnTo>
                  <a:pt x="834" y="740"/>
                </a:lnTo>
                <a:lnTo>
                  <a:pt x="846" y="745"/>
                </a:lnTo>
                <a:lnTo>
                  <a:pt x="859" y="749"/>
                </a:lnTo>
                <a:lnTo>
                  <a:pt x="868" y="757"/>
                </a:lnTo>
                <a:lnTo>
                  <a:pt x="878" y="768"/>
                </a:lnTo>
                <a:lnTo>
                  <a:pt x="886" y="779"/>
                </a:lnTo>
                <a:lnTo>
                  <a:pt x="891" y="792"/>
                </a:lnTo>
                <a:lnTo>
                  <a:pt x="894" y="804"/>
                </a:lnTo>
                <a:lnTo>
                  <a:pt x="991" y="1237"/>
                </a:lnTo>
                <a:lnTo>
                  <a:pt x="991" y="1237"/>
                </a:lnTo>
                <a:lnTo>
                  <a:pt x="993" y="1253"/>
                </a:lnTo>
                <a:lnTo>
                  <a:pt x="991" y="1266"/>
                </a:lnTo>
                <a:lnTo>
                  <a:pt x="986" y="1277"/>
                </a:lnTo>
                <a:lnTo>
                  <a:pt x="979" y="1288"/>
                </a:lnTo>
                <a:lnTo>
                  <a:pt x="969" y="1296"/>
                </a:lnTo>
                <a:lnTo>
                  <a:pt x="958" y="1303"/>
                </a:lnTo>
                <a:lnTo>
                  <a:pt x="946" y="1310"/>
                </a:lnTo>
                <a:lnTo>
                  <a:pt x="933" y="1313"/>
                </a:lnTo>
                <a:lnTo>
                  <a:pt x="919" y="1314"/>
                </a:lnTo>
                <a:lnTo>
                  <a:pt x="905" y="1316"/>
                </a:lnTo>
                <a:lnTo>
                  <a:pt x="891" y="1313"/>
                </a:lnTo>
                <a:lnTo>
                  <a:pt x="878" y="1310"/>
                </a:lnTo>
                <a:lnTo>
                  <a:pt x="867" y="1303"/>
                </a:lnTo>
                <a:lnTo>
                  <a:pt x="857" y="1296"/>
                </a:lnTo>
                <a:lnTo>
                  <a:pt x="850" y="1285"/>
                </a:lnTo>
                <a:lnTo>
                  <a:pt x="843" y="1270"/>
                </a:lnTo>
                <a:lnTo>
                  <a:pt x="768" y="927"/>
                </a:lnTo>
                <a:lnTo>
                  <a:pt x="768" y="927"/>
                </a:lnTo>
                <a:lnTo>
                  <a:pt x="765" y="919"/>
                </a:lnTo>
                <a:lnTo>
                  <a:pt x="760" y="915"/>
                </a:lnTo>
                <a:lnTo>
                  <a:pt x="754" y="910"/>
                </a:lnTo>
                <a:lnTo>
                  <a:pt x="746" y="908"/>
                </a:lnTo>
                <a:lnTo>
                  <a:pt x="409" y="908"/>
                </a:lnTo>
                <a:lnTo>
                  <a:pt x="409" y="908"/>
                </a:lnTo>
                <a:lnTo>
                  <a:pt x="376" y="908"/>
                </a:lnTo>
                <a:lnTo>
                  <a:pt x="346" y="904"/>
                </a:lnTo>
                <a:lnTo>
                  <a:pt x="332" y="900"/>
                </a:lnTo>
                <a:lnTo>
                  <a:pt x="319" y="897"/>
                </a:lnTo>
                <a:lnTo>
                  <a:pt x="307" y="891"/>
                </a:lnTo>
                <a:lnTo>
                  <a:pt x="296" y="886"/>
                </a:lnTo>
                <a:lnTo>
                  <a:pt x="286" y="878"/>
                </a:lnTo>
                <a:lnTo>
                  <a:pt x="277" y="869"/>
                </a:lnTo>
                <a:lnTo>
                  <a:pt x="269" y="859"/>
                </a:lnTo>
                <a:lnTo>
                  <a:pt x="263" y="848"/>
                </a:lnTo>
                <a:lnTo>
                  <a:pt x="256" y="834"/>
                </a:lnTo>
                <a:lnTo>
                  <a:pt x="252" y="820"/>
                </a:lnTo>
                <a:lnTo>
                  <a:pt x="249" y="803"/>
                </a:lnTo>
                <a:lnTo>
                  <a:pt x="247" y="786"/>
                </a:lnTo>
                <a:lnTo>
                  <a:pt x="219" y="457"/>
                </a:lnTo>
                <a:lnTo>
                  <a:pt x="219" y="457"/>
                </a:lnTo>
                <a:lnTo>
                  <a:pt x="219" y="428"/>
                </a:lnTo>
                <a:lnTo>
                  <a:pt x="222" y="403"/>
                </a:lnTo>
                <a:lnTo>
                  <a:pt x="228" y="379"/>
                </a:lnTo>
                <a:lnTo>
                  <a:pt x="236" y="359"/>
                </a:lnTo>
                <a:lnTo>
                  <a:pt x="245" y="342"/>
                </a:lnTo>
                <a:lnTo>
                  <a:pt x="258" y="327"/>
                </a:lnTo>
                <a:lnTo>
                  <a:pt x="272" y="315"/>
                </a:lnTo>
                <a:lnTo>
                  <a:pt x="288" y="305"/>
                </a:lnTo>
                <a:lnTo>
                  <a:pt x="304" y="298"/>
                </a:lnTo>
                <a:lnTo>
                  <a:pt x="323" y="294"/>
                </a:lnTo>
                <a:lnTo>
                  <a:pt x="343" y="293"/>
                </a:lnTo>
                <a:lnTo>
                  <a:pt x="362" y="294"/>
                </a:lnTo>
                <a:lnTo>
                  <a:pt x="384" y="299"/>
                </a:lnTo>
                <a:lnTo>
                  <a:pt x="406" y="307"/>
                </a:lnTo>
                <a:lnTo>
                  <a:pt x="428" y="316"/>
                </a:lnTo>
                <a:lnTo>
                  <a:pt x="450" y="331"/>
                </a:lnTo>
                <a:lnTo>
                  <a:pt x="643" y="460"/>
                </a:lnTo>
                <a:lnTo>
                  <a:pt x="643" y="460"/>
                </a:lnTo>
                <a:lnTo>
                  <a:pt x="648" y="463"/>
                </a:lnTo>
                <a:lnTo>
                  <a:pt x="653" y="464"/>
                </a:lnTo>
                <a:lnTo>
                  <a:pt x="658" y="464"/>
                </a:lnTo>
                <a:lnTo>
                  <a:pt x="662" y="464"/>
                </a:lnTo>
                <a:lnTo>
                  <a:pt x="864" y="433"/>
                </a:lnTo>
                <a:lnTo>
                  <a:pt x="864" y="433"/>
                </a:lnTo>
                <a:lnTo>
                  <a:pt x="878" y="433"/>
                </a:lnTo>
                <a:lnTo>
                  <a:pt x="891" y="434"/>
                </a:lnTo>
                <a:lnTo>
                  <a:pt x="902" y="438"/>
                </a:lnTo>
                <a:lnTo>
                  <a:pt x="911" y="442"/>
                </a:lnTo>
                <a:lnTo>
                  <a:pt x="919" y="449"/>
                </a:lnTo>
                <a:lnTo>
                  <a:pt x="925" y="457"/>
                </a:lnTo>
                <a:lnTo>
                  <a:pt x="928" y="466"/>
                </a:lnTo>
                <a:lnTo>
                  <a:pt x="931" y="474"/>
                </a:lnTo>
                <a:lnTo>
                  <a:pt x="931" y="485"/>
                </a:lnTo>
                <a:lnTo>
                  <a:pt x="930" y="494"/>
                </a:lnTo>
                <a:lnTo>
                  <a:pt x="928" y="502"/>
                </a:lnTo>
                <a:lnTo>
                  <a:pt x="922" y="512"/>
                </a:lnTo>
                <a:lnTo>
                  <a:pt x="916" y="519"/>
                </a:lnTo>
                <a:lnTo>
                  <a:pt x="908" y="526"/>
                </a:lnTo>
                <a:lnTo>
                  <a:pt x="897" y="532"/>
                </a:lnTo>
                <a:lnTo>
                  <a:pt x="884" y="535"/>
                </a:lnTo>
                <a:lnTo>
                  <a:pt x="655" y="595"/>
                </a:lnTo>
                <a:lnTo>
                  <a:pt x="655" y="595"/>
                </a:lnTo>
                <a:lnTo>
                  <a:pt x="642" y="597"/>
                </a:lnTo>
                <a:lnTo>
                  <a:pt x="628" y="597"/>
                </a:lnTo>
                <a:lnTo>
                  <a:pt x="615" y="592"/>
                </a:lnTo>
                <a:lnTo>
                  <a:pt x="604" y="586"/>
                </a:lnTo>
                <a:lnTo>
                  <a:pt x="485" y="521"/>
                </a:lnTo>
                <a:lnTo>
                  <a:pt x="496" y="715"/>
                </a:lnTo>
                <a:lnTo>
                  <a:pt x="496" y="715"/>
                </a:lnTo>
                <a:close/>
                <a:moveTo>
                  <a:pt x="710" y="1113"/>
                </a:moveTo>
                <a:lnTo>
                  <a:pt x="710" y="1113"/>
                </a:lnTo>
                <a:lnTo>
                  <a:pt x="301" y="1113"/>
                </a:lnTo>
                <a:lnTo>
                  <a:pt x="301" y="1113"/>
                </a:lnTo>
                <a:lnTo>
                  <a:pt x="283" y="1111"/>
                </a:lnTo>
                <a:lnTo>
                  <a:pt x="266" y="1110"/>
                </a:lnTo>
                <a:lnTo>
                  <a:pt x="250" y="1107"/>
                </a:lnTo>
                <a:lnTo>
                  <a:pt x="234" y="1102"/>
                </a:lnTo>
                <a:lnTo>
                  <a:pt x="219" y="1096"/>
                </a:lnTo>
                <a:lnTo>
                  <a:pt x="203" y="1089"/>
                </a:lnTo>
                <a:lnTo>
                  <a:pt x="189" y="1080"/>
                </a:lnTo>
                <a:lnTo>
                  <a:pt x="175" y="1072"/>
                </a:lnTo>
                <a:lnTo>
                  <a:pt x="162" y="1061"/>
                </a:lnTo>
                <a:lnTo>
                  <a:pt x="149" y="1050"/>
                </a:lnTo>
                <a:lnTo>
                  <a:pt x="138" y="1037"/>
                </a:lnTo>
                <a:lnTo>
                  <a:pt x="129" y="1025"/>
                </a:lnTo>
                <a:lnTo>
                  <a:pt x="120" y="1012"/>
                </a:lnTo>
                <a:lnTo>
                  <a:pt x="112" y="998"/>
                </a:lnTo>
                <a:lnTo>
                  <a:pt x="105" y="982"/>
                </a:lnTo>
                <a:lnTo>
                  <a:pt x="101" y="967"/>
                </a:lnTo>
                <a:lnTo>
                  <a:pt x="2" y="326"/>
                </a:lnTo>
                <a:lnTo>
                  <a:pt x="2" y="326"/>
                </a:lnTo>
                <a:lnTo>
                  <a:pt x="0" y="315"/>
                </a:lnTo>
                <a:lnTo>
                  <a:pt x="2" y="305"/>
                </a:lnTo>
                <a:lnTo>
                  <a:pt x="5" y="296"/>
                </a:lnTo>
                <a:lnTo>
                  <a:pt x="11" y="288"/>
                </a:lnTo>
                <a:lnTo>
                  <a:pt x="20" y="282"/>
                </a:lnTo>
                <a:lnTo>
                  <a:pt x="30" y="275"/>
                </a:lnTo>
                <a:lnTo>
                  <a:pt x="41" y="271"/>
                </a:lnTo>
                <a:lnTo>
                  <a:pt x="52" y="268"/>
                </a:lnTo>
                <a:lnTo>
                  <a:pt x="65" y="266"/>
                </a:lnTo>
                <a:lnTo>
                  <a:pt x="76" y="266"/>
                </a:lnTo>
                <a:lnTo>
                  <a:pt x="88" y="268"/>
                </a:lnTo>
                <a:lnTo>
                  <a:pt x="99" y="271"/>
                </a:lnTo>
                <a:lnTo>
                  <a:pt x="109" y="275"/>
                </a:lnTo>
                <a:lnTo>
                  <a:pt x="116" y="282"/>
                </a:lnTo>
                <a:lnTo>
                  <a:pt x="123" y="291"/>
                </a:lnTo>
                <a:lnTo>
                  <a:pt x="127" y="301"/>
                </a:lnTo>
                <a:lnTo>
                  <a:pt x="220" y="830"/>
                </a:lnTo>
                <a:lnTo>
                  <a:pt x="220" y="830"/>
                </a:lnTo>
                <a:lnTo>
                  <a:pt x="227" y="853"/>
                </a:lnTo>
                <a:lnTo>
                  <a:pt x="234" y="875"/>
                </a:lnTo>
                <a:lnTo>
                  <a:pt x="247" y="896"/>
                </a:lnTo>
                <a:lnTo>
                  <a:pt x="253" y="904"/>
                </a:lnTo>
                <a:lnTo>
                  <a:pt x="261" y="911"/>
                </a:lnTo>
                <a:lnTo>
                  <a:pt x="269" y="919"/>
                </a:lnTo>
                <a:lnTo>
                  <a:pt x="278" y="926"/>
                </a:lnTo>
                <a:lnTo>
                  <a:pt x="288" y="932"/>
                </a:lnTo>
                <a:lnTo>
                  <a:pt x="297" y="937"/>
                </a:lnTo>
                <a:lnTo>
                  <a:pt x="308" y="941"/>
                </a:lnTo>
                <a:lnTo>
                  <a:pt x="319" y="943"/>
                </a:lnTo>
                <a:lnTo>
                  <a:pt x="332" y="946"/>
                </a:lnTo>
                <a:lnTo>
                  <a:pt x="345" y="946"/>
                </a:lnTo>
                <a:lnTo>
                  <a:pt x="710" y="946"/>
                </a:lnTo>
                <a:lnTo>
                  <a:pt x="710" y="946"/>
                </a:lnTo>
                <a:lnTo>
                  <a:pt x="716" y="946"/>
                </a:lnTo>
                <a:lnTo>
                  <a:pt x="721" y="948"/>
                </a:lnTo>
                <a:lnTo>
                  <a:pt x="730" y="952"/>
                </a:lnTo>
                <a:lnTo>
                  <a:pt x="738" y="962"/>
                </a:lnTo>
                <a:lnTo>
                  <a:pt x="746" y="971"/>
                </a:lnTo>
                <a:lnTo>
                  <a:pt x="750" y="984"/>
                </a:lnTo>
                <a:lnTo>
                  <a:pt x="754" y="998"/>
                </a:lnTo>
                <a:lnTo>
                  <a:pt x="757" y="1014"/>
                </a:lnTo>
                <a:lnTo>
                  <a:pt x="757" y="1030"/>
                </a:lnTo>
                <a:lnTo>
                  <a:pt x="757" y="1045"/>
                </a:lnTo>
                <a:lnTo>
                  <a:pt x="754" y="1059"/>
                </a:lnTo>
                <a:lnTo>
                  <a:pt x="750" y="1074"/>
                </a:lnTo>
                <a:lnTo>
                  <a:pt x="746" y="1086"/>
                </a:lnTo>
                <a:lnTo>
                  <a:pt x="738" y="1097"/>
                </a:lnTo>
                <a:lnTo>
                  <a:pt x="730" y="1105"/>
                </a:lnTo>
                <a:lnTo>
                  <a:pt x="721" y="1110"/>
                </a:lnTo>
                <a:lnTo>
                  <a:pt x="716" y="1111"/>
                </a:lnTo>
                <a:lnTo>
                  <a:pt x="710" y="1113"/>
                </a:lnTo>
                <a:lnTo>
                  <a:pt x="710" y="1113"/>
                </a:lnTo>
                <a:close/>
                <a:moveTo>
                  <a:pt x="423" y="0"/>
                </a:moveTo>
                <a:lnTo>
                  <a:pt x="423" y="0"/>
                </a:lnTo>
                <a:lnTo>
                  <a:pt x="423" y="0"/>
                </a:lnTo>
                <a:lnTo>
                  <a:pt x="437" y="0"/>
                </a:lnTo>
                <a:lnTo>
                  <a:pt x="452" y="2"/>
                </a:lnTo>
                <a:lnTo>
                  <a:pt x="464" y="5"/>
                </a:lnTo>
                <a:lnTo>
                  <a:pt x="477" y="9"/>
                </a:lnTo>
                <a:lnTo>
                  <a:pt x="489" y="16"/>
                </a:lnTo>
                <a:lnTo>
                  <a:pt x="500" y="22"/>
                </a:lnTo>
                <a:lnTo>
                  <a:pt x="511" y="31"/>
                </a:lnTo>
                <a:lnTo>
                  <a:pt x="521" y="39"/>
                </a:lnTo>
                <a:lnTo>
                  <a:pt x="530" y="49"/>
                </a:lnTo>
                <a:lnTo>
                  <a:pt x="538" y="60"/>
                </a:lnTo>
                <a:lnTo>
                  <a:pt x="544" y="71"/>
                </a:lnTo>
                <a:lnTo>
                  <a:pt x="551" y="83"/>
                </a:lnTo>
                <a:lnTo>
                  <a:pt x="555" y="96"/>
                </a:lnTo>
                <a:lnTo>
                  <a:pt x="559" y="109"/>
                </a:lnTo>
                <a:lnTo>
                  <a:pt x="560" y="123"/>
                </a:lnTo>
                <a:lnTo>
                  <a:pt x="562" y="137"/>
                </a:lnTo>
                <a:lnTo>
                  <a:pt x="562" y="137"/>
                </a:lnTo>
                <a:lnTo>
                  <a:pt x="560" y="151"/>
                </a:lnTo>
                <a:lnTo>
                  <a:pt x="559" y="165"/>
                </a:lnTo>
                <a:lnTo>
                  <a:pt x="555" y="178"/>
                </a:lnTo>
                <a:lnTo>
                  <a:pt x="551" y="190"/>
                </a:lnTo>
                <a:lnTo>
                  <a:pt x="544" y="203"/>
                </a:lnTo>
                <a:lnTo>
                  <a:pt x="538" y="214"/>
                </a:lnTo>
                <a:lnTo>
                  <a:pt x="530" y="225"/>
                </a:lnTo>
                <a:lnTo>
                  <a:pt x="521" y="235"/>
                </a:lnTo>
                <a:lnTo>
                  <a:pt x="511" y="244"/>
                </a:lnTo>
                <a:lnTo>
                  <a:pt x="500" y="252"/>
                </a:lnTo>
                <a:lnTo>
                  <a:pt x="489" y="258"/>
                </a:lnTo>
                <a:lnTo>
                  <a:pt x="477" y="264"/>
                </a:lnTo>
                <a:lnTo>
                  <a:pt x="464" y="269"/>
                </a:lnTo>
                <a:lnTo>
                  <a:pt x="452" y="272"/>
                </a:lnTo>
                <a:lnTo>
                  <a:pt x="437" y="274"/>
                </a:lnTo>
                <a:lnTo>
                  <a:pt x="423" y="274"/>
                </a:lnTo>
                <a:lnTo>
                  <a:pt x="423" y="274"/>
                </a:lnTo>
                <a:lnTo>
                  <a:pt x="411" y="274"/>
                </a:lnTo>
                <a:lnTo>
                  <a:pt x="396" y="272"/>
                </a:lnTo>
                <a:lnTo>
                  <a:pt x="382" y="269"/>
                </a:lnTo>
                <a:lnTo>
                  <a:pt x="370" y="264"/>
                </a:lnTo>
                <a:lnTo>
                  <a:pt x="359" y="258"/>
                </a:lnTo>
                <a:lnTo>
                  <a:pt x="348" y="252"/>
                </a:lnTo>
                <a:lnTo>
                  <a:pt x="337" y="244"/>
                </a:lnTo>
                <a:lnTo>
                  <a:pt x="327" y="235"/>
                </a:lnTo>
                <a:lnTo>
                  <a:pt x="318" y="225"/>
                </a:lnTo>
                <a:lnTo>
                  <a:pt x="310" y="214"/>
                </a:lnTo>
                <a:lnTo>
                  <a:pt x="304" y="203"/>
                </a:lnTo>
                <a:lnTo>
                  <a:pt x="297" y="190"/>
                </a:lnTo>
                <a:lnTo>
                  <a:pt x="293" y="178"/>
                </a:lnTo>
                <a:lnTo>
                  <a:pt x="289" y="165"/>
                </a:lnTo>
                <a:lnTo>
                  <a:pt x="286" y="151"/>
                </a:lnTo>
                <a:lnTo>
                  <a:pt x="286" y="137"/>
                </a:lnTo>
                <a:lnTo>
                  <a:pt x="286" y="137"/>
                </a:lnTo>
                <a:lnTo>
                  <a:pt x="286" y="123"/>
                </a:lnTo>
                <a:lnTo>
                  <a:pt x="289" y="109"/>
                </a:lnTo>
                <a:lnTo>
                  <a:pt x="293" y="96"/>
                </a:lnTo>
                <a:lnTo>
                  <a:pt x="297" y="83"/>
                </a:lnTo>
                <a:lnTo>
                  <a:pt x="304" y="71"/>
                </a:lnTo>
                <a:lnTo>
                  <a:pt x="310" y="60"/>
                </a:lnTo>
                <a:lnTo>
                  <a:pt x="318" y="49"/>
                </a:lnTo>
                <a:lnTo>
                  <a:pt x="327" y="39"/>
                </a:lnTo>
                <a:lnTo>
                  <a:pt x="337" y="31"/>
                </a:lnTo>
                <a:lnTo>
                  <a:pt x="348" y="22"/>
                </a:lnTo>
                <a:lnTo>
                  <a:pt x="359" y="16"/>
                </a:lnTo>
                <a:lnTo>
                  <a:pt x="370" y="9"/>
                </a:lnTo>
                <a:lnTo>
                  <a:pt x="382" y="5"/>
                </a:lnTo>
                <a:lnTo>
                  <a:pt x="396" y="2"/>
                </a:lnTo>
                <a:lnTo>
                  <a:pt x="411" y="0"/>
                </a:lnTo>
                <a:lnTo>
                  <a:pt x="423" y="0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7363" y="2392833"/>
            <a:ext cx="1153773" cy="1156720"/>
            <a:chOff x="2716231" y="2728243"/>
            <a:chExt cx="1153773" cy="115672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082493" y="3376320"/>
              <a:ext cx="105067" cy="1374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239602" y="3206446"/>
              <a:ext cx="105067" cy="3073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397694" y="3119053"/>
              <a:ext cx="105067" cy="394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2716231" y="2728243"/>
              <a:ext cx="1153773" cy="1156720"/>
            </a:xfrm>
            <a:custGeom>
              <a:avLst/>
              <a:gdLst>
                <a:gd name="T0" fmla="*/ 400 w 1175"/>
                <a:gd name="T1" fmla="*/ 912 h 1178"/>
                <a:gd name="T2" fmla="*/ 313 w 1175"/>
                <a:gd name="T3" fmla="*/ 842 h 1178"/>
                <a:gd name="T4" fmla="*/ 238 w 1175"/>
                <a:gd name="T5" fmla="*/ 721 h 1178"/>
                <a:gd name="T6" fmla="*/ 214 w 1175"/>
                <a:gd name="T7" fmla="*/ 579 h 1178"/>
                <a:gd name="T8" fmla="*/ 233 w 1175"/>
                <a:gd name="T9" fmla="*/ 471 h 1178"/>
                <a:gd name="T10" fmla="*/ 52 w 1175"/>
                <a:gd name="T11" fmla="*/ 346 h 1178"/>
                <a:gd name="T12" fmla="*/ 14 w 1175"/>
                <a:gd name="T13" fmla="*/ 460 h 1178"/>
                <a:gd name="T14" fmla="*/ 0 w 1175"/>
                <a:gd name="T15" fmla="*/ 575 h 1178"/>
                <a:gd name="T16" fmla="*/ 8 w 1175"/>
                <a:gd name="T17" fmla="*/ 688 h 1178"/>
                <a:gd name="T18" fmla="*/ 38 w 1175"/>
                <a:gd name="T19" fmla="*/ 797 h 1178"/>
                <a:gd name="T20" fmla="*/ 88 w 1175"/>
                <a:gd name="T21" fmla="*/ 897 h 1178"/>
                <a:gd name="T22" fmla="*/ 156 w 1175"/>
                <a:gd name="T23" fmla="*/ 989 h 1178"/>
                <a:gd name="T24" fmla="*/ 242 w 1175"/>
                <a:gd name="T25" fmla="*/ 1066 h 1178"/>
                <a:gd name="T26" fmla="*/ 346 w 1175"/>
                <a:gd name="T27" fmla="*/ 1124 h 1178"/>
                <a:gd name="T28" fmla="*/ 434 w 1175"/>
                <a:gd name="T29" fmla="*/ 1157 h 1178"/>
                <a:gd name="T30" fmla="*/ 557 w 1175"/>
                <a:gd name="T31" fmla="*/ 1176 h 1178"/>
                <a:gd name="T32" fmla="*/ 640 w 1175"/>
                <a:gd name="T33" fmla="*/ 1174 h 1178"/>
                <a:gd name="T34" fmla="*/ 744 w 1175"/>
                <a:gd name="T35" fmla="*/ 1156 h 1178"/>
                <a:gd name="T36" fmla="*/ 823 w 1175"/>
                <a:gd name="T37" fmla="*/ 1127 h 1178"/>
                <a:gd name="T38" fmla="*/ 924 w 1175"/>
                <a:gd name="T39" fmla="*/ 1072 h 1178"/>
                <a:gd name="T40" fmla="*/ 1010 w 1175"/>
                <a:gd name="T41" fmla="*/ 997 h 1178"/>
                <a:gd name="T42" fmla="*/ 1082 w 1175"/>
                <a:gd name="T43" fmla="*/ 907 h 1178"/>
                <a:gd name="T44" fmla="*/ 928 w 1175"/>
                <a:gd name="T45" fmla="*/ 742 h 1178"/>
                <a:gd name="T46" fmla="*/ 902 w 1175"/>
                <a:gd name="T47" fmla="*/ 792 h 1178"/>
                <a:gd name="T48" fmla="*/ 813 w 1175"/>
                <a:gd name="T49" fmla="*/ 886 h 1178"/>
                <a:gd name="T50" fmla="*/ 686 w 1175"/>
                <a:gd name="T51" fmla="*/ 949 h 1178"/>
                <a:gd name="T52" fmla="*/ 541 w 1175"/>
                <a:gd name="T53" fmla="*/ 960 h 1178"/>
                <a:gd name="T54" fmla="*/ 452 w 1175"/>
                <a:gd name="T55" fmla="*/ 937 h 1178"/>
                <a:gd name="T56" fmla="*/ 296 w 1175"/>
                <a:gd name="T57" fmla="*/ 354 h 1178"/>
                <a:gd name="T58" fmla="*/ 403 w 1175"/>
                <a:gd name="T59" fmla="*/ 263 h 1178"/>
                <a:gd name="T60" fmla="*/ 533 w 1175"/>
                <a:gd name="T61" fmla="*/ 217 h 1178"/>
                <a:gd name="T62" fmla="*/ 475 w 1175"/>
                <a:gd name="T63" fmla="*/ 11 h 1178"/>
                <a:gd name="T64" fmla="*/ 362 w 1175"/>
                <a:gd name="T65" fmla="*/ 44 h 1178"/>
                <a:gd name="T66" fmla="*/ 260 w 1175"/>
                <a:gd name="T67" fmla="*/ 99 h 1178"/>
                <a:gd name="T68" fmla="*/ 168 w 1175"/>
                <a:gd name="T69" fmla="*/ 175 h 1178"/>
                <a:gd name="T70" fmla="*/ 113 w 1175"/>
                <a:gd name="T71" fmla="*/ 239 h 1178"/>
                <a:gd name="T72" fmla="*/ 272 w 1175"/>
                <a:gd name="T73" fmla="*/ 387 h 1178"/>
                <a:gd name="T74" fmla="*/ 296 w 1175"/>
                <a:gd name="T75" fmla="*/ 354 h 1178"/>
                <a:gd name="T76" fmla="*/ 1153 w 1175"/>
                <a:gd name="T77" fmla="*/ 746 h 1178"/>
                <a:gd name="T78" fmla="*/ 958 w 1175"/>
                <a:gd name="T79" fmla="*/ 642 h 1178"/>
                <a:gd name="T80" fmla="*/ 947 w 1175"/>
                <a:gd name="T81" fmla="*/ 691 h 1178"/>
                <a:gd name="T82" fmla="*/ 1175 w 1175"/>
                <a:gd name="T83" fmla="*/ 557 h 1178"/>
                <a:gd name="T84" fmla="*/ 1156 w 1175"/>
                <a:gd name="T85" fmla="*/ 441 h 1178"/>
                <a:gd name="T86" fmla="*/ 1117 w 1175"/>
                <a:gd name="T87" fmla="*/ 334 h 1178"/>
                <a:gd name="T88" fmla="*/ 1059 w 1175"/>
                <a:gd name="T89" fmla="*/ 236 h 1178"/>
                <a:gd name="T90" fmla="*/ 983 w 1175"/>
                <a:gd name="T91" fmla="*/ 153 h 1178"/>
                <a:gd name="T92" fmla="*/ 892 w 1175"/>
                <a:gd name="T93" fmla="*/ 85 h 1178"/>
                <a:gd name="T94" fmla="*/ 790 w 1175"/>
                <a:gd name="T95" fmla="*/ 36 h 1178"/>
                <a:gd name="T96" fmla="*/ 677 w 1175"/>
                <a:gd name="T97" fmla="*/ 6 h 1178"/>
                <a:gd name="T98" fmla="*/ 587 w 1175"/>
                <a:gd name="T99" fmla="*/ 214 h 1178"/>
                <a:gd name="T100" fmla="*/ 645 w 1175"/>
                <a:gd name="T101" fmla="*/ 219 h 1178"/>
                <a:gd name="T102" fmla="*/ 766 w 1175"/>
                <a:gd name="T103" fmla="*/ 260 h 1178"/>
                <a:gd name="T104" fmla="*/ 876 w 1175"/>
                <a:gd name="T105" fmla="*/ 350 h 1178"/>
                <a:gd name="T106" fmla="*/ 946 w 1175"/>
                <a:gd name="T107" fmla="*/ 477 h 1178"/>
                <a:gd name="T108" fmla="*/ 961 w 1175"/>
                <a:gd name="T109" fmla="*/ 56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5" h="1178">
                  <a:moveTo>
                    <a:pt x="434" y="929"/>
                  </a:moveTo>
                  <a:lnTo>
                    <a:pt x="434" y="929"/>
                  </a:lnTo>
                  <a:lnTo>
                    <a:pt x="417" y="921"/>
                  </a:lnTo>
                  <a:lnTo>
                    <a:pt x="400" y="912"/>
                  </a:lnTo>
                  <a:lnTo>
                    <a:pt x="384" y="902"/>
                  </a:lnTo>
                  <a:lnTo>
                    <a:pt x="368" y="891"/>
                  </a:lnTo>
                  <a:lnTo>
                    <a:pt x="340" y="869"/>
                  </a:lnTo>
                  <a:lnTo>
                    <a:pt x="313" y="842"/>
                  </a:lnTo>
                  <a:lnTo>
                    <a:pt x="290" y="816"/>
                  </a:lnTo>
                  <a:lnTo>
                    <a:pt x="269" y="786"/>
                  </a:lnTo>
                  <a:lnTo>
                    <a:pt x="252" y="754"/>
                  </a:lnTo>
                  <a:lnTo>
                    <a:pt x="238" y="721"/>
                  </a:lnTo>
                  <a:lnTo>
                    <a:pt x="227" y="687"/>
                  </a:lnTo>
                  <a:lnTo>
                    <a:pt x="219" y="652"/>
                  </a:lnTo>
                  <a:lnTo>
                    <a:pt x="214" y="616"/>
                  </a:lnTo>
                  <a:lnTo>
                    <a:pt x="214" y="579"/>
                  </a:lnTo>
                  <a:lnTo>
                    <a:pt x="216" y="543"/>
                  </a:lnTo>
                  <a:lnTo>
                    <a:pt x="222" y="507"/>
                  </a:lnTo>
                  <a:lnTo>
                    <a:pt x="227" y="488"/>
                  </a:lnTo>
                  <a:lnTo>
                    <a:pt x="233" y="471"/>
                  </a:lnTo>
                  <a:lnTo>
                    <a:pt x="239" y="452"/>
                  </a:lnTo>
                  <a:lnTo>
                    <a:pt x="247" y="435"/>
                  </a:lnTo>
                  <a:lnTo>
                    <a:pt x="52" y="346"/>
                  </a:lnTo>
                  <a:lnTo>
                    <a:pt x="52" y="346"/>
                  </a:lnTo>
                  <a:lnTo>
                    <a:pt x="39" y="375"/>
                  </a:lnTo>
                  <a:lnTo>
                    <a:pt x="30" y="403"/>
                  </a:lnTo>
                  <a:lnTo>
                    <a:pt x="20" y="431"/>
                  </a:lnTo>
                  <a:lnTo>
                    <a:pt x="14" y="460"/>
                  </a:lnTo>
                  <a:lnTo>
                    <a:pt x="8" y="488"/>
                  </a:lnTo>
                  <a:lnTo>
                    <a:pt x="3" y="516"/>
                  </a:lnTo>
                  <a:lnTo>
                    <a:pt x="2" y="545"/>
                  </a:lnTo>
                  <a:lnTo>
                    <a:pt x="0" y="575"/>
                  </a:lnTo>
                  <a:lnTo>
                    <a:pt x="0" y="603"/>
                  </a:lnTo>
                  <a:lnTo>
                    <a:pt x="2" y="631"/>
                  </a:lnTo>
                  <a:lnTo>
                    <a:pt x="3" y="660"/>
                  </a:lnTo>
                  <a:lnTo>
                    <a:pt x="8" y="688"/>
                  </a:lnTo>
                  <a:lnTo>
                    <a:pt x="14" y="715"/>
                  </a:lnTo>
                  <a:lnTo>
                    <a:pt x="20" y="743"/>
                  </a:lnTo>
                  <a:lnTo>
                    <a:pt x="28" y="770"/>
                  </a:lnTo>
                  <a:lnTo>
                    <a:pt x="38" y="797"/>
                  </a:lnTo>
                  <a:lnTo>
                    <a:pt x="49" y="823"/>
                  </a:lnTo>
                  <a:lnTo>
                    <a:pt x="60" y="849"/>
                  </a:lnTo>
                  <a:lnTo>
                    <a:pt x="74" y="874"/>
                  </a:lnTo>
                  <a:lnTo>
                    <a:pt x="88" y="897"/>
                  </a:lnTo>
                  <a:lnTo>
                    <a:pt x="102" y="921"/>
                  </a:lnTo>
                  <a:lnTo>
                    <a:pt x="120" y="945"/>
                  </a:lnTo>
                  <a:lnTo>
                    <a:pt x="137" y="967"/>
                  </a:lnTo>
                  <a:lnTo>
                    <a:pt x="156" y="989"/>
                  </a:lnTo>
                  <a:lnTo>
                    <a:pt x="176" y="1009"/>
                  </a:lnTo>
                  <a:lnTo>
                    <a:pt x="197" y="1028"/>
                  </a:lnTo>
                  <a:lnTo>
                    <a:pt x="219" y="1047"/>
                  </a:lnTo>
                  <a:lnTo>
                    <a:pt x="242" y="1066"/>
                  </a:lnTo>
                  <a:lnTo>
                    <a:pt x="267" y="1082"/>
                  </a:lnTo>
                  <a:lnTo>
                    <a:pt x="293" y="1097"/>
                  </a:lnTo>
                  <a:lnTo>
                    <a:pt x="318" y="1112"/>
                  </a:lnTo>
                  <a:lnTo>
                    <a:pt x="346" y="1124"/>
                  </a:lnTo>
                  <a:lnTo>
                    <a:pt x="346" y="1124"/>
                  </a:lnTo>
                  <a:lnTo>
                    <a:pt x="374" y="1137"/>
                  </a:lnTo>
                  <a:lnTo>
                    <a:pt x="404" y="1148"/>
                  </a:lnTo>
                  <a:lnTo>
                    <a:pt x="434" y="1157"/>
                  </a:lnTo>
                  <a:lnTo>
                    <a:pt x="464" y="1163"/>
                  </a:lnTo>
                  <a:lnTo>
                    <a:pt x="496" y="1170"/>
                  </a:lnTo>
                  <a:lnTo>
                    <a:pt x="526" y="1174"/>
                  </a:lnTo>
                  <a:lnTo>
                    <a:pt x="557" y="1176"/>
                  </a:lnTo>
                  <a:lnTo>
                    <a:pt x="587" y="1178"/>
                  </a:lnTo>
                  <a:lnTo>
                    <a:pt x="587" y="1178"/>
                  </a:lnTo>
                  <a:lnTo>
                    <a:pt x="614" y="1176"/>
                  </a:lnTo>
                  <a:lnTo>
                    <a:pt x="640" y="1174"/>
                  </a:lnTo>
                  <a:lnTo>
                    <a:pt x="666" y="1171"/>
                  </a:lnTo>
                  <a:lnTo>
                    <a:pt x="692" y="1168"/>
                  </a:lnTo>
                  <a:lnTo>
                    <a:pt x="719" y="1162"/>
                  </a:lnTo>
                  <a:lnTo>
                    <a:pt x="744" y="1156"/>
                  </a:lnTo>
                  <a:lnTo>
                    <a:pt x="769" y="1148"/>
                  </a:lnTo>
                  <a:lnTo>
                    <a:pt x="796" y="1138"/>
                  </a:lnTo>
                  <a:lnTo>
                    <a:pt x="796" y="1138"/>
                  </a:lnTo>
                  <a:lnTo>
                    <a:pt x="823" y="1127"/>
                  </a:lnTo>
                  <a:lnTo>
                    <a:pt x="850" y="1115"/>
                  </a:lnTo>
                  <a:lnTo>
                    <a:pt x="875" y="1102"/>
                  </a:lnTo>
                  <a:lnTo>
                    <a:pt x="900" y="1088"/>
                  </a:lnTo>
                  <a:lnTo>
                    <a:pt x="924" y="1072"/>
                  </a:lnTo>
                  <a:lnTo>
                    <a:pt x="947" y="1055"/>
                  </a:lnTo>
                  <a:lnTo>
                    <a:pt x="969" y="1036"/>
                  </a:lnTo>
                  <a:lnTo>
                    <a:pt x="991" y="1017"/>
                  </a:lnTo>
                  <a:lnTo>
                    <a:pt x="1010" y="997"/>
                  </a:lnTo>
                  <a:lnTo>
                    <a:pt x="1031" y="976"/>
                  </a:lnTo>
                  <a:lnTo>
                    <a:pt x="1048" y="954"/>
                  </a:lnTo>
                  <a:lnTo>
                    <a:pt x="1065" y="930"/>
                  </a:lnTo>
                  <a:lnTo>
                    <a:pt x="1082" y="907"/>
                  </a:lnTo>
                  <a:lnTo>
                    <a:pt x="1097" y="882"/>
                  </a:lnTo>
                  <a:lnTo>
                    <a:pt x="1111" y="857"/>
                  </a:lnTo>
                  <a:lnTo>
                    <a:pt x="1123" y="830"/>
                  </a:lnTo>
                  <a:lnTo>
                    <a:pt x="928" y="742"/>
                  </a:lnTo>
                  <a:lnTo>
                    <a:pt x="928" y="742"/>
                  </a:lnTo>
                  <a:lnTo>
                    <a:pt x="920" y="759"/>
                  </a:lnTo>
                  <a:lnTo>
                    <a:pt x="911" y="776"/>
                  </a:lnTo>
                  <a:lnTo>
                    <a:pt x="902" y="792"/>
                  </a:lnTo>
                  <a:lnTo>
                    <a:pt x="891" y="808"/>
                  </a:lnTo>
                  <a:lnTo>
                    <a:pt x="867" y="836"/>
                  </a:lnTo>
                  <a:lnTo>
                    <a:pt x="842" y="863"/>
                  </a:lnTo>
                  <a:lnTo>
                    <a:pt x="813" y="886"/>
                  </a:lnTo>
                  <a:lnTo>
                    <a:pt x="785" y="907"/>
                  </a:lnTo>
                  <a:lnTo>
                    <a:pt x="754" y="924"/>
                  </a:lnTo>
                  <a:lnTo>
                    <a:pt x="721" y="938"/>
                  </a:lnTo>
                  <a:lnTo>
                    <a:pt x="686" y="949"/>
                  </a:lnTo>
                  <a:lnTo>
                    <a:pt x="650" y="957"/>
                  </a:lnTo>
                  <a:lnTo>
                    <a:pt x="615" y="962"/>
                  </a:lnTo>
                  <a:lnTo>
                    <a:pt x="579" y="964"/>
                  </a:lnTo>
                  <a:lnTo>
                    <a:pt x="541" y="960"/>
                  </a:lnTo>
                  <a:lnTo>
                    <a:pt x="505" y="954"/>
                  </a:lnTo>
                  <a:lnTo>
                    <a:pt x="488" y="949"/>
                  </a:lnTo>
                  <a:lnTo>
                    <a:pt x="469" y="943"/>
                  </a:lnTo>
                  <a:lnTo>
                    <a:pt x="452" y="937"/>
                  </a:lnTo>
                  <a:lnTo>
                    <a:pt x="434" y="929"/>
                  </a:lnTo>
                  <a:lnTo>
                    <a:pt x="434" y="929"/>
                  </a:lnTo>
                  <a:close/>
                  <a:moveTo>
                    <a:pt x="296" y="354"/>
                  </a:moveTo>
                  <a:lnTo>
                    <a:pt x="296" y="354"/>
                  </a:lnTo>
                  <a:lnTo>
                    <a:pt x="319" y="328"/>
                  </a:lnTo>
                  <a:lnTo>
                    <a:pt x="345" y="304"/>
                  </a:lnTo>
                  <a:lnTo>
                    <a:pt x="373" y="282"/>
                  </a:lnTo>
                  <a:lnTo>
                    <a:pt x="403" y="263"/>
                  </a:lnTo>
                  <a:lnTo>
                    <a:pt x="433" y="247"/>
                  </a:lnTo>
                  <a:lnTo>
                    <a:pt x="466" y="235"/>
                  </a:lnTo>
                  <a:lnTo>
                    <a:pt x="499" y="225"/>
                  </a:lnTo>
                  <a:lnTo>
                    <a:pt x="533" y="217"/>
                  </a:lnTo>
                  <a:lnTo>
                    <a:pt x="533" y="3"/>
                  </a:lnTo>
                  <a:lnTo>
                    <a:pt x="533" y="3"/>
                  </a:lnTo>
                  <a:lnTo>
                    <a:pt x="505" y="6"/>
                  </a:lnTo>
                  <a:lnTo>
                    <a:pt x="475" y="11"/>
                  </a:lnTo>
                  <a:lnTo>
                    <a:pt x="447" y="17"/>
                  </a:lnTo>
                  <a:lnTo>
                    <a:pt x="419" y="25"/>
                  </a:lnTo>
                  <a:lnTo>
                    <a:pt x="390" y="35"/>
                  </a:lnTo>
                  <a:lnTo>
                    <a:pt x="362" y="44"/>
                  </a:lnTo>
                  <a:lnTo>
                    <a:pt x="335" y="57"/>
                  </a:lnTo>
                  <a:lnTo>
                    <a:pt x="310" y="69"/>
                  </a:lnTo>
                  <a:lnTo>
                    <a:pt x="283" y="84"/>
                  </a:lnTo>
                  <a:lnTo>
                    <a:pt x="260" y="99"/>
                  </a:lnTo>
                  <a:lnTo>
                    <a:pt x="234" y="117"/>
                  </a:lnTo>
                  <a:lnTo>
                    <a:pt x="212" y="136"/>
                  </a:lnTo>
                  <a:lnTo>
                    <a:pt x="190" y="154"/>
                  </a:lnTo>
                  <a:lnTo>
                    <a:pt x="168" y="175"/>
                  </a:lnTo>
                  <a:lnTo>
                    <a:pt x="148" y="197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13" y="239"/>
                  </a:lnTo>
                  <a:lnTo>
                    <a:pt x="101" y="258"/>
                  </a:lnTo>
                  <a:lnTo>
                    <a:pt x="88" y="279"/>
                  </a:lnTo>
                  <a:lnTo>
                    <a:pt x="76" y="299"/>
                  </a:lnTo>
                  <a:lnTo>
                    <a:pt x="272" y="387"/>
                  </a:lnTo>
                  <a:lnTo>
                    <a:pt x="272" y="387"/>
                  </a:lnTo>
                  <a:lnTo>
                    <a:pt x="283" y="370"/>
                  </a:lnTo>
                  <a:lnTo>
                    <a:pt x="296" y="354"/>
                  </a:lnTo>
                  <a:lnTo>
                    <a:pt x="296" y="354"/>
                  </a:lnTo>
                  <a:close/>
                  <a:moveTo>
                    <a:pt x="947" y="691"/>
                  </a:moveTo>
                  <a:lnTo>
                    <a:pt x="1142" y="781"/>
                  </a:lnTo>
                  <a:lnTo>
                    <a:pt x="1142" y="781"/>
                  </a:lnTo>
                  <a:lnTo>
                    <a:pt x="1153" y="746"/>
                  </a:lnTo>
                  <a:lnTo>
                    <a:pt x="1161" y="713"/>
                  </a:lnTo>
                  <a:lnTo>
                    <a:pt x="1169" y="677"/>
                  </a:lnTo>
                  <a:lnTo>
                    <a:pt x="1172" y="642"/>
                  </a:lnTo>
                  <a:lnTo>
                    <a:pt x="958" y="642"/>
                  </a:lnTo>
                  <a:lnTo>
                    <a:pt x="958" y="642"/>
                  </a:lnTo>
                  <a:lnTo>
                    <a:pt x="953" y="668"/>
                  </a:lnTo>
                  <a:lnTo>
                    <a:pt x="947" y="691"/>
                  </a:lnTo>
                  <a:lnTo>
                    <a:pt x="947" y="691"/>
                  </a:lnTo>
                  <a:close/>
                  <a:moveTo>
                    <a:pt x="961" y="589"/>
                  </a:moveTo>
                  <a:lnTo>
                    <a:pt x="1175" y="589"/>
                  </a:lnTo>
                  <a:lnTo>
                    <a:pt x="1175" y="589"/>
                  </a:lnTo>
                  <a:lnTo>
                    <a:pt x="1175" y="557"/>
                  </a:lnTo>
                  <a:lnTo>
                    <a:pt x="1172" y="529"/>
                  </a:lnTo>
                  <a:lnTo>
                    <a:pt x="1169" y="499"/>
                  </a:lnTo>
                  <a:lnTo>
                    <a:pt x="1164" y="469"/>
                  </a:lnTo>
                  <a:lnTo>
                    <a:pt x="1156" y="441"/>
                  </a:lnTo>
                  <a:lnTo>
                    <a:pt x="1149" y="414"/>
                  </a:lnTo>
                  <a:lnTo>
                    <a:pt x="1139" y="386"/>
                  </a:lnTo>
                  <a:lnTo>
                    <a:pt x="1130" y="359"/>
                  </a:lnTo>
                  <a:lnTo>
                    <a:pt x="1117" y="334"/>
                  </a:lnTo>
                  <a:lnTo>
                    <a:pt x="1104" y="309"/>
                  </a:lnTo>
                  <a:lnTo>
                    <a:pt x="1090" y="284"/>
                  </a:lnTo>
                  <a:lnTo>
                    <a:pt x="1075" y="260"/>
                  </a:lnTo>
                  <a:lnTo>
                    <a:pt x="1059" y="236"/>
                  </a:lnTo>
                  <a:lnTo>
                    <a:pt x="1042" y="214"/>
                  </a:lnTo>
                  <a:lnTo>
                    <a:pt x="1023" y="192"/>
                  </a:lnTo>
                  <a:lnTo>
                    <a:pt x="1004" y="172"/>
                  </a:lnTo>
                  <a:lnTo>
                    <a:pt x="983" y="153"/>
                  </a:lnTo>
                  <a:lnTo>
                    <a:pt x="961" y="134"/>
                  </a:lnTo>
                  <a:lnTo>
                    <a:pt x="939" y="117"/>
                  </a:lnTo>
                  <a:lnTo>
                    <a:pt x="916" y="101"/>
                  </a:lnTo>
                  <a:lnTo>
                    <a:pt x="892" y="85"/>
                  </a:lnTo>
                  <a:lnTo>
                    <a:pt x="867" y="71"/>
                  </a:lnTo>
                  <a:lnTo>
                    <a:pt x="842" y="58"/>
                  </a:lnTo>
                  <a:lnTo>
                    <a:pt x="817" y="46"/>
                  </a:lnTo>
                  <a:lnTo>
                    <a:pt x="790" y="36"/>
                  </a:lnTo>
                  <a:lnTo>
                    <a:pt x="762" y="27"/>
                  </a:lnTo>
                  <a:lnTo>
                    <a:pt x="735" y="19"/>
                  </a:lnTo>
                  <a:lnTo>
                    <a:pt x="706" y="11"/>
                  </a:lnTo>
                  <a:lnTo>
                    <a:pt x="677" y="6"/>
                  </a:lnTo>
                  <a:lnTo>
                    <a:pt x="648" y="3"/>
                  </a:lnTo>
                  <a:lnTo>
                    <a:pt x="618" y="0"/>
                  </a:lnTo>
                  <a:lnTo>
                    <a:pt x="587" y="0"/>
                  </a:lnTo>
                  <a:lnTo>
                    <a:pt x="587" y="214"/>
                  </a:lnTo>
                  <a:lnTo>
                    <a:pt x="587" y="214"/>
                  </a:lnTo>
                  <a:lnTo>
                    <a:pt x="607" y="214"/>
                  </a:lnTo>
                  <a:lnTo>
                    <a:pt x="626" y="216"/>
                  </a:lnTo>
                  <a:lnTo>
                    <a:pt x="645" y="219"/>
                  </a:lnTo>
                  <a:lnTo>
                    <a:pt x="662" y="222"/>
                  </a:lnTo>
                  <a:lnTo>
                    <a:pt x="699" y="232"/>
                  </a:lnTo>
                  <a:lnTo>
                    <a:pt x="733" y="244"/>
                  </a:lnTo>
                  <a:lnTo>
                    <a:pt x="766" y="260"/>
                  </a:lnTo>
                  <a:lnTo>
                    <a:pt x="796" y="277"/>
                  </a:lnTo>
                  <a:lnTo>
                    <a:pt x="826" y="299"/>
                  </a:lnTo>
                  <a:lnTo>
                    <a:pt x="851" y="324"/>
                  </a:lnTo>
                  <a:lnTo>
                    <a:pt x="876" y="350"/>
                  </a:lnTo>
                  <a:lnTo>
                    <a:pt x="898" y="380"/>
                  </a:lnTo>
                  <a:lnTo>
                    <a:pt x="916" y="409"/>
                  </a:lnTo>
                  <a:lnTo>
                    <a:pt x="933" y="443"/>
                  </a:lnTo>
                  <a:lnTo>
                    <a:pt x="946" y="477"/>
                  </a:lnTo>
                  <a:lnTo>
                    <a:pt x="953" y="513"/>
                  </a:lnTo>
                  <a:lnTo>
                    <a:pt x="957" y="532"/>
                  </a:lnTo>
                  <a:lnTo>
                    <a:pt x="960" y="550"/>
                  </a:lnTo>
                  <a:lnTo>
                    <a:pt x="961" y="568"/>
                  </a:lnTo>
                  <a:lnTo>
                    <a:pt x="961" y="589"/>
                  </a:lnTo>
                  <a:lnTo>
                    <a:pt x="961" y="58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39336" y="2393815"/>
            <a:ext cx="1153773" cy="1154756"/>
            <a:chOff x="4197971" y="2728243"/>
            <a:chExt cx="1153773" cy="1154756"/>
          </a:xfrm>
        </p:grpSpPr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4197971" y="2728243"/>
              <a:ext cx="1153773" cy="1154756"/>
            </a:xfrm>
            <a:custGeom>
              <a:avLst/>
              <a:gdLst>
                <a:gd name="T0" fmla="*/ 1175 w 1175"/>
                <a:gd name="T1" fmla="*/ 562 h 1176"/>
                <a:gd name="T2" fmla="*/ 1159 w 1175"/>
                <a:gd name="T3" fmla="*/ 452 h 1176"/>
                <a:gd name="T4" fmla="*/ 1125 w 1175"/>
                <a:gd name="T5" fmla="*/ 348 h 1176"/>
                <a:gd name="T6" fmla="*/ 1071 w 1175"/>
                <a:gd name="T7" fmla="*/ 255 h 1176"/>
                <a:gd name="T8" fmla="*/ 1004 w 1175"/>
                <a:gd name="T9" fmla="*/ 172 h 1176"/>
                <a:gd name="T10" fmla="*/ 922 w 1175"/>
                <a:gd name="T11" fmla="*/ 104 h 1176"/>
                <a:gd name="T12" fmla="*/ 827 w 1175"/>
                <a:gd name="T13" fmla="*/ 51 h 1176"/>
                <a:gd name="T14" fmla="*/ 725 w 1175"/>
                <a:gd name="T15" fmla="*/ 16 h 1176"/>
                <a:gd name="T16" fmla="*/ 613 w 1175"/>
                <a:gd name="T17" fmla="*/ 0 h 1176"/>
                <a:gd name="T18" fmla="*/ 562 w 1175"/>
                <a:gd name="T19" fmla="*/ 0 h 1176"/>
                <a:gd name="T20" fmla="*/ 451 w 1175"/>
                <a:gd name="T21" fmla="*/ 16 h 1176"/>
                <a:gd name="T22" fmla="*/ 348 w 1175"/>
                <a:gd name="T23" fmla="*/ 51 h 1176"/>
                <a:gd name="T24" fmla="*/ 253 w 1175"/>
                <a:gd name="T25" fmla="*/ 104 h 1176"/>
                <a:gd name="T26" fmla="*/ 171 w 1175"/>
                <a:gd name="T27" fmla="*/ 172 h 1176"/>
                <a:gd name="T28" fmla="*/ 104 w 1175"/>
                <a:gd name="T29" fmla="*/ 255 h 1176"/>
                <a:gd name="T30" fmla="*/ 50 w 1175"/>
                <a:gd name="T31" fmla="*/ 348 h 1176"/>
                <a:gd name="T32" fmla="*/ 16 w 1175"/>
                <a:gd name="T33" fmla="*/ 452 h 1176"/>
                <a:gd name="T34" fmla="*/ 0 w 1175"/>
                <a:gd name="T35" fmla="*/ 562 h 1176"/>
                <a:gd name="T36" fmla="*/ 0 w 1175"/>
                <a:gd name="T37" fmla="*/ 614 h 1176"/>
                <a:gd name="T38" fmla="*/ 16 w 1175"/>
                <a:gd name="T39" fmla="*/ 726 h 1176"/>
                <a:gd name="T40" fmla="*/ 50 w 1175"/>
                <a:gd name="T41" fmla="*/ 830 h 1176"/>
                <a:gd name="T42" fmla="*/ 104 w 1175"/>
                <a:gd name="T43" fmla="*/ 923 h 1176"/>
                <a:gd name="T44" fmla="*/ 171 w 1175"/>
                <a:gd name="T45" fmla="*/ 1004 h 1176"/>
                <a:gd name="T46" fmla="*/ 253 w 1175"/>
                <a:gd name="T47" fmla="*/ 1074 h 1176"/>
                <a:gd name="T48" fmla="*/ 348 w 1175"/>
                <a:gd name="T49" fmla="*/ 1126 h 1176"/>
                <a:gd name="T50" fmla="*/ 451 w 1175"/>
                <a:gd name="T51" fmla="*/ 1160 h 1176"/>
                <a:gd name="T52" fmla="*/ 562 w 1175"/>
                <a:gd name="T53" fmla="*/ 1176 h 1176"/>
                <a:gd name="T54" fmla="*/ 613 w 1175"/>
                <a:gd name="T55" fmla="*/ 1176 h 1176"/>
                <a:gd name="T56" fmla="*/ 725 w 1175"/>
                <a:gd name="T57" fmla="*/ 1160 h 1176"/>
                <a:gd name="T58" fmla="*/ 827 w 1175"/>
                <a:gd name="T59" fmla="*/ 1126 h 1176"/>
                <a:gd name="T60" fmla="*/ 922 w 1175"/>
                <a:gd name="T61" fmla="*/ 1074 h 1176"/>
                <a:gd name="T62" fmla="*/ 1004 w 1175"/>
                <a:gd name="T63" fmla="*/ 1004 h 1176"/>
                <a:gd name="T64" fmla="*/ 1071 w 1175"/>
                <a:gd name="T65" fmla="*/ 923 h 1176"/>
                <a:gd name="T66" fmla="*/ 1125 w 1175"/>
                <a:gd name="T67" fmla="*/ 830 h 1176"/>
                <a:gd name="T68" fmla="*/ 1159 w 1175"/>
                <a:gd name="T69" fmla="*/ 726 h 1176"/>
                <a:gd name="T70" fmla="*/ 1175 w 1175"/>
                <a:gd name="T71" fmla="*/ 614 h 1176"/>
                <a:gd name="T72" fmla="*/ 568 w 1175"/>
                <a:gd name="T73" fmla="*/ 967 h 1176"/>
                <a:gd name="T74" fmla="*/ 475 w 1175"/>
                <a:gd name="T75" fmla="*/ 949 h 1176"/>
                <a:gd name="T76" fmla="*/ 348 w 1175"/>
                <a:gd name="T77" fmla="*/ 880 h 1176"/>
                <a:gd name="T78" fmla="*/ 255 w 1175"/>
                <a:gd name="T79" fmla="*/ 768 h 1176"/>
                <a:gd name="T80" fmla="*/ 214 w 1175"/>
                <a:gd name="T81" fmla="*/ 646 h 1176"/>
                <a:gd name="T82" fmla="*/ 209 w 1175"/>
                <a:gd name="T83" fmla="*/ 589 h 1176"/>
                <a:gd name="T84" fmla="*/ 217 w 1175"/>
                <a:gd name="T85" fmla="*/ 512 h 1176"/>
                <a:gd name="T86" fmla="*/ 274 w 1175"/>
                <a:gd name="T87" fmla="*/ 378 h 1176"/>
                <a:gd name="T88" fmla="*/ 376 w 1175"/>
                <a:gd name="T89" fmla="*/ 276 h 1176"/>
                <a:gd name="T90" fmla="*/ 511 w 1175"/>
                <a:gd name="T91" fmla="*/ 217 h 1176"/>
                <a:gd name="T92" fmla="*/ 588 w 1175"/>
                <a:gd name="T93" fmla="*/ 210 h 1176"/>
                <a:gd name="T94" fmla="*/ 645 w 1175"/>
                <a:gd name="T95" fmla="*/ 214 h 1176"/>
                <a:gd name="T96" fmla="*/ 768 w 1175"/>
                <a:gd name="T97" fmla="*/ 257 h 1176"/>
                <a:gd name="T98" fmla="*/ 879 w 1175"/>
                <a:gd name="T99" fmla="*/ 348 h 1176"/>
                <a:gd name="T100" fmla="*/ 949 w 1175"/>
                <a:gd name="T101" fmla="*/ 476 h 1176"/>
                <a:gd name="T102" fmla="*/ 966 w 1175"/>
                <a:gd name="T103" fmla="*/ 568 h 1176"/>
                <a:gd name="T104" fmla="*/ 964 w 1175"/>
                <a:gd name="T105" fmla="*/ 627 h 1176"/>
                <a:gd name="T106" fmla="*/ 936 w 1175"/>
                <a:gd name="T107" fmla="*/ 735 h 1176"/>
                <a:gd name="T108" fmla="*/ 856 w 1175"/>
                <a:gd name="T109" fmla="*/ 857 h 1176"/>
                <a:gd name="T110" fmla="*/ 735 w 1175"/>
                <a:gd name="T111" fmla="*/ 937 h 1176"/>
                <a:gd name="T112" fmla="*/ 626 w 1175"/>
                <a:gd name="T113" fmla="*/ 965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5" h="1176">
                  <a:moveTo>
                    <a:pt x="1067" y="614"/>
                  </a:moveTo>
                  <a:lnTo>
                    <a:pt x="1067" y="562"/>
                  </a:lnTo>
                  <a:lnTo>
                    <a:pt x="1175" y="562"/>
                  </a:lnTo>
                  <a:lnTo>
                    <a:pt x="1175" y="562"/>
                  </a:lnTo>
                  <a:lnTo>
                    <a:pt x="1174" y="534"/>
                  </a:lnTo>
                  <a:lnTo>
                    <a:pt x="1170" y="505"/>
                  </a:lnTo>
                  <a:lnTo>
                    <a:pt x="1166" y="479"/>
                  </a:lnTo>
                  <a:lnTo>
                    <a:pt x="1159" y="452"/>
                  </a:lnTo>
                  <a:lnTo>
                    <a:pt x="1153" y="425"/>
                  </a:lnTo>
                  <a:lnTo>
                    <a:pt x="1145" y="398"/>
                  </a:lnTo>
                  <a:lnTo>
                    <a:pt x="1136" y="373"/>
                  </a:lnTo>
                  <a:lnTo>
                    <a:pt x="1125" y="348"/>
                  </a:lnTo>
                  <a:lnTo>
                    <a:pt x="1114" y="324"/>
                  </a:lnTo>
                  <a:lnTo>
                    <a:pt x="1101" y="299"/>
                  </a:lnTo>
                  <a:lnTo>
                    <a:pt x="1087" y="277"/>
                  </a:lnTo>
                  <a:lnTo>
                    <a:pt x="1071" y="255"/>
                  </a:lnTo>
                  <a:lnTo>
                    <a:pt x="1057" y="233"/>
                  </a:lnTo>
                  <a:lnTo>
                    <a:pt x="1040" y="211"/>
                  </a:lnTo>
                  <a:lnTo>
                    <a:pt x="1023" y="192"/>
                  </a:lnTo>
                  <a:lnTo>
                    <a:pt x="1004" y="172"/>
                  </a:lnTo>
                  <a:lnTo>
                    <a:pt x="985" y="154"/>
                  </a:lnTo>
                  <a:lnTo>
                    <a:pt x="964" y="137"/>
                  </a:lnTo>
                  <a:lnTo>
                    <a:pt x="944" y="120"/>
                  </a:lnTo>
                  <a:lnTo>
                    <a:pt x="922" y="104"/>
                  </a:lnTo>
                  <a:lnTo>
                    <a:pt x="900" y="90"/>
                  </a:lnTo>
                  <a:lnTo>
                    <a:pt x="876" y="76"/>
                  </a:lnTo>
                  <a:lnTo>
                    <a:pt x="853" y="63"/>
                  </a:lnTo>
                  <a:lnTo>
                    <a:pt x="827" y="51"/>
                  </a:lnTo>
                  <a:lnTo>
                    <a:pt x="804" y="41"/>
                  </a:lnTo>
                  <a:lnTo>
                    <a:pt x="777" y="32"/>
                  </a:lnTo>
                  <a:lnTo>
                    <a:pt x="752" y="24"/>
                  </a:lnTo>
                  <a:lnTo>
                    <a:pt x="725" y="16"/>
                  </a:lnTo>
                  <a:lnTo>
                    <a:pt x="698" y="10"/>
                  </a:lnTo>
                  <a:lnTo>
                    <a:pt x="670" y="6"/>
                  </a:lnTo>
                  <a:lnTo>
                    <a:pt x="642" y="2"/>
                  </a:lnTo>
                  <a:lnTo>
                    <a:pt x="613" y="0"/>
                  </a:lnTo>
                  <a:lnTo>
                    <a:pt x="613" y="110"/>
                  </a:lnTo>
                  <a:lnTo>
                    <a:pt x="562" y="11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33" y="2"/>
                  </a:lnTo>
                  <a:lnTo>
                    <a:pt x="505" y="6"/>
                  </a:lnTo>
                  <a:lnTo>
                    <a:pt x="478" y="10"/>
                  </a:lnTo>
                  <a:lnTo>
                    <a:pt x="451" y="16"/>
                  </a:lnTo>
                  <a:lnTo>
                    <a:pt x="425" y="24"/>
                  </a:lnTo>
                  <a:lnTo>
                    <a:pt x="398" y="32"/>
                  </a:lnTo>
                  <a:lnTo>
                    <a:pt x="373" y="41"/>
                  </a:lnTo>
                  <a:lnTo>
                    <a:pt x="348" y="51"/>
                  </a:lnTo>
                  <a:lnTo>
                    <a:pt x="322" y="63"/>
                  </a:lnTo>
                  <a:lnTo>
                    <a:pt x="299" y="76"/>
                  </a:lnTo>
                  <a:lnTo>
                    <a:pt x="277" y="90"/>
                  </a:lnTo>
                  <a:lnTo>
                    <a:pt x="253" y="104"/>
                  </a:lnTo>
                  <a:lnTo>
                    <a:pt x="233" y="120"/>
                  </a:lnTo>
                  <a:lnTo>
                    <a:pt x="211" y="137"/>
                  </a:lnTo>
                  <a:lnTo>
                    <a:pt x="192" y="154"/>
                  </a:lnTo>
                  <a:lnTo>
                    <a:pt x="171" y="172"/>
                  </a:lnTo>
                  <a:lnTo>
                    <a:pt x="154" y="192"/>
                  </a:lnTo>
                  <a:lnTo>
                    <a:pt x="135" y="211"/>
                  </a:lnTo>
                  <a:lnTo>
                    <a:pt x="119" y="233"/>
                  </a:lnTo>
                  <a:lnTo>
                    <a:pt x="104" y="255"/>
                  </a:lnTo>
                  <a:lnTo>
                    <a:pt x="90" y="277"/>
                  </a:lnTo>
                  <a:lnTo>
                    <a:pt x="75" y="299"/>
                  </a:lnTo>
                  <a:lnTo>
                    <a:pt x="63" y="324"/>
                  </a:lnTo>
                  <a:lnTo>
                    <a:pt x="50" y="348"/>
                  </a:lnTo>
                  <a:lnTo>
                    <a:pt x="41" y="373"/>
                  </a:lnTo>
                  <a:lnTo>
                    <a:pt x="31" y="398"/>
                  </a:lnTo>
                  <a:lnTo>
                    <a:pt x="23" y="425"/>
                  </a:lnTo>
                  <a:lnTo>
                    <a:pt x="16" y="452"/>
                  </a:lnTo>
                  <a:lnTo>
                    <a:pt x="9" y="479"/>
                  </a:lnTo>
                  <a:lnTo>
                    <a:pt x="5" y="505"/>
                  </a:lnTo>
                  <a:lnTo>
                    <a:pt x="1" y="534"/>
                  </a:lnTo>
                  <a:lnTo>
                    <a:pt x="0" y="562"/>
                  </a:lnTo>
                  <a:lnTo>
                    <a:pt x="110" y="562"/>
                  </a:lnTo>
                  <a:lnTo>
                    <a:pt x="110" y="614"/>
                  </a:lnTo>
                  <a:lnTo>
                    <a:pt x="0" y="614"/>
                  </a:lnTo>
                  <a:lnTo>
                    <a:pt x="0" y="614"/>
                  </a:lnTo>
                  <a:lnTo>
                    <a:pt x="1" y="642"/>
                  </a:lnTo>
                  <a:lnTo>
                    <a:pt x="5" y="671"/>
                  </a:lnTo>
                  <a:lnTo>
                    <a:pt x="9" y="699"/>
                  </a:lnTo>
                  <a:lnTo>
                    <a:pt x="16" y="726"/>
                  </a:lnTo>
                  <a:lnTo>
                    <a:pt x="23" y="753"/>
                  </a:lnTo>
                  <a:lnTo>
                    <a:pt x="31" y="778"/>
                  </a:lnTo>
                  <a:lnTo>
                    <a:pt x="41" y="805"/>
                  </a:lnTo>
                  <a:lnTo>
                    <a:pt x="50" y="830"/>
                  </a:lnTo>
                  <a:lnTo>
                    <a:pt x="63" y="853"/>
                  </a:lnTo>
                  <a:lnTo>
                    <a:pt x="75" y="877"/>
                  </a:lnTo>
                  <a:lnTo>
                    <a:pt x="90" y="901"/>
                  </a:lnTo>
                  <a:lnTo>
                    <a:pt x="104" y="923"/>
                  </a:lnTo>
                  <a:lnTo>
                    <a:pt x="119" y="945"/>
                  </a:lnTo>
                  <a:lnTo>
                    <a:pt x="135" y="965"/>
                  </a:lnTo>
                  <a:lnTo>
                    <a:pt x="154" y="986"/>
                  </a:lnTo>
                  <a:lnTo>
                    <a:pt x="171" y="1004"/>
                  </a:lnTo>
                  <a:lnTo>
                    <a:pt x="192" y="1023"/>
                  </a:lnTo>
                  <a:lnTo>
                    <a:pt x="211" y="1041"/>
                  </a:lnTo>
                  <a:lnTo>
                    <a:pt x="233" y="1058"/>
                  </a:lnTo>
                  <a:lnTo>
                    <a:pt x="253" y="1074"/>
                  </a:lnTo>
                  <a:lnTo>
                    <a:pt x="277" y="1088"/>
                  </a:lnTo>
                  <a:lnTo>
                    <a:pt x="299" y="1102"/>
                  </a:lnTo>
                  <a:lnTo>
                    <a:pt x="322" y="1115"/>
                  </a:lnTo>
                  <a:lnTo>
                    <a:pt x="348" y="1126"/>
                  </a:lnTo>
                  <a:lnTo>
                    <a:pt x="373" y="1137"/>
                  </a:lnTo>
                  <a:lnTo>
                    <a:pt x="398" y="1146"/>
                  </a:lnTo>
                  <a:lnTo>
                    <a:pt x="425" y="1154"/>
                  </a:lnTo>
                  <a:lnTo>
                    <a:pt x="451" y="1160"/>
                  </a:lnTo>
                  <a:lnTo>
                    <a:pt x="478" y="1167"/>
                  </a:lnTo>
                  <a:lnTo>
                    <a:pt x="505" y="1171"/>
                  </a:lnTo>
                  <a:lnTo>
                    <a:pt x="533" y="1174"/>
                  </a:lnTo>
                  <a:lnTo>
                    <a:pt x="562" y="1176"/>
                  </a:lnTo>
                  <a:lnTo>
                    <a:pt x="562" y="1067"/>
                  </a:lnTo>
                  <a:lnTo>
                    <a:pt x="613" y="1067"/>
                  </a:lnTo>
                  <a:lnTo>
                    <a:pt x="613" y="1176"/>
                  </a:lnTo>
                  <a:lnTo>
                    <a:pt x="613" y="1176"/>
                  </a:lnTo>
                  <a:lnTo>
                    <a:pt x="642" y="1174"/>
                  </a:lnTo>
                  <a:lnTo>
                    <a:pt x="670" y="1171"/>
                  </a:lnTo>
                  <a:lnTo>
                    <a:pt x="698" y="1167"/>
                  </a:lnTo>
                  <a:lnTo>
                    <a:pt x="725" y="1160"/>
                  </a:lnTo>
                  <a:lnTo>
                    <a:pt x="752" y="1154"/>
                  </a:lnTo>
                  <a:lnTo>
                    <a:pt x="777" y="1146"/>
                  </a:lnTo>
                  <a:lnTo>
                    <a:pt x="804" y="1137"/>
                  </a:lnTo>
                  <a:lnTo>
                    <a:pt x="827" y="1126"/>
                  </a:lnTo>
                  <a:lnTo>
                    <a:pt x="853" y="1115"/>
                  </a:lnTo>
                  <a:lnTo>
                    <a:pt x="876" y="1102"/>
                  </a:lnTo>
                  <a:lnTo>
                    <a:pt x="900" y="1088"/>
                  </a:lnTo>
                  <a:lnTo>
                    <a:pt x="922" y="1074"/>
                  </a:lnTo>
                  <a:lnTo>
                    <a:pt x="944" y="1058"/>
                  </a:lnTo>
                  <a:lnTo>
                    <a:pt x="964" y="1041"/>
                  </a:lnTo>
                  <a:lnTo>
                    <a:pt x="985" y="1023"/>
                  </a:lnTo>
                  <a:lnTo>
                    <a:pt x="1004" y="1004"/>
                  </a:lnTo>
                  <a:lnTo>
                    <a:pt x="1023" y="986"/>
                  </a:lnTo>
                  <a:lnTo>
                    <a:pt x="1040" y="965"/>
                  </a:lnTo>
                  <a:lnTo>
                    <a:pt x="1057" y="945"/>
                  </a:lnTo>
                  <a:lnTo>
                    <a:pt x="1071" y="923"/>
                  </a:lnTo>
                  <a:lnTo>
                    <a:pt x="1087" y="901"/>
                  </a:lnTo>
                  <a:lnTo>
                    <a:pt x="1101" y="877"/>
                  </a:lnTo>
                  <a:lnTo>
                    <a:pt x="1114" y="853"/>
                  </a:lnTo>
                  <a:lnTo>
                    <a:pt x="1125" y="830"/>
                  </a:lnTo>
                  <a:lnTo>
                    <a:pt x="1136" y="805"/>
                  </a:lnTo>
                  <a:lnTo>
                    <a:pt x="1145" y="778"/>
                  </a:lnTo>
                  <a:lnTo>
                    <a:pt x="1153" y="753"/>
                  </a:lnTo>
                  <a:lnTo>
                    <a:pt x="1159" y="726"/>
                  </a:lnTo>
                  <a:lnTo>
                    <a:pt x="1166" y="699"/>
                  </a:lnTo>
                  <a:lnTo>
                    <a:pt x="1170" y="671"/>
                  </a:lnTo>
                  <a:lnTo>
                    <a:pt x="1174" y="642"/>
                  </a:lnTo>
                  <a:lnTo>
                    <a:pt x="1175" y="614"/>
                  </a:lnTo>
                  <a:lnTo>
                    <a:pt x="1067" y="614"/>
                  </a:lnTo>
                  <a:close/>
                  <a:moveTo>
                    <a:pt x="588" y="967"/>
                  </a:moveTo>
                  <a:lnTo>
                    <a:pt x="588" y="967"/>
                  </a:lnTo>
                  <a:lnTo>
                    <a:pt x="568" y="967"/>
                  </a:lnTo>
                  <a:lnTo>
                    <a:pt x="549" y="965"/>
                  </a:lnTo>
                  <a:lnTo>
                    <a:pt x="530" y="962"/>
                  </a:lnTo>
                  <a:lnTo>
                    <a:pt x="511" y="959"/>
                  </a:lnTo>
                  <a:lnTo>
                    <a:pt x="475" y="949"/>
                  </a:lnTo>
                  <a:lnTo>
                    <a:pt x="440" y="937"/>
                  </a:lnTo>
                  <a:lnTo>
                    <a:pt x="407" y="921"/>
                  </a:lnTo>
                  <a:lnTo>
                    <a:pt x="376" y="902"/>
                  </a:lnTo>
                  <a:lnTo>
                    <a:pt x="348" y="880"/>
                  </a:lnTo>
                  <a:lnTo>
                    <a:pt x="321" y="857"/>
                  </a:lnTo>
                  <a:lnTo>
                    <a:pt x="296" y="830"/>
                  </a:lnTo>
                  <a:lnTo>
                    <a:pt x="274" y="800"/>
                  </a:lnTo>
                  <a:lnTo>
                    <a:pt x="255" y="768"/>
                  </a:lnTo>
                  <a:lnTo>
                    <a:pt x="239" y="735"/>
                  </a:lnTo>
                  <a:lnTo>
                    <a:pt x="226" y="701"/>
                  </a:lnTo>
                  <a:lnTo>
                    <a:pt x="217" y="664"/>
                  </a:lnTo>
                  <a:lnTo>
                    <a:pt x="214" y="646"/>
                  </a:lnTo>
                  <a:lnTo>
                    <a:pt x="212" y="627"/>
                  </a:lnTo>
                  <a:lnTo>
                    <a:pt x="211" y="608"/>
                  </a:lnTo>
                  <a:lnTo>
                    <a:pt x="209" y="589"/>
                  </a:lnTo>
                  <a:lnTo>
                    <a:pt x="209" y="589"/>
                  </a:lnTo>
                  <a:lnTo>
                    <a:pt x="211" y="568"/>
                  </a:lnTo>
                  <a:lnTo>
                    <a:pt x="212" y="550"/>
                  </a:lnTo>
                  <a:lnTo>
                    <a:pt x="214" y="531"/>
                  </a:lnTo>
                  <a:lnTo>
                    <a:pt x="217" y="512"/>
                  </a:lnTo>
                  <a:lnTo>
                    <a:pt x="226" y="476"/>
                  </a:lnTo>
                  <a:lnTo>
                    <a:pt x="239" y="441"/>
                  </a:lnTo>
                  <a:lnTo>
                    <a:pt x="255" y="408"/>
                  </a:lnTo>
                  <a:lnTo>
                    <a:pt x="274" y="378"/>
                  </a:lnTo>
                  <a:lnTo>
                    <a:pt x="296" y="348"/>
                  </a:lnTo>
                  <a:lnTo>
                    <a:pt x="321" y="321"/>
                  </a:lnTo>
                  <a:lnTo>
                    <a:pt x="348" y="296"/>
                  </a:lnTo>
                  <a:lnTo>
                    <a:pt x="376" y="276"/>
                  </a:lnTo>
                  <a:lnTo>
                    <a:pt x="407" y="257"/>
                  </a:lnTo>
                  <a:lnTo>
                    <a:pt x="440" y="239"/>
                  </a:lnTo>
                  <a:lnTo>
                    <a:pt x="475" y="227"/>
                  </a:lnTo>
                  <a:lnTo>
                    <a:pt x="511" y="217"/>
                  </a:lnTo>
                  <a:lnTo>
                    <a:pt x="530" y="214"/>
                  </a:lnTo>
                  <a:lnTo>
                    <a:pt x="549" y="213"/>
                  </a:lnTo>
                  <a:lnTo>
                    <a:pt x="568" y="211"/>
                  </a:lnTo>
                  <a:lnTo>
                    <a:pt x="588" y="210"/>
                  </a:lnTo>
                  <a:lnTo>
                    <a:pt x="588" y="210"/>
                  </a:lnTo>
                  <a:lnTo>
                    <a:pt x="607" y="211"/>
                  </a:lnTo>
                  <a:lnTo>
                    <a:pt x="626" y="213"/>
                  </a:lnTo>
                  <a:lnTo>
                    <a:pt x="645" y="214"/>
                  </a:lnTo>
                  <a:lnTo>
                    <a:pt x="664" y="217"/>
                  </a:lnTo>
                  <a:lnTo>
                    <a:pt x="700" y="227"/>
                  </a:lnTo>
                  <a:lnTo>
                    <a:pt x="735" y="239"/>
                  </a:lnTo>
                  <a:lnTo>
                    <a:pt x="768" y="257"/>
                  </a:lnTo>
                  <a:lnTo>
                    <a:pt x="799" y="276"/>
                  </a:lnTo>
                  <a:lnTo>
                    <a:pt x="827" y="296"/>
                  </a:lnTo>
                  <a:lnTo>
                    <a:pt x="856" y="321"/>
                  </a:lnTo>
                  <a:lnTo>
                    <a:pt x="879" y="348"/>
                  </a:lnTo>
                  <a:lnTo>
                    <a:pt x="901" y="378"/>
                  </a:lnTo>
                  <a:lnTo>
                    <a:pt x="920" y="408"/>
                  </a:lnTo>
                  <a:lnTo>
                    <a:pt x="936" y="441"/>
                  </a:lnTo>
                  <a:lnTo>
                    <a:pt x="949" y="476"/>
                  </a:lnTo>
                  <a:lnTo>
                    <a:pt x="958" y="512"/>
                  </a:lnTo>
                  <a:lnTo>
                    <a:pt x="961" y="531"/>
                  </a:lnTo>
                  <a:lnTo>
                    <a:pt x="964" y="550"/>
                  </a:lnTo>
                  <a:lnTo>
                    <a:pt x="966" y="568"/>
                  </a:lnTo>
                  <a:lnTo>
                    <a:pt x="966" y="589"/>
                  </a:lnTo>
                  <a:lnTo>
                    <a:pt x="966" y="589"/>
                  </a:lnTo>
                  <a:lnTo>
                    <a:pt x="966" y="608"/>
                  </a:lnTo>
                  <a:lnTo>
                    <a:pt x="964" y="627"/>
                  </a:lnTo>
                  <a:lnTo>
                    <a:pt x="961" y="646"/>
                  </a:lnTo>
                  <a:lnTo>
                    <a:pt x="958" y="664"/>
                  </a:lnTo>
                  <a:lnTo>
                    <a:pt x="949" y="701"/>
                  </a:lnTo>
                  <a:lnTo>
                    <a:pt x="936" y="735"/>
                  </a:lnTo>
                  <a:lnTo>
                    <a:pt x="920" y="768"/>
                  </a:lnTo>
                  <a:lnTo>
                    <a:pt x="901" y="800"/>
                  </a:lnTo>
                  <a:lnTo>
                    <a:pt x="879" y="830"/>
                  </a:lnTo>
                  <a:lnTo>
                    <a:pt x="856" y="857"/>
                  </a:lnTo>
                  <a:lnTo>
                    <a:pt x="827" y="880"/>
                  </a:lnTo>
                  <a:lnTo>
                    <a:pt x="799" y="902"/>
                  </a:lnTo>
                  <a:lnTo>
                    <a:pt x="768" y="921"/>
                  </a:lnTo>
                  <a:lnTo>
                    <a:pt x="735" y="937"/>
                  </a:lnTo>
                  <a:lnTo>
                    <a:pt x="700" y="949"/>
                  </a:lnTo>
                  <a:lnTo>
                    <a:pt x="664" y="959"/>
                  </a:lnTo>
                  <a:lnTo>
                    <a:pt x="645" y="962"/>
                  </a:lnTo>
                  <a:lnTo>
                    <a:pt x="626" y="965"/>
                  </a:lnTo>
                  <a:lnTo>
                    <a:pt x="607" y="967"/>
                  </a:lnTo>
                  <a:lnTo>
                    <a:pt x="588" y="967"/>
                  </a:lnTo>
                  <a:lnTo>
                    <a:pt x="588" y="96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761601" y="3255542"/>
              <a:ext cx="282797" cy="121760"/>
            </a:xfrm>
            <a:custGeom>
              <a:avLst/>
              <a:gdLst>
                <a:gd name="T0" fmla="*/ 27 w 288"/>
                <a:gd name="T1" fmla="*/ 0 h 124"/>
                <a:gd name="T2" fmla="*/ 288 w 288"/>
                <a:gd name="T3" fmla="*/ 124 h 124"/>
                <a:gd name="T4" fmla="*/ 0 w 288"/>
                <a:gd name="T5" fmla="*/ 104 h 124"/>
                <a:gd name="T6" fmla="*/ 27 w 288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24">
                  <a:moveTo>
                    <a:pt x="27" y="0"/>
                  </a:moveTo>
                  <a:lnTo>
                    <a:pt x="288" y="124"/>
                  </a:lnTo>
                  <a:lnTo>
                    <a:pt x="0" y="10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729197" y="2892226"/>
              <a:ext cx="269050" cy="438925"/>
            </a:xfrm>
            <a:custGeom>
              <a:avLst/>
              <a:gdLst>
                <a:gd name="T0" fmla="*/ 0 w 274"/>
                <a:gd name="T1" fmla="*/ 395 h 447"/>
                <a:gd name="T2" fmla="*/ 274 w 274"/>
                <a:gd name="T3" fmla="*/ 0 h 447"/>
                <a:gd name="T4" fmla="*/ 94 w 274"/>
                <a:gd name="T5" fmla="*/ 447 h 447"/>
                <a:gd name="T6" fmla="*/ 0 w 274"/>
                <a:gd name="T7" fmla="*/ 39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447">
                  <a:moveTo>
                    <a:pt x="0" y="395"/>
                  </a:moveTo>
                  <a:lnTo>
                    <a:pt x="274" y="0"/>
                  </a:lnTo>
                  <a:lnTo>
                    <a:pt x="94" y="447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723306" y="3253579"/>
              <a:ext cx="103103" cy="104085"/>
            </a:xfrm>
            <a:custGeom>
              <a:avLst/>
              <a:gdLst>
                <a:gd name="T0" fmla="*/ 105 w 105"/>
                <a:gd name="T1" fmla="*/ 54 h 106"/>
                <a:gd name="T2" fmla="*/ 105 w 105"/>
                <a:gd name="T3" fmla="*/ 54 h 106"/>
                <a:gd name="T4" fmla="*/ 104 w 105"/>
                <a:gd name="T5" fmla="*/ 63 h 106"/>
                <a:gd name="T6" fmla="*/ 100 w 105"/>
                <a:gd name="T7" fmla="*/ 74 h 106"/>
                <a:gd name="T8" fmla="*/ 96 w 105"/>
                <a:gd name="T9" fmla="*/ 82 h 106"/>
                <a:gd name="T10" fmla="*/ 89 w 105"/>
                <a:gd name="T11" fmla="*/ 90 h 106"/>
                <a:gd name="T12" fmla="*/ 82 w 105"/>
                <a:gd name="T13" fmla="*/ 96 h 106"/>
                <a:gd name="T14" fmla="*/ 74 w 105"/>
                <a:gd name="T15" fmla="*/ 103 h 106"/>
                <a:gd name="T16" fmla="*/ 63 w 105"/>
                <a:gd name="T17" fmla="*/ 104 h 106"/>
                <a:gd name="T18" fmla="*/ 53 w 105"/>
                <a:gd name="T19" fmla="*/ 106 h 106"/>
                <a:gd name="T20" fmla="*/ 53 w 105"/>
                <a:gd name="T21" fmla="*/ 106 h 106"/>
                <a:gd name="T22" fmla="*/ 42 w 105"/>
                <a:gd name="T23" fmla="*/ 104 h 106"/>
                <a:gd name="T24" fmla="*/ 33 w 105"/>
                <a:gd name="T25" fmla="*/ 103 h 106"/>
                <a:gd name="T26" fmla="*/ 23 w 105"/>
                <a:gd name="T27" fmla="*/ 96 h 106"/>
                <a:gd name="T28" fmla="*/ 16 w 105"/>
                <a:gd name="T29" fmla="*/ 90 h 106"/>
                <a:gd name="T30" fmla="*/ 9 w 105"/>
                <a:gd name="T31" fmla="*/ 82 h 106"/>
                <a:gd name="T32" fmla="*/ 4 w 105"/>
                <a:gd name="T33" fmla="*/ 74 h 106"/>
                <a:gd name="T34" fmla="*/ 1 w 105"/>
                <a:gd name="T35" fmla="*/ 63 h 106"/>
                <a:gd name="T36" fmla="*/ 0 w 105"/>
                <a:gd name="T37" fmla="*/ 54 h 106"/>
                <a:gd name="T38" fmla="*/ 0 w 105"/>
                <a:gd name="T39" fmla="*/ 54 h 106"/>
                <a:gd name="T40" fmla="*/ 1 w 105"/>
                <a:gd name="T41" fmla="*/ 43 h 106"/>
                <a:gd name="T42" fmla="*/ 4 w 105"/>
                <a:gd name="T43" fmla="*/ 33 h 106"/>
                <a:gd name="T44" fmla="*/ 9 w 105"/>
                <a:gd name="T45" fmla="*/ 24 h 106"/>
                <a:gd name="T46" fmla="*/ 16 w 105"/>
                <a:gd name="T47" fmla="*/ 16 h 106"/>
                <a:gd name="T48" fmla="*/ 23 w 105"/>
                <a:gd name="T49" fmla="*/ 10 h 106"/>
                <a:gd name="T50" fmla="*/ 33 w 105"/>
                <a:gd name="T51" fmla="*/ 5 h 106"/>
                <a:gd name="T52" fmla="*/ 42 w 105"/>
                <a:gd name="T53" fmla="*/ 2 h 106"/>
                <a:gd name="T54" fmla="*/ 53 w 105"/>
                <a:gd name="T55" fmla="*/ 0 h 106"/>
                <a:gd name="T56" fmla="*/ 53 w 105"/>
                <a:gd name="T57" fmla="*/ 0 h 106"/>
                <a:gd name="T58" fmla="*/ 63 w 105"/>
                <a:gd name="T59" fmla="*/ 2 h 106"/>
                <a:gd name="T60" fmla="*/ 74 w 105"/>
                <a:gd name="T61" fmla="*/ 5 h 106"/>
                <a:gd name="T62" fmla="*/ 82 w 105"/>
                <a:gd name="T63" fmla="*/ 10 h 106"/>
                <a:gd name="T64" fmla="*/ 89 w 105"/>
                <a:gd name="T65" fmla="*/ 16 h 106"/>
                <a:gd name="T66" fmla="*/ 96 w 105"/>
                <a:gd name="T67" fmla="*/ 24 h 106"/>
                <a:gd name="T68" fmla="*/ 100 w 105"/>
                <a:gd name="T69" fmla="*/ 33 h 106"/>
                <a:gd name="T70" fmla="*/ 104 w 105"/>
                <a:gd name="T71" fmla="*/ 43 h 106"/>
                <a:gd name="T72" fmla="*/ 105 w 105"/>
                <a:gd name="T73" fmla="*/ 54 h 106"/>
                <a:gd name="T74" fmla="*/ 105 w 105"/>
                <a:gd name="T75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6">
                  <a:moveTo>
                    <a:pt x="105" y="54"/>
                  </a:moveTo>
                  <a:lnTo>
                    <a:pt x="105" y="54"/>
                  </a:lnTo>
                  <a:lnTo>
                    <a:pt x="104" y="63"/>
                  </a:lnTo>
                  <a:lnTo>
                    <a:pt x="100" y="74"/>
                  </a:lnTo>
                  <a:lnTo>
                    <a:pt x="96" y="82"/>
                  </a:lnTo>
                  <a:lnTo>
                    <a:pt x="89" y="90"/>
                  </a:lnTo>
                  <a:lnTo>
                    <a:pt x="82" y="96"/>
                  </a:lnTo>
                  <a:lnTo>
                    <a:pt x="74" y="103"/>
                  </a:lnTo>
                  <a:lnTo>
                    <a:pt x="63" y="104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42" y="104"/>
                  </a:lnTo>
                  <a:lnTo>
                    <a:pt x="33" y="103"/>
                  </a:lnTo>
                  <a:lnTo>
                    <a:pt x="23" y="96"/>
                  </a:lnTo>
                  <a:lnTo>
                    <a:pt x="16" y="90"/>
                  </a:lnTo>
                  <a:lnTo>
                    <a:pt x="9" y="82"/>
                  </a:lnTo>
                  <a:lnTo>
                    <a:pt x="4" y="74"/>
                  </a:lnTo>
                  <a:lnTo>
                    <a:pt x="1" y="6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3" y="5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74" y="5"/>
                  </a:lnTo>
                  <a:lnTo>
                    <a:pt x="82" y="10"/>
                  </a:lnTo>
                  <a:lnTo>
                    <a:pt x="89" y="16"/>
                  </a:lnTo>
                  <a:lnTo>
                    <a:pt x="96" y="24"/>
                  </a:lnTo>
                  <a:lnTo>
                    <a:pt x="100" y="33"/>
                  </a:lnTo>
                  <a:lnTo>
                    <a:pt x="104" y="43"/>
                  </a:lnTo>
                  <a:lnTo>
                    <a:pt x="105" y="54"/>
                  </a:lnTo>
                  <a:lnTo>
                    <a:pt x="105" y="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37381" y="2392833"/>
            <a:ext cx="1155737" cy="1156720"/>
            <a:chOff x="5594282" y="2728243"/>
            <a:chExt cx="1155737" cy="1156720"/>
          </a:xfrm>
        </p:grpSpPr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5594282" y="2728243"/>
              <a:ext cx="1155737" cy="1156720"/>
            </a:xfrm>
            <a:custGeom>
              <a:avLst/>
              <a:gdLst>
                <a:gd name="T0" fmla="*/ 628 w 1177"/>
                <a:gd name="T1" fmla="*/ 213 h 1178"/>
                <a:gd name="T2" fmla="*/ 735 w 1177"/>
                <a:gd name="T3" fmla="*/ 239 h 1178"/>
                <a:gd name="T4" fmla="*/ 856 w 1177"/>
                <a:gd name="T5" fmla="*/ 321 h 1178"/>
                <a:gd name="T6" fmla="*/ 936 w 1177"/>
                <a:gd name="T7" fmla="*/ 441 h 1178"/>
                <a:gd name="T8" fmla="*/ 965 w 1177"/>
                <a:gd name="T9" fmla="*/ 550 h 1178"/>
                <a:gd name="T10" fmla="*/ 966 w 1177"/>
                <a:gd name="T11" fmla="*/ 608 h 1178"/>
                <a:gd name="T12" fmla="*/ 949 w 1177"/>
                <a:gd name="T13" fmla="*/ 701 h 1178"/>
                <a:gd name="T14" fmla="*/ 880 w 1177"/>
                <a:gd name="T15" fmla="*/ 830 h 1178"/>
                <a:gd name="T16" fmla="*/ 768 w 1177"/>
                <a:gd name="T17" fmla="*/ 921 h 1178"/>
                <a:gd name="T18" fmla="*/ 647 w 1177"/>
                <a:gd name="T19" fmla="*/ 962 h 1178"/>
                <a:gd name="T20" fmla="*/ 589 w 1177"/>
                <a:gd name="T21" fmla="*/ 967 h 1178"/>
                <a:gd name="T22" fmla="*/ 513 w 1177"/>
                <a:gd name="T23" fmla="*/ 959 h 1178"/>
                <a:gd name="T24" fmla="*/ 378 w 1177"/>
                <a:gd name="T25" fmla="*/ 902 h 1178"/>
                <a:gd name="T26" fmla="*/ 275 w 1177"/>
                <a:gd name="T27" fmla="*/ 800 h 1178"/>
                <a:gd name="T28" fmla="*/ 219 w 1177"/>
                <a:gd name="T29" fmla="*/ 664 h 1178"/>
                <a:gd name="T30" fmla="*/ 211 w 1177"/>
                <a:gd name="T31" fmla="*/ 589 h 1178"/>
                <a:gd name="T32" fmla="*/ 214 w 1177"/>
                <a:gd name="T33" fmla="*/ 531 h 1178"/>
                <a:gd name="T34" fmla="*/ 257 w 1177"/>
                <a:gd name="T35" fmla="*/ 408 h 1178"/>
                <a:gd name="T36" fmla="*/ 348 w 1177"/>
                <a:gd name="T37" fmla="*/ 296 h 1178"/>
                <a:gd name="T38" fmla="*/ 477 w 1177"/>
                <a:gd name="T39" fmla="*/ 227 h 1178"/>
                <a:gd name="T40" fmla="*/ 570 w 1177"/>
                <a:gd name="T41" fmla="*/ 211 h 1178"/>
                <a:gd name="T42" fmla="*/ 559 w 1177"/>
                <a:gd name="T43" fmla="*/ 0 h 1178"/>
                <a:gd name="T44" fmla="*/ 442 w 1177"/>
                <a:gd name="T45" fmla="*/ 19 h 1178"/>
                <a:gd name="T46" fmla="*/ 334 w 1177"/>
                <a:gd name="T47" fmla="*/ 58 h 1178"/>
                <a:gd name="T48" fmla="*/ 236 w 1177"/>
                <a:gd name="T49" fmla="*/ 117 h 1178"/>
                <a:gd name="T50" fmla="*/ 153 w 1177"/>
                <a:gd name="T51" fmla="*/ 192 h 1178"/>
                <a:gd name="T52" fmla="*/ 85 w 1177"/>
                <a:gd name="T53" fmla="*/ 284 h 1178"/>
                <a:gd name="T54" fmla="*/ 36 w 1177"/>
                <a:gd name="T55" fmla="*/ 386 h 1178"/>
                <a:gd name="T56" fmla="*/ 6 w 1177"/>
                <a:gd name="T57" fmla="*/ 499 h 1178"/>
                <a:gd name="T58" fmla="*/ 0 w 1177"/>
                <a:gd name="T59" fmla="*/ 589 h 1178"/>
                <a:gd name="T60" fmla="*/ 13 w 1177"/>
                <a:gd name="T61" fmla="*/ 707 h 1178"/>
                <a:gd name="T62" fmla="*/ 46 w 1177"/>
                <a:gd name="T63" fmla="*/ 817 h 1178"/>
                <a:gd name="T64" fmla="*/ 101 w 1177"/>
                <a:gd name="T65" fmla="*/ 918 h 1178"/>
                <a:gd name="T66" fmla="*/ 173 w 1177"/>
                <a:gd name="T67" fmla="*/ 1004 h 1178"/>
                <a:gd name="T68" fmla="*/ 260 w 1177"/>
                <a:gd name="T69" fmla="*/ 1077 h 1178"/>
                <a:gd name="T70" fmla="*/ 359 w 1177"/>
                <a:gd name="T71" fmla="*/ 1130 h 1178"/>
                <a:gd name="T72" fmla="*/ 471 w 1177"/>
                <a:gd name="T73" fmla="*/ 1165 h 1178"/>
                <a:gd name="T74" fmla="*/ 589 w 1177"/>
                <a:gd name="T75" fmla="*/ 1178 h 1178"/>
                <a:gd name="T76" fmla="*/ 678 w 1177"/>
                <a:gd name="T77" fmla="*/ 1170 h 1178"/>
                <a:gd name="T78" fmla="*/ 792 w 1177"/>
                <a:gd name="T79" fmla="*/ 1141 h 1178"/>
                <a:gd name="T80" fmla="*/ 894 w 1177"/>
                <a:gd name="T81" fmla="*/ 1093 h 1178"/>
                <a:gd name="T82" fmla="*/ 983 w 1177"/>
                <a:gd name="T83" fmla="*/ 1025 h 1178"/>
                <a:gd name="T84" fmla="*/ 1061 w 1177"/>
                <a:gd name="T85" fmla="*/ 940 h 1178"/>
                <a:gd name="T86" fmla="*/ 1119 w 1177"/>
                <a:gd name="T87" fmla="*/ 844 h 1178"/>
                <a:gd name="T88" fmla="*/ 1158 w 1177"/>
                <a:gd name="T89" fmla="*/ 735 h 1178"/>
                <a:gd name="T90" fmla="*/ 1175 w 1177"/>
                <a:gd name="T91" fmla="*/ 619 h 1178"/>
                <a:gd name="T92" fmla="*/ 1174 w 1177"/>
                <a:gd name="T93" fmla="*/ 529 h 1178"/>
                <a:gd name="T94" fmla="*/ 1150 w 1177"/>
                <a:gd name="T95" fmla="*/ 414 h 1178"/>
                <a:gd name="T96" fmla="*/ 1106 w 1177"/>
                <a:gd name="T97" fmla="*/ 309 h 1178"/>
                <a:gd name="T98" fmla="*/ 1042 w 1177"/>
                <a:gd name="T99" fmla="*/ 214 h 1178"/>
                <a:gd name="T100" fmla="*/ 963 w 1177"/>
                <a:gd name="T101" fmla="*/ 134 h 1178"/>
                <a:gd name="T102" fmla="*/ 869 w 1177"/>
                <a:gd name="T103" fmla="*/ 71 h 1178"/>
                <a:gd name="T104" fmla="*/ 763 w 1177"/>
                <a:gd name="T105" fmla="*/ 27 h 1178"/>
                <a:gd name="T106" fmla="*/ 648 w 1177"/>
                <a:gd name="T107" fmla="*/ 3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7" h="1178">
                  <a:moveTo>
                    <a:pt x="589" y="210"/>
                  </a:moveTo>
                  <a:lnTo>
                    <a:pt x="589" y="210"/>
                  </a:lnTo>
                  <a:lnTo>
                    <a:pt x="607" y="211"/>
                  </a:lnTo>
                  <a:lnTo>
                    <a:pt x="628" y="213"/>
                  </a:lnTo>
                  <a:lnTo>
                    <a:pt x="647" y="214"/>
                  </a:lnTo>
                  <a:lnTo>
                    <a:pt x="664" y="217"/>
                  </a:lnTo>
                  <a:lnTo>
                    <a:pt x="700" y="227"/>
                  </a:lnTo>
                  <a:lnTo>
                    <a:pt x="735" y="239"/>
                  </a:lnTo>
                  <a:lnTo>
                    <a:pt x="768" y="257"/>
                  </a:lnTo>
                  <a:lnTo>
                    <a:pt x="799" y="276"/>
                  </a:lnTo>
                  <a:lnTo>
                    <a:pt x="829" y="296"/>
                  </a:lnTo>
                  <a:lnTo>
                    <a:pt x="856" y="321"/>
                  </a:lnTo>
                  <a:lnTo>
                    <a:pt x="880" y="348"/>
                  </a:lnTo>
                  <a:lnTo>
                    <a:pt x="902" y="378"/>
                  </a:lnTo>
                  <a:lnTo>
                    <a:pt x="921" y="408"/>
                  </a:lnTo>
                  <a:lnTo>
                    <a:pt x="936" y="441"/>
                  </a:lnTo>
                  <a:lnTo>
                    <a:pt x="949" y="476"/>
                  </a:lnTo>
                  <a:lnTo>
                    <a:pt x="958" y="512"/>
                  </a:lnTo>
                  <a:lnTo>
                    <a:pt x="961" y="531"/>
                  </a:lnTo>
                  <a:lnTo>
                    <a:pt x="965" y="550"/>
                  </a:lnTo>
                  <a:lnTo>
                    <a:pt x="966" y="568"/>
                  </a:lnTo>
                  <a:lnTo>
                    <a:pt x="966" y="589"/>
                  </a:lnTo>
                  <a:lnTo>
                    <a:pt x="966" y="589"/>
                  </a:lnTo>
                  <a:lnTo>
                    <a:pt x="966" y="608"/>
                  </a:lnTo>
                  <a:lnTo>
                    <a:pt x="965" y="627"/>
                  </a:lnTo>
                  <a:lnTo>
                    <a:pt x="961" y="646"/>
                  </a:lnTo>
                  <a:lnTo>
                    <a:pt x="958" y="664"/>
                  </a:lnTo>
                  <a:lnTo>
                    <a:pt x="949" y="701"/>
                  </a:lnTo>
                  <a:lnTo>
                    <a:pt x="936" y="735"/>
                  </a:lnTo>
                  <a:lnTo>
                    <a:pt x="921" y="768"/>
                  </a:lnTo>
                  <a:lnTo>
                    <a:pt x="902" y="800"/>
                  </a:lnTo>
                  <a:lnTo>
                    <a:pt x="880" y="830"/>
                  </a:lnTo>
                  <a:lnTo>
                    <a:pt x="856" y="857"/>
                  </a:lnTo>
                  <a:lnTo>
                    <a:pt x="829" y="880"/>
                  </a:lnTo>
                  <a:lnTo>
                    <a:pt x="799" y="902"/>
                  </a:lnTo>
                  <a:lnTo>
                    <a:pt x="768" y="921"/>
                  </a:lnTo>
                  <a:lnTo>
                    <a:pt x="735" y="937"/>
                  </a:lnTo>
                  <a:lnTo>
                    <a:pt x="700" y="949"/>
                  </a:lnTo>
                  <a:lnTo>
                    <a:pt x="664" y="959"/>
                  </a:lnTo>
                  <a:lnTo>
                    <a:pt x="647" y="962"/>
                  </a:lnTo>
                  <a:lnTo>
                    <a:pt x="628" y="965"/>
                  </a:lnTo>
                  <a:lnTo>
                    <a:pt x="607" y="967"/>
                  </a:lnTo>
                  <a:lnTo>
                    <a:pt x="589" y="967"/>
                  </a:lnTo>
                  <a:lnTo>
                    <a:pt x="589" y="967"/>
                  </a:lnTo>
                  <a:lnTo>
                    <a:pt x="570" y="967"/>
                  </a:lnTo>
                  <a:lnTo>
                    <a:pt x="549" y="965"/>
                  </a:lnTo>
                  <a:lnTo>
                    <a:pt x="530" y="962"/>
                  </a:lnTo>
                  <a:lnTo>
                    <a:pt x="513" y="959"/>
                  </a:lnTo>
                  <a:lnTo>
                    <a:pt x="477" y="949"/>
                  </a:lnTo>
                  <a:lnTo>
                    <a:pt x="442" y="937"/>
                  </a:lnTo>
                  <a:lnTo>
                    <a:pt x="409" y="921"/>
                  </a:lnTo>
                  <a:lnTo>
                    <a:pt x="378" y="902"/>
                  </a:lnTo>
                  <a:lnTo>
                    <a:pt x="348" y="880"/>
                  </a:lnTo>
                  <a:lnTo>
                    <a:pt x="321" y="857"/>
                  </a:lnTo>
                  <a:lnTo>
                    <a:pt x="298" y="830"/>
                  </a:lnTo>
                  <a:lnTo>
                    <a:pt x="275" y="800"/>
                  </a:lnTo>
                  <a:lnTo>
                    <a:pt x="257" y="768"/>
                  </a:lnTo>
                  <a:lnTo>
                    <a:pt x="241" y="735"/>
                  </a:lnTo>
                  <a:lnTo>
                    <a:pt x="227" y="701"/>
                  </a:lnTo>
                  <a:lnTo>
                    <a:pt x="219" y="664"/>
                  </a:lnTo>
                  <a:lnTo>
                    <a:pt x="214" y="646"/>
                  </a:lnTo>
                  <a:lnTo>
                    <a:pt x="213" y="627"/>
                  </a:lnTo>
                  <a:lnTo>
                    <a:pt x="211" y="608"/>
                  </a:lnTo>
                  <a:lnTo>
                    <a:pt x="211" y="589"/>
                  </a:lnTo>
                  <a:lnTo>
                    <a:pt x="211" y="589"/>
                  </a:lnTo>
                  <a:lnTo>
                    <a:pt x="211" y="568"/>
                  </a:lnTo>
                  <a:lnTo>
                    <a:pt x="213" y="550"/>
                  </a:lnTo>
                  <a:lnTo>
                    <a:pt x="214" y="531"/>
                  </a:lnTo>
                  <a:lnTo>
                    <a:pt x="219" y="512"/>
                  </a:lnTo>
                  <a:lnTo>
                    <a:pt x="227" y="476"/>
                  </a:lnTo>
                  <a:lnTo>
                    <a:pt x="241" y="441"/>
                  </a:lnTo>
                  <a:lnTo>
                    <a:pt x="257" y="408"/>
                  </a:lnTo>
                  <a:lnTo>
                    <a:pt x="275" y="378"/>
                  </a:lnTo>
                  <a:lnTo>
                    <a:pt x="298" y="348"/>
                  </a:lnTo>
                  <a:lnTo>
                    <a:pt x="321" y="321"/>
                  </a:lnTo>
                  <a:lnTo>
                    <a:pt x="348" y="296"/>
                  </a:lnTo>
                  <a:lnTo>
                    <a:pt x="378" y="276"/>
                  </a:lnTo>
                  <a:lnTo>
                    <a:pt x="409" y="257"/>
                  </a:lnTo>
                  <a:lnTo>
                    <a:pt x="442" y="239"/>
                  </a:lnTo>
                  <a:lnTo>
                    <a:pt x="477" y="227"/>
                  </a:lnTo>
                  <a:lnTo>
                    <a:pt x="513" y="217"/>
                  </a:lnTo>
                  <a:lnTo>
                    <a:pt x="530" y="214"/>
                  </a:lnTo>
                  <a:lnTo>
                    <a:pt x="549" y="213"/>
                  </a:lnTo>
                  <a:lnTo>
                    <a:pt x="570" y="211"/>
                  </a:lnTo>
                  <a:lnTo>
                    <a:pt x="589" y="210"/>
                  </a:lnTo>
                  <a:close/>
                  <a:moveTo>
                    <a:pt x="589" y="0"/>
                  </a:moveTo>
                  <a:lnTo>
                    <a:pt x="589" y="0"/>
                  </a:lnTo>
                  <a:lnTo>
                    <a:pt x="559" y="0"/>
                  </a:lnTo>
                  <a:lnTo>
                    <a:pt x="529" y="3"/>
                  </a:lnTo>
                  <a:lnTo>
                    <a:pt x="499" y="6"/>
                  </a:lnTo>
                  <a:lnTo>
                    <a:pt x="471" y="11"/>
                  </a:lnTo>
                  <a:lnTo>
                    <a:pt x="442" y="19"/>
                  </a:lnTo>
                  <a:lnTo>
                    <a:pt x="414" y="27"/>
                  </a:lnTo>
                  <a:lnTo>
                    <a:pt x="386" y="36"/>
                  </a:lnTo>
                  <a:lnTo>
                    <a:pt x="359" y="46"/>
                  </a:lnTo>
                  <a:lnTo>
                    <a:pt x="334" y="58"/>
                  </a:lnTo>
                  <a:lnTo>
                    <a:pt x="309" y="71"/>
                  </a:lnTo>
                  <a:lnTo>
                    <a:pt x="283" y="85"/>
                  </a:lnTo>
                  <a:lnTo>
                    <a:pt x="260" y="101"/>
                  </a:lnTo>
                  <a:lnTo>
                    <a:pt x="236" y="117"/>
                  </a:lnTo>
                  <a:lnTo>
                    <a:pt x="214" y="134"/>
                  </a:lnTo>
                  <a:lnTo>
                    <a:pt x="194" y="153"/>
                  </a:lnTo>
                  <a:lnTo>
                    <a:pt x="173" y="172"/>
                  </a:lnTo>
                  <a:lnTo>
                    <a:pt x="153" y="192"/>
                  </a:lnTo>
                  <a:lnTo>
                    <a:pt x="134" y="214"/>
                  </a:lnTo>
                  <a:lnTo>
                    <a:pt x="117" y="236"/>
                  </a:lnTo>
                  <a:lnTo>
                    <a:pt x="101" y="260"/>
                  </a:lnTo>
                  <a:lnTo>
                    <a:pt x="85" y="284"/>
                  </a:lnTo>
                  <a:lnTo>
                    <a:pt x="71" y="309"/>
                  </a:lnTo>
                  <a:lnTo>
                    <a:pt x="58" y="334"/>
                  </a:lnTo>
                  <a:lnTo>
                    <a:pt x="46" y="359"/>
                  </a:lnTo>
                  <a:lnTo>
                    <a:pt x="36" y="386"/>
                  </a:lnTo>
                  <a:lnTo>
                    <a:pt x="27" y="414"/>
                  </a:lnTo>
                  <a:lnTo>
                    <a:pt x="19" y="441"/>
                  </a:lnTo>
                  <a:lnTo>
                    <a:pt x="13" y="469"/>
                  </a:lnTo>
                  <a:lnTo>
                    <a:pt x="6" y="499"/>
                  </a:lnTo>
                  <a:lnTo>
                    <a:pt x="3" y="529"/>
                  </a:lnTo>
                  <a:lnTo>
                    <a:pt x="2" y="559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2" y="619"/>
                  </a:lnTo>
                  <a:lnTo>
                    <a:pt x="3" y="649"/>
                  </a:lnTo>
                  <a:lnTo>
                    <a:pt x="6" y="679"/>
                  </a:lnTo>
                  <a:lnTo>
                    <a:pt x="13" y="707"/>
                  </a:lnTo>
                  <a:lnTo>
                    <a:pt x="19" y="735"/>
                  </a:lnTo>
                  <a:lnTo>
                    <a:pt x="27" y="764"/>
                  </a:lnTo>
                  <a:lnTo>
                    <a:pt x="36" y="790"/>
                  </a:lnTo>
                  <a:lnTo>
                    <a:pt x="46" y="817"/>
                  </a:lnTo>
                  <a:lnTo>
                    <a:pt x="58" y="844"/>
                  </a:lnTo>
                  <a:lnTo>
                    <a:pt x="71" y="869"/>
                  </a:lnTo>
                  <a:lnTo>
                    <a:pt x="85" y="894"/>
                  </a:lnTo>
                  <a:lnTo>
                    <a:pt x="101" y="918"/>
                  </a:lnTo>
                  <a:lnTo>
                    <a:pt x="117" y="940"/>
                  </a:lnTo>
                  <a:lnTo>
                    <a:pt x="134" y="964"/>
                  </a:lnTo>
                  <a:lnTo>
                    <a:pt x="153" y="984"/>
                  </a:lnTo>
                  <a:lnTo>
                    <a:pt x="173" y="1004"/>
                  </a:lnTo>
                  <a:lnTo>
                    <a:pt x="194" y="1025"/>
                  </a:lnTo>
                  <a:lnTo>
                    <a:pt x="214" y="1042"/>
                  </a:lnTo>
                  <a:lnTo>
                    <a:pt x="236" y="1060"/>
                  </a:lnTo>
                  <a:lnTo>
                    <a:pt x="260" y="1077"/>
                  </a:lnTo>
                  <a:lnTo>
                    <a:pt x="283" y="1093"/>
                  </a:lnTo>
                  <a:lnTo>
                    <a:pt x="309" y="1107"/>
                  </a:lnTo>
                  <a:lnTo>
                    <a:pt x="334" y="1119"/>
                  </a:lnTo>
                  <a:lnTo>
                    <a:pt x="359" y="1130"/>
                  </a:lnTo>
                  <a:lnTo>
                    <a:pt x="386" y="1141"/>
                  </a:lnTo>
                  <a:lnTo>
                    <a:pt x="414" y="1151"/>
                  </a:lnTo>
                  <a:lnTo>
                    <a:pt x="442" y="1159"/>
                  </a:lnTo>
                  <a:lnTo>
                    <a:pt x="471" y="1165"/>
                  </a:lnTo>
                  <a:lnTo>
                    <a:pt x="499" y="1170"/>
                  </a:lnTo>
                  <a:lnTo>
                    <a:pt x="529" y="1174"/>
                  </a:lnTo>
                  <a:lnTo>
                    <a:pt x="559" y="1176"/>
                  </a:lnTo>
                  <a:lnTo>
                    <a:pt x="589" y="1178"/>
                  </a:lnTo>
                  <a:lnTo>
                    <a:pt x="589" y="1178"/>
                  </a:lnTo>
                  <a:lnTo>
                    <a:pt x="618" y="1176"/>
                  </a:lnTo>
                  <a:lnTo>
                    <a:pt x="648" y="1174"/>
                  </a:lnTo>
                  <a:lnTo>
                    <a:pt x="678" y="1170"/>
                  </a:lnTo>
                  <a:lnTo>
                    <a:pt x="707" y="1165"/>
                  </a:lnTo>
                  <a:lnTo>
                    <a:pt x="735" y="1159"/>
                  </a:lnTo>
                  <a:lnTo>
                    <a:pt x="763" y="1151"/>
                  </a:lnTo>
                  <a:lnTo>
                    <a:pt x="792" y="1141"/>
                  </a:lnTo>
                  <a:lnTo>
                    <a:pt x="818" y="1130"/>
                  </a:lnTo>
                  <a:lnTo>
                    <a:pt x="843" y="1119"/>
                  </a:lnTo>
                  <a:lnTo>
                    <a:pt x="869" y="1107"/>
                  </a:lnTo>
                  <a:lnTo>
                    <a:pt x="894" y="1093"/>
                  </a:lnTo>
                  <a:lnTo>
                    <a:pt x="917" y="1077"/>
                  </a:lnTo>
                  <a:lnTo>
                    <a:pt x="941" y="1060"/>
                  </a:lnTo>
                  <a:lnTo>
                    <a:pt x="963" y="1042"/>
                  </a:lnTo>
                  <a:lnTo>
                    <a:pt x="983" y="1025"/>
                  </a:lnTo>
                  <a:lnTo>
                    <a:pt x="1004" y="1004"/>
                  </a:lnTo>
                  <a:lnTo>
                    <a:pt x="1024" y="984"/>
                  </a:lnTo>
                  <a:lnTo>
                    <a:pt x="1042" y="964"/>
                  </a:lnTo>
                  <a:lnTo>
                    <a:pt x="1061" y="940"/>
                  </a:lnTo>
                  <a:lnTo>
                    <a:pt x="1076" y="918"/>
                  </a:lnTo>
                  <a:lnTo>
                    <a:pt x="1092" y="894"/>
                  </a:lnTo>
                  <a:lnTo>
                    <a:pt x="1106" y="869"/>
                  </a:lnTo>
                  <a:lnTo>
                    <a:pt x="1119" y="844"/>
                  </a:lnTo>
                  <a:lnTo>
                    <a:pt x="1130" y="817"/>
                  </a:lnTo>
                  <a:lnTo>
                    <a:pt x="1141" y="790"/>
                  </a:lnTo>
                  <a:lnTo>
                    <a:pt x="1150" y="764"/>
                  </a:lnTo>
                  <a:lnTo>
                    <a:pt x="1158" y="735"/>
                  </a:lnTo>
                  <a:lnTo>
                    <a:pt x="1164" y="707"/>
                  </a:lnTo>
                  <a:lnTo>
                    <a:pt x="1171" y="679"/>
                  </a:lnTo>
                  <a:lnTo>
                    <a:pt x="1174" y="649"/>
                  </a:lnTo>
                  <a:lnTo>
                    <a:pt x="1175" y="619"/>
                  </a:lnTo>
                  <a:lnTo>
                    <a:pt x="1177" y="589"/>
                  </a:lnTo>
                  <a:lnTo>
                    <a:pt x="1177" y="589"/>
                  </a:lnTo>
                  <a:lnTo>
                    <a:pt x="1175" y="559"/>
                  </a:lnTo>
                  <a:lnTo>
                    <a:pt x="1174" y="529"/>
                  </a:lnTo>
                  <a:lnTo>
                    <a:pt x="1171" y="499"/>
                  </a:lnTo>
                  <a:lnTo>
                    <a:pt x="1164" y="469"/>
                  </a:lnTo>
                  <a:lnTo>
                    <a:pt x="1158" y="441"/>
                  </a:lnTo>
                  <a:lnTo>
                    <a:pt x="1150" y="414"/>
                  </a:lnTo>
                  <a:lnTo>
                    <a:pt x="1141" y="386"/>
                  </a:lnTo>
                  <a:lnTo>
                    <a:pt x="1130" y="359"/>
                  </a:lnTo>
                  <a:lnTo>
                    <a:pt x="1119" y="334"/>
                  </a:lnTo>
                  <a:lnTo>
                    <a:pt x="1106" y="309"/>
                  </a:lnTo>
                  <a:lnTo>
                    <a:pt x="1092" y="284"/>
                  </a:lnTo>
                  <a:lnTo>
                    <a:pt x="1076" y="260"/>
                  </a:lnTo>
                  <a:lnTo>
                    <a:pt x="1061" y="236"/>
                  </a:lnTo>
                  <a:lnTo>
                    <a:pt x="1042" y="214"/>
                  </a:lnTo>
                  <a:lnTo>
                    <a:pt x="1024" y="192"/>
                  </a:lnTo>
                  <a:lnTo>
                    <a:pt x="1004" y="172"/>
                  </a:lnTo>
                  <a:lnTo>
                    <a:pt x="983" y="153"/>
                  </a:lnTo>
                  <a:lnTo>
                    <a:pt x="963" y="134"/>
                  </a:lnTo>
                  <a:lnTo>
                    <a:pt x="941" y="117"/>
                  </a:lnTo>
                  <a:lnTo>
                    <a:pt x="917" y="101"/>
                  </a:lnTo>
                  <a:lnTo>
                    <a:pt x="894" y="85"/>
                  </a:lnTo>
                  <a:lnTo>
                    <a:pt x="869" y="71"/>
                  </a:lnTo>
                  <a:lnTo>
                    <a:pt x="843" y="58"/>
                  </a:lnTo>
                  <a:lnTo>
                    <a:pt x="818" y="46"/>
                  </a:lnTo>
                  <a:lnTo>
                    <a:pt x="792" y="36"/>
                  </a:lnTo>
                  <a:lnTo>
                    <a:pt x="763" y="27"/>
                  </a:lnTo>
                  <a:lnTo>
                    <a:pt x="735" y="19"/>
                  </a:lnTo>
                  <a:lnTo>
                    <a:pt x="707" y="11"/>
                  </a:lnTo>
                  <a:lnTo>
                    <a:pt x="678" y="6"/>
                  </a:lnTo>
                  <a:lnTo>
                    <a:pt x="648" y="3"/>
                  </a:lnTo>
                  <a:lnTo>
                    <a:pt x="618" y="0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801470" y="2934450"/>
              <a:ext cx="741361" cy="743325"/>
            </a:xfrm>
            <a:custGeom>
              <a:avLst/>
              <a:gdLst>
                <a:gd name="T0" fmla="*/ 378 w 755"/>
                <a:gd name="T1" fmla="*/ 0 h 757"/>
                <a:gd name="T2" fmla="*/ 417 w 755"/>
                <a:gd name="T3" fmla="*/ 3 h 757"/>
                <a:gd name="T4" fmla="*/ 453 w 755"/>
                <a:gd name="T5" fmla="*/ 7 h 757"/>
                <a:gd name="T6" fmla="*/ 524 w 755"/>
                <a:gd name="T7" fmla="*/ 29 h 757"/>
                <a:gd name="T8" fmla="*/ 588 w 755"/>
                <a:gd name="T9" fmla="*/ 66 h 757"/>
                <a:gd name="T10" fmla="*/ 645 w 755"/>
                <a:gd name="T11" fmla="*/ 111 h 757"/>
                <a:gd name="T12" fmla="*/ 691 w 755"/>
                <a:gd name="T13" fmla="*/ 168 h 757"/>
                <a:gd name="T14" fmla="*/ 725 w 755"/>
                <a:gd name="T15" fmla="*/ 231 h 757"/>
                <a:gd name="T16" fmla="*/ 747 w 755"/>
                <a:gd name="T17" fmla="*/ 302 h 757"/>
                <a:gd name="T18" fmla="*/ 754 w 755"/>
                <a:gd name="T19" fmla="*/ 340 h 757"/>
                <a:gd name="T20" fmla="*/ 755 w 755"/>
                <a:gd name="T21" fmla="*/ 379 h 757"/>
                <a:gd name="T22" fmla="*/ 755 w 755"/>
                <a:gd name="T23" fmla="*/ 398 h 757"/>
                <a:gd name="T24" fmla="*/ 750 w 755"/>
                <a:gd name="T25" fmla="*/ 436 h 757"/>
                <a:gd name="T26" fmla="*/ 738 w 755"/>
                <a:gd name="T27" fmla="*/ 491 h 757"/>
                <a:gd name="T28" fmla="*/ 710 w 755"/>
                <a:gd name="T29" fmla="*/ 558 h 757"/>
                <a:gd name="T30" fmla="*/ 669 w 755"/>
                <a:gd name="T31" fmla="*/ 620 h 757"/>
                <a:gd name="T32" fmla="*/ 618 w 755"/>
                <a:gd name="T33" fmla="*/ 670 h 757"/>
                <a:gd name="T34" fmla="*/ 557 w 755"/>
                <a:gd name="T35" fmla="*/ 711 h 757"/>
                <a:gd name="T36" fmla="*/ 489 w 755"/>
                <a:gd name="T37" fmla="*/ 739 h 757"/>
                <a:gd name="T38" fmla="*/ 436 w 755"/>
                <a:gd name="T39" fmla="*/ 752 h 757"/>
                <a:gd name="T40" fmla="*/ 396 w 755"/>
                <a:gd name="T41" fmla="*/ 757 h 757"/>
                <a:gd name="T42" fmla="*/ 378 w 755"/>
                <a:gd name="T43" fmla="*/ 757 h 757"/>
                <a:gd name="T44" fmla="*/ 338 w 755"/>
                <a:gd name="T45" fmla="*/ 755 h 757"/>
                <a:gd name="T46" fmla="*/ 302 w 755"/>
                <a:gd name="T47" fmla="*/ 749 h 757"/>
                <a:gd name="T48" fmla="*/ 231 w 755"/>
                <a:gd name="T49" fmla="*/ 727 h 757"/>
                <a:gd name="T50" fmla="*/ 167 w 755"/>
                <a:gd name="T51" fmla="*/ 692 h 757"/>
                <a:gd name="T52" fmla="*/ 110 w 755"/>
                <a:gd name="T53" fmla="*/ 647 h 757"/>
                <a:gd name="T54" fmla="*/ 64 w 755"/>
                <a:gd name="T55" fmla="*/ 590 h 757"/>
                <a:gd name="T56" fmla="*/ 30 w 755"/>
                <a:gd name="T57" fmla="*/ 525 h 757"/>
                <a:gd name="T58" fmla="*/ 8 w 755"/>
                <a:gd name="T59" fmla="*/ 454 h 757"/>
                <a:gd name="T60" fmla="*/ 2 w 755"/>
                <a:gd name="T61" fmla="*/ 417 h 757"/>
                <a:gd name="T62" fmla="*/ 0 w 755"/>
                <a:gd name="T63" fmla="*/ 379 h 757"/>
                <a:gd name="T64" fmla="*/ 0 w 755"/>
                <a:gd name="T65" fmla="*/ 358 h 757"/>
                <a:gd name="T66" fmla="*/ 3 w 755"/>
                <a:gd name="T67" fmla="*/ 321 h 757"/>
                <a:gd name="T68" fmla="*/ 16 w 755"/>
                <a:gd name="T69" fmla="*/ 266 h 757"/>
                <a:gd name="T70" fmla="*/ 46 w 755"/>
                <a:gd name="T71" fmla="*/ 198 h 757"/>
                <a:gd name="T72" fmla="*/ 87 w 755"/>
                <a:gd name="T73" fmla="*/ 138 h 757"/>
                <a:gd name="T74" fmla="*/ 137 w 755"/>
                <a:gd name="T75" fmla="*/ 86 h 757"/>
                <a:gd name="T76" fmla="*/ 198 w 755"/>
                <a:gd name="T77" fmla="*/ 47 h 757"/>
                <a:gd name="T78" fmla="*/ 266 w 755"/>
                <a:gd name="T79" fmla="*/ 17 h 757"/>
                <a:gd name="T80" fmla="*/ 319 w 755"/>
                <a:gd name="T81" fmla="*/ 4 h 757"/>
                <a:gd name="T82" fmla="*/ 359 w 755"/>
                <a:gd name="T83" fmla="*/ 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5" h="757">
                  <a:moveTo>
                    <a:pt x="378" y="0"/>
                  </a:moveTo>
                  <a:lnTo>
                    <a:pt x="378" y="0"/>
                  </a:lnTo>
                  <a:lnTo>
                    <a:pt x="396" y="1"/>
                  </a:lnTo>
                  <a:lnTo>
                    <a:pt x="417" y="3"/>
                  </a:lnTo>
                  <a:lnTo>
                    <a:pt x="436" y="4"/>
                  </a:lnTo>
                  <a:lnTo>
                    <a:pt x="453" y="7"/>
                  </a:lnTo>
                  <a:lnTo>
                    <a:pt x="489" y="17"/>
                  </a:lnTo>
                  <a:lnTo>
                    <a:pt x="524" y="29"/>
                  </a:lnTo>
                  <a:lnTo>
                    <a:pt x="557" y="47"/>
                  </a:lnTo>
                  <a:lnTo>
                    <a:pt x="588" y="66"/>
                  </a:lnTo>
                  <a:lnTo>
                    <a:pt x="618" y="86"/>
                  </a:lnTo>
                  <a:lnTo>
                    <a:pt x="645" y="111"/>
                  </a:lnTo>
                  <a:lnTo>
                    <a:pt x="669" y="138"/>
                  </a:lnTo>
                  <a:lnTo>
                    <a:pt x="691" y="168"/>
                  </a:lnTo>
                  <a:lnTo>
                    <a:pt x="710" y="198"/>
                  </a:lnTo>
                  <a:lnTo>
                    <a:pt x="725" y="231"/>
                  </a:lnTo>
                  <a:lnTo>
                    <a:pt x="738" y="266"/>
                  </a:lnTo>
                  <a:lnTo>
                    <a:pt x="747" y="302"/>
                  </a:lnTo>
                  <a:lnTo>
                    <a:pt x="750" y="321"/>
                  </a:lnTo>
                  <a:lnTo>
                    <a:pt x="754" y="340"/>
                  </a:lnTo>
                  <a:lnTo>
                    <a:pt x="755" y="358"/>
                  </a:lnTo>
                  <a:lnTo>
                    <a:pt x="755" y="379"/>
                  </a:lnTo>
                  <a:lnTo>
                    <a:pt x="755" y="379"/>
                  </a:lnTo>
                  <a:lnTo>
                    <a:pt x="755" y="398"/>
                  </a:lnTo>
                  <a:lnTo>
                    <a:pt x="754" y="417"/>
                  </a:lnTo>
                  <a:lnTo>
                    <a:pt x="750" y="436"/>
                  </a:lnTo>
                  <a:lnTo>
                    <a:pt x="747" y="454"/>
                  </a:lnTo>
                  <a:lnTo>
                    <a:pt x="738" y="491"/>
                  </a:lnTo>
                  <a:lnTo>
                    <a:pt x="725" y="525"/>
                  </a:lnTo>
                  <a:lnTo>
                    <a:pt x="710" y="558"/>
                  </a:lnTo>
                  <a:lnTo>
                    <a:pt x="691" y="590"/>
                  </a:lnTo>
                  <a:lnTo>
                    <a:pt x="669" y="620"/>
                  </a:lnTo>
                  <a:lnTo>
                    <a:pt x="645" y="647"/>
                  </a:lnTo>
                  <a:lnTo>
                    <a:pt x="618" y="670"/>
                  </a:lnTo>
                  <a:lnTo>
                    <a:pt x="588" y="692"/>
                  </a:lnTo>
                  <a:lnTo>
                    <a:pt x="557" y="711"/>
                  </a:lnTo>
                  <a:lnTo>
                    <a:pt x="524" y="727"/>
                  </a:lnTo>
                  <a:lnTo>
                    <a:pt x="489" y="739"/>
                  </a:lnTo>
                  <a:lnTo>
                    <a:pt x="453" y="749"/>
                  </a:lnTo>
                  <a:lnTo>
                    <a:pt x="436" y="752"/>
                  </a:lnTo>
                  <a:lnTo>
                    <a:pt x="417" y="755"/>
                  </a:lnTo>
                  <a:lnTo>
                    <a:pt x="396" y="757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59" y="757"/>
                  </a:lnTo>
                  <a:lnTo>
                    <a:pt x="338" y="755"/>
                  </a:lnTo>
                  <a:lnTo>
                    <a:pt x="319" y="752"/>
                  </a:lnTo>
                  <a:lnTo>
                    <a:pt x="302" y="749"/>
                  </a:lnTo>
                  <a:lnTo>
                    <a:pt x="266" y="739"/>
                  </a:lnTo>
                  <a:lnTo>
                    <a:pt x="231" y="727"/>
                  </a:lnTo>
                  <a:lnTo>
                    <a:pt x="198" y="711"/>
                  </a:lnTo>
                  <a:lnTo>
                    <a:pt x="167" y="692"/>
                  </a:lnTo>
                  <a:lnTo>
                    <a:pt x="137" y="670"/>
                  </a:lnTo>
                  <a:lnTo>
                    <a:pt x="110" y="647"/>
                  </a:lnTo>
                  <a:lnTo>
                    <a:pt x="87" y="620"/>
                  </a:lnTo>
                  <a:lnTo>
                    <a:pt x="64" y="590"/>
                  </a:lnTo>
                  <a:lnTo>
                    <a:pt x="46" y="558"/>
                  </a:lnTo>
                  <a:lnTo>
                    <a:pt x="30" y="525"/>
                  </a:lnTo>
                  <a:lnTo>
                    <a:pt x="16" y="491"/>
                  </a:lnTo>
                  <a:lnTo>
                    <a:pt x="8" y="454"/>
                  </a:lnTo>
                  <a:lnTo>
                    <a:pt x="3" y="436"/>
                  </a:lnTo>
                  <a:lnTo>
                    <a:pt x="2" y="417"/>
                  </a:lnTo>
                  <a:lnTo>
                    <a:pt x="0" y="398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58"/>
                  </a:lnTo>
                  <a:lnTo>
                    <a:pt x="2" y="340"/>
                  </a:lnTo>
                  <a:lnTo>
                    <a:pt x="3" y="321"/>
                  </a:lnTo>
                  <a:lnTo>
                    <a:pt x="8" y="302"/>
                  </a:lnTo>
                  <a:lnTo>
                    <a:pt x="16" y="266"/>
                  </a:lnTo>
                  <a:lnTo>
                    <a:pt x="30" y="231"/>
                  </a:lnTo>
                  <a:lnTo>
                    <a:pt x="46" y="198"/>
                  </a:lnTo>
                  <a:lnTo>
                    <a:pt x="64" y="168"/>
                  </a:lnTo>
                  <a:lnTo>
                    <a:pt x="87" y="138"/>
                  </a:lnTo>
                  <a:lnTo>
                    <a:pt x="110" y="111"/>
                  </a:lnTo>
                  <a:lnTo>
                    <a:pt x="137" y="86"/>
                  </a:lnTo>
                  <a:lnTo>
                    <a:pt x="167" y="66"/>
                  </a:lnTo>
                  <a:lnTo>
                    <a:pt x="198" y="47"/>
                  </a:lnTo>
                  <a:lnTo>
                    <a:pt x="231" y="29"/>
                  </a:lnTo>
                  <a:lnTo>
                    <a:pt x="266" y="17"/>
                  </a:lnTo>
                  <a:lnTo>
                    <a:pt x="302" y="7"/>
                  </a:lnTo>
                  <a:lnTo>
                    <a:pt x="319" y="4"/>
                  </a:lnTo>
                  <a:lnTo>
                    <a:pt x="338" y="3"/>
                  </a:lnTo>
                  <a:lnTo>
                    <a:pt x="359" y="1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5594282" y="2728243"/>
              <a:ext cx="1155737" cy="1156720"/>
            </a:xfrm>
            <a:custGeom>
              <a:avLst/>
              <a:gdLst>
                <a:gd name="T0" fmla="*/ 559 w 1177"/>
                <a:gd name="T1" fmla="*/ 0 h 1178"/>
                <a:gd name="T2" fmla="*/ 471 w 1177"/>
                <a:gd name="T3" fmla="*/ 11 h 1178"/>
                <a:gd name="T4" fmla="*/ 386 w 1177"/>
                <a:gd name="T5" fmla="*/ 36 h 1178"/>
                <a:gd name="T6" fmla="*/ 309 w 1177"/>
                <a:gd name="T7" fmla="*/ 71 h 1178"/>
                <a:gd name="T8" fmla="*/ 236 w 1177"/>
                <a:gd name="T9" fmla="*/ 117 h 1178"/>
                <a:gd name="T10" fmla="*/ 173 w 1177"/>
                <a:gd name="T11" fmla="*/ 172 h 1178"/>
                <a:gd name="T12" fmla="*/ 117 w 1177"/>
                <a:gd name="T13" fmla="*/ 236 h 1178"/>
                <a:gd name="T14" fmla="*/ 71 w 1177"/>
                <a:gd name="T15" fmla="*/ 309 h 1178"/>
                <a:gd name="T16" fmla="*/ 36 w 1177"/>
                <a:gd name="T17" fmla="*/ 386 h 1178"/>
                <a:gd name="T18" fmla="*/ 13 w 1177"/>
                <a:gd name="T19" fmla="*/ 469 h 1178"/>
                <a:gd name="T20" fmla="*/ 2 w 1177"/>
                <a:gd name="T21" fmla="*/ 559 h 1178"/>
                <a:gd name="T22" fmla="*/ 2 w 1177"/>
                <a:gd name="T23" fmla="*/ 619 h 1178"/>
                <a:gd name="T24" fmla="*/ 13 w 1177"/>
                <a:gd name="T25" fmla="*/ 707 h 1178"/>
                <a:gd name="T26" fmla="*/ 36 w 1177"/>
                <a:gd name="T27" fmla="*/ 790 h 1178"/>
                <a:gd name="T28" fmla="*/ 71 w 1177"/>
                <a:gd name="T29" fmla="*/ 869 h 1178"/>
                <a:gd name="T30" fmla="*/ 117 w 1177"/>
                <a:gd name="T31" fmla="*/ 940 h 1178"/>
                <a:gd name="T32" fmla="*/ 173 w 1177"/>
                <a:gd name="T33" fmla="*/ 1004 h 1178"/>
                <a:gd name="T34" fmla="*/ 236 w 1177"/>
                <a:gd name="T35" fmla="*/ 1060 h 1178"/>
                <a:gd name="T36" fmla="*/ 309 w 1177"/>
                <a:gd name="T37" fmla="*/ 1107 h 1178"/>
                <a:gd name="T38" fmla="*/ 386 w 1177"/>
                <a:gd name="T39" fmla="*/ 1141 h 1178"/>
                <a:gd name="T40" fmla="*/ 471 w 1177"/>
                <a:gd name="T41" fmla="*/ 1165 h 1178"/>
                <a:gd name="T42" fmla="*/ 559 w 1177"/>
                <a:gd name="T43" fmla="*/ 1176 h 1178"/>
                <a:gd name="T44" fmla="*/ 618 w 1177"/>
                <a:gd name="T45" fmla="*/ 1176 h 1178"/>
                <a:gd name="T46" fmla="*/ 707 w 1177"/>
                <a:gd name="T47" fmla="*/ 1165 h 1178"/>
                <a:gd name="T48" fmla="*/ 792 w 1177"/>
                <a:gd name="T49" fmla="*/ 1141 h 1178"/>
                <a:gd name="T50" fmla="*/ 869 w 1177"/>
                <a:gd name="T51" fmla="*/ 1107 h 1178"/>
                <a:gd name="T52" fmla="*/ 941 w 1177"/>
                <a:gd name="T53" fmla="*/ 1060 h 1178"/>
                <a:gd name="T54" fmla="*/ 1004 w 1177"/>
                <a:gd name="T55" fmla="*/ 1004 h 1178"/>
                <a:gd name="T56" fmla="*/ 1061 w 1177"/>
                <a:gd name="T57" fmla="*/ 940 h 1178"/>
                <a:gd name="T58" fmla="*/ 1106 w 1177"/>
                <a:gd name="T59" fmla="*/ 869 h 1178"/>
                <a:gd name="T60" fmla="*/ 1141 w 1177"/>
                <a:gd name="T61" fmla="*/ 790 h 1178"/>
                <a:gd name="T62" fmla="*/ 1164 w 1177"/>
                <a:gd name="T63" fmla="*/ 707 h 1178"/>
                <a:gd name="T64" fmla="*/ 1175 w 1177"/>
                <a:gd name="T65" fmla="*/ 619 h 1178"/>
                <a:gd name="T66" fmla="*/ 1175 w 1177"/>
                <a:gd name="T67" fmla="*/ 559 h 1178"/>
                <a:gd name="T68" fmla="*/ 1164 w 1177"/>
                <a:gd name="T69" fmla="*/ 469 h 1178"/>
                <a:gd name="T70" fmla="*/ 1141 w 1177"/>
                <a:gd name="T71" fmla="*/ 386 h 1178"/>
                <a:gd name="T72" fmla="*/ 1106 w 1177"/>
                <a:gd name="T73" fmla="*/ 309 h 1178"/>
                <a:gd name="T74" fmla="*/ 1061 w 1177"/>
                <a:gd name="T75" fmla="*/ 236 h 1178"/>
                <a:gd name="T76" fmla="*/ 1004 w 1177"/>
                <a:gd name="T77" fmla="*/ 172 h 1178"/>
                <a:gd name="T78" fmla="*/ 941 w 1177"/>
                <a:gd name="T79" fmla="*/ 117 h 1178"/>
                <a:gd name="T80" fmla="*/ 869 w 1177"/>
                <a:gd name="T81" fmla="*/ 71 h 1178"/>
                <a:gd name="T82" fmla="*/ 792 w 1177"/>
                <a:gd name="T83" fmla="*/ 36 h 1178"/>
                <a:gd name="T84" fmla="*/ 707 w 1177"/>
                <a:gd name="T85" fmla="*/ 11 h 1178"/>
                <a:gd name="T86" fmla="*/ 618 w 1177"/>
                <a:gd name="T87" fmla="*/ 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7" h="1178">
                  <a:moveTo>
                    <a:pt x="589" y="0"/>
                  </a:moveTo>
                  <a:lnTo>
                    <a:pt x="589" y="0"/>
                  </a:lnTo>
                  <a:lnTo>
                    <a:pt x="559" y="0"/>
                  </a:lnTo>
                  <a:lnTo>
                    <a:pt x="529" y="3"/>
                  </a:lnTo>
                  <a:lnTo>
                    <a:pt x="499" y="6"/>
                  </a:lnTo>
                  <a:lnTo>
                    <a:pt x="471" y="11"/>
                  </a:lnTo>
                  <a:lnTo>
                    <a:pt x="442" y="19"/>
                  </a:lnTo>
                  <a:lnTo>
                    <a:pt x="414" y="27"/>
                  </a:lnTo>
                  <a:lnTo>
                    <a:pt x="386" y="36"/>
                  </a:lnTo>
                  <a:lnTo>
                    <a:pt x="359" y="46"/>
                  </a:lnTo>
                  <a:lnTo>
                    <a:pt x="334" y="58"/>
                  </a:lnTo>
                  <a:lnTo>
                    <a:pt x="309" y="71"/>
                  </a:lnTo>
                  <a:lnTo>
                    <a:pt x="283" y="85"/>
                  </a:lnTo>
                  <a:lnTo>
                    <a:pt x="260" y="101"/>
                  </a:lnTo>
                  <a:lnTo>
                    <a:pt x="236" y="117"/>
                  </a:lnTo>
                  <a:lnTo>
                    <a:pt x="214" y="134"/>
                  </a:lnTo>
                  <a:lnTo>
                    <a:pt x="194" y="153"/>
                  </a:lnTo>
                  <a:lnTo>
                    <a:pt x="173" y="172"/>
                  </a:lnTo>
                  <a:lnTo>
                    <a:pt x="153" y="192"/>
                  </a:lnTo>
                  <a:lnTo>
                    <a:pt x="134" y="214"/>
                  </a:lnTo>
                  <a:lnTo>
                    <a:pt x="117" y="236"/>
                  </a:lnTo>
                  <a:lnTo>
                    <a:pt x="101" y="260"/>
                  </a:lnTo>
                  <a:lnTo>
                    <a:pt x="85" y="284"/>
                  </a:lnTo>
                  <a:lnTo>
                    <a:pt x="71" y="309"/>
                  </a:lnTo>
                  <a:lnTo>
                    <a:pt x="58" y="334"/>
                  </a:lnTo>
                  <a:lnTo>
                    <a:pt x="46" y="359"/>
                  </a:lnTo>
                  <a:lnTo>
                    <a:pt x="36" y="386"/>
                  </a:lnTo>
                  <a:lnTo>
                    <a:pt x="27" y="414"/>
                  </a:lnTo>
                  <a:lnTo>
                    <a:pt x="19" y="441"/>
                  </a:lnTo>
                  <a:lnTo>
                    <a:pt x="13" y="469"/>
                  </a:lnTo>
                  <a:lnTo>
                    <a:pt x="6" y="499"/>
                  </a:lnTo>
                  <a:lnTo>
                    <a:pt x="3" y="529"/>
                  </a:lnTo>
                  <a:lnTo>
                    <a:pt x="2" y="559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2" y="619"/>
                  </a:lnTo>
                  <a:lnTo>
                    <a:pt x="3" y="649"/>
                  </a:lnTo>
                  <a:lnTo>
                    <a:pt x="6" y="679"/>
                  </a:lnTo>
                  <a:lnTo>
                    <a:pt x="13" y="707"/>
                  </a:lnTo>
                  <a:lnTo>
                    <a:pt x="19" y="735"/>
                  </a:lnTo>
                  <a:lnTo>
                    <a:pt x="27" y="764"/>
                  </a:lnTo>
                  <a:lnTo>
                    <a:pt x="36" y="790"/>
                  </a:lnTo>
                  <a:lnTo>
                    <a:pt x="46" y="817"/>
                  </a:lnTo>
                  <a:lnTo>
                    <a:pt x="58" y="844"/>
                  </a:lnTo>
                  <a:lnTo>
                    <a:pt x="71" y="869"/>
                  </a:lnTo>
                  <a:lnTo>
                    <a:pt x="85" y="894"/>
                  </a:lnTo>
                  <a:lnTo>
                    <a:pt x="101" y="918"/>
                  </a:lnTo>
                  <a:lnTo>
                    <a:pt x="117" y="940"/>
                  </a:lnTo>
                  <a:lnTo>
                    <a:pt x="134" y="964"/>
                  </a:lnTo>
                  <a:lnTo>
                    <a:pt x="153" y="984"/>
                  </a:lnTo>
                  <a:lnTo>
                    <a:pt x="173" y="1004"/>
                  </a:lnTo>
                  <a:lnTo>
                    <a:pt x="194" y="1025"/>
                  </a:lnTo>
                  <a:lnTo>
                    <a:pt x="214" y="1042"/>
                  </a:lnTo>
                  <a:lnTo>
                    <a:pt x="236" y="1060"/>
                  </a:lnTo>
                  <a:lnTo>
                    <a:pt x="260" y="1077"/>
                  </a:lnTo>
                  <a:lnTo>
                    <a:pt x="283" y="1093"/>
                  </a:lnTo>
                  <a:lnTo>
                    <a:pt x="309" y="1107"/>
                  </a:lnTo>
                  <a:lnTo>
                    <a:pt x="334" y="1119"/>
                  </a:lnTo>
                  <a:lnTo>
                    <a:pt x="359" y="1130"/>
                  </a:lnTo>
                  <a:lnTo>
                    <a:pt x="386" y="1141"/>
                  </a:lnTo>
                  <a:lnTo>
                    <a:pt x="414" y="1151"/>
                  </a:lnTo>
                  <a:lnTo>
                    <a:pt x="442" y="1159"/>
                  </a:lnTo>
                  <a:lnTo>
                    <a:pt x="471" y="1165"/>
                  </a:lnTo>
                  <a:lnTo>
                    <a:pt x="499" y="1170"/>
                  </a:lnTo>
                  <a:lnTo>
                    <a:pt x="529" y="1174"/>
                  </a:lnTo>
                  <a:lnTo>
                    <a:pt x="559" y="1176"/>
                  </a:lnTo>
                  <a:lnTo>
                    <a:pt x="589" y="1178"/>
                  </a:lnTo>
                  <a:lnTo>
                    <a:pt x="589" y="1178"/>
                  </a:lnTo>
                  <a:lnTo>
                    <a:pt x="618" y="1176"/>
                  </a:lnTo>
                  <a:lnTo>
                    <a:pt x="648" y="1174"/>
                  </a:lnTo>
                  <a:lnTo>
                    <a:pt x="678" y="1170"/>
                  </a:lnTo>
                  <a:lnTo>
                    <a:pt x="707" y="1165"/>
                  </a:lnTo>
                  <a:lnTo>
                    <a:pt x="735" y="1159"/>
                  </a:lnTo>
                  <a:lnTo>
                    <a:pt x="763" y="1151"/>
                  </a:lnTo>
                  <a:lnTo>
                    <a:pt x="792" y="1141"/>
                  </a:lnTo>
                  <a:lnTo>
                    <a:pt x="818" y="1130"/>
                  </a:lnTo>
                  <a:lnTo>
                    <a:pt x="843" y="1119"/>
                  </a:lnTo>
                  <a:lnTo>
                    <a:pt x="869" y="1107"/>
                  </a:lnTo>
                  <a:lnTo>
                    <a:pt x="894" y="1093"/>
                  </a:lnTo>
                  <a:lnTo>
                    <a:pt x="917" y="1077"/>
                  </a:lnTo>
                  <a:lnTo>
                    <a:pt x="941" y="1060"/>
                  </a:lnTo>
                  <a:lnTo>
                    <a:pt x="963" y="1042"/>
                  </a:lnTo>
                  <a:lnTo>
                    <a:pt x="983" y="1025"/>
                  </a:lnTo>
                  <a:lnTo>
                    <a:pt x="1004" y="1004"/>
                  </a:lnTo>
                  <a:lnTo>
                    <a:pt x="1024" y="984"/>
                  </a:lnTo>
                  <a:lnTo>
                    <a:pt x="1042" y="964"/>
                  </a:lnTo>
                  <a:lnTo>
                    <a:pt x="1061" y="940"/>
                  </a:lnTo>
                  <a:lnTo>
                    <a:pt x="1076" y="918"/>
                  </a:lnTo>
                  <a:lnTo>
                    <a:pt x="1092" y="894"/>
                  </a:lnTo>
                  <a:lnTo>
                    <a:pt x="1106" y="869"/>
                  </a:lnTo>
                  <a:lnTo>
                    <a:pt x="1119" y="844"/>
                  </a:lnTo>
                  <a:lnTo>
                    <a:pt x="1130" y="817"/>
                  </a:lnTo>
                  <a:lnTo>
                    <a:pt x="1141" y="790"/>
                  </a:lnTo>
                  <a:lnTo>
                    <a:pt x="1150" y="764"/>
                  </a:lnTo>
                  <a:lnTo>
                    <a:pt x="1158" y="735"/>
                  </a:lnTo>
                  <a:lnTo>
                    <a:pt x="1164" y="707"/>
                  </a:lnTo>
                  <a:lnTo>
                    <a:pt x="1171" y="679"/>
                  </a:lnTo>
                  <a:lnTo>
                    <a:pt x="1174" y="649"/>
                  </a:lnTo>
                  <a:lnTo>
                    <a:pt x="1175" y="619"/>
                  </a:lnTo>
                  <a:lnTo>
                    <a:pt x="1177" y="589"/>
                  </a:lnTo>
                  <a:lnTo>
                    <a:pt x="1177" y="589"/>
                  </a:lnTo>
                  <a:lnTo>
                    <a:pt x="1175" y="559"/>
                  </a:lnTo>
                  <a:lnTo>
                    <a:pt x="1174" y="529"/>
                  </a:lnTo>
                  <a:lnTo>
                    <a:pt x="1171" y="499"/>
                  </a:lnTo>
                  <a:lnTo>
                    <a:pt x="1164" y="469"/>
                  </a:lnTo>
                  <a:lnTo>
                    <a:pt x="1158" y="441"/>
                  </a:lnTo>
                  <a:lnTo>
                    <a:pt x="1150" y="414"/>
                  </a:lnTo>
                  <a:lnTo>
                    <a:pt x="1141" y="386"/>
                  </a:lnTo>
                  <a:lnTo>
                    <a:pt x="1130" y="359"/>
                  </a:lnTo>
                  <a:lnTo>
                    <a:pt x="1119" y="334"/>
                  </a:lnTo>
                  <a:lnTo>
                    <a:pt x="1106" y="309"/>
                  </a:lnTo>
                  <a:lnTo>
                    <a:pt x="1092" y="284"/>
                  </a:lnTo>
                  <a:lnTo>
                    <a:pt x="1076" y="260"/>
                  </a:lnTo>
                  <a:lnTo>
                    <a:pt x="1061" y="236"/>
                  </a:lnTo>
                  <a:lnTo>
                    <a:pt x="1042" y="214"/>
                  </a:lnTo>
                  <a:lnTo>
                    <a:pt x="1024" y="192"/>
                  </a:lnTo>
                  <a:lnTo>
                    <a:pt x="1004" y="172"/>
                  </a:lnTo>
                  <a:lnTo>
                    <a:pt x="983" y="153"/>
                  </a:lnTo>
                  <a:lnTo>
                    <a:pt x="963" y="134"/>
                  </a:lnTo>
                  <a:lnTo>
                    <a:pt x="941" y="117"/>
                  </a:lnTo>
                  <a:lnTo>
                    <a:pt x="917" y="101"/>
                  </a:lnTo>
                  <a:lnTo>
                    <a:pt x="894" y="85"/>
                  </a:lnTo>
                  <a:lnTo>
                    <a:pt x="869" y="71"/>
                  </a:lnTo>
                  <a:lnTo>
                    <a:pt x="843" y="58"/>
                  </a:lnTo>
                  <a:lnTo>
                    <a:pt x="818" y="46"/>
                  </a:lnTo>
                  <a:lnTo>
                    <a:pt x="792" y="36"/>
                  </a:lnTo>
                  <a:lnTo>
                    <a:pt x="763" y="27"/>
                  </a:lnTo>
                  <a:lnTo>
                    <a:pt x="735" y="19"/>
                  </a:lnTo>
                  <a:lnTo>
                    <a:pt x="707" y="11"/>
                  </a:lnTo>
                  <a:lnTo>
                    <a:pt x="678" y="6"/>
                  </a:lnTo>
                  <a:lnTo>
                    <a:pt x="648" y="3"/>
                  </a:lnTo>
                  <a:lnTo>
                    <a:pt x="618" y="0"/>
                  </a:lnTo>
                  <a:lnTo>
                    <a:pt x="589" y="0"/>
                  </a:lnTo>
                  <a:lnTo>
                    <a:pt x="5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6070520" y="3064065"/>
              <a:ext cx="98193" cy="115868"/>
            </a:xfrm>
            <a:custGeom>
              <a:avLst/>
              <a:gdLst>
                <a:gd name="T0" fmla="*/ 94 w 100"/>
                <a:gd name="T1" fmla="*/ 38 h 118"/>
                <a:gd name="T2" fmla="*/ 94 w 100"/>
                <a:gd name="T3" fmla="*/ 38 h 118"/>
                <a:gd name="T4" fmla="*/ 93 w 100"/>
                <a:gd name="T5" fmla="*/ 52 h 118"/>
                <a:gd name="T6" fmla="*/ 91 w 100"/>
                <a:gd name="T7" fmla="*/ 56 h 118"/>
                <a:gd name="T8" fmla="*/ 88 w 100"/>
                <a:gd name="T9" fmla="*/ 61 h 118"/>
                <a:gd name="T10" fmla="*/ 85 w 100"/>
                <a:gd name="T11" fmla="*/ 66 h 118"/>
                <a:gd name="T12" fmla="*/ 80 w 100"/>
                <a:gd name="T13" fmla="*/ 69 h 118"/>
                <a:gd name="T14" fmla="*/ 75 w 100"/>
                <a:gd name="T15" fmla="*/ 72 h 118"/>
                <a:gd name="T16" fmla="*/ 69 w 100"/>
                <a:gd name="T17" fmla="*/ 75 h 118"/>
                <a:gd name="T18" fmla="*/ 100 w 100"/>
                <a:gd name="T19" fmla="*/ 118 h 118"/>
                <a:gd name="T20" fmla="*/ 75 w 100"/>
                <a:gd name="T21" fmla="*/ 118 h 118"/>
                <a:gd name="T22" fmla="*/ 47 w 100"/>
                <a:gd name="T23" fmla="*/ 78 h 118"/>
                <a:gd name="T24" fmla="*/ 20 w 100"/>
                <a:gd name="T25" fmla="*/ 78 h 118"/>
                <a:gd name="T26" fmla="*/ 20 w 100"/>
                <a:gd name="T27" fmla="*/ 118 h 118"/>
                <a:gd name="T28" fmla="*/ 0 w 100"/>
                <a:gd name="T29" fmla="*/ 118 h 118"/>
                <a:gd name="T30" fmla="*/ 0 w 100"/>
                <a:gd name="T31" fmla="*/ 0 h 118"/>
                <a:gd name="T32" fmla="*/ 44 w 100"/>
                <a:gd name="T33" fmla="*/ 0 h 118"/>
                <a:gd name="T34" fmla="*/ 44 w 100"/>
                <a:gd name="T35" fmla="*/ 0 h 118"/>
                <a:gd name="T36" fmla="*/ 56 w 100"/>
                <a:gd name="T37" fmla="*/ 0 h 118"/>
                <a:gd name="T38" fmla="*/ 67 w 100"/>
                <a:gd name="T39" fmla="*/ 1 h 118"/>
                <a:gd name="T40" fmla="*/ 77 w 100"/>
                <a:gd name="T41" fmla="*/ 4 h 118"/>
                <a:gd name="T42" fmla="*/ 83 w 100"/>
                <a:gd name="T43" fmla="*/ 8 h 118"/>
                <a:gd name="T44" fmla="*/ 83 w 100"/>
                <a:gd name="T45" fmla="*/ 8 h 118"/>
                <a:gd name="T46" fmla="*/ 88 w 100"/>
                <a:gd name="T47" fmla="*/ 14 h 118"/>
                <a:gd name="T48" fmla="*/ 91 w 100"/>
                <a:gd name="T49" fmla="*/ 20 h 118"/>
                <a:gd name="T50" fmla="*/ 94 w 100"/>
                <a:gd name="T51" fmla="*/ 28 h 118"/>
                <a:gd name="T52" fmla="*/ 94 w 100"/>
                <a:gd name="T53" fmla="*/ 38 h 118"/>
                <a:gd name="T54" fmla="*/ 94 w 100"/>
                <a:gd name="T55" fmla="*/ 38 h 118"/>
                <a:gd name="T56" fmla="*/ 67 w 100"/>
                <a:gd name="T57" fmla="*/ 55 h 118"/>
                <a:gd name="T58" fmla="*/ 67 w 100"/>
                <a:gd name="T59" fmla="*/ 55 h 118"/>
                <a:gd name="T60" fmla="*/ 71 w 100"/>
                <a:gd name="T61" fmla="*/ 52 h 118"/>
                <a:gd name="T62" fmla="*/ 72 w 100"/>
                <a:gd name="T63" fmla="*/ 47 h 118"/>
                <a:gd name="T64" fmla="*/ 74 w 100"/>
                <a:gd name="T65" fmla="*/ 38 h 118"/>
                <a:gd name="T66" fmla="*/ 74 w 100"/>
                <a:gd name="T67" fmla="*/ 38 h 118"/>
                <a:gd name="T68" fmla="*/ 72 w 100"/>
                <a:gd name="T69" fmla="*/ 28 h 118"/>
                <a:gd name="T70" fmla="*/ 71 w 100"/>
                <a:gd name="T71" fmla="*/ 25 h 118"/>
                <a:gd name="T72" fmla="*/ 67 w 100"/>
                <a:gd name="T73" fmla="*/ 22 h 118"/>
                <a:gd name="T74" fmla="*/ 67 w 100"/>
                <a:gd name="T75" fmla="*/ 22 h 118"/>
                <a:gd name="T76" fmla="*/ 60 w 100"/>
                <a:gd name="T77" fmla="*/ 19 h 118"/>
                <a:gd name="T78" fmla="*/ 45 w 100"/>
                <a:gd name="T79" fmla="*/ 17 h 118"/>
                <a:gd name="T80" fmla="*/ 20 w 100"/>
                <a:gd name="T81" fmla="*/ 17 h 118"/>
                <a:gd name="T82" fmla="*/ 20 w 100"/>
                <a:gd name="T83" fmla="*/ 60 h 118"/>
                <a:gd name="T84" fmla="*/ 45 w 100"/>
                <a:gd name="T85" fmla="*/ 60 h 118"/>
                <a:gd name="T86" fmla="*/ 45 w 100"/>
                <a:gd name="T87" fmla="*/ 60 h 118"/>
                <a:gd name="T88" fmla="*/ 60 w 100"/>
                <a:gd name="T89" fmla="*/ 58 h 118"/>
                <a:gd name="T90" fmla="*/ 64 w 100"/>
                <a:gd name="T91" fmla="*/ 56 h 118"/>
                <a:gd name="T92" fmla="*/ 67 w 100"/>
                <a:gd name="T93" fmla="*/ 55 h 118"/>
                <a:gd name="T94" fmla="*/ 67 w 100"/>
                <a:gd name="T95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8">
                  <a:moveTo>
                    <a:pt x="94" y="38"/>
                  </a:moveTo>
                  <a:lnTo>
                    <a:pt x="94" y="38"/>
                  </a:lnTo>
                  <a:lnTo>
                    <a:pt x="93" y="52"/>
                  </a:lnTo>
                  <a:lnTo>
                    <a:pt x="91" y="56"/>
                  </a:lnTo>
                  <a:lnTo>
                    <a:pt x="88" y="61"/>
                  </a:lnTo>
                  <a:lnTo>
                    <a:pt x="85" y="66"/>
                  </a:lnTo>
                  <a:lnTo>
                    <a:pt x="80" y="69"/>
                  </a:lnTo>
                  <a:lnTo>
                    <a:pt x="75" y="72"/>
                  </a:lnTo>
                  <a:lnTo>
                    <a:pt x="69" y="75"/>
                  </a:lnTo>
                  <a:lnTo>
                    <a:pt x="100" y="118"/>
                  </a:lnTo>
                  <a:lnTo>
                    <a:pt x="75" y="118"/>
                  </a:lnTo>
                  <a:lnTo>
                    <a:pt x="47" y="78"/>
                  </a:lnTo>
                  <a:lnTo>
                    <a:pt x="20" y="78"/>
                  </a:lnTo>
                  <a:lnTo>
                    <a:pt x="20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1"/>
                  </a:lnTo>
                  <a:lnTo>
                    <a:pt x="77" y="4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8" y="14"/>
                  </a:lnTo>
                  <a:lnTo>
                    <a:pt x="91" y="20"/>
                  </a:lnTo>
                  <a:lnTo>
                    <a:pt x="94" y="28"/>
                  </a:lnTo>
                  <a:lnTo>
                    <a:pt x="94" y="38"/>
                  </a:lnTo>
                  <a:lnTo>
                    <a:pt x="94" y="38"/>
                  </a:lnTo>
                  <a:close/>
                  <a:moveTo>
                    <a:pt x="67" y="55"/>
                  </a:moveTo>
                  <a:lnTo>
                    <a:pt x="67" y="55"/>
                  </a:lnTo>
                  <a:lnTo>
                    <a:pt x="71" y="52"/>
                  </a:lnTo>
                  <a:lnTo>
                    <a:pt x="72" y="4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2" y="28"/>
                  </a:lnTo>
                  <a:lnTo>
                    <a:pt x="71" y="25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0" y="19"/>
                  </a:lnTo>
                  <a:lnTo>
                    <a:pt x="45" y="17"/>
                  </a:lnTo>
                  <a:lnTo>
                    <a:pt x="20" y="17"/>
                  </a:lnTo>
                  <a:lnTo>
                    <a:pt x="20" y="60"/>
                  </a:lnTo>
                  <a:lnTo>
                    <a:pt x="45" y="60"/>
                  </a:lnTo>
                  <a:lnTo>
                    <a:pt x="45" y="60"/>
                  </a:lnTo>
                  <a:lnTo>
                    <a:pt x="60" y="58"/>
                  </a:lnTo>
                  <a:lnTo>
                    <a:pt x="64" y="56"/>
                  </a:lnTo>
                  <a:lnTo>
                    <a:pt x="67" y="55"/>
                  </a:lnTo>
                  <a:lnTo>
                    <a:pt x="67" y="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6187370" y="3064065"/>
              <a:ext cx="107031" cy="115868"/>
            </a:xfrm>
            <a:custGeom>
              <a:avLst/>
              <a:gdLst>
                <a:gd name="T0" fmla="*/ 81 w 109"/>
                <a:gd name="T1" fmla="*/ 0 h 118"/>
                <a:gd name="T2" fmla="*/ 106 w 109"/>
                <a:gd name="T3" fmla="*/ 0 h 118"/>
                <a:gd name="T4" fmla="*/ 68 w 109"/>
                <a:gd name="T5" fmla="*/ 56 h 118"/>
                <a:gd name="T6" fmla="*/ 109 w 109"/>
                <a:gd name="T7" fmla="*/ 118 h 118"/>
                <a:gd name="T8" fmla="*/ 84 w 109"/>
                <a:gd name="T9" fmla="*/ 118 h 118"/>
                <a:gd name="T10" fmla="*/ 54 w 109"/>
                <a:gd name="T11" fmla="*/ 74 h 118"/>
                <a:gd name="T12" fmla="*/ 54 w 109"/>
                <a:gd name="T13" fmla="*/ 74 h 118"/>
                <a:gd name="T14" fmla="*/ 24 w 109"/>
                <a:gd name="T15" fmla="*/ 118 h 118"/>
                <a:gd name="T16" fmla="*/ 0 w 109"/>
                <a:gd name="T17" fmla="*/ 118 h 118"/>
                <a:gd name="T18" fmla="*/ 40 w 109"/>
                <a:gd name="T19" fmla="*/ 56 h 118"/>
                <a:gd name="T20" fmla="*/ 2 w 109"/>
                <a:gd name="T21" fmla="*/ 0 h 118"/>
                <a:gd name="T22" fmla="*/ 27 w 109"/>
                <a:gd name="T23" fmla="*/ 0 h 118"/>
                <a:gd name="T24" fmla="*/ 54 w 109"/>
                <a:gd name="T25" fmla="*/ 39 h 118"/>
                <a:gd name="T26" fmla="*/ 54 w 109"/>
                <a:gd name="T27" fmla="*/ 39 h 118"/>
                <a:gd name="T28" fmla="*/ 81 w 109"/>
                <a:gd name="T2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8">
                  <a:moveTo>
                    <a:pt x="81" y="0"/>
                  </a:moveTo>
                  <a:lnTo>
                    <a:pt x="106" y="0"/>
                  </a:lnTo>
                  <a:lnTo>
                    <a:pt x="68" y="56"/>
                  </a:lnTo>
                  <a:lnTo>
                    <a:pt x="109" y="118"/>
                  </a:lnTo>
                  <a:lnTo>
                    <a:pt x="84" y="11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24" y="118"/>
                  </a:lnTo>
                  <a:lnTo>
                    <a:pt x="0" y="118"/>
                  </a:lnTo>
                  <a:lnTo>
                    <a:pt x="40" y="56"/>
                  </a:lnTo>
                  <a:lnTo>
                    <a:pt x="2" y="0"/>
                  </a:lnTo>
                  <a:lnTo>
                    <a:pt x="27" y="0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5801470" y="3253579"/>
              <a:ext cx="741361" cy="53025"/>
            </a:xfrm>
            <a:custGeom>
              <a:avLst/>
              <a:gdLst>
                <a:gd name="T0" fmla="*/ 703 w 755"/>
                <a:gd name="T1" fmla="*/ 0 h 54"/>
                <a:gd name="T2" fmla="*/ 659 w 755"/>
                <a:gd name="T3" fmla="*/ 0 h 54"/>
                <a:gd name="T4" fmla="*/ 96 w 755"/>
                <a:gd name="T5" fmla="*/ 0 h 54"/>
                <a:gd name="T6" fmla="*/ 52 w 755"/>
                <a:gd name="T7" fmla="*/ 0 h 54"/>
                <a:gd name="T8" fmla="*/ 0 w 755"/>
                <a:gd name="T9" fmla="*/ 54 h 54"/>
                <a:gd name="T10" fmla="*/ 755 w 755"/>
                <a:gd name="T11" fmla="*/ 54 h 54"/>
                <a:gd name="T12" fmla="*/ 703 w 75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5" h="54">
                  <a:moveTo>
                    <a:pt x="703" y="0"/>
                  </a:moveTo>
                  <a:lnTo>
                    <a:pt x="659" y="0"/>
                  </a:lnTo>
                  <a:lnTo>
                    <a:pt x="96" y="0"/>
                  </a:lnTo>
                  <a:lnTo>
                    <a:pt x="52" y="0"/>
                  </a:lnTo>
                  <a:lnTo>
                    <a:pt x="0" y="54"/>
                  </a:lnTo>
                  <a:lnTo>
                    <a:pt x="755" y="5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5801470" y="3306603"/>
              <a:ext cx="741361" cy="51061"/>
            </a:xfrm>
            <a:custGeom>
              <a:avLst/>
              <a:gdLst>
                <a:gd name="T0" fmla="*/ 0 w 755"/>
                <a:gd name="T1" fmla="*/ 0 h 52"/>
                <a:gd name="T2" fmla="*/ 52 w 755"/>
                <a:gd name="T3" fmla="*/ 52 h 52"/>
                <a:gd name="T4" fmla="*/ 96 w 755"/>
                <a:gd name="T5" fmla="*/ 52 h 52"/>
                <a:gd name="T6" fmla="*/ 659 w 755"/>
                <a:gd name="T7" fmla="*/ 52 h 52"/>
                <a:gd name="T8" fmla="*/ 703 w 755"/>
                <a:gd name="T9" fmla="*/ 52 h 52"/>
                <a:gd name="T10" fmla="*/ 755 w 755"/>
                <a:gd name="T11" fmla="*/ 0 h 52"/>
                <a:gd name="T12" fmla="*/ 0 w 755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5" h="52">
                  <a:moveTo>
                    <a:pt x="0" y="0"/>
                  </a:moveTo>
                  <a:lnTo>
                    <a:pt x="52" y="52"/>
                  </a:lnTo>
                  <a:lnTo>
                    <a:pt x="96" y="52"/>
                  </a:lnTo>
                  <a:lnTo>
                    <a:pt x="659" y="52"/>
                  </a:lnTo>
                  <a:lnTo>
                    <a:pt x="703" y="52"/>
                  </a:lnTo>
                  <a:lnTo>
                    <a:pt x="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688212"/>
            <a:ext cx="9163050" cy="61697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752601"/>
            <a:ext cx="8242146" cy="165882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Challenge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7036" y="1981200"/>
            <a:ext cx="868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Run high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speed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train on old railroad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2554069"/>
            <a:ext cx="838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2"/>
                </a:solidFill>
                <a:latin typeface="+mj-lt"/>
              </a:rPr>
              <a:t>Outcome is nothing but Disaster!</a:t>
            </a:r>
          </a:p>
        </p:txBody>
      </p:sp>
      <p:pic>
        <p:nvPicPr>
          <p:cNvPr id="1035" name="Picture 11" hidden="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736" y1="29801" x2="35736" y2="29801"/>
                        <a14:foregroundMark x1="40841" y1="6623" x2="40841" y2="6623"/>
                        <a14:foregroundMark x1="12012" y1="60265" x2="12012" y2="60265"/>
                        <a14:foregroundMark x1="6006" y1="76821" x2="6006" y2="76821"/>
                        <a14:foregroundMark x1="9910" y1="78808" x2="9910" y2="78808"/>
                        <a14:foregroundMark x1="3303" y1="84106" x2="3303" y2="84106"/>
                        <a14:foregroundMark x1="13814" y1="98675" x2="13814" y2="98675"/>
                        <a14:foregroundMark x1="93093" y1="44371" x2="93093" y2="44371"/>
                        <a14:foregroundMark x1="97297" y1="41722" x2="97297" y2="41722"/>
                        <a14:backgroundMark x1="6006" y1="21192" x2="6006" y2="21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31" y="1232690"/>
            <a:ext cx="2508538" cy="13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hidden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01" y="3849031"/>
            <a:ext cx="8477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32690"/>
            <a:ext cx="2508539" cy="13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Legacy environment looks like this?</a:t>
            </a:r>
            <a:endParaRPr lang="en-US" dirty="0" smtClean="0"/>
          </a:p>
        </p:txBody>
      </p:sp>
      <p:grpSp>
        <p:nvGrpSpPr>
          <p:cNvPr id="317" name="Group 316"/>
          <p:cNvGrpSpPr/>
          <p:nvPr/>
        </p:nvGrpSpPr>
        <p:grpSpPr>
          <a:xfrm>
            <a:off x="235737" y="5791200"/>
            <a:ext cx="8748725" cy="588867"/>
            <a:chOff x="235737" y="1447800"/>
            <a:chExt cx="8748725" cy="588867"/>
          </a:xfrm>
        </p:grpSpPr>
        <p:sp>
          <p:nvSpPr>
            <p:cNvPr id="78" name="TextBox 77"/>
            <p:cNvSpPr txBox="1"/>
            <p:nvPr/>
          </p:nvSpPr>
          <p:spPr>
            <a:xfrm>
              <a:off x="235737" y="1447800"/>
              <a:ext cx="1052525" cy="588867"/>
            </a:xfrm>
            <a:prstGeom prst="rect">
              <a:avLst/>
            </a:prstGeom>
            <a:noFill/>
          </p:spPr>
          <p:txBody>
            <a:bodyPr wrap="square" lIns="0" rIns="0" rtlCol="0" anchor="t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Source Systems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07337" y="1447800"/>
              <a:ext cx="1052525" cy="588867"/>
            </a:xfrm>
            <a:prstGeom prst="rect">
              <a:avLst/>
            </a:prstGeom>
            <a:noFill/>
          </p:spPr>
          <p:txBody>
            <a:bodyPr wrap="square" lIns="0" rIns="0" rtlCol="0" anchor="t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Known / Shadow Processes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55137" y="1447800"/>
              <a:ext cx="1052525" cy="588867"/>
            </a:xfrm>
            <a:prstGeom prst="rect">
              <a:avLst/>
            </a:prstGeom>
            <a:noFill/>
          </p:spPr>
          <p:txBody>
            <a:bodyPr wrap="square" lIns="0" rIns="0" rtlCol="0" anchor="t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Data Warehouse / Mart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02937" y="1447800"/>
              <a:ext cx="1052525" cy="588867"/>
            </a:xfrm>
            <a:prstGeom prst="rect">
              <a:avLst/>
            </a:prstGeom>
            <a:noFill/>
          </p:spPr>
          <p:txBody>
            <a:bodyPr wrap="square" lIns="0" rIns="0" rtlCol="0" anchor="t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Data Known / Shadow Processes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17387" y="1447800"/>
              <a:ext cx="1052525" cy="588867"/>
            </a:xfrm>
            <a:prstGeom prst="rect">
              <a:avLst/>
            </a:prstGeom>
            <a:noFill/>
          </p:spPr>
          <p:txBody>
            <a:bodyPr wrap="square" lIns="0" rIns="0" rtlCol="0" anchor="t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Derived Data Mart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48475" y="1447800"/>
              <a:ext cx="1052525" cy="588867"/>
            </a:xfrm>
            <a:prstGeom prst="rect">
              <a:avLst/>
            </a:prstGeom>
            <a:noFill/>
          </p:spPr>
          <p:txBody>
            <a:bodyPr wrap="square" lIns="0" rIns="0" rtlCol="0" anchor="t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Shadow Processes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931937" y="1447800"/>
              <a:ext cx="1052525" cy="588867"/>
            </a:xfrm>
            <a:prstGeom prst="rect">
              <a:avLst/>
            </a:prstGeom>
            <a:noFill/>
          </p:spPr>
          <p:txBody>
            <a:bodyPr wrap="square" lIns="0" rIns="0" rtlCol="0" anchor="t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Target </a:t>
              </a:r>
            </a:p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Systems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990600" y="1618134"/>
            <a:ext cx="7239000" cy="3795556"/>
            <a:chOff x="990600" y="2430724"/>
            <a:chExt cx="7239000" cy="3795556"/>
          </a:xfrm>
        </p:grpSpPr>
        <p:cxnSp>
          <p:nvCxnSpPr>
            <p:cNvPr id="9" name="Straight Connector 8"/>
            <p:cNvCxnSpPr>
              <a:stCxn id="10" idx="4"/>
              <a:endCxn id="90" idx="2"/>
            </p:cNvCxnSpPr>
            <p:nvPr/>
          </p:nvCxnSpPr>
          <p:spPr>
            <a:xfrm>
              <a:off x="990600" y="2499701"/>
              <a:ext cx="2133600" cy="3433681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2" idx="2"/>
              <a:endCxn id="10" idx="4"/>
            </p:cNvCxnSpPr>
            <p:nvPr/>
          </p:nvCxnSpPr>
          <p:spPr>
            <a:xfrm flipH="1" flipV="1">
              <a:off x="990600" y="2499701"/>
              <a:ext cx="2133600" cy="514326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" idx="4"/>
              <a:endCxn id="90" idx="2"/>
            </p:cNvCxnSpPr>
            <p:nvPr/>
          </p:nvCxnSpPr>
          <p:spPr>
            <a:xfrm>
              <a:off x="990600" y="2956901"/>
              <a:ext cx="2133600" cy="2976481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" idx="4"/>
              <a:endCxn id="30" idx="2"/>
            </p:cNvCxnSpPr>
            <p:nvPr/>
          </p:nvCxnSpPr>
          <p:spPr>
            <a:xfrm flipV="1">
              <a:off x="990600" y="2430724"/>
              <a:ext cx="2133600" cy="68977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" idx="4"/>
              <a:endCxn id="31" idx="2"/>
            </p:cNvCxnSpPr>
            <p:nvPr/>
          </p:nvCxnSpPr>
          <p:spPr>
            <a:xfrm flipV="1">
              <a:off x="990600" y="2722376"/>
              <a:ext cx="2133600" cy="23452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4" idx="4"/>
              <a:endCxn id="33" idx="2"/>
            </p:cNvCxnSpPr>
            <p:nvPr/>
          </p:nvCxnSpPr>
          <p:spPr>
            <a:xfrm flipV="1">
              <a:off x="990600" y="3303897"/>
              <a:ext cx="2133600" cy="11020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4" idx="4"/>
              <a:endCxn id="34" idx="2"/>
            </p:cNvCxnSpPr>
            <p:nvPr/>
          </p:nvCxnSpPr>
          <p:spPr>
            <a:xfrm>
              <a:off x="990600" y="3414101"/>
              <a:ext cx="2133600" cy="18269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" idx="4"/>
              <a:endCxn id="34" idx="2"/>
            </p:cNvCxnSpPr>
            <p:nvPr/>
          </p:nvCxnSpPr>
          <p:spPr>
            <a:xfrm flipV="1">
              <a:off x="990600" y="3596795"/>
              <a:ext cx="2133600" cy="27171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" idx="4"/>
              <a:endCxn id="36" idx="2"/>
            </p:cNvCxnSpPr>
            <p:nvPr/>
          </p:nvCxnSpPr>
          <p:spPr>
            <a:xfrm>
              <a:off x="990600" y="3868509"/>
              <a:ext cx="2133600" cy="31212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6" idx="4"/>
              <a:endCxn id="30" idx="2"/>
            </p:cNvCxnSpPr>
            <p:nvPr/>
          </p:nvCxnSpPr>
          <p:spPr>
            <a:xfrm flipV="1">
              <a:off x="990600" y="2430724"/>
              <a:ext cx="2133600" cy="1897777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6" idx="4"/>
              <a:endCxn id="33" idx="2"/>
            </p:cNvCxnSpPr>
            <p:nvPr/>
          </p:nvCxnSpPr>
          <p:spPr>
            <a:xfrm flipV="1">
              <a:off x="990600" y="3303897"/>
              <a:ext cx="2133600" cy="102460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" idx="4"/>
              <a:endCxn id="35" idx="2"/>
            </p:cNvCxnSpPr>
            <p:nvPr/>
          </p:nvCxnSpPr>
          <p:spPr>
            <a:xfrm flipV="1">
              <a:off x="990600" y="3888982"/>
              <a:ext cx="2133600" cy="43951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" idx="4"/>
              <a:endCxn id="88" idx="2"/>
            </p:cNvCxnSpPr>
            <p:nvPr/>
          </p:nvCxnSpPr>
          <p:spPr>
            <a:xfrm>
              <a:off x="990600" y="4328501"/>
              <a:ext cx="2133600" cy="102335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7" idx="4"/>
              <a:endCxn id="35" idx="2"/>
            </p:cNvCxnSpPr>
            <p:nvPr/>
          </p:nvCxnSpPr>
          <p:spPr>
            <a:xfrm flipV="1">
              <a:off x="990600" y="3888982"/>
              <a:ext cx="2133600" cy="89671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7" idx="4"/>
              <a:endCxn id="87" idx="2"/>
            </p:cNvCxnSpPr>
            <p:nvPr/>
          </p:nvCxnSpPr>
          <p:spPr>
            <a:xfrm>
              <a:off x="990600" y="4785701"/>
              <a:ext cx="2133600" cy="274508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8" idx="4"/>
              <a:endCxn id="32" idx="2"/>
            </p:cNvCxnSpPr>
            <p:nvPr/>
          </p:nvCxnSpPr>
          <p:spPr>
            <a:xfrm flipV="1">
              <a:off x="990600" y="3014027"/>
              <a:ext cx="2133600" cy="222887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8" idx="4"/>
              <a:endCxn id="87" idx="2"/>
            </p:cNvCxnSpPr>
            <p:nvPr/>
          </p:nvCxnSpPr>
          <p:spPr>
            <a:xfrm flipV="1">
              <a:off x="990600" y="5060209"/>
              <a:ext cx="2133600" cy="18269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" idx="4"/>
              <a:endCxn id="88" idx="2"/>
            </p:cNvCxnSpPr>
            <p:nvPr/>
          </p:nvCxnSpPr>
          <p:spPr>
            <a:xfrm>
              <a:off x="990600" y="5242901"/>
              <a:ext cx="2133600" cy="10895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9" idx="4"/>
              <a:endCxn id="88" idx="2"/>
            </p:cNvCxnSpPr>
            <p:nvPr/>
          </p:nvCxnSpPr>
          <p:spPr>
            <a:xfrm flipV="1">
              <a:off x="990600" y="5351860"/>
              <a:ext cx="2133600" cy="348241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9" idx="4"/>
              <a:endCxn id="89" idx="2"/>
            </p:cNvCxnSpPr>
            <p:nvPr/>
          </p:nvCxnSpPr>
          <p:spPr>
            <a:xfrm flipV="1">
              <a:off x="990600" y="5643512"/>
              <a:ext cx="2133600" cy="5658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20" idx="4"/>
              <a:endCxn id="89" idx="2"/>
            </p:cNvCxnSpPr>
            <p:nvPr/>
          </p:nvCxnSpPr>
          <p:spPr>
            <a:xfrm flipV="1">
              <a:off x="990600" y="5643512"/>
              <a:ext cx="2133600" cy="51378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0" idx="4"/>
              <a:endCxn id="90" idx="2"/>
            </p:cNvCxnSpPr>
            <p:nvPr/>
          </p:nvCxnSpPr>
          <p:spPr>
            <a:xfrm flipV="1">
              <a:off x="990600" y="5933382"/>
              <a:ext cx="2133600" cy="22391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20" idx="4"/>
              <a:endCxn id="91" idx="2"/>
            </p:cNvCxnSpPr>
            <p:nvPr/>
          </p:nvCxnSpPr>
          <p:spPr>
            <a:xfrm>
              <a:off x="990600" y="6157301"/>
              <a:ext cx="2133600" cy="6897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30" idx="4"/>
              <a:endCxn id="39" idx="1"/>
            </p:cNvCxnSpPr>
            <p:nvPr/>
          </p:nvCxnSpPr>
          <p:spPr>
            <a:xfrm>
              <a:off x="4038600" y="2430724"/>
              <a:ext cx="533400" cy="39913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32" idx="4"/>
              <a:endCxn id="41" idx="1"/>
            </p:cNvCxnSpPr>
            <p:nvPr/>
          </p:nvCxnSpPr>
          <p:spPr>
            <a:xfrm>
              <a:off x="4038600" y="3014027"/>
              <a:ext cx="533400" cy="37101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33" idx="4"/>
              <a:endCxn id="42" idx="1"/>
            </p:cNvCxnSpPr>
            <p:nvPr/>
          </p:nvCxnSpPr>
          <p:spPr>
            <a:xfrm>
              <a:off x="4038600" y="3303897"/>
              <a:ext cx="533400" cy="535548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35" idx="4"/>
              <a:endCxn id="42" idx="1"/>
            </p:cNvCxnSpPr>
            <p:nvPr/>
          </p:nvCxnSpPr>
          <p:spPr>
            <a:xfrm flipV="1">
              <a:off x="4038600" y="3839445"/>
              <a:ext cx="533400" cy="49537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36" idx="4"/>
              <a:endCxn id="43" idx="1"/>
            </p:cNvCxnSpPr>
            <p:nvPr/>
          </p:nvCxnSpPr>
          <p:spPr>
            <a:xfrm>
              <a:off x="4038600" y="4180633"/>
              <a:ext cx="533400" cy="11880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87" idx="4"/>
              <a:endCxn id="43" idx="1"/>
            </p:cNvCxnSpPr>
            <p:nvPr/>
          </p:nvCxnSpPr>
          <p:spPr>
            <a:xfrm flipV="1">
              <a:off x="4038600" y="4299437"/>
              <a:ext cx="533400" cy="76077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89" idx="4"/>
              <a:endCxn id="45" idx="1"/>
            </p:cNvCxnSpPr>
            <p:nvPr/>
          </p:nvCxnSpPr>
          <p:spPr>
            <a:xfrm flipV="1">
              <a:off x="4038600" y="5213837"/>
              <a:ext cx="533400" cy="42967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35" idx="4"/>
              <a:endCxn id="44" idx="1"/>
            </p:cNvCxnSpPr>
            <p:nvPr/>
          </p:nvCxnSpPr>
          <p:spPr>
            <a:xfrm>
              <a:off x="4038600" y="3888982"/>
              <a:ext cx="533400" cy="86765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39" idx="3"/>
              <a:endCxn id="95" idx="2"/>
            </p:cNvCxnSpPr>
            <p:nvPr/>
          </p:nvCxnSpPr>
          <p:spPr>
            <a:xfrm flipV="1">
              <a:off x="5486400" y="2431309"/>
              <a:ext cx="533400" cy="39328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39" idx="3"/>
              <a:endCxn id="97" idx="2"/>
            </p:cNvCxnSpPr>
            <p:nvPr/>
          </p:nvCxnSpPr>
          <p:spPr>
            <a:xfrm>
              <a:off x="5486400" y="2470637"/>
              <a:ext cx="533400" cy="502633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40" idx="3"/>
              <a:endCxn id="97" idx="2"/>
            </p:cNvCxnSpPr>
            <p:nvPr/>
          </p:nvCxnSpPr>
          <p:spPr>
            <a:xfrm>
              <a:off x="5486400" y="2927837"/>
              <a:ext cx="533400" cy="45433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40" idx="3"/>
              <a:endCxn id="99" idx="2"/>
            </p:cNvCxnSpPr>
            <p:nvPr/>
          </p:nvCxnSpPr>
          <p:spPr>
            <a:xfrm>
              <a:off x="5486400" y="2927837"/>
              <a:ext cx="533400" cy="58739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41" idx="3"/>
              <a:endCxn id="99" idx="2"/>
            </p:cNvCxnSpPr>
            <p:nvPr/>
          </p:nvCxnSpPr>
          <p:spPr>
            <a:xfrm>
              <a:off x="5486400" y="3385037"/>
              <a:ext cx="533400" cy="13019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41" idx="3"/>
              <a:endCxn id="95" idx="2"/>
            </p:cNvCxnSpPr>
            <p:nvPr/>
          </p:nvCxnSpPr>
          <p:spPr>
            <a:xfrm flipV="1">
              <a:off x="5486400" y="2431309"/>
              <a:ext cx="533400" cy="953728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99" idx="2"/>
              <a:endCxn id="45" idx="3"/>
            </p:cNvCxnSpPr>
            <p:nvPr/>
          </p:nvCxnSpPr>
          <p:spPr>
            <a:xfrm flipH="1">
              <a:off x="5486400" y="3515231"/>
              <a:ext cx="533400" cy="1698606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102" idx="2"/>
              <a:endCxn id="42" idx="3"/>
            </p:cNvCxnSpPr>
            <p:nvPr/>
          </p:nvCxnSpPr>
          <p:spPr>
            <a:xfrm flipH="1" flipV="1">
              <a:off x="5486400" y="3839445"/>
              <a:ext cx="533400" cy="217747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104" idx="2"/>
              <a:endCxn id="42" idx="3"/>
            </p:cNvCxnSpPr>
            <p:nvPr/>
          </p:nvCxnSpPr>
          <p:spPr>
            <a:xfrm flipH="1" flipV="1">
              <a:off x="5486400" y="3839445"/>
              <a:ext cx="533400" cy="759708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102" idx="2"/>
              <a:endCxn id="43" idx="3"/>
            </p:cNvCxnSpPr>
            <p:nvPr/>
          </p:nvCxnSpPr>
          <p:spPr>
            <a:xfrm flipH="1">
              <a:off x="5486400" y="4057192"/>
              <a:ext cx="533400" cy="24224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107" idx="2"/>
            </p:cNvCxnSpPr>
            <p:nvPr/>
          </p:nvCxnSpPr>
          <p:spPr>
            <a:xfrm flipH="1" flipV="1">
              <a:off x="5486400" y="4785701"/>
              <a:ext cx="533400" cy="355413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110" idx="2"/>
              <a:endCxn id="47" idx="3"/>
            </p:cNvCxnSpPr>
            <p:nvPr/>
          </p:nvCxnSpPr>
          <p:spPr>
            <a:xfrm flipH="1" flipV="1">
              <a:off x="5486400" y="6128237"/>
              <a:ext cx="533400" cy="96796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109" idx="2"/>
              <a:endCxn id="47" idx="3"/>
            </p:cNvCxnSpPr>
            <p:nvPr/>
          </p:nvCxnSpPr>
          <p:spPr>
            <a:xfrm flipH="1">
              <a:off x="5486400" y="5683075"/>
              <a:ext cx="533400" cy="44516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109" idx="2"/>
              <a:endCxn id="46" idx="3"/>
            </p:cNvCxnSpPr>
            <p:nvPr/>
          </p:nvCxnSpPr>
          <p:spPr>
            <a:xfrm flipH="1" flipV="1">
              <a:off x="5486400" y="5671037"/>
              <a:ext cx="533400" cy="12038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104" idx="2"/>
              <a:endCxn id="46" idx="3"/>
            </p:cNvCxnSpPr>
            <p:nvPr/>
          </p:nvCxnSpPr>
          <p:spPr>
            <a:xfrm flipH="1">
              <a:off x="5486400" y="4599153"/>
              <a:ext cx="533400" cy="107188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110" idx="2"/>
              <a:endCxn id="45" idx="3"/>
            </p:cNvCxnSpPr>
            <p:nvPr/>
          </p:nvCxnSpPr>
          <p:spPr>
            <a:xfrm flipH="1" flipV="1">
              <a:off x="5486400" y="5213837"/>
              <a:ext cx="533400" cy="1011196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107" idx="2"/>
              <a:endCxn id="45" idx="3"/>
            </p:cNvCxnSpPr>
            <p:nvPr/>
          </p:nvCxnSpPr>
          <p:spPr>
            <a:xfrm flipH="1">
              <a:off x="5486400" y="5141114"/>
              <a:ext cx="533400" cy="72723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102" idx="2"/>
              <a:endCxn id="44" idx="3"/>
            </p:cNvCxnSpPr>
            <p:nvPr/>
          </p:nvCxnSpPr>
          <p:spPr>
            <a:xfrm flipH="1">
              <a:off x="5486400" y="4057192"/>
              <a:ext cx="533400" cy="69944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95" idx="4"/>
              <a:endCxn id="57" idx="2"/>
            </p:cNvCxnSpPr>
            <p:nvPr/>
          </p:nvCxnSpPr>
          <p:spPr>
            <a:xfrm>
              <a:off x="6667501" y="2431309"/>
              <a:ext cx="1562099" cy="6839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97" idx="4"/>
              <a:endCxn id="57" idx="2"/>
            </p:cNvCxnSpPr>
            <p:nvPr/>
          </p:nvCxnSpPr>
          <p:spPr>
            <a:xfrm flipV="1">
              <a:off x="6667501" y="2499701"/>
              <a:ext cx="1562099" cy="47356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97" idx="4"/>
              <a:endCxn id="59" idx="2"/>
            </p:cNvCxnSpPr>
            <p:nvPr/>
          </p:nvCxnSpPr>
          <p:spPr>
            <a:xfrm>
              <a:off x="6667501" y="2973270"/>
              <a:ext cx="1562099" cy="745631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99" idx="4"/>
              <a:endCxn id="59" idx="2"/>
            </p:cNvCxnSpPr>
            <p:nvPr/>
          </p:nvCxnSpPr>
          <p:spPr>
            <a:xfrm>
              <a:off x="6667501" y="3515231"/>
              <a:ext cx="1562099" cy="20367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102" idx="4"/>
              <a:endCxn id="59" idx="2"/>
            </p:cNvCxnSpPr>
            <p:nvPr/>
          </p:nvCxnSpPr>
          <p:spPr>
            <a:xfrm flipV="1">
              <a:off x="6667501" y="3718901"/>
              <a:ext cx="1562099" cy="338291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102" idx="4"/>
              <a:endCxn id="62" idx="2"/>
            </p:cNvCxnSpPr>
            <p:nvPr/>
          </p:nvCxnSpPr>
          <p:spPr>
            <a:xfrm>
              <a:off x="6667501" y="4057192"/>
              <a:ext cx="1562099" cy="880909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104" idx="4"/>
              <a:endCxn id="62" idx="2"/>
            </p:cNvCxnSpPr>
            <p:nvPr/>
          </p:nvCxnSpPr>
          <p:spPr>
            <a:xfrm>
              <a:off x="6667501" y="4599153"/>
              <a:ext cx="1562099" cy="338948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107" idx="4"/>
              <a:endCxn id="62" idx="2"/>
            </p:cNvCxnSpPr>
            <p:nvPr/>
          </p:nvCxnSpPr>
          <p:spPr>
            <a:xfrm flipV="1">
              <a:off x="6667501" y="4938101"/>
              <a:ext cx="1562099" cy="203013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109" idx="4"/>
              <a:endCxn id="65" idx="2"/>
            </p:cNvCxnSpPr>
            <p:nvPr/>
          </p:nvCxnSpPr>
          <p:spPr>
            <a:xfrm>
              <a:off x="6667501" y="5683075"/>
              <a:ext cx="1562099" cy="474226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110" idx="4"/>
              <a:endCxn id="65" idx="2"/>
            </p:cNvCxnSpPr>
            <p:nvPr/>
          </p:nvCxnSpPr>
          <p:spPr>
            <a:xfrm flipV="1">
              <a:off x="6667501" y="6157301"/>
              <a:ext cx="1562099" cy="6773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990600" y="2722376"/>
              <a:ext cx="2133600" cy="69172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Rounded Rectangle 186"/>
          <p:cNvSpPr/>
          <p:nvPr/>
        </p:nvSpPr>
        <p:spPr>
          <a:xfrm>
            <a:off x="4459474" y="1321010"/>
            <a:ext cx="1139453" cy="4343399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>
            <a:off x="1560305" y="1321010"/>
            <a:ext cx="1139453" cy="4343399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4572000" y="1496611"/>
            <a:ext cx="914400" cy="3980472"/>
            <a:chOff x="4572000" y="2309201"/>
            <a:chExt cx="914400" cy="3980472"/>
          </a:xfrm>
          <a:solidFill>
            <a:schemeClr val="bg1"/>
          </a:solidFill>
          <a:effectLst/>
        </p:grpSpPr>
        <p:sp>
          <p:nvSpPr>
            <p:cNvPr id="39" name="Rounded Rectangle 38"/>
            <p:cNvSpPr/>
            <p:nvPr/>
          </p:nvSpPr>
          <p:spPr>
            <a:xfrm>
              <a:off x="4572000" y="23092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572000" y="27664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72000" y="32236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572000" y="3678009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572000" y="41380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572000" y="45952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572000" y="50524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572000" y="55096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572000" y="59668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76400" y="1496611"/>
            <a:ext cx="914400" cy="3980472"/>
            <a:chOff x="1676400" y="2309201"/>
            <a:chExt cx="914400" cy="3980472"/>
          </a:xfrm>
          <a:solidFill>
            <a:schemeClr val="bg1"/>
          </a:solidFill>
          <a:effectLst/>
        </p:grpSpPr>
        <p:sp>
          <p:nvSpPr>
            <p:cNvPr id="21" name="Rounded Rectangle 20"/>
            <p:cNvSpPr/>
            <p:nvPr/>
          </p:nvSpPr>
          <p:spPr>
            <a:xfrm>
              <a:off x="1676400" y="23092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676400" y="27664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76400" y="32236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676400" y="3678009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676400" y="41380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76400" y="45952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676400" y="50524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676400" y="55096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676400" y="5966801"/>
              <a:ext cx="914400" cy="322872"/>
            </a:xfrm>
            <a:prstGeom prst="round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</p:grpSp>
      <p:sp>
        <p:nvSpPr>
          <p:cNvPr id="188" name="Rounded Rectangle 187"/>
          <p:cNvSpPr/>
          <p:nvPr/>
        </p:nvSpPr>
        <p:spPr>
          <a:xfrm>
            <a:off x="7028267" y="1321010"/>
            <a:ext cx="884620" cy="4343399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229600" y="1496611"/>
            <a:ext cx="457200" cy="4038600"/>
            <a:chOff x="8229600" y="2309201"/>
            <a:chExt cx="457200" cy="4038600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57" name="Flowchart: Magnetic Disk 56"/>
            <p:cNvSpPr/>
            <p:nvPr/>
          </p:nvSpPr>
          <p:spPr>
            <a:xfrm>
              <a:off x="8229600" y="23092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1</a:t>
              </a:r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8229600" y="35284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4</a:t>
              </a:r>
            </a:p>
          </p:txBody>
        </p:sp>
        <p:sp>
          <p:nvSpPr>
            <p:cNvPr id="62" name="Flowchart: Magnetic Disk 61"/>
            <p:cNvSpPr/>
            <p:nvPr/>
          </p:nvSpPr>
          <p:spPr>
            <a:xfrm>
              <a:off x="8229600" y="47476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6</a:t>
              </a:r>
            </a:p>
          </p:txBody>
        </p:sp>
        <p:sp>
          <p:nvSpPr>
            <p:cNvPr id="65" name="Flowchart: Magnetic Disk 64"/>
            <p:cNvSpPr/>
            <p:nvPr/>
          </p:nvSpPr>
          <p:spPr>
            <a:xfrm>
              <a:off x="8229600" y="59668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3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019800" y="1497197"/>
            <a:ext cx="647701" cy="4036767"/>
            <a:chOff x="6038848" y="2309787"/>
            <a:chExt cx="647701" cy="4036767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95" name="Flowchart: Magnetic Disk 94"/>
            <p:cNvSpPr/>
            <p:nvPr/>
          </p:nvSpPr>
          <p:spPr>
            <a:xfrm>
              <a:off x="6038848" y="2309787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Flowchart: Magnetic Disk 96"/>
            <p:cNvSpPr/>
            <p:nvPr/>
          </p:nvSpPr>
          <p:spPr>
            <a:xfrm>
              <a:off x="6038848" y="2851748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lowchart: Magnetic Disk 98"/>
            <p:cNvSpPr/>
            <p:nvPr/>
          </p:nvSpPr>
          <p:spPr>
            <a:xfrm>
              <a:off x="6038848" y="3393709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Flowchart: Magnetic Disk 101"/>
            <p:cNvSpPr/>
            <p:nvPr/>
          </p:nvSpPr>
          <p:spPr>
            <a:xfrm>
              <a:off x="6038848" y="3935670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4" name="Flowchart: Magnetic Disk 103"/>
            <p:cNvSpPr/>
            <p:nvPr/>
          </p:nvSpPr>
          <p:spPr>
            <a:xfrm>
              <a:off x="6038848" y="4477631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Flowchart: Magnetic Disk 106"/>
            <p:cNvSpPr/>
            <p:nvPr/>
          </p:nvSpPr>
          <p:spPr>
            <a:xfrm>
              <a:off x="6038848" y="5019592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Flowchart: Magnetic Disk 108"/>
            <p:cNvSpPr/>
            <p:nvPr/>
          </p:nvSpPr>
          <p:spPr>
            <a:xfrm>
              <a:off x="6038848" y="5561553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Flowchart: Magnetic Disk 109"/>
            <p:cNvSpPr/>
            <p:nvPr/>
          </p:nvSpPr>
          <p:spPr>
            <a:xfrm>
              <a:off x="6038848" y="6103511"/>
              <a:ext cx="647701" cy="243043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3400" y="1496611"/>
            <a:ext cx="457200" cy="4038600"/>
            <a:chOff x="533400" y="2309201"/>
            <a:chExt cx="457200" cy="4038600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0" name="Flowchart: Magnetic Disk 9"/>
            <p:cNvSpPr/>
            <p:nvPr/>
          </p:nvSpPr>
          <p:spPr>
            <a:xfrm>
              <a:off x="533400" y="23092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1</a:t>
              </a: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533400" y="27664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2</a:t>
              </a: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533400" y="32236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3</a:t>
              </a: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533400" y="3678009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4</a:t>
              </a: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533400" y="41380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5</a:t>
              </a:r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533400" y="45952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6</a:t>
              </a:r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533400" y="50524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7</a:t>
              </a: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533400" y="55096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…</a:t>
              </a:r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533400" y="5966801"/>
              <a:ext cx="457200" cy="381000"/>
            </a:xfrm>
            <a:prstGeom prst="flowChartMagneticDisk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576" bIns="0" rtlCol="0" anchor="t">
              <a:no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…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124200" y="1496612"/>
            <a:ext cx="914400" cy="4038599"/>
            <a:chOff x="3124200" y="2309202"/>
            <a:chExt cx="914400" cy="4038599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grpSp>
          <p:nvGrpSpPr>
            <p:cNvPr id="74" name="Group 73"/>
            <p:cNvGrpSpPr/>
            <p:nvPr/>
          </p:nvGrpSpPr>
          <p:grpSpPr>
            <a:xfrm>
              <a:off x="3124200" y="2309202"/>
              <a:ext cx="914400" cy="1992952"/>
              <a:chOff x="3124200" y="2309201"/>
              <a:chExt cx="914400" cy="3124200"/>
            </a:xfrm>
            <a:grpFill/>
          </p:grpSpPr>
          <p:sp>
            <p:nvSpPr>
              <p:cNvPr id="30" name="Flowchart: Magnetic Disk 29"/>
              <p:cNvSpPr/>
              <p:nvPr/>
            </p:nvSpPr>
            <p:spPr>
              <a:xfrm>
                <a:off x="3124200" y="23092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lowchart: Magnetic Disk 30"/>
              <p:cNvSpPr/>
              <p:nvPr/>
            </p:nvSpPr>
            <p:spPr>
              <a:xfrm>
                <a:off x="3124200" y="27664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lowchart: Magnetic Disk 31"/>
              <p:cNvSpPr/>
              <p:nvPr/>
            </p:nvSpPr>
            <p:spPr>
              <a:xfrm>
                <a:off x="3124200" y="32236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lowchart: Magnetic Disk 32"/>
              <p:cNvSpPr/>
              <p:nvPr/>
            </p:nvSpPr>
            <p:spPr>
              <a:xfrm>
                <a:off x="3124200" y="3678009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lowchart: Magnetic Disk 33"/>
              <p:cNvSpPr/>
              <p:nvPr/>
            </p:nvSpPr>
            <p:spPr>
              <a:xfrm>
                <a:off x="3124200" y="4137163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lowchart: Magnetic Disk 34"/>
              <p:cNvSpPr/>
              <p:nvPr/>
            </p:nvSpPr>
            <p:spPr>
              <a:xfrm>
                <a:off x="3124200" y="45952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3124200" y="50524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124200" y="4938687"/>
              <a:ext cx="914400" cy="1409114"/>
              <a:chOff x="3124200" y="2309201"/>
              <a:chExt cx="914400" cy="2208962"/>
            </a:xfrm>
            <a:grpFill/>
          </p:grpSpPr>
          <p:sp>
            <p:nvSpPr>
              <p:cNvPr id="87" name="Flowchart: Magnetic Disk 86"/>
              <p:cNvSpPr/>
              <p:nvPr/>
            </p:nvSpPr>
            <p:spPr>
              <a:xfrm>
                <a:off x="3124200" y="23092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lowchart: Magnetic Disk 87"/>
              <p:cNvSpPr/>
              <p:nvPr/>
            </p:nvSpPr>
            <p:spPr>
              <a:xfrm>
                <a:off x="3124200" y="27664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lowchart: Magnetic Disk 88"/>
              <p:cNvSpPr/>
              <p:nvPr/>
            </p:nvSpPr>
            <p:spPr>
              <a:xfrm>
                <a:off x="3124200" y="3223601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lowchart: Magnetic Disk 89"/>
              <p:cNvSpPr/>
              <p:nvPr/>
            </p:nvSpPr>
            <p:spPr>
              <a:xfrm>
                <a:off x="3124200" y="3678009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Flowchart: Magnetic Disk 90"/>
              <p:cNvSpPr/>
              <p:nvPr/>
            </p:nvSpPr>
            <p:spPr>
              <a:xfrm>
                <a:off x="3124200" y="4137163"/>
                <a:ext cx="914400" cy="381000"/>
              </a:xfrm>
              <a:prstGeom prst="flowChartMagneticDisk">
                <a:avLst/>
              </a:prstGeom>
              <a:grp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36576" bIns="0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19" name="Rounded Rectangle 318"/>
          <p:cNvSpPr/>
          <p:nvPr/>
        </p:nvSpPr>
        <p:spPr>
          <a:xfrm>
            <a:off x="7028267" y="1321010"/>
            <a:ext cx="884620" cy="43433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Realize Big Data value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495800"/>
            <a:ext cx="4023360" cy="9144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Build out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foundation to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handle Data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challenges “Big Data Enabled”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7900" y="3429000"/>
            <a:ext cx="4023360" cy="9144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Reap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Benefits of low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cost,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high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performing 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2362200"/>
            <a:ext cx="4023360" cy="9144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New and improved analytics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4400" y="5638800"/>
            <a:ext cx="7086600" cy="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0533" y="5638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TIME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9640" y="1371600"/>
            <a:ext cx="4023360" cy="9144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Clr>
                <a:schemeClr val="accent2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Collaborative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40766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Misunderstandings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362199"/>
            <a:ext cx="8534400" cy="533401"/>
          </a:xfrm>
        </p:spPr>
        <p:txBody>
          <a:bodyPr>
            <a:normAutofit/>
          </a:bodyPr>
          <a:lstStyle/>
          <a:p>
            <a:r>
              <a:rPr lang="en-US" dirty="0" smtClean="0"/>
              <a:t>New capabilities can be implemented using legacy data foundation</a:t>
            </a:r>
          </a:p>
          <a:p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525838"/>
            <a:ext cx="20955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048000"/>
            <a:ext cx="5791200" cy="307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300"/>
              </a:spcAft>
              <a:buFontTx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spcBef>
                <a:spcPts val="800"/>
              </a:spcBef>
              <a:buClr>
                <a:schemeClr val="accent2"/>
              </a:buClr>
              <a:buSzPct val="75000"/>
              <a:buFont typeface="Wingdings 2" panose="05020102010507070707" pitchFamily="18" charset="2"/>
              <a:buChar char=""/>
              <a:defRPr sz="1600" b="0" kern="1200" spc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682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kern="1200" spc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9775" indent="-11112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 kern="1200" spc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8838" indent="-11906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00" b="0" kern="1200" spc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/>
              <a:t>“It is about processing unstructured data, social media data, etc. My data is structured hence not applicable.”</a:t>
            </a:r>
          </a:p>
          <a:p>
            <a:pPr lvl="1"/>
            <a:r>
              <a:rPr lang="en-US" sz="1800" dirty="0" smtClean="0"/>
              <a:t>“It is all for new algorithms such as machine learning (recommendation engines), predictive and prescriptive. I do not have such needs.”</a:t>
            </a:r>
          </a:p>
          <a:p>
            <a:pPr lvl="1"/>
            <a:r>
              <a:rPr lang="en-US" sz="1800" dirty="0" smtClean="0"/>
              <a:t>“It is not to address my existing data management problem.”</a:t>
            </a:r>
          </a:p>
          <a:p>
            <a:pPr lvl="1"/>
            <a:r>
              <a:rPr lang="en-US" sz="1800" dirty="0" smtClean="0"/>
              <a:t>“I do not have big budget to do big data.”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1"/>
            <a:ext cx="6629400" cy="3337559"/>
          </a:xfrm>
        </p:spPr>
        <p:txBody>
          <a:bodyPr/>
          <a:lstStyle/>
          <a:p>
            <a:r>
              <a:rPr lang="en-US" dirty="0" smtClean="0"/>
              <a:t>Big Data tools is a game changer. It addresses both unstructured and structured data.</a:t>
            </a:r>
          </a:p>
          <a:p>
            <a:r>
              <a:rPr lang="en-US" dirty="0" smtClean="0"/>
              <a:t>Advanced algorithm needs are not only reason for Big Data. Big Data tools optimize existing environment.</a:t>
            </a:r>
          </a:p>
          <a:p>
            <a:r>
              <a:rPr lang="en-US" dirty="0" smtClean="0"/>
              <a:t>Big Data tools compliment existing tools to provide solid foundation for analytics. </a:t>
            </a:r>
          </a:p>
          <a:p>
            <a:r>
              <a:rPr lang="en-US" dirty="0" smtClean="0"/>
              <a:t>You do </a:t>
            </a:r>
            <a:r>
              <a:rPr lang="en-US" b="1" i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need Big budget to implement Big Data.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49" y="3505200"/>
            <a:ext cx="2423065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691045"/>
            <a:ext cx="1219199" cy="4038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67675" cy="944563"/>
          </a:xfrm>
        </p:spPr>
        <p:txBody>
          <a:bodyPr>
            <a:normAutofit/>
          </a:bodyPr>
          <a:lstStyle/>
          <a:p>
            <a:r>
              <a:rPr lang="en-US" dirty="0" smtClean="0"/>
              <a:t>Data Foundation – Ready for Big Data</a:t>
            </a:r>
            <a:endParaRPr lang="en-US" dirty="0"/>
          </a:p>
        </p:txBody>
      </p:sp>
      <p:sp>
        <p:nvSpPr>
          <p:cNvPr id="25" name="Flowchart: Magnetic Disk 24"/>
          <p:cNvSpPr/>
          <p:nvPr/>
        </p:nvSpPr>
        <p:spPr>
          <a:xfrm>
            <a:off x="1135080" y="4636285"/>
            <a:ext cx="541320" cy="45221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23" name="Flowchart: Magnetic Disk 22"/>
          <p:cNvSpPr/>
          <p:nvPr/>
        </p:nvSpPr>
        <p:spPr>
          <a:xfrm>
            <a:off x="1040172" y="4525804"/>
            <a:ext cx="541320" cy="45221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24" name="Flowchart: Magnetic Disk 23"/>
          <p:cNvSpPr/>
          <p:nvPr/>
        </p:nvSpPr>
        <p:spPr>
          <a:xfrm>
            <a:off x="945267" y="4434245"/>
            <a:ext cx="541320" cy="45221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392718" y="4004102"/>
            <a:ext cx="8691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Business</a:t>
            </a:r>
          </a:p>
          <a:p>
            <a:pPr algn="ctr"/>
            <a:r>
              <a:rPr lang="en-US" sz="1050" dirty="0" smtClean="0"/>
              <a:t>Intelligence</a:t>
            </a:r>
            <a:endParaRPr lang="en-US" sz="105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Lockheed Martin Corporation.  All rights reserved.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DD97-F9F3-4C7B-B654-A7C5593CF957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4191000"/>
            <a:ext cx="8963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Mainframe 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315200" y="3189494"/>
            <a:ext cx="914400" cy="849106"/>
            <a:chOff x="2716231" y="2728243"/>
            <a:chExt cx="1153773" cy="1156720"/>
          </a:xfrm>
        </p:grpSpPr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3082493" y="3376320"/>
              <a:ext cx="105067" cy="1374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3239602" y="3206446"/>
              <a:ext cx="105067" cy="3073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0"/>
            <p:cNvSpPr>
              <a:spLocks noChangeArrowheads="1"/>
            </p:cNvSpPr>
            <p:nvPr/>
          </p:nvSpPr>
          <p:spPr bwMode="auto">
            <a:xfrm>
              <a:off x="3397694" y="3119053"/>
              <a:ext cx="105067" cy="394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1"/>
            <p:cNvSpPr>
              <a:spLocks noEditPoints="1"/>
            </p:cNvSpPr>
            <p:nvPr/>
          </p:nvSpPr>
          <p:spPr bwMode="auto">
            <a:xfrm>
              <a:off x="2716231" y="2728243"/>
              <a:ext cx="1153773" cy="1156720"/>
            </a:xfrm>
            <a:custGeom>
              <a:avLst/>
              <a:gdLst>
                <a:gd name="T0" fmla="*/ 400 w 1175"/>
                <a:gd name="T1" fmla="*/ 912 h 1178"/>
                <a:gd name="T2" fmla="*/ 313 w 1175"/>
                <a:gd name="T3" fmla="*/ 842 h 1178"/>
                <a:gd name="T4" fmla="*/ 238 w 1175"/>
                <a:gd name="T5" fmla="*/ 721 h 1178"/>
                <a:gd name="T6" fmla="*/ 214 w 1175"/>
                <a:gd name="T7" fmla="*/ 579 h 1178"/>
                <a:gd name="T8" fmla="*/ 233 w 1175"/>
                <a:gd name="T9" fmla="*/ 471 h 1178"/>
                <a:gd name="T10" fmla="*/ 52 w 1175"/>
                <a:gd name="T11" fmla="*/ 346 h 1178"/>
                <a:gd name="T12" fmla="*/ 14 w 1175"/>
                <a:gd name="T13" fmla="*/ 460 h 1178"/>
                <a:gd name="T14" fmla="*/ 0 w 1175"/>
                <a:gd name="T15" fmla="*/ 575 h 1178"/>
                <a:gd name="T16" fmla="*/ 8 w 1175"/>
                <a:gd name="T17" fmla="*/ 688 h 1178"/>
                <a:gd name="T18" fmla="*/ 38 w 1175"/>
                <a:gd name="T19" fmla="*/ 797 h 1178"/>
                <a:gd name="T20" fmla="*/ 88 w 1175"/>
                <a:gd name="T21" fmla="*/ 897 h 1178"/>
                <a:gd name="T22" fmla="*/ 156 w 1175"/>
                <a:gd name="T23" fmla="*/ 989 h 1178"/>
                <a:gd name="T24" fmla="*/ 242 w 1175"/>
                <a:gd name="T25" fmla="*/ 1066 h 1178"/>
                <a:gd name="T26" fmla="*/ 346 w 1175"/>
                <a:gd name="T27" fmla="*/ 1124 h 1178"/>
                <a:gd name="T28" fmla="*/ 434 w 1175"/>
                <a:gd name="T29" fmla="*/ 1157 h 1178"/>
                <a:gd name="T30" fmla="*/ 557 w 1175"/>
                <a:gd name="T31" fmla="*/ 1176 h 1178"/>
                <a:gd name="T32" fmla="*/ 640 w 1175"/>
                <a:gd name="T33" fmla="*/ 1174 h 1178"/>
                <a:gd name="T34" fmla="*/ 744 w 1175"/>
                <a:gd name="T35" fmla="*/ 1156 h 1178"/>
                <a:gd name="T36" fmla="*/ 823 w 1175"/>
                <a:gd name="T37" fmla="*/ 1127 h 1178"/>
                <a:gd name="T38" fmla="*/ 924 w 1175"/>
                <a:gd name="T39" fmla="*/ 1072 h 1178"/>
                <a:gd name="T40" fmla="*/ 1010 w 1175"/>
                <a:gd name="T41" fmla="*/ 997 h 1178"/>
                <a:gd name="T42" fmla="*/ 1082 w 1175"/>
                <a:gd name="T43" fmla="*/ 907 h 1178"/>
                <a:gd name="T44" fmla="*/ 928 w 1175"/>
                <a:gd name="T45" fmla="*/ 742 h 1178"/>
                <a:gd name="T46" fmla="*/ 902 w 1175"/>
                <a:gd name="T47" fmla="*/ 792 h 1178"/>
                <a:gd name="T48" fmla="*/ 813 w 1175"/>
                <a:gd name="T49" fmla="*/ 886 h 1178"/>
                <a:gd name="T50" fmla="*/ 686 w 1175"/>
                <a:gd name="T51" fmla="*/ 949 h 1178"/>
                <a:gd name="T52" fmla="*/ 541 w 1175"/>
                <a:gd name="T53" fmla="*/ 960 h 1178"/>
                <a:gd name="T54" fmla="*/ 452 w 1175"/>
                <a:gd name="T55" fmla="*/ 937 h 1178"/>
                <a:gd name="T56" fmla="*/ 296 w 1175"/>
                <a:gd name="T57" fmla="*/ 354 h 1178"/>
                <a:gd name="T58" fmla="*/ 403 w 1175"/>
                <a:gd name="T59" fmla="*/ 263 h 1178"/>
                <a:gd name="T60" fmla="*/ 533 w 1175"/>
                <a:gd name="T61" fmla="*/ 217 h 1178"/>
                <a:gd name="T62" fmla="*/ 475 w 1175"/>
                <a:gd name="T63" fmla="*/ 11 h 1178"/>
                <a:gd name="T64" fmla="*/ 362 w 1175"/>
                <a:gd name="T65" fmla="*/ 44 h 1178"/>
                <a:gd name="T66" fmla="*/ 260 w 1175"/>
                <a:gd name="T67" fmla="*/ 99 h 1178"/>
                <a:gd name="T68" fmla="*/ 168 w 1175"/>
                <a:gd name="T69" fmla="*/ 175 h 1178"/>
                <a:gd name="T70" fmla="*/ 113 w 1175"/>
                <a:gd name="T71" fmla="*/ 239 h 1178"/>
                <a:gd name="T72" fmla="*/ 272 w 1175"/>
                <a:gd name="T73" fmla="*/ 387 h 1178"/>
                <a:gd name="T74" fmla="*/ 296 w 1175"/>
                <a:gd name="T75" fmla="*/ 354 h 1178"/>
                <a:gd name="T76" fmla="*/ 1153 w 1175"/>
                <a:gd name="T77" fmla="*/ 746 h 1178"/>
                <a:gd name="T78" fmla="*/ 958 w 1175"/>
                <a:gd name="T79" fmla="*/ 642 h 1178"/>
                <a:gd name="T80" fmla="*/ 947 w 1175"/>
                <a:gd name="T81" fmla="*/ 691 h 1178"/>
                <a:gd name="T82" fmla="*/ 1175 w 1175"/>
                <a:gd name="T83" fmla="*/ 557 h 1178"/>
                <a:gd name="T84" fmla="*/ 1156 w 1175"/>
                <a:gd name="T85" fmla="*/ 441 h 1178"/>
                <a:gd name="T86" fmla="*/ 1117 w 1175"/>
                <a:gd name="T87" fmla="*/ 334 h 1178"/>
                <a:gd name="T88" fmla="*/ 1059 w 1175"/>
                <a:gd name="T89" fmla="*/ 236 h 1178"/>
                <a:gd name="T90" fmla="*/ 983 w 1175"/>
                <a:gd name="T91" fmla="*/ 153 h 1178"/>
                <a:gd name="T92" fmla="*/ 892 w 1175"/>
                <a:gd name="T93" fmla="*/ 85 h 1178"/>
                <a:gd name="T94" fmla="*/ 790 w 1175"/>
                <a:gd name="T95" fmla="*/ 36 h 1178"/>
                <a:gd name="T96" fmla="*/ 677 w 1175"/>
                <a:gd name="T97" fmla="*/ 6 h 1178"/>
                <a:gd name="T98" fmla="*/ 587 w 1175"/>
                <a:gd name="T99" fmla="*/ 214 h 1178"/>
                <a:gd name="T100" fmla="*/ 645 w 1175"/>
                <a:gd name="T101" fmla="*/ 219 h 1178"/>
                <a:gd name="T102" fmla="*/ 766 w 1175"/>
                <a:gd name="T103" fmla="*/ 260 h 1178"/>
                <a:gd name="T104" fmla="*/ 876 w 1175"/>
                <a:gd name="T105" fmla="*/ 350 h 1178"/>
                <a:gd name="T106" fmla="*/ 946 w 1175"/>
                <a:gd name="T107" fmla="*/ 477 h 1178"/>
                <a:gd name="T108" fmla="*/ 961 w 1175"/>
                <a:gd name="T109" fmla="*/ 56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5" h="1178">
                  <a:moveTo>
                    <a:pt x="434" y="929"/>
                  </a:moveTo>
                  <a:lnTo>
                    <a:pt x="434" y="929"/>
                  </a:lnTo>
                  <a:lnTo>
                    <a:pt x="417" y="921"/>
                  </a:lnTo>
                  <a:lnTo>
                    <a:pt x="400" y="912"/>
                  </a:lnTo>
                  <a:lnTo>
                    <a:pt x="384" y="902"/>
                  </a:lnTo>
                  <a:lnTo>
                    <a:pt x="368" y="891"/>
                  </a:lnTo>
                  <a:lnTo>
                    <a:pt x="340" y="869"/>
                  </a:lnTo>
                  <a:lnTo>
                    <a:pt x="313" y="842"/>
                  </a:lnTo>
                  <a:lnTo>
                    <a:pt x="290" y="816"/>
                  </a:lnTo>
                  <a:lnTo>
                    <a:pt x="269" y="786"/>
                  </a:lnTo>
                  <a:lnTo>
                    <a:pt x="252" y="754"/>
                  </a:lnTo>
                  <a:lnTo>
                    <a:pt x="238" y="721"/>
                  </a:lnTo>
                  <a:lnTo>
                    <a:pt x="227" y="687"/>
                  </a:lnTo>
                  <a:lnTo>
                    <a:pt x="219" y="652"/>
                  </a:lnTo>
                  <a:lnTo>
                    <a:pt x="214" y="616"/>
                  </a:lnTo>
                  <a:lnTo>
                    <a:pt x="214" y="579"/>
                  </a:lnTo>
                  <a:lnTo>
                    <a:pt x="216" y="543"/>
                  </a:lnTo>
                  <a:lnTo>
                    <a:pt x="222" y="507"/>
                  </a:lnTo>
                  <a:lnTo>
                    <a:pt x="227" y="488"/>
                  </a:lnTo>
                  <a:lnTo>
                    <a:pt x="233" y="471"/>
                  </a:lnTo>
                  <a:lnTo>
                    <a:pt x="239" y="452"/>
                  </a:lnTo>
                  <a:lnTo>
                    <a:pt x="247" y="435"/>
                  </a:lnTo>
                  <a:lnTo>
                    <a:pt x="52" y="346"/>
                  </a:lnTo>
                  <a:lnTo>
                    <a:pt x="52" y="346"/>
                  </a:lnTo>
                  <a:lnTo>
                    <a:pt x="39" y="375"/>
                  </a:lnTo>
                  <a:lnTo>
                    <a:pt x="30" y="403"/>
                  </a:lnTo>
                  <a:lnTo>
                    <a:pt x="20" y="431"/>
                  </a:lnTo>
                  <a:lnTo>
                    <a:pt x="14" y="460"/>
                  </a:lnTo>
                  <a:lnTo>
                    <a:pt x="8" y="488"/>
                  </a:lnTo>
                  <a:lnTo>
                    <a:pt x="3" y="516"/>
                  </a:lnTo>
                  <a:lnTo>
                    <a:pt x="2" y="545"/>
                  </a:lnTo>
                  <a:lnTo>
                    <a:pt x="0" y="575"/>
                  </a:lnTo>
                  <a:lnTo>
                    <a:pt x="0" y="603"/>
                  </a:lnTo>
                  <a:lnTo>
                    <a:pt x="2" y="631"/>
                  </a:lnTo>
                  <a:lnTo>
                    <a:pt x="3" y="660"/>
                  </a:lnTo>
                  <a:lnTo>
                    <a:pt x="8" y="688"/>
                  </a:lnTo>
                  <a:lnTo>
                    <a:pt x="14" y="715"/>
                  </a:lnTo>
                  <a:lnTo>
                    <a:pt x="20" y="743"/>
                  </a:lnTo>
                  <a:lnTo>
                    <a:pt x="28" y="770"/>
                  </a:lnTo>
                  <a:lnTo>
                    <a:pt x="38" y="797"/>
                  </a:lnTo>
                  <a:lnTo>
                    <a:pt x="49" y="823"/>
                  </a:lnTo>
                  <a:lnTo>
                    <a:pt x="60" y="849"/>
                  </a:lnTo>
                  <a:lnTo>
                    <a:pt x="74" y="874"/>
                  </a:lnTo>
                  <a:lnTo>
                    <a:pt x="88" y="897"/>
                  </a:lnTo>
                  <a:lnTo>
                    <a:pt x="102" y="921"/>
                  </a:lnTo>
                  <a:lnTo>
                    <a:pt x="120" y="945"/>
                  </a:lnTo>
                  <a:lnTo>
                    <a:pt x="137" y="967"/>
                  </a:lnTo>
                  <a:lnTo>
                    <a:pt x="156" y="989"/>
                  </a:lnTo>
                  <a:lnTo>
                    <a:pt x="176" y="1009"/>
                  </a:lnTo>
                  <a:lnTo>
                    <a:pt x="197" y="1028"/>
                  </a:lnTo>
                  <a:lnTo>
                    <a:pt x="219" y="1047"/>
                  </a:lnTo>
                  <a:lnTo>
                    <a:pt x="242" y="1066"/>
                  </a:lnTo>
                  <a:lnTo>
                    <a:pt x="267" y="1082"/>
                  </a:lnTo>
                  <a:lnTo>
                    <a:pt x="293" y="1097"/>
                  </a:lnTo>
                  <a:lnTo>
                    <a:pt x="318" y="1112"/>
                  </a:lnTo>
                  <a:lnTo>
                    <a:pt x="346" y="1124"/>
                  </a:lnTo>
                  <a:lnTo>
                    <a:pt x="346" y="1124"/>
                  </a:lnTo>
                  <a:lnTo>
                    <a:pt x="374" y="1137"/>
                  </a:lnTo>
                  <a:lnTo>
                    <a:pt x="404" y="1148"/>
                  </a:lnTo>
                  <a:lnTo>
                    <a:pt x="434" y="1157"/>
                  </a:lnTo>
                  <a:lnTo>
                    <a:pt x="464" y="1163"/>
                  </a:lnTo>
                  <a:lnTo>
                    <a:pt x="496" y="1170"/>
                  </a:lnTo>
                  <a:lnTo>
                    <a:pt x="526" y="1174"/>
                  </a:lnTo>
                  <a:lnTo>
                    <a:pt x="557" y="1176"/>
                  </a:lnTo>
                  <a:lnTo>
                    <a:pt x="587" y="1178"/>
                  </a:lnTo>
                  <a:lnTo>
                    <a:pt x="587" y="1178"/>
                  </a:lnTo>
                  <a:lnTo>
                    <a:pt x="614" y="1176"/>
                  </a:lnTo>
                  <a:lnTo>
                    <a:pt x="640" y="1174"/>
                  </a:lnTo>
                  <a:lnTo>
                    <a:pt x="666" y="1171"/>
                  </a:lnTo>
                  <a:lnTo>
                    <a:pt x="692" y="1168"/>
                  </a:lnTo>
                  <a:lnTo>
                    <a:pt x="719" y="1162"/>
                  </a:lnTo>
                  <a:lnTo>
                    <a:pt x="744" y="1156"/>
                  </a:lnTo>
                  <a:lnTo>
                    <a:pt x="769" y="1148"/>
                  </a:lnTo>
                  <a:lnTo>
                    <a:pt x="796" y="1138"/>
                  </a:lnTo>
                  <a:lnTo>
                    <a:pt x="796" y="1138"/>
                  </a:lnTo>
                  <a:lnTo>
                    <a:pt x="823" y="1127"/>
                  </a:lnTo>
                  <a:lnTo>
                    <a:pt x="850" y="1115"/>
                  </a:lnTo>
                  <a:lnTo>
                    <a:pt x="875" y="1102"/>
                  </a:lnTo>
                  <a:lnTo>
                    <a:pt x="900" y="1088"/>
                  </a:lnTo>
                  <a:lnTo>
                    <a:pt x="924" y="1072"/>
                  </a:lnTo>
                  <a:lnTo>
                    <a:pt x="947" y="1055"/>
                  </a:lnTo>
                  <a:lnTo>
                    <a:pt x="969" y="1036"/>
                  </a:lnTo>
                  <a:lnTo>
                    <a:pt x="991" y="1017"/>
                  </a:lnTo>
                  <a:lnTo>
                    <a:pt x="1010" y="997"/>
                  </a:lnTo>
                  <a:lnTo>
                    <a:pt x="1031" y="976"/>
                  </a:lnTo>
                  <a:lnTo>
                    <a:pt x="1048" y="954"/>
                  </a:lnTo>
                  <a:lnTo>
                    <a:pt x="1065" y="930"/>
                  </a:lnTo>
                  <a:lnTo>
                    <a:pt x="1082" y="907"/>
                  </a:lnTo>
                  <a:lnTo>
                    <a:pt x="1097" y="882"/>
                  </a:lnTo>
                  <a:lnTo>
                    <a:pt x="1111" y="857"/>
                  </a:lnTo>
                  <a:lnTo>
                    <a:pt x="1123" y="830"/>
                  </a:lnTo>
                  <a:lnTo>
                    <a:pt x="928" y="742"/>
                  </a:lnTo>
                  <a:lnTo>
                    <a:pt x="928" y="742"/>
                  </a:lnTo>
                  <a:lnTo>
                    <a:pt x="920" y="759"/>
                  </a:lnTo>
                  <a:lnTo>
                    <a:pt x="911" y="776"/>
                  </a:lnTo>
                  <a:lnTo>
                    <a:pt x="902" y="792"/>
                  </a:lnTo>
                  <a:lnTo>
                    <a:pt x="891" y="808"/>
                  </a:lnTo>
                  <a:lnTo>
                    <a:pt x="867" y="836"/>
                  </a:lnTo>
                  <a:lnTo>
                    <a:pt x="842" y="863"/>
                  </a:lnTo>
                  <a:lnTo>
                    <a:pt x="813" y="886"/>
                  </a:lnTo>
                  <a:lnTo>
                    <a:pt x="785" y="907"/>
                  </a:lnTo>
                  <a:lnTo>
                    <a:pt x="754" y="924"/>
                  </a:lnTo>
                  <a:lnTo>
                    <a:pt x="721" y="938"/>
                  </a:lnTo>
                  <a:lnTo>
                    <a:pt x="686" y="949"/>
                  </a:lnTo>
                  <a:lnTo>
                    <a:pt x="650" y="957"/>
                  </a:lnTo>
                  <a:lnTo>
                    <a:pt x="615" y="962"/>
                  </a:lnTo>
                  <a:lnTo>
                    <a:pt x="579" y="964"/>
                  </a:lnTo>
                  <a:lnTo>
                    <a:pt x="541" y="960"/>
                  </a:lnTo>
                  <a:lnTo>
                    <a:pt x="505" y="954"/>
                  </a:lnTo>
                  <a:lnTo>
                    <a:pt x="488" y="949"/>
                  </a:lnTo>
                  <a:lnTo>
                    <a:pt x="469" y="943"/>
                  </a:lnTo>
                  <a:lnTo>
                    <a:pt x="452" y="937"/>
                  </a:lnTo>
                  <a:lnTo>
                    <a:pt x="434" y="929"/>
                  </a:lnTo>
                  <a:lnTo>
                    <a:pt x="434" y="929"/>
                  </a:lnTo>
                  <a:close/>
                  <a:moveTo>
                    <a:pt x="296" y="354"/>
                  </a:moveTo>
                  <a:lnTo>
                    <a:pt x="296" y="354"/>
                  </a:lnTo>
                  <a:lnTo>
                    <a:pt x="319" y="328"/>
                  </a:lnTo>
                  <a:lnTo>
                    <a:pt x="345" y="304"/>
                  </a:lnTo>
                  <a:lnTo>
                    <a:pt x="373" y="282"/>
                  </a:lnTo>
                  <a:lnTo>
                    <a:pt x="403" y="263"/>
                  </a:lnTo>
                  <a:lnTo>
                    <a:pt x="433" y="247"/>
                  </a:lnTo>
                  <a:lnTo>
                    <a:pt x="466" y="235"/>
                  </a:lnTo>
                  <a:lnTo>
                    <a:pt x="499" y="225"/>
                  </a:lnTo>
                  <a:lnTo>
                    <a:pt x="533" y="217"/>
                  </a:lnTo>
                  <a:lnTo>
                    <a:pt x="533" y="3"/>
                  </a:lnTo>
                  <a:lnTo>
                    <a:pt x="533" y="3"/>
                  </a:lnTo>
                  <a:lnTo>
                    <a:pt x="505" y="6"/>
                  </a:lnTo>
                  <a:lnTo>
                    <a:pt x="475" y="11"/>
                  </a:lnTo>
                  <a:lnTo>
                    <a:pt x="447" y="17"/>
                  </a:lnTo>
                  <a:lnTo>
                    <a:pt x="419" y="25"/>
                  </a:lnTo>
                  <a:lnTo>
                    <a:pt x="390" y="35"/>
                  </a:lnTo>
                  <a:lnTo>
                    <a:pt x="362" y="44"/>
                  </a:lnTo>
                  <a:lnTo>
                    <a:pt x="335" y="57"/>
                  </a:lnTo>
                  <a:lnTo>
                    <a:pt x="310" y="69"/>
                  </a:lnTo>
                  <a:lnTo>
                    <a:pt x="283" y="84"/>
                  </a:lnTo>
                  <a:lnTo>
                    <a:pt x="260" y="99"/>
                  </a:lnTo>
                  <a:lnTo>
                    <a:pt x="234" y="117"/>
                  </a:lnTo>
                  <a:lnTo>
                    <a:pt x="212" y="136"/>
                  </a:lnTo>
                  <a:lnTo>
                    <a:pt x="190" y="154"/>
                  </a:lnTo>
                  <a:lnTo>
                    <a:pt x="168" y="175"/>
                  </a:lnTo>
                  <a:lnTo>
                    <a:pt x="148" y="197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13" y="239"/>
                  </a:lnTo>
                  <a:lnTo>
                    <a:pt x="101" y="258"/>
                  </a:lnTo>
                  <a:lnTo>
                    <a:pt x="88" y="279"/>
                  </a:lnTo>
                  <a:lnTo>
                    <a:pt x="76" y="299"/>
                  </a:lnTo>
                  <a:lnTo>
                    <a:pt x="272" y="387"/>
                  </a:lnTo>
                  <a:lnTo>
                    <a:pt x="272" y="387"/>
                  </a:lnTo>
                  <a:lnTo>
                    <a:pt x="283" y="370"/>
                  </a:lnTo>
                  <a:lnTo>
                    <a:pt x="296" y="354"/>
                  </a:lnTo>
                  <a:lnTo>
                    <a:pt x="296" y="354"/>
                  </a:lnTo>
                  <a:close/>
                  <a:moveTo>
                    <a:pt x="947" y="691"/>
                  </a:moveTo>
                  <a:lnTo>
                    <a:pt x="1142" y="781"/>
                  </a:lnTo>
                  <a:lnTo>
                    <a:pt x="1142" y="781"/>
                  </a:lnTo>
                  <a:lnTo>
                    <a:pt x="1153" y="746"/>
                  </a:lnTo>
                  <a:lnTo>
                    <a:pt x="1161" y="713"/>
                  </a:lnTo>
                  <a:lnTo>
                    <a:pt x="1169" y="677"/>
                  </a:lnTo>
                  <a:lnTo>
                    <a:pt x="1172" y="642"/>
                  </a:lnTo>
                  <a:lnTo>
                    <a:pt x="958" y="642"/>
                  </a:lnTo>
                  <a:lnTo>
                    <a:pt x="958" y="642"/>
                  </a:lnTo>
                  <a:lnTo>
                    <a:pt x="953" y="668"/>
                  </a:lnTo>
                  <a:lnTo>
                    <a:pt x="947" y="691"/>
                  </a:lnTo>
                  <a:lnTo>
                    <a:pt x="947" y="691"/>
                  </a:lnTo>
                  <a:close/>
                  <a:moveTo>
                    <a:pt x="961" y="589"/>
                  </a:moveTo>
                  <a:lnTo>
                    <a:pt x="1175" y="589"/>
                  </a:lnTo>
                  <a:lnTo>
                    <a:pt x="1175" y="589"/>
                  </a:lnTo>
                  <a:lnTo>
                    <a:pt x="1175" y="557"/>
                  </a:lnTo>
                  <a:lnTo>
                    <a:pt x="1172" y="529"/>
                  </a:lnTo>
                  <a:lnTo>
                    <a:pt x="1169" y="499"/>
                  </a:lnTo>
                  <a:lnTo>
                    <a:pt x="1164" y="469"/>
                  </a:lnTo>
                  <a:lnTo>
                    <a:pt x="1156" y="441"/>
                  </a:lnTo>
                  <a:lnTo>
                    <a:pt x="1149" y="414"/>
                  </a:lnTo>
                  <a:lnTo>
                    <a:pt x="1139" y="386"/>
                  </a:lnTo>
                  <a:lnTo>
                    <a:pt x="1130" y="359"/>
                  </a:lnTo>
                  <a:lnTo>
                    <a:pt x="1117" y="334"/>
                  </a:lnTo>
                  <a:lnTo>
                    <a:pt x="1104" y="309"/>
                  </a:lnTo>
                  <a:lnTo>
                    <a:pt x="1090" y="284"/>
                  </a:lnTo>
                  <a:lnTo>
                    <a:pt x="1075" y="260"/>
                  </a:lnTo>
                  <a:lnTo>
                    <a:pt x="1059" y="236"/>
                  </a:lnTo>
                  <a:lnTo>
                    <a:pt x="1042" y="214"/>
                  </a:lnTo>
                  <a:lnTo>
                    <a:pt x="1023" y="192"/>
                  </a:lnTo>
                  <a:lnTo>
                    <a:pt x="1004" y="172"/>
                  </a:lnTo>
                  <a:lnTo>
                    <a:pt x="983" y="153"/>
                  </a:lnTo>
                  <a:lnTo>
                    <a:pt x="961" y="134"/>
                  </a:lnTo>
                  <a:lnTo>
                    <a:pt x="939" y="117"/>
                  </a:lnTo>
                  <a:lnTo>
                    <a:pt x="916" y="101"/>
                  </a:lnTo>
                  <a:lnTo>
                    <a:pt x="892" y="85"/>
                  </a:lnTo>
                  <a:lnTo>
                    <a:pt x="867" y="71"/>
                  </a:lnTo>
                  <a:lnTo>
                    <a:pt x="842" y="58"/>
                  </a:lnTo>
                  <a:lnTo>
                    <a:pt x="817" y="46"/>
                  </a:lnTo>
                  <a:lnTo>
                    <a:pt x="790" y="36"/>
                  </a:lnTo>
                  <a:lnTo>
                    <a:pt x="762" y="27"/>
                  </a:lnTo>
                  <a:lnTo>
                    <a:pt x="735" y="19"/>
                  </a:lnTo>
                  <a:lnTo>
                    <a:pt x="706" y="11"/>
                  </a:lnTo>
                  <a:lnTo>
                    <a:pt x="677" y="6"/>
                  </a:lnTo>
                  <a:lnTo>
                    <a:pt x="648" y="3"/>
                  </a:lnTo>
                  <a:lnTo>
                    <a:pt x="618" y="0"/>
                  </a:lnTo>
                  <a:lnTo>
                    <a:pt x="587" y="0"/>
                  </a:lnTo>
                  <a:lnTo>
                    <a:pt x="587" y="214"/>
                  </a:lnTo>
                  <a:lnTo>
                    <a:pt x="587" y="214"/>
                  </a:lnTo>
                  <a:lnTo>
                    <a:pt x="607" y="214"/>
                  </a:lnTo>
                  <a:lnTo>
                    <a:pt x="626" y="216"/>
                  </a:lnTo>
                  <a:lnTo>
                    <a:pt x="645" y="219"/>
                  </a:lnTo>
                  <a:lnTo>
                    <a:pt x="662" y="222"/>
                  </a:lnTo>
                  <a:lnTo>
                    <a:pt x="699" y="232"/>
                  </a:lnTo>
                  <a:lnTo>
                    <a:pt x="733" y="244"/>
                  </a:lnTo>
                  <a:lnTo>
                    <a:pt x="766" y="260"/>
                  </a:lnTo>
                  <a:lnTo>
                    <a:pt x="796" y="277"/>
                  </a:lnTo>
                  <a:lnTo>
                    <a:pt x="826" y="299"/>
                  </a:lnTo>
                  <a:lnTo>
                    <a:pt x="851" y="324"/>
                  </a:lnTo>
                  <a:lnTo>
                    <a:pt x="876" y="350"/>
                  </a:lnTo>
                  <a:lnTo>
                    <a:pt x="898" y="380"/>
                  </a:lnTo>
                  <a:lnTo>
                    <a:pt x="916" y="409"/>
                  </a:lnTo>
                  <a:lnTo>
                    <a:pt x="933" y="443"/>
                  </a:lnTo>
                  <a:lnTo>
                    <a:pt x="946" y="477"/>
                  </a:lnTo>
                  <a:lnTo>
                    <a:pt x="953" y="513"/>
                  </a:lnTo>
                  <a:lnTo>
                    <a:pt x="957" y="532"/>
                  </a:lnTo>
                  <a:lnTo>
                    <a:pt x="960" y="550"/>
                  </a:lnTo>
                  <a:lnTo>
                    <a:pt x="961" y="568"/>
                  </a:lnTo>
                  <a:lnTo>
                    <a:pt x="961" y="589"/>
                  </a:lnTo>
                  <a:lnTo>
                    <a:pt x="961" y="58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Freeform 27"/>
          <p:cNvSpPr>
            <a:spLocks noEditPoints="1"/>
          </p:cNvSpPr>
          <p:nvPr/>
        </p:nvSpPr>
        <p:spPr bwMode="auto">
          <a:xfrm flipH="1">
            <a:off x="7543800" y="4953000"/>
            <a:ext cx="609600" cy="583503"/>
          </a:xfrm>
          <a:custGeom>
            <a:avLst/>
            <a:gdLst>
              <a:gd name="T0" fmla="*/ 1149 w 1306"/>
              <a:gd name="T1" fmla="*/ 327 h 1316"/>
              <a:gd name="T2" fmla="*/ 1182 w 1306"/>
              <a:gd name="T3" fmla="*/ 315 h 1316"/>
              <a:gd name="T4" fmla="*/ 1207 w 1306"/>
              <a:gd name="T5" fmla="*/ 338 h 1316"/>
              <a:gd name="T6" fmla="*/ 1131 w 1306"/>
              <a:gd name="T7" fmla="*/ 633 h 1316"/>
              <a:gd name="T8" fmla="*/ 815 w 1306"/>
              <a:gd name="T9" fmla="*/ 639 h 1316"/>
              <a:gd name="T10" fmla="*/ 801 w 1306"/>
              <a:gd name="T11" fmla="*/ 608 h 1316"/>
              <a:gd name="T12" fmla="*/ 815 w 1306"/>
              <a:gd name="T13" fmla="*/ 576 h 1316"/>
              <a:gd name="T14" fmla="*/ 727 w 1306"/>
              <a:gd name="T15" fmla="*/ 653 h 1316"/>
              <a:gd name="T16" fmla="*/ 496 w 1306"/>
              <a:gd name="T17" fmla="*/ 715 h 1316"/>
              <a:gd name="T18" fmla="*/ 516 w 1306"/>
              <a:gd name="T19" fmla="*/ 737 h 1316"/>
              <a:gd name="T20" fmla="*/ 834 w 1306"/>
              <a:gd name="T21" fmla="*/ 740 h 1316"/>
              <a:gd name="T22" fmla="*/ 886 w 1306"/>
              <a:gd name="T23" fmla="*/ 779 h 1316"/>
              <a:gd name="T24" fmla="*/ 993 w 1306"/>
              <a:gd name="T25" fmla="*/ 1253 h 1316"/>
              <a:gd name="T26" fmla="*/ 958 w 1306"/>
              <a:gd name="T27" fmla="*/ 1303 h 1316"/>
              <a:gd name="T28" fmla="*/ 891 w 1306"/>
              <a:gd name="T29" fmla="*/ 1313 h 1316"/>
              <a:gd name="T30" fmla="*/ 843 w 1306"/>
              <a:gd name="T31" fmla="*/ 1270 h 1316"/>
              <a:gd name="T32" fmla="*/ 754 w 1306"/>
              <a:gd name="T33" fmla="*/ 910 h 1316"/>
              <a:gd name="T34" fmla="*/ 346 w 1306"/>
              <a:gd name="T35" fmla="*/ 904 h 1316"/>
              <a:gd name="T36" fmla="*/ 286 w 1306"/>
              <a:gd name="T37" fmla="*/ 878 h 1316"/>
              <a:gd name="T38" fmla="*/ 252 w 1306"/>
              <a:gd name="T39" fmla="*/ 820 h 1316"/>
              <a:gd name="T40" fmla="*/ 219 w 1306"/>
              <a:gd name="T41" fmla="*/ 428 h 1316"/>
              <a:gd name="T42" fmla="*/ 258 w 1306"/>
              <a:gd name="T43" fmla="*/ 327 h 1316"/>
              <a:gd name="T44" fmla="*/ 343 w 1306"/>
              <a:gd name="T45" fmla="*/ 293 h 1316"/>
              <a:gd name="T46" fmla="*/ 450 w 1306"/>
              <a:gd name="T47" fmla="*/ 331 h 1316"/>
              <a:gd name="T48" fmla="*/ 658 w 1306"/>
              <a:gd name="T49" fmla="*/ 464 h 1316"/>
              <a:gd name="T50" fmla="*/ 891 w 1306"/>
              <a:gd name="T51" fmla="*/ 434 h 1316"/>
              <a:gd name="T52" fmla="*/ 928 w 1306"/>
              <a:gd name="T53" fmla="*/ 466 h 1316"/>
              <a:gd name="T54" fmla="*/ 922 w 1306"/>
              <a:gd name="T55" fmla="*/ 512 h 1316"/>
              <a:gd name="T56" fmla="*/ 655 w 1306"/>
              <a:gd name="T57" fmla="*/ 595 h 1316"/>
              <a:gd name="T58" fmla="*/ 604 w 1306"/>
              <a:gd name="T59" fmla="*/ 586 h 1316"/>
              <a:gd name="T60" fmla="*/ 710 w 1306"/>
              <a:gd name="T61" fmla="*/ 1113 h 1316"/>
              <a:gd name="T62" fmla="*/ 250 w 1306"/>
              <a:gd name="T63" fmla="*/ 1107 h 1316"/>
              <a:gd name="T64" fmla="*/ 175 w 1306"/>
              <a:gd name="T65" fmla="*/ 1072 h 1316"/>
              <a:gd name="T66" fmla="*/ 120 w 1306"/>
              <a:gd name="T67" fmla="*/ 1012 h 1316"/>
              <a:gd name="T68" fmla="*/ 2 w 1306"/>
              <a:gd name="T69" fmla="*/ 326 h 1316"/>
              <a:gd name="T70" fmla="*/ 20 w 1306"/>
              <a:gd name="T71" fmla="*/ 282 h 1316"/>
              <a:gd name="T72" fmla="*/ 76 w 1306"/>
              <a:gd name="T73" fmla="*/ 266 h 1316"/>
              <a:gd name="T74" fmla="*/ 123 w 1306"/>
              <a:gd name="T75" fmla="*/ 291 h 1316"/>
              <a:gd name="T76" fmla="*/ 234 w 1306"/>
              <a:gd name="T77" fmla="*/ 875 h 1316"/>
              <a:gd name="T78" fmla="*/ 278 w 1306"/>
              <a:gd name="T79" fmla="*/ 926 h 1316"/>
              <a:gd name="T80" fmla="*/ 332 w 1306"/>
              <a:gd name="T81" fmla="*/ 946 h 1316"/>
              <a:gd name="T82" fmla="*/ 721 w 1306"/>
              <a:gd name="T83" fmla="*/ 948 h 1316"/>
              <a:gd name="T84" fmla="*/ 754 w 1306"/>
              <a:gd name="T85" fmla="*/ 998 h 1316"/>
              <a:gd name="T86" fmla="*/ 750 w 1306"/>
              <a:gd name="T87" fmla="*/ 1074 h 1316"/>
              <a:gd name="T88" fmla="*/ 716 w 1306"/>
              <a:gd name="T89" fmla="*/ 1111 h 1316"/>
              <a:gd name="T90" fmla="*/ 423 w 1306"/>
              <a:gd name="T91" fmla="*/ 0 h 1316"/>
              <a:gd name="T92" fmla="*/ 489 w 1306"/>
              <a:gd name="T93" fmla="*/ 16 h 1316"/>
              <a:gd name="T94" fmla="*/ 538 w 1306"/>
              <a:gd name="T95" fmla="*/ 60 h 1316"/>
              <a:gd name="T96" fmla="*/ 560 w 1306"/>
              <a:gd name="T97" fmla="*/ 123 h 1316"/>
              <a:gd name="T98" fmla="*/ 555 w 1306"/>
              <a:gd name="T99" fmla="*/ 178 h 1316"/>
              <a:gd name="T100" fmla="*/ 521 w 1306"/>
              <a:gd name="T101" fmla="*/ 235 h 1316"/>
              <a:gd name="T102" fmla="*/ 464 w 1306"/>
              <a:gd name="T103" fmla="*/ 269 h 1316"/>
              <a:gd name="T104" fmla="*/ 411 w 1306"/>
              <a:gd name="T105" fmla="*/ 274 h 1316"/>
              <a:gd name="T106" fmla="*/ 348 w 1306"/>
              <a:gd name="T107" fmla="*/ 252 h 1316"/>
              <a:gd name="T108" fmla="*/ 304 w 1306"/>
              <a:gd name="T109" fmla="*/ 203 h 1316"/>
              <a:gd name="T110" fmla="*/ 286 w 1306"/>
              <a:gd name="T111" fmla="*/ 137 h 1316"/>
              <a:gd name="T112" fmla="*/ 297 w 1306"/>
              <a:gd name="T113" fmla="*/ 83 h 1316"/>
              <a:gd name="T114" fmla="*/ 337 w 1306"/>
              <a:gd name="T115" fmla="*/ 31 h 1316"/>
              <a:gd name="T116" fmla="*/ 396 w 1306"/>
              <a:gd name="T117" fmla="*/ 2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6" h="1316">
                <a:moveTo>
                  <a:pt x="820" y="576"/>
                </a:moveTo>
                <a:lnTo>
                  <a:pt x="1090" y="576"/>
                </a:lnTo>
                <a:lnTo>
                  <a:pt x="1145" y="332"/>
                </a:lnTo>
                <a:lnTo>
                  <a:pt x="1145" y="332"/>
                </a:lnTo>
                <a:lnTo>
                  <a:pt x="1149" y="327"/>
                </a:lnTo>
                <a:lnTo>
                  <a:pt x="1152" y="323"/>
                </a:lnTo>
                <a:lnTo>
                  <a:pt x="1155" y="320"/>
                </a:lnTo>
                <a:lnTo>
                  <a:pt x="1160" y="316"/>
                </a:lnTo>
                <a:lnTo>
                  <a:pt x="1171" y="315"/>
                </a:lnTo>
                <a:lnTo>
                  <a:pt x="1182" y="315"/>
                </a:lnTo>
                <a:lnTo>
                  <a:pt x="1193" y="318"/>
                </a:lnTo>
                <a:lnTo>
                  <a:pt x="1200" y="324"/>
                </a:lnTo>
                <a:lnTo>
                  <a:pt x="1204" y="329"/>
                </a:lnTo>
                <a:lnTo>
                  <a:pt x="1207" y="334"/>
                </a:lnTo>
                <a:lnTo>
                  <a:pt x="1207" y="338"/>
                </a:lnTo>
                <a:lnTo>
                  <a:pt x="1207" y="343"/>
                </a:lnTo>
                <a:lnTo>
                  <a:pt x="1142" y="617"/>
                </a:lnTo>
                <a:lnTo>
                  <a:pt x="1142" y="617"/>
                </a:lnTo>
                <a:lnTo>
                  <a:pt x="1138" y="627"/>
                </a:lnTo>
                <a:lnTo>
                  <a:pt x="1131" y="633"/>
                </a:lnTo>
                <a:lnTo>
                  <a:pt x="1122" y="638"/>
                </a:lnTo>
                <a:lnTo>
                  <a:pt x="1112" y="639"/>
                </a:lnTo>
                <a:lnTo>
                  <a:pt x="820" y="639"/>
                </a:lnTo>
                <a:lnTo>
                  <a:pt x="820" y="639"/>
                </a:lnTo>
                <a:lnTo>
                  <a:pt x="815" y="639"/>
                </a:lnTo>
                <a:lnTo>
                  <a:pt x="810" y="636"/>
                </a:lnTo>
                <a:lnTo>
                  <a:pt x="807" y="633"/>
                </a:lnTo>
                <a:lnTo>
                  <a:pt x="806" y="630"/>
                </a:lnTo>
                <a:lnTo>
                  <a:pt x="801" y="619"/>
                </a:lnTo>
                <a:lnTo>
                  <a:pt x="801" y="608"/>
                </a:lnTo>
                <a:lnTo>
                  <a:pt x="802" y="595"/>
                </a:lnTo>
                <a:lnTo>
                  <a:pt x="806" y="586"/>
                </a:lnTo>
                <a:lnTo>
                  <a:pt x="809" y="581"/>
                </a:lnTo>
                <a:lnTo>
                  <a:pt x="812" y="578"/>
                </a:lnTo>
                <a:lnTo>
                  <a:pt x="815" y="576"/>
                </a:lnTo>
                <a:lnTo>
                  <a:pt x="820" y="576"/>
                </a:lnTo>
                <a:lnTo>
                  <a:pt x="820" y="576"/>
                </a:lnTo>
                <a:close/>
                <a:moveTo>
                  <a:pt x="1306" y="653"/>
                </a:moveTo>
                <a:lnTo>
                  <a:pt x="1306" y="653"/>
                </a:lnTo>
                <a:lnTo>
                  <a:pt x="727" y="653"/>
                </a:lnTo>
                <a:lnTo>
                  <a:pt x="727" y="713"/>
                </a:lnTo>
                <a:lnTo>
                  <a:pt x="1306" y="713"/>
                </a:lnTo>
                <a:lnTo>
                  <a:pt x="1306" y="653"/>
                </a:lnTo>
                <a:lnTo>
                  <a:pt x="1306" y="653"/>
                </a:lnTo>
                <a:close/>
                <a:moveTo>
                  <a:pt x="496" y="715"/>
                </a:moveTo>
                <a:lnTo>
                  <a:pt x="496" y="715"/>
                </a:lnTo>
                <a:lnTo>
                  <a:pt x="496" y="715"/>
                </a:lnTo>
                <a:lnTo>
                  <a:pt x="502" y="726"/>
                </a:lnTo>
                <a:lnTo>
                  <a:pt x="508" y="734"/>
                </a:lnTo>
                <a:lnTo>
                  <a:pt x="516" y="737"/>
                </a:lnTo>
                <a:lnTo>
                  <a:pt x="524" y="738"/>
                </a:lnTo>
                <a:lnTo>
                  <a:pt x="524" y="738"/>
                </a:lnTo>
                <a:lnTo>
                  <a:pt x="820" y="738"/>
                </a:lnTo>
                <a:lnTo>
                  <a:pt x="820" y="738"/>
                </a:lnTo>
                <a:lnTo>
                  <a:pt x="834" y="740"/>
                </a:lnTo>
                <a:lnTo>
                  <a:pt x="846" y="745"/>
                </a:lnTo>
                <a:lnTo>
                  <a:pt x="859" y="749"/>
                </a:lnTo>
                <a:lnTo>
                  <a:pt x="868" y="757"/>
                </a:lnTo>
                <a:lnTo>
                  <a:pt x="878" y="768"/>
                </a:lnTo>
                <a:lnTo>
                  <a:pt x="886" y="779"/>
                </a:lnTo>
                <a:lnTo>
                  <a:pt x="891" y="792"/>
                </a:lnTo>
                <a:lnTo>
                  <a:pt x="894" y="804"/>
                </a:lnTo>
                <a:lnTo>
                  <a:pt x="991" y="1237"/>
                </a:lnTo>
                <a:lnTo>
                  <a:pt x="991" y="1237"/>
                </a:lnTo>
                <a:lnTo>
                  <a:pt x="993" y="1253"/>
                </a:lnTo>
                <a:lnTo>
                  <a:pt x="991" y="1266"/>
                </a:lnTo>
                <a:lnTo>
                  <a:pt x="986" y="1277"/>
                </a:lnTo>
                <a:lnTo>
                  <a:pt x="979" y="1288"/>
                </a:lnTo>
                <a:lnTo>
                  <a:pt x="969" y="1296"/>
                </a:lnTo>
                <a:lnTo>
                  <a:pt x="958" y="1303"/>
                </a:lnTo>
                <a:lnTo>
                  <a:pt x="946" y="1310"/>
                </a:lnTo>
                <a:lnTo>
                  <a:pt x="933" y="1313"/>
                </a:lnTo>
                <a:lnTo>
                  <a:pt x="919" y="1314"/>
                </a:lnTo>
                <a:lnTo>
                  <a:pt x="905" y="1316"/>
                </a:lnTo>
                <a:lnTo>
                  <a:pt x="891" y="1313"/>
                </a:lnTo>
                <a:lnTo>
                  <a:pt x="878" y="1310"/>
                </a:lnTo>
                <a:lnTo>
                  <a:pt x="867" y="1303"/>
                </a:lnTo>
                <a:lnTo>
                  <a:pt x="857" y="1296"/>
                </a:lnTo>
                <a:lnTo>
                  <a:pt x="850" y="1285"/>
                </a:lnTo>
                <a:lnTo>
                  <a:pt x="843" y="1270"/>
                </a:lnTo>
                <a:lnTo>
                  <a:pt x="768" y="927"/>
                </a:lnTo>
                <a:lnTo>
                  <a:pt x="768" y="927"/>
                </a:lnTo>
                <a:lnTo>
                  <a:pt x="765" y="919"/>
                </a:lnTo>
                <a:lnTo>
                  <a:pt x="760" y="915"/>
                </a:lnTo>
                <a:lnTo>
                  <a:pt x="754" y="910"/>
                </a:lnTo>
                <a:lnTo>
                  <a:pt x="746" y="908"/>
                </a:lnTo>
                <a:lnTo>
                  <a:pt x="409" y="908"/>
                </a:lnTo>
                <a:lnTo>
                  <a:pt x="409" y="908"/>
                </a:lnTo>
                <a:lnTo>
                  <a:pt x="376" y="908"/>
                </a:lnTo>
                <a:lnTo>
                  <a:pt x="346" y="904"/>
                </a:lnTo>
                <a:lnTo>
                  <a:pt x="332" y="900"/>
                </a:lnTo>
                <a:lnTo>
                  <a:pt x="319" y="897"/>
                </a:lnTo>
                <a:lnTo>
                  <a:pt x="307" y="891"/>
                </a:lnTo>
                <a:lnTo>
                  <a:pt x="296" y="886"/>
                </a:lnTo>
                <a:lnTo>
                  <a:pt x="286" y="878"/>
                </a:lnTo>
                <a:lnTo>
                  <a:pt x="277" y="869"/>
                </a:lnTo>
                <a:lnTo>
                  <a:pt x="269" y="859"/>
                </a:lnTo>
                <a:lnTo>
                  <a:pt x="263" y="848"/>
                </a:lnTo>
                <a:lnTo>
                  <a:pt x="256" y="834"/>
                </a:lnTo>
                <a:lnTo>
                  <a:pt x="252" y="820"/>
                </a:lnTo>
                <a:lnTo>
                  <a:pt x="249" y="803"/>
                </a:lnTo>
                <a:lnTo>
                  <a:pt x="247" y="786"/>
                </a:lnTo>
                <a:lnTo>
                  <a:pt x="219" y="457"/>
                </a:lnTo>
                <a:lnTo>
                  <a:pt x="219" y="457"/>
                </a:lnTo>
                <a:lnTo>
                  <a:pt x="219" y="428"/>
                </a:lnTo>
                <a:lnTo>
                  <a:pt x="222" y="403"/>
                </a:lnTo>
                <a:lnTo>
                  <a:pt x="228" y="379"/>
                </a:lnTo>
                <a:lnTo>
                  <a:pt x="236" y="359"/>
                </a:lnTo>
                <a:lnTo>
                  <a:pt x="245" y="342"/>
                </a:lnTo>
                <a:lnTo>
                  <a:pt x="258" y="327"/>
                </a:lnTo>
                <a:lnTo>
                  <a:pt x="272" y="315"/>
                </a:lnTo>
                <a:lnTo>
                  <a:pt x="288" y="305"/>
                </a:lnTo>
                <a:lnTo>
                  <a:pt x="304" y="298"/>
                </a:lnTo>
                <a:lnTo>
                  <a:pt x="323" y="294"/>
                </a:lnTo>
                <a:lnTo>
                  <a:pt x="343" y="293"/>
                </a:lnTo>
                <a:lnTo>
                  <a:pt x="362" y="294"/>
                </a:lnTo>
                <a:lnTo>
                  <a:pt x="384" y="299"/>
                </a:lnTo>
                <a:lnTo>
                  <a:pt x="406" y="307"/>
                </a:lnTo>
                <a:lnTo>
                  <a:pt x="428" y="316"/>
                </a:lnTo>
                <a:lnTo>
                  <a:pt x="450" y="331"/>
                </a:lnTo>
                <a:lnTo>
                  <a:pt x="643" y="460"/>
                </a:lnTo>
                <a:lnTo>
                  <a:pt x="643" y="460"/>
                </a:lnTo>
                <a:lnTo>
                  <a:pt x="648" y="463"/>
                </a:lnTo>
                <a:lnTo>
                  <a:pt x="653" y="464"/>
                </a:lnTo>
                <a:lnTo>
                  <a:pt x="658" y="464"/>
                </a:lnTo>
                <a:lnTo>
                  <a:pt x="662" y="464"/>
                </a:lnTo>
                <a:lnTo>
                  <a:pt x="864" y="433"/>
                </a:lnTo>
                <a:lnTo>
                  <a:pt x="864" y="433"/>
                </a:lnTo>
                <a:lnTo>
                  <a:pt x="878" y="433"/>
                </a:lnTo>
                <a:lnTo>
                  <a:pt x="891" y="434"/>
                </a:lnTo>
                <a:lnTo>
                  <a:pt x="902" y="438"/>
                </a:lnTo>
                <a:lnTo>
                  <a:pt x="911" y="442"/>
                </a:lnTo>
                <a:lnTo>
                  <a:pt x="919" y="449"/>
                </a:lnTo>
                <a:lnTo>
                  <a:pt x="925" y="457"/>
                </a:lnTo>
                <a:lnTo>
                  <a:pt x="928" y="466"/>
                </a:lnTo>
                <a:lnTo>
                  <a:pt x="931" y="474"/>
                </a:lnTo>
                <a:lnTo>
                  <a:pt x="931" y="485"/>
                </a:lnTo>
                <a:lnTo>
                  <a:pt x="930" y="494"/>
                </a:lnTo>
                <a:lnTo>
                  <a:pt x="928" y="502"/>
                </a:lnTo>
                <a:lnTo>
                  <a:pt x="922" y="512"/>
                </a:lnTo>
                <a:lnTo>
                  <a:pt x="916" y="519"/>
                </a:lnTo>
                <a:lnTo>
                  <a:pt x="908" y="526"/>
                </a:lnTo>
                <a:lnTo>
                  <a:pt x="897" y="532"/>
                </a:lnTo>
                <a:lnTo>
                  <a:pt x="884" y="535"/>
                </a:lnTo>
                <a:lnTo>
                  <a:pt x="655" y="595"/>
                </a:lnTo>
                <a:lnTo>
                  <a:pt x="655" y="595"/>
                </a:lnTo>
                <a:lnTo>
                  <a:pt x="642" y="597"/>
                </a:lnTo>
                <a:lnTo>
                  <a:pt x="628" y="597"/>
                </a:lnTo>
                <a:lnTo>
                  <a:pt x="615" y="592"/>
                </a:lnTo>
                <a:lnTo>
                  <a:pt x="604" y="586"/>
                </a:lnTo>
                <a:lnTo>
                  <a:pt x="485" y="521"/>
                </a:lnTo>
                <a:lnTo>
                  <a:pt x="496" y="715"/>
                </a:lnTo>
                <a:lnTo>
                  <a:pt x="496" y="715"/>
                </a:lnTo>
                <a:close/>
                <a:moveTo>
                  <a:pt x="710" y="1113"/>
                </a:moveTo>
                <a:lnTo>
                  <a:pt x="710" y="1113"/>
                </a:lnTo>
                <a:lnTo>
                  <a:pt x="301" y="1113"/>
                </a:lnTo>
                <a:lnTo>
                  <a:pt x="301" y="1113"/>
                </a:lnTo>
                <a:lnTo>
                  <a:pt x="283" y="1111"/>
                </a:lnTo>
                <a:lnTo>
                  <a:pt x="266" y="1110"/>
                </a:lnTo>
                <a:lnTo>
                  <a:pt x="250" y="1107"/>
                </a:lnTo>
                <a:lnTo>
                  <a:pt x="234" y="1102"/>
                </a:lnTo>
                <a:lnTo>
                  <a:pt x="219" y="1096"/>
                </a:lnTo>
                <a:lnTo>
                  <a:pt x="203" y="1089"/>
                </a:lnTo>
                <a:lnTo>
                  <a:pt x="189" y="1080"/>
                </a:lnTo>
                <a:lnTo>
                  <a:pt x="175" y="1072"/>
                </a:lnTo>
                <a:lnTo>
                  <a:pt x="162" y="1061"/>
                </a:lnTo>
                <a:lnTo>
                  <a:pt x="149" y="1050"/>
                </a:lnTo>
                <a:lnTo>
                  <a:pt x="138" y="1037"/>
                </a:lnTo>
                <a:lnTo>
                  <a:pt x="129" y="1025"/>
                </a:lnTo>
                <a:lnTo>
                  <a:pt x="120" y="1012"/>
                </a:lnTo>
                <a:lnTo>
                  <a:pt x="112" y="998"/>
                </a:lnTo>
                <a:lnTo>
                  <a:pt x="105" y="982"/>
                </a:lnTo>
                <a:lnTo>
                  <a:pt x="101" y="967"/>
                </a:lnTo>
                <a:lnTo>
                  <a:pt x="2" y="326"/>
                </a:lnTo>
                <a:lnTo>
                  <a:pt x="2" y="326"/>
                </a:lnTo>
                <a:lnTo>
                  <a:pt x="0" y="315"/>
                </a:lnTo>
                <a:lnTo>
                  <a:pt x="2" y="305"/>
                </a:lnTo>
                <a:lnTo>
                  <a:pt x="5" y="296"/>
                </a:lnTo>
                <a:lnTo>
                  <a:pt x="11" y="288"/>
                </a:lnTo>
                <a:lnTo>
                  <a:pt x="20" y="282"/>
                </a:lnTo>
                <a:lnTo>
                  <a:pt x="30" y="275"/>
                </a:lnTo>
                <a:lnTo>
                  <a:pt x="41" y="271"/>
                </a:lnTo>
                <a:lnTo>
                  <a:pt x="52" y="268"/>
                </a:lnTo>
                <a:lnTo>
                  <a:pt x="65" y="266"/>
                </a:lnTo>
                <a:lnTo>
                  <a:pt x="76" y="266"/>
                </a:lnTo>
                <a:lnTo>
                  <a:pt x="88" y="268"/>
                </a:lnTo>
                <a:lnTo>
                  <a:pt x="99" y="271"/>
                </a:lnTo>
                <a:lnTo>
                  <a:pt x="109" y="275"/>
                </a:lnTo>
                <a:lnTo>
                  <a:pt x="116" y="282"/>
                </a:lnTo>
                <a:lnTo>
                  <a:pt x="123" y="291"/>
                </a:lnTo>
                <a:lnTo>
                  <a:pt x="127" y="301"/>
                </a:lnTo>
                <a:lnTo>
                  <a:pt x="220" y="830"/>
                </a:lnTo>
                <a:lnTo>
                  <a:pt x="220" y="830"/>
                </a:lnTo>
                <a:lnTo>
                  <a:pt x="227" y="853"/>
                </a:lnTo>
                <a:lnTo>
                  <a:pt x="234" y="875"/>
                </a:lnTo>
                <a:lnTo>
                  <a:pt x="247" y="896"/>
                </a:lnTo>
                <a:lnTo>
                  <a:pt x="253" y="904"/>
                </a:lnTo>
                <a:lnTo>
                  <a:pt x="261" y="911"/>
                </a:lnTo>
                <a:lnTo>
                  <a:pt x="269" y="919"/>
                </a:lnTo>
                <a:lnTo>
                  <a:pt x="278" y="926"/>
                </a:lnTo>
                <a:lnTo>
                  <a:pt x="288" y="932"/>
                </a:lnTo>
                <a:lnTo>
                  <a:pt x="297" y="937"/>
                </a:lnTo>
                <a:lnTo>
                  <a:pt x="308" y="941"/>
                </a:lnTo>
                <a:lnTo>
                  <a:pt x="319" y="943"/>
                </a:lnTo>
                <a:lnTo>
                  <a:pt x="332" y="946"/>
                </a:lnTo>
                <a:lnTo>
                  <a:pt x="345" y="946"/>
                </a:lnTo>
                <a:lnTo>
                  <a:pt x="710" y="946"/>
                </a:lnTo>
                <a:lnTo>
                  <a:pt x="710" y="946"/>
                </a:lnTo>
                <a:lnTo>
                  <a:pt x="716" y="946"/>
                </a:lnTo>
                <a:lnTo>
                  <a:pt x="721" y="948"/>
                </a:lnTo>
                <a:lnTo>
                  <a:pt x="730" y="952"/>
                </a:lnTo>
                <a:lnTo>
                  <a:pt x="738" y="962"/>
                </a:lnTo>
                <a:lnTo>
                  <a:pt x="746" y="971"/>
                </a:lnTo>
                <a:lnTo>
                  <a:pt x="750" y="984"/>
                </a:lnTo>
                <a:lnTo>
                  <a:pt x="754" y="998"/>
                </a:lnTo>
                <a:lnTo>
                  <a:pt x="757" y="1014"/>
                </a:lnTo>
                <a:lnTo>
                  <a:pt x="757" y="1030"/>
                </a:lnTo>
                <a:lnTo>
                  <a:pt x="757" y="1045"/>
                </a:lnTo>
                <a:lnTo>
                  <a:pt x="754" y="1059"/>
                </a:lnTo>
                <a:lnTo>
                  <a:pt x="750" y="1074"/>
                </a:lnTo>
                <a:lnTo>
                  <a:pt x="746" y="1086"/>
                </a:lnTo>
                <a:lnTo>
                  <a:pt x="738" y="1097"/>
                </a:lnTo>
                <a:lnTo>
                  <a:pt x="730" y="1105"/>
                </a:lnTo>
                <a:lnTo>
                  <a:pt x="721" y="1110"/>
                </a:lnTo>
                <a:lnTo>
                  <a:pt x="716" y="1111"/>
                </a:lnTo>
                <a:lnTo>
                  <a:pt x="710" y="1113"/>
                </a:lnTo>
                <a:lnTo>
                  <a:pt x="710" y="1113"/>
                </a:lnTo>
                <a:close/>
                <a:moveTo>
                  <a:pt x="423" y="0"/>
                </a:moveTo>
                <a:lnTo>
                  <a:pt x="423" y="0"/>
                </a:lnTo>
                <a:lnTo>
                  <a:pt x="423" y="0"/>
                </a:lnTo>
                <a:lnTo>
                  <a:pt x="437" y="0"/>
                </a:lnTo>
                <a:lnTo>
                  <a:pt x="452" y="2"/>
                </a:lnTo>
                <a:lnTo>
                  <a:pt x="464" y="5"/>
                </a:lnTo>
                <a:lnTo>
                  <a:pt x="477" y="9"/>
                </a:lnTo>
                <a:lnTo>
                  <a:pt x="489" y="16"/>
                </a:lnTo>
                <a:lnTo>
                  <a:pt x="500" y="22"/>
                </a:lnTo>
                <a:lnTo>
                  <a:pt x="511" y="31"/>
                </a:lnTo>
                <a:lnTo>
                  <a:pt x="521" y="39"/>
                </a:lnTo>
                <a:lnTo>
                  <a:pt x="530" y="49"/>
                </a:lnTo>
                <a:lnTo>
                  <a:pt x="538" y="60"/>
                </a:lnTo>
                <a:lnTo>
                  <a:pt x="544" y="71"/>
                </a:lnTo>
                <a:lnTo>
                  <a:pt x="551" y="83"/>
                </a:lnTo>
                <a:lnTo>
                  <a:pt x="555" y="96"/>
                </a:lnTo>
                <a:lnTo>
                  <a:pt x="559" y="109"/>
                </a:lnTo>
                <a:lnTo>
                  <a:pt x="560" y="123"/>
                </a:lnTo>
                <a:lnTo>
                  <a:pt x="562" y="137"/>
                </a:lnTo>
                <a:lnTo>
                  <a:pt x="562" y="137"/>
                </a:lnTo>
                <a:lnTo>
                  <a:pt x="560" y="151"/>
                </a:lnTo>
                <a:lnTo>
                  <a:pt x="559" y="165"/>
                </a:lnTo>
                <a:lnTo>
                  <a:pt x="555" y="178"/>
                </a:lnTo>
                <a:lnTo>
                  <a:pt x="551" y="190"/>
                </a:lnTo>
                <a:lnTo>
                  <a:pt x="544" y="203"/>
                </a:lnTo>
                <a:lnTo>
                  <a:pt x="538" y="214"/>
                </a:lnTo>
                <a:lnTo>
                  <a:pt x="530" y="225"/>
                </a:lnTo>
                <a:lnTo>
                  <a:pt x="521" y="235"/>
                </a:lnTo>
                <a:lnTo>
                  <a:pt x="511" y="244"/>
                </a:lnTo>
                <a:lnTo>
                  <a:pt x="500" y="252"/>
                </a:lnTo>
                <a:lnTo>
                  <a:pt x="489" y="258"/>
                </a:lnTo>
                <a:lnTo>
                  <a:pt x="477" y="264"/>
                </a:lnTo>
                <a:lnTo>
                  <a:pt x="464" y="269"/>
                </a:lnTo>
                <a:lnTo>
                  <a:pt x="452" y="272"/>
                </a:lnTo>
                <a:lnTo>
                  <a:pt x="437" y="274"/>
                </a:lnTo>
                <a:lnTo>
                  <a:pt x="423" y="274"/>
                </a:lnTo>
                <a:lnTo>
                  <a:pt x="423" y="274"/>
                </a:lnTo>
                <a:lnTo>
                  <a:pt x="411" y="274"/>
                </a:lnTo>
                <a:lnTo>
                  <a:pt x="396" y="272"/>
                </a:lnTo>
                <a:lnTo>
                  <a:pt x="382" y="269"/>
                </a:lnTo>
                <a:lnTo>
                  <a:pt x="370" y="264"/>
                </a:lnTo>
                <a:lnTo>
                  <a:pt x="359" y="258"/>
                </a:lnTo>
                <a:lnTo>
                  <a:pt x="348" y="252"/>
                </a:lnTo>
                <a:lnTo>
                  <a:pt x="337" y="244"/>
                </a:lnTo>
                <a:lnTo>
                  <a:pt x="327" y="235"/>
                </a:lnTo>
                <a:lnTo>
                  <a:pt x="318" y="225"/>
                </a:lnTo>
                <a:lnTo>
                  <a:pt x="310" y="214"/>
                </a:lnTo>
                <a:lnTo>
                  <a:pt x="304" y="203"/>
                </a:lnTo>
                <a:lnTo>
                  <a:pt x="297" y="190"/>
                </a:lnTo>
                <a:lnTo>
                  <a:pt x="293" y="178"/>
                </a:lnTo>
                <a:lnTo>
                  <a:pt x="289" y="165"/>
                </a:lnTo>
                <a:lnTo>
                  <a:pt x="286" y="151"/>
                </a:lnTo>
                <a:lnTo>
                  <a:pt x="286" y="137"/>
                </a:lnTo>
                <a:lnTo>
                  <a:pt x="286" y="137"/>
                </a:lnTo>
                <a:lnTo>
                  <a:pt x="286" y="123"/>
                </a:lnTo>
                <a:lnTo>
                  <a:pt x="289" y="109"/>
                </a:lnTo>
                <a:lnTo>
                  <a:pt x="293" y="96"/>
                </a:lnTo>
                <a:lnTo>
                  <a:pt x="297" y="83"/>
                </a:lnTo>
                <a:lnTo>
                  <a:pt x="304" y="71"/>
                </a:lnTo>
                <a:lnTo>
                  <a:pt x="310" y="60"/>
                </a:lnTo>
                <a:lnTo>
                  <a:pt x="318" y="49"/>
                </a:lnTo>
                <a:lnTo>
                  <a:pt x="327" y="39"/>
                </a:lnTo>
                <a:lnTo>
                  <a:pt x="337" y="31"/>
                </a:lnTo>
                <a:lnTo>
                  <a:pt x="348" y="22"/>
                </a:lnTo>
                <a:lnTo>
                  <a:pt x="359" y="16"/>
                </a:lnTo>
                <a:lnTo>
                  <a:pt x="370" y="9"/>
                </a:lnTo>
                <a:lnTo>
                  <a:pt x="382" y="5"/>
                </a:lnTo>
                <a:lnTo>
                  <a:pt x="396" y="2"/>
                </a:lnTo>
                <a:lnTo>
                  <a:pt x="411" y="0"/>
                </a:lnTo>
                <a:lnTo>
                  <a:pt x="423" y="0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28800" y="3389707"/>
            <a:ext cx="5638800" cy="2373692"/>
            <a:chOff x="1828800" y="3389707"/>
            <a:chExt cx="5638800" cy="2373692"/>
          </a:xfrm>
        </p:grpSpPr>
        <p:sp>
          <p:nvSpPr>
            <p:cNvPr id="11" name="Flowchart: Process 10"/>
            <p:cNvSpPr/>
            <p:nvPr/>
          </p:nvSpPr>
          <p:spPr>
            <a:xfrm>
              <a:off x="2514600" y="4629091"/>
              <a:ext cx="4538994" cy="1100554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2590800" y="5222342"/>
              <a:ext cx="4267200" cy="22860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Store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2590800" y="4739045"/>
              <a:ext cx="1307087" cy="407097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Transform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267200" y="4739045"/>
              <a:ext cx="1190525" cy="407097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Process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5667475" y="4739045"/>
              <a:ext cx="1190525" cy="407097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Analysis/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Query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5424845"/>
              <a:ext cx="9012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Hadoop</a:t>
              </a:r>
              <a:endParaRPr lang="en-US" sz="16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828800" y="4891445"/>
              <a:ext cx="685801" cy="394328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16200000">
              <a:off x="5713066" y="3857693"/>
              <a:ext cx="1273138" cy="33716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0" name="Bent-Up Arrow 9"/>
            <p:cNvSpPr/>
            <p:nvPr/>
          </p:nvSpPr>
          <p:spPr>
            <a:xfrm rot="16200000" flipV="1">
              <a:off x="6400114" y="3756544"/>
              <a:ext cx="1224078" cy="568992"/>
            </a:xfrm>
            <a:prstGeom prst="bentUpArrow">
              <a:avLst>
                <a:gd name="adj1" fmla="val 31242"/>
                <a:gd name="adj2" fmla="val 38946"/>
                <a:gd name="adj3" fmla="val 2728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3286908" y="4335988"/>
              <a:ext cx="316549" cy="33716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4506109" y="4347737"/>
              <a:ext cx="316548" cy="33716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11" idx="3"/>
            </p:cNvCxnSpPr>
            <p:nvPr/>
          </p:nvCxnSpPr>
          <p:spPr>
            <a:xfrm>
              <a:off x="7053594" y="5179368"/>
              <a:ext cx="414006" cy="2232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>
            <a:stCxn id="31" idx="2"/>
          </p:cNvCxnSpPr>
          <p:nvPr/>
        </p:nvCxnSpPr>
        <p:spPr>
          <a:xfrm>
            <a:off x="7827293" y="4419600"/>
            <a:ext cx="0" cy="44279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88" y="1691045"/>
            <a:ext cx="5567006" cy="27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8600" y="3404470"/>
            <a:ext cx="1600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Operational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Systems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28800" y="1691045"/>
            <a:ext cx="6096000" cy="2730991"/>
            <a:chOff x="1828800" y="1691045"/>
            <a:chExt cx="6096000" cy="2730991"/>
          </a:xfrm>
        </p:grpSpPr>
        <p:grpSp>
          <p:nvGrpSpPr>
            <p:cNvPr id="7" name="Group 6"/>
            <p:cNvGrpSpPr/>
            <p:nvPr/>
          </p:nvGrpSpPr>
          <p:grpSpPr>
            <a:xfrm>
              <a:off x="1828800" y="1691045"/>
              <a:ext cx="6096000" cy="2730991"/>
              <a:chOff x="1828800" y="1691045"/>
              <a:chExt cx="6096000" cy="2730991"/>
            </a:xfrm>
          </p:grpSpPr>
          <p:sp>
            <p:nvSpPr>
              <p:cNvPr id="37" name="Right Arrow 36"/>
              <p:cNvSpPr/>
              <p:nvPr/>
            </p:nvSpPr>
            <p:spPr>
              <a:xfrm rot="16200000">
                <a:off x="4347555" y="2290155"/>
                <a:ext cx="359361" cy="394328"/>
              </a:xfrm>
              <a:prstGeom prst="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5400000">
                <a:off x="3227396" y="2290155"/>
                <a:ext cx="359361" cy="394328"/>
              </a:xfrm>
              <a:prstGeom prst="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828800" y="1691045"/>
                <a:ext cx="6096000" cy="2730991"/>
                <a:chOff x="1828800" y="1691045"/>
                <a:chExt cx="6096000" cy="2730991"/>
              </a:xfrm>
            </p:grpSpPr>
            <p:sp>
              <p:nvSpPr>
                <p:cNvPr id="17" name="Right Arrow 16"/>
                <p:cNvSpPr/>
                <p:nvPr/>
              </p:nvSpPr>
              <p:spPr>
                <a:xfrm>
                  <a:off x="1828800" y="2995379"/>
                  <a:ext cx="685802" cy="394328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Flowchart: Magnetic Disk 48"/>
                <p:cNvSpPr/>
                <p:nvPr/>
              </p:nvSpPr>
              <p:spPr>
                <a:xfrm>
                  <a:off x="5943600" y="1691045"/>
                  <a:ext cx="1363780" cy="1670358"/>
                </a:xfrm>
                <a:prstGeom prst="flowChartMagneticDisk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Data Warehouse</a:t>
                  </a:r>
                </a:p>
              </p:txBody>
            </p:sp>
            <p:sp>
              <p:nvSpPr>
                <p:cNvPr id="54" name="Right Arrow 53"/>
                <p:cNvSpPr/>
                <p:nvPr/>
              </p:nvSpPr>
              <p:spPr>
                <a:xfrm>
                  <a:off x="1828801" y="1919645"/>
                  <a:ext cx="685800" cy="394328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Bent-Up Arrow 54"/>
                <p:cNvSpPr/>
                <p:nvPr/>
              </p:nvSpPr>
              <p:spPr>
                <a:xfrm flipV="1">
                  <a:off x="7296649" y="2438089"/>
                  <a:ext cx="628151" cy="751403"/>
                </a:xfrm>
                <a:prstGeom prst="bentUpArrow">
                  <a:avLst>
                    <a:gd name="adj1" fmla="val 24070"/>
                    <a:gd name="adj2" fmla="val 25655"/>
                    <a:gd name="adj3" fmla="val 28756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2514601" y="1767245"/>
                  <a:ext cx="2848073" cy="5896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Data Integration</a:t>
                  </a:r>
                </a:p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ETL/ELT Jobs</a:t>
                  </a:r>
                </a:p>
              </p:txBody>
            </p:sp>
            <p:sp>
              <p:nvSpPr>
                <p:cNvPr id="41" name="Right Arrow 40"/>
                <p:cNvSpPr/>
                <p:nvPr/>
              </p:nvSpPr>
              <p:spPr>
                <a:xfrm>
                  <a:off x="5362675" y="1752600"/>
                  <a:ext cx="538379" cy="394328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113" y="2590800"/>
                  <a:ext cx="2873562" cy="18312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3505200" y="4114800"/>
                  <a:ext cx="82266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chemeClr val="bg1"/>
                      </a:solidFill>
                    </a:rPr>
                    <a:t>Mainframe</a:t>
                  </a:r>
                  <a:endParaRPr lang="en-US" sz="105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6" name="Right Arrow 45"/>
            <p:cNvSpPr/>
            <p:nvPr/>
          </p:nvSpPr>
          <p:spPr>
            <a:xfrm rot="10800000">
              <a:off x="5318948" y="2030080"/>
              <a:ext cx="538379" cy="39432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1">
      <a:dk1>
        <a:sysClr val="windowText" lastClr="000000"/>
      </a:dk1>
      <a:lt1>
        <a:sysClr val="window" lastClr="FFFFFF"/>
      </a:lt1>
      <a:dk2>
        <a:srgbClr val="0A3E7C"/>
      </a:dk2>
      <a:lt2>
        <a:srgbClr val="FFFFFF"/>
      </a:lt2>
      <a:accent1>
        <a:srgbClr val="198BB9"/>
      </a:accent1>
      <a:accent2>
        <a:srgbClr val="D2603C"/>
      </a:accent2>
      <a:accent3>
        <a:srgbClr val="9BBB59"/>
      </a:accent3>
      <a:accent4>
        <a:srgbClr val="A75F94"/>
      </a:accent4>
      <a:accent5>
        <a:srgbClr val="31849B"/>
      </a:accent5>
      <a:accent6>
        <a:srgbClr val="F15A24"/>
      </a:accent6>
      <a:hlink>
        <a:srgbClr val="7F7F7F"/>
      </a:hlink>
      <a:folHlink>
        <a:srgbClr val="7F7F7F"/>
      </a:folHlink>
    </a:clrScheme>
    <a:fontScheme name="Custom 12">
      <a:majorFont>
        <a:latin typeface="Ubuntu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41">
      <a:dk1>
        <a:sysClr val="windowText" lastClr="000000"/>
      </a:dk1>
      <a:lt1>
        <a:sysClr val="window" lastClr="FFFFFF"/>
      </a:lt1>
      <a:dk2>
        <a:srgbClr val="0A3E7C"/>
      </a:dk2>
      <a:lt2>
        <a:srgbClr val="FFFFFF"/>
      </a:lt2>
      <a:accent1>
        <a:srgbClr val="198BB9"/>
      </a:accent1>
      <a:accent2>
        <a:srgbClr val="D2603C"/>
      </a:accent2>
      <a:accent3>
        <a:srgbClr val="9BBB59"/>
      </a:accent3>
      <a:accent4>
        <a:srgbClr val="003478"/>
      </a:accent4>
      <a:accent5>
        <a:srgbClr val="0038A8"/>
      </a:accent5>
      <a:accent6>
        <a:srgbClr val="F15A24"/>
      </a:accent6>
      <a:hlink>
        <a:srgbClr val="7F7F7F"/>
      </a:hlink>
      <a:folHlink>
        <a:srgbClr val="7F7F7F"/>
      </a:folHlink>
    </a:clrScheme>
    <a:fontScheme name="Custom 12">
      <a:majorFont>
        <a:latin typeface="Ubuntu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2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1613</Words>
  <Application>Microsoft Office PowerPoint</Application>
  <PresentationFormat>On-screen Show (4:3)</PresentationFormat>
  <Paragraphs>446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Ubuntu Light</vt:lpstr>
      <vt:lpstr>Times New Roman</vt:lpstr>
      <vt:lpstr>Calibri</vt:lpstr>
      <vt:lpstr>Wingdings 2</vt:lpstr>
      <vt:lpstr>Wingdings</vt:lpstr>
      <vt:lpstr>Office Theme</vt:lpstr>
      <vt:lpstr>1_Office Theme</vt:lpstr>
      <vt:lpstr>Addressing Legacy Risks with Hadoop</vt:lpstr>
      <vt:lpstr>Who am I?</vt:lpstr>
      <vt:lpstr>Business Needs</vt:lpstr>
      <vt:lpstr>Organization Challenge</vt:lpstr>
      <vt:lpstr>Legacy environment looks like this?</vt:lpstr>
      <vt:lpstr>Realize Big Data value </vt:lpstr>
      <vt:lpstr>Misunderstandings</vt:lpstr>
      <vt:lpstr>Observation</vt:lpstr>
      <vt:lpstr>Data Foundation – Ready for Big Data</vt:lpstr>
      <vt:lpstr>Cost and Feature comparison</vt:lpstr>
      <vt:lpstr>Foundation Projects</vt:lpstr>
      <vt:lpstr>Mainframes Presence</vt:lpstr>
      <vt:lpstr>Mainframe Components</vt:lpstr>
      <vt:lpstr>Working with Mainframe is getting Harder</vt:lpstr>
      <vt:lpstr>Opportunity</vt:lpstr>
      <vt:lpstr>Why Apache Hadoop?*</vt:lpstr>
      <vt:lpstr>Interesting Similarities between  Hadoop and Mainframe</vt:lpstr>
      <vt:lpstr>Data Foundation Initiatives</vt:lpstr>
      <vt:lpstr>Migration</vt:lpstr>
      <vt:lpstr>Automate Mainframe Data  Ingestion and Query</vt:lpstr>
      <vt:lpstr>Process for Optimization</vt:lpstr>
      <vt:lpstr>Target Analytics Environment</vt:lpstr>
      <vt:lpstr>Example Client Project</vt:lpstr>
      <vt:lpstr>Message</vt:lpstr>
      <vt:lpstr>PowerPoint Presentation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jkessie</dc:creator>
  <cp:lastModifiedBy>rhubbly</cp:lastModifiedBy>
  <cp:revision>194</cp:revision>
  <dcterms:created xsi:type="dcterms:W3CDTF">2013-10-11T20:06:54Z</dcterms:created>
  <dcterms:modified xsi:type="dcterms:W3CDTF">2013-10-30T15:21:50Z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ACCT04\rhubbly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</Properties>
</file>