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273"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9121"/>
    <a:srgbClr val="618F9A"/>
    <a:srgbClr val="96D2DC"/>
    <a:srgbClr val="B3D423"/>
    <a:srgbClr val="D15742"/>
    <a:srgbClr val="D98F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1" autoAdjust="0"/>
    <p:restoredTop sz="90310" autoAdjust="0"/>
  </p:normalViewPr>
  <p:slideViewPr>
    <p:cSldViewPr snapToGrid="0" snapToObjects="1">
      <p:cViewPr>
        <p:scale>
          <a:sx n="90" d="100"/>
          <a:sy n="90" d="100"/>
        </p:scale>
        <p:origin x="-1872" y="-94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 name="Picture 2" descr="PPT-Cover-16x9-V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
        <p:nvSpPr>
          <p:cNvPr id="2" name="Title 1"/>
          <p:cNvSpPr>
            <a:spLocks noGrp="1"/>
          </p:cNvSpPr>
          <p:nvPr>
            <p:ph type="ctrTitle" hasCustomPrompt="1"/>
          </p:nvPr>
        </p:nvSpPr>
        <p:spPr>
          <a:xfrm>
            <a:off x="722087" y="1846782"/>
            <a:ext cx="5748860" cy="369332"/>
          </a:xfrm>
          <a:prstGeom prst="rect">
            <a:avLst/>
          </a:prstGeom>
        </p:spPr>
        <p:txBody>
          <a:bodyPr wrap="square" lIns="0" tIns="0" rIns="0" bIns="0" anchor="t" anchorCtr="0">
            <a:spAutoFit/>
          </a:bodyPr>
          <a:lstStyle>
            <a:lvl1pPr algn="l">
              <a:defRPr sz="2400" b="1">
                <a:solidFill>
                  <a:schemeClr val="accent3"/>
                </a:solidFill>
              </a:defRPr>
            </a:lvl1pPr>
          </a:lstStyle>
          <a:p>
            <a:r>
              <a:rPr lang="en-US" dirty="0" smtClean="0"/>
              <a:t>Presentation title here</a:t>
            </a:r>
            <a:endParaRPr lang="en-US" dirty="0"/>
          </a:p>
        </p:txBody>
      </p:sp>
      <p:sp>
        <p:nvSpPr>
          <p:cNvPr id="15" name="Text Placeholder 14"/>
          <p:cNvSpPr>
            <a:spLocks noGrp="1"/>
          </p:cNvSpPr>
          <p:nvPr>
            <p:ph type="body" sz="quarter" idx="10" hasCustomPrompt="1"/>
          </p:nvPr>
        </p:nvSpPr>
        <p:spPr>
          <a:xfrm>
            <a:off x="722087" y="2296369"/>
            <a:ext cx="5748860" cy="323165"/>
          </a:xfrm>
          <a:prstGeom prst="rect">
            <a:avLst/>
          </a:prstGeom>
        </p:spPr>
        <p:txBody>
          <a:bodyPr wrap="square" lIns="0" tIns="0" rIns="0" bIns="0">
            <a:spAutoFit/>
          </a:bodyPr>
          <a:lstStyle>
            <a:lvl1pPr marL="0" indent="0">
              <a:buNone/>
              <a:defRPr sz="2100">
                <a:solidFill>
                  <a:srgbClr val="8C8C8C"/>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sub-title</a:t>
            </a:r>
            <a:endParaRPr lang="en-US" dirty="0"/>
          </a:p>
        </p:txBody>
      </p:sp>
      <p:sp>
        <p:nvSpPr>
          <p:cNvPr id="19" name="Text Placeholder 18"/>
          <p:cNvSpPr>
            <a:spLocks noGrp="1"/>
          </p:cNvSpPr>
          <p:nvPr>
            <p:ph type="body" sz="quarter" idx="11" hasCustomPrompt="1"/>
          </p:nvPr>
        </p:nvSpPr>
        <p:spPr>
          <a:xfrm>
            <a:off x="722086" y="3179803"/>
            <a:ext cx="4670425" cy="230832"/>
          </a:xfrm>
          <a:prstGeom prst="rect">
            <a:avLst/>
          </a:prstGeom>
        </p:spPr>
        <p:txBody>
          <a:bodyPr lIns="0" tIns="0" rIns="0" bIns="0">
            <a:spAutoFit/>
          </a:bodyPr>
          <a:lstStyle>
            <a:lvl1pPr marL="0" indent="0">
              <a:buNone/>
              <a:defRPr sz="1500">
                <a:solidFill>
                  <a:srgbClr val="8C8C8C"/>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Name of Presenter</a:t>
            </a:r>
            <a:endParaRPr lang="en-US" dirty="0"/>
          </a:p>
        </p:txBody>
      </p:sp>
      <p:sp>
        <p:nvSpPr>
          <p:cNvPr id="7" name="Text Placeholder 18"/>
          <p:cNvSpPr>
            <a:spLocks noGrp="1"/>
          </p:cNvSpPr>
          <p:nvPr>
            <p:ph type="body" sz="quarter" idx="12" hasCustomPrompt="1"/>
          </p:nvPr>
        </p:nvSpPr>
        <p:spPr>
          <a:xfrm>
            <a:off x="722086" y="3542660"/>
            <a:ext cx="4670425" cy="230832"/>
          </a:xfrm>
          <a:prstGeom prst="rect">
            <a:avLst/>
          </a:prstGeom>
        </p:spPr>
        <p:txBody>
          <a:bodyPr lIns="0" tIns="0" rIns="0" bIns="0">
            <a:spAutoFit/>
          </a:bodyPr>
          <a:lstStyle>
            <a:lvl1pPr marL="0" indent="0">
              <a:buNone/>
              <a:defRPr sz="1500">
                <a:solidFill>
                  <a:srgbClr val="8C8C8C"/>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00 Month, 2014</a:t>
            </a:r>
          </a:p>
        </p:txBody>
      </p:sp>
      <p:pic>
        <p:nvPicPr>
          <p:cNvPr id="10" name="Picture 9" descr="QlikLogo-RGB-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219" y="339193"/>
            <a:ext cx="1975104" cy="637300"/>
          </a:xfrm>
          <a:prstGeom prst="rect">
            <a:avLst/>
          </a:prstGeom>
        </p:spPr>
      </p:pic>
    </p:spTree>
    <p:extLst>
      <p:ext uri="{BB962C8B-B14F-4D97-AF65-F5344CB8AC3E}">
        <p14:creationId xmlns:p14="http://schemas.microsoft.com/office/powerpoint/2010/main" val="31444422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r Chart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282365"/>
            <a:ext cx="9144000" cy="430887"/>
          </a:xfrm>
          <a:prstGeom prst="rect">
            <a:avLst/>
          </a:prstGeom>
        </p:spPr>
        <p:txBody>
          <a:bodyPr lIns="0" tIns="0" rIns="0" bIns="0" anchor="t" anchorCtr="0">
            <a:spAutoFit/>
          </a:bodyPr>
          <a:lstStyle>
            <a:lvl1pPr>
              <a:defRPr sz="2800" b="1">
                <a:solidFill>
                  <a:srgbClr val="8C8C8C"/>
                </a:solidFill>
              </a:defRPr>
            </a:lvl1pPr>
          </a:lstStyle>
          <a:p>
            <a:r>
              <a:rPr lang="en-US" dirty="0" smtClean="0"/>
              <a:t>Main headline here</a:t>
            </a:r>
            <a:endParaRPr lang="en-US" dirty="0"/>
          </a:p>
        </p:txBody>
      </p:sp>
      <p:sp>
        <p:nvSpPr>
          <p:cNvPr id="4" name="Chart Placeholder 5"/>
          <p:cNvSpPr>
            <a:spLocks noGrp="1"/>
          </p:cNvSpPr>
          <p:nvPr>
            <p:ph type="chart" sz="quarter" idx="10"/>
          </p:nvPr>
        </p:nvSpPr>
        <p:spPr>
          <a:xfrm>
            <a:off x="4086520" y="1115616"/>
            <a:ext cx="4558888" cy="2757488"/>
          </a:xfrm>
          <a:prstGeom prst="rect">
            <a:avLst/>
          </a:prstGeom>
        </p:spPr>
        <p:txBody>
          <a:bodyPr vert="horz"/>
          <a:lstStyle>
            <a:lvl1pPr marL="0" indent="0" algn="ctr">
              <a:buNone/>
              <a:defRPr sz="1800">
                <a:solidFill>
                  <a:srgbClr val="8C8C8C"/>
                </a:solidFill>
              </a:defRPr>
            </a:lvl1pPr>
          </a:lstStyle>
          <a:p>
            <a:endParaRPr lang="en-US" dirty="0"/>
          </a:p>
        </p:txBody>
      </p:sp>
      <p:sp>
        <p:nvSpPr>
          <p:cNvPr id="5" name="Text Placeholder 15"/>
          <p:cNvSpPr>
            <a:spLocks noGrp="1"/>
          </p:cNvSpPr>
          <p:nvPr>
            <p:ph type="body" sz="quarter" idx="17" hasCustomPrompt="1"/>
          </p:nvPr>
        </p:nvSpPr>
        <p:spPr>
          <a:xfrm>
            <a:off x="512149" y="4777917"/>
            <a:ext cx="8133259" cy="138499"/>
          </a:xfrm>
          <a:prstGeom prst="rect">
            <a:avLst/>
          </a:prstGeom>
        </p:spPr>
        <p:txBody>
          <a:bodyPr vert="horz" wrap="square" lIns="0" tIns="0" rIns="0" bIns="0">
            <a:spAutoFit/>
          </a:bodyPr>
          <a:lstStyle>
            <a:lvl1pPr marL="0" indent="0">
              <a:buNone/>
              <a:defRPr sz="900" baseline="0">
                <a:solidFill>
                  <a:srgbClr val="696969"/>
                </a:solidFill>
              </a:defRPr>
            </a:lvl1pPr>
            <a:lvl2pPr marL="457200" indent="0">
              <a:buNone/>
              <a:defRPr sz="800">
                <a:solidFill>
                  <a:srgbClr val="8C8C8C"/>
                </a:solidFill>
              </a:defRPr>
            </a:lvl2pPr>
            <a:lvl3pPr marL="914400" indent="0">
              <a:buNone/>
              <a:defRPr sz="800">
                <a:solidFill>
                  <a:srgbClr val="8C8C8C"/>
                </a:solidFill>
              </a:defRPr>
            </a:lvl3pPr>
            <a:lvl4pPr marL="1371600" indent="0">
              <a:buNone/>
              <a:defRPr sz="800">
                <a:solidFill>
                  <a:srgbClr val="8C8C8C"/>
                </a:solidFill>
              </a:defRPr>
            </a:lvl4pPr>
            <a:lvl5pPr marL="1828800" indent="0">
              <a:buNone/>
              <a:defRPr sz="800">
                <a:solidFill>
                  <a:srgbClr val="8C8C8C"/>
                </a:solidFill>
              </a:defRPr>
            </a:lvl5pPr>
          </a:lstStyle>
          <a:p>
            <a:pPr lvl="0"/>
            <a:r>
              <a:rPr lang="en-US" dirty="0" smtClean="0"/>
              <a:t>Insert source text here</a:t>
            </a:r>
            <a:endParaRPr lang="en-US" dirty="0"/>
          </a:p>
        </p:txBody>
      </p:sp>
      <p:sp>
        <p:nvSpPr>
          <p:cNvPr id="6" name="Text Placeholder 8"/>
          <p:cNvSpPr>
            <a:spLocks noGrp="1"/>
          </p:cNvSpPr>
          <p:nvPr>
            <p:ph type="body" sz="quarter" idx="11" hasCustomPrompt="1"/>
          </p:nvPr>
        </p:nvSpPr>
        <p:spPr>
          <a:xfrm>
            <a:off x="512150" y="1105580"/>
            <a:ext cx="3009607" cy="470385"/>
          </a:xfrm>
          <a:prstGeom prst="rect">
            <a:avLst/>
          </a:prstGeom>
        </p:spPr>
        <p:txBody>
          <a:bodyPr vert="horz" wrap="square" lIns="0" tIns="0" rIns="0" bIns="0">
            <a:spAutoFit/>
          </a:bodyPr>
          <a:lstStyle>
            <a:lvl1pPr marL="0" indent="0">
              <a:lnSpc>
                <a:spcPct val="110000"/>
              </a:lnSpc>
              <a:buNone/>
              <a:defRPr sz="1400" b="1" baseline="0">
                <a:solidFill>
                  <a:srgbClr val="8C8C8C"/>
                </a:solidFill>
              </a:defRPr>
            </a:lvl1pPr>
          </a:lstStyle>
          <a:p>
            <a:pPr lvl="0"/>
            <a:r>
              <a:rPr lang="en-US" dirty="0" smtClean="0"/>
              <a:t>Descriptor copy for graphs/charts. Replace with your own copy</a:t>
            </a:r>
            <a:endParaRPr lang="en-US" dirty="0"/>
          </a:p>
        </p:txBody>
      </p:sp>
      <p:sp>
        <p:nvSpPr>
          <p:cNvPr id="7" name="Text Placeholder 8"/>
          <p:cNvSpPr>
            <a:spLocks noGrp="1"/>
          </p:cNvSpPr>
          <p:nvPr>
            <p:ph type="body" sz="quarter" idx="18" hasCustomPrompt="1"/>
          </p:nvPr>
        </p:nvSpPr>
        <p:spPr>
          <a:xfrm>
            <a:off x="512150" y="1637459"/>
            <a:ext cx="3009607" cy="854593"/>
          </a:xfrm>
          <a:prstGeom prst="rect">
            <a:avLst/>
          </a:prstGeom>
        </p:spPr>
        <p:txBody>
          <a:bodyPr vert="horz" wrap="square" lIns="0" tIns="0" rIns="0" bIns="0">
            <a:spAutoFit/>
          </a:bodyPr>
          <a:lstStyle>
            <a:lvl1pPr marL="112713" indent="-112713">
              <a:lnSpc>
                <a:spcPct val="120000"/>
              </a:lnSpc>
              <a:buClr>
                <a:schemeClr val="accent1"/>
              </a:buClr>
              <a:buFont typeface="Arial"/>
              <a:buChar char="•"/>
              <a:defRPr sz="1400" b="0" baseline="0">
                <a:solidFill>
                  <a:srgbClr val="696969"/>
                </a:solidFill>
              </a:defRPr>
            </a:lvl1pPr>
          </a:lstStyle>
          <a:p>
            <a:pPr lvl="0"/>
            <a:r>
              <a:rPr lang="en-US" dirty="0" smtClean="0"/>
              <a:t>Bullet #1</a:t>
            </a:r>
          </a:p>
          <a:p>
            <a:pPr lvl="0"/>
            <a:r>
              <a:rPr lang="en-US" dirty="0" smtClean="0"/>
              <a:t>Bullet #2</a:t>
            </a:r>
          </a:p>
          <a:p>
            <a:pPr lvl="0"/>
            <a:r>
              <a:rPr lang="en-US" dirty="0" smtClean="0"/>
              <a:t>Bullet #3</a:t>
            </a:r>
            <a:endParaRPr lang="en-US" dirty="0"/>
          </a:p>
        </p:txBody>
      </p:sp>
      <p:sp>
        <p:nvSpPr>
          <p:cNvPr id="8" name="Text Placeholder 8"/>
          <p:cNvSpPr>
            <a:spLocks noGrp="1"/>
          </p:cNvSpPr>
          <p:nvPr>
            <p:ph type="body" sz="quarter" idx="19" hasCustomPrompt="1"/>
          </p:nvPr>
        </p:nvSpPr>
        <p:spPr>
          <a:xfrm>
            <a:off x="512150" y="2742469"/>
            <a:ext cx="3009607" cy="1544012"/>
          </a:xfrm>
          <a:prstGeom prst="rect">
            <a:avLst/>
          </a:prstGeom>
        </p:spPr>
        <p:txBody>
          <a:bodyPr vert="horz" wrap="square" lIns="0" tIns="0" rIns="0" bIns="0">
            <a:spAutoFit/>
          </a:bodyPr>
          <a:lstStyle>
            <a:lvl1pPr marL="0" indent="0">
              <a:lnSpc>
                <a:spcPct val="120000"/>
              </a:lnSpc>
              <a:buNone/>
              <a:defRPr sz="1400" b="0" baseline="0">
                <a:solidFill>
                  <a:srgbClr val="696969"/>
                </a:solidFill>
              </a:defRPr>
            </a:lvl1pPr>
          </a:lstStyle>
          <a:p>
            <a:pPr lvl="0"/>
            <a:r>
              <a:rPr lang="en-US" dirty="0" smtClean="0"/>
              <a:t>Replace this basic body copy and insert your own here. This is a section of dummy copy for color and format reference. Please insert your own copy with the same color and formatting shown here.</a:t>
            </a:r>
            <a:endParaRPr lang="en-US" dirty="0"/>
          </a:p>
        </p:txBody>
      </p:sp>
    </p:spTree>
    <p:extLst>
      <p:ext uri="{BB962C8B-B14F-4D97-AF65-F5344CB8AC3E}">
        <p14:creationId xmlns:p14="http://schemas.microsoft.com/office/powerpoint/2010/main" val="7856160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Slide with Images">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492125" y="1014921"/>
            <a:ext cx="5100284" cy="333425"/>
          </a:xfrm>
          <a:prstGeom prst="rect">
            <a:avLst/>
          </a:prstGeom>
        </p:spPr>
        <p:txBody>
          <a:bodyPr wrap="square" lIns="0" tIns="0" rIns="0" bIns="0">
            <a:spAutoFit/>
          </a:bodyPr>
          <a:lstStyle>
            <a:lvl1pPr marL="0" indent="0">
              <a:lnSpc>
                <a:spcPct val="110000"/>
              </a:lnSpc>
              <a:buNone/>
              <a:defRPr sz="2000" b="1" baseline="0">
                <a:solidFill>
                  <a:srgbClr val="8C8C8C"/>
                </a:solidFill>
              </a:defRPr>
            </a:lvl1pPr>
            <a:lvl2pPr marL="457200" indent="0">
              <a:buNone/>
              <a:defRPr sz="2000" b="1">
                <a:solidFill>
                  <a:srgbClr val="8C8C8C"/>
                </a:solidFill>
              </a:defRPr>
            </a:lvl2pPr>
            <a:lvl3pPr marL="914400" indent="0">
              <a:buNone/>
              <a:defRPr sz="2000" b="1">
                <a:solidFill>
                  <a:srgbClr val="8C8C8C"/>
                </a:solidFill>
              </a:defRPr>
            </a:lvl3pPr>
            <a:lvl4pPr marL="1371600" indent="0">
              <a:buNone/>
              <a:defRPr sz="2000" b="1">
                <a:solidFill>
                  <a:srgbClr val="8C8C8C"/>
                </a:solidFill>
              </a:defRPr>
            </a:lvl4pPr>
            <a:lvl5pPr marL="1828800" indent="0">
              <a:buNone/>
              <a:defRPr sz="2000" b="1">
                <a:solidFill>
                  <a:srgbClr val="8C8C8C"/>
                </a:solidFill>
              </a:defRPr>
            </a:lvl5pPr>
          </a:lstStyle>
          <a:p>
            <a:pPr lvl="0"/>
            <a:r>
              <a:rPr lang="en-US" dirty="0" smtClean="0"/>
              <a:t>Title for bulleted List #1</a:t>
            </a:r>
          </a:p>
        </p:txBody>
      </p:sp>
      <p:sp>
        <p:nvSpPr>
          <p:cNvPr id="5" name="Text Placeholder 7"/>
          <p:cNvSpPr>
            <a:spLocks noGrp="1"/>
          </p:cNvSpPr>
          <p:nvPr>
            <p:ph type="body" sz="quarter" idx="11" hasCustomPrompt="1"/>
          </p:nvPr>
        </p:nvSpPr>
        <p:spPr>
          <a:xfrm>
            <a:off x="492125" y="1374441"/>
            <a:ext cx="5100285" cy="1486561"/>
          </a:xfrm>
          <a:prstGeom prst="rect">
            <a:avLst/>
          </a:prstGeom>
        </p:spPr>
        <p:txBody>
          <a:bodyPr wrap="square" lIns="0" tIns="0" rIns="0" bIns="0">
            <a:spAutoFit/>
          </a:bodyPr>
          <a:lstStyle>
            <a:lvl1pPr marL="169863" indent="-169863">
              <a:lnSpc>
                <a:spcPct val="120000"/>
              </a:lnSpc>
              <a:buClr>
                <a:schemeClr val="accent1"/>
              </a:buClr>
              <a:defRPr sz="1800" baseline="0">
                <a:solidFill>
                  <a:srgbClr val="696969"/>
                </a:solidFill>
              </a:defRPr>
            </a:lvl1pPr>
            <a:lvl2pPr marL="455613" indent="-230188">
              <a:lnSpc>
                <a:spcPct val="120000"/>
              </a:lnSpc>
              <a:buClr>
                <a:schemeClr val="accent1"/>
              </a:buClr>
              <a:defRPr sz="1800" baseline="0">
                <a:solidFill>
                  <a:srgbClr val="696969"/>
                </a:solidFill>
              </a:defRPr>
            </a:lvl2pPr>
            <a:lvl3pPr>
              <a:lnSpc>
                <a:spcPct val="120000"/>
              </a:lnSpc>
              <a:defRPr sz="1600">
                <a:solidFill>
                  <a:srgbClr val="8C8C8C"/>
                </a:solidFill>
              </a:defRPr>
            </a:lvl3pPr>
            <a:lvl4pPr>
              <a:lnSpc>
                <a:spcPct val="120000"/>
              </a:lnSpc>
              <a:defRPr sz="1600">
                <a:solidFill>
                  <a:srgbClr val="8C8C8C"/>
                </a:solidFill>
              </a:defRPr>
            </a:lvl4pPr>
            <a:lvl5pPr>
              <a:lnSpc>
                <a:spcPct val="120000"/>
              </a:lnSpc>
              <a:defRPr sz="1600">
                <a:solidFill>
                  <a:srgbClr val="8C8C8C"/>
                </a:solidFill>
              </a:defRPr>
            </a:lvl5pPr>
          </a:lstStyle>
          <a:p>
            <a:pPr lvl="0"/>
            <a:r>
              <a:rPr lang="en-US" dirty="0" smtClean="0"/>
              <a:t>Bullet #1 replace text and insert your own here</a:t>
            </a:r>
          </a:p>
          <a:p>
            <a:pPr lvl="0"/>
            <a:r>
              <a:rPr lang="en-US" dirty="0" smtClean="0"/>
              <a:t>Bullet #2 replace text and insert your own here </a:t>
            </a:r>
          </a:p>
          <a:p>
            <a:pPr lvl="1"/>
            <a:r>
              <a:rPr lang="en-US" dirty="0" smtClean="0"/>
              <a:t>Sub bullet style insert your own text here</a:t>
            </a:r>
          </a:p>
          <a:p>
            <a:pPr lvl="1"/>
            <a:r>
              <a:rPr lang="en-US" dirty="0" smtClean="0"/>
              <a:t>Sub bullet style insert your own text here</a:t>
            </a:r>
          </a:p>
        </p:txBody>
      </p:sp>
      <p:sp>
        <p:nvSpPr>
          <p:cNvPr id="6" name="Text Placeholder 7"/>
          <p:cNvSpPr>
            <a:spLocks noGrp="1"/>
          </p:cNvSpPr>
          <p:nvPr>
            <p:ph type="body" sz="quarter" idx="12" hasCustomPrompt="1"/>
          </p:nvPr>
        </p:nvSpPr>
        <p:spPr>
          <a:xfrm>
            <a:off x="492125" y="2997853"/>
            <a:ext cx="5100285" cy="1652760"/>
          </a:xfrm>
          <a:prstGeom prst="rect">
            <a:avLst/>
          </a:prstGeom>
        </p:spPr>
        <p:txBody>
          <a:bodyPr wrap="square" lIns="0" tIns="0" rIns="0" bIns="0">
            <a:spAutoFit/>
          </a:bodyPr>
          <a:lstStyle>
            <a:lvl1pPr marL="0" indent="0">
              <a:lnSpc>
                <a:spcPct val="120000"/>
              </a:lnSpc>
              <a:buClr>
                <a:schemeClr val="accent1"/>
              </a:buClr>
              <a:buNone/>
              <a:defRPr sz="1800" baseline="0">
                <a:solidFill>
                  <a:srgbClr val="696969"/>
                </a:solidFill>
              </a:defRPr>
            </a:lvl1pPr>
            <a:lvl2pPr marL="225425" indent="0">
              <a:lnSpc>
                <a:spcPct val="120000"/>
              </a:lnSpc>
              <a:buClr>
                <a:schemeClr val="accent1"/>
              </a:buClr>
              <a:buNone/>
              <a:defRPr sz="1600" baseline="0">
                <a:solidFill>
                  <a:srgbClr val="8C8C8C"/>
                </a:solidFill>
              </a:defRPr>
            </a:lvl2pPr>
            <a:lvl3pPr>
              <a:lnSpc>
                <a:spcPct val="120000"/>
              </a:lnSpc>
              <a:defRPr sz="1600">
                <a:solidFill>
                  <a:srgbClr val="8C8C8C"/>
                </a:solidFill>
              </a:defRPr>
            </a:lvl3pPr>
            <a:lvl4pPr>
              <a:lnSpc>
                <a:spcPct val="120000"/>
              </a:lnSpc>
              <a:defRPr sz="1600">
                <a:solidFill>
                  <a:srgbClr val="8C8C8C"/>
                </a:solidFill>
              </a:defRPr>
            </a:lvl4pPr>
            <a:lvl5pPr>
              <a:lnSpc>
                <a:spcPct val="120000"/>
              </a:lnSpc>
              <a:defRPr sz="1600">
                <a:solidFill>
                  <a:srgbClr val="8C8C8C"/>
                </a:solidFill>
              </a:defRPr>
            </a:lvl5pPr>
          </a:lstStyle>
          <a:p>
            <a:pPr lvl="0"/>
            <a:r>
              <a:rPr lang="en-US" dirty="0" smtClean="0"/>
              <a:t>Replace this basic body copy and insert your own here. This is a section of dummy copy for color and format reference. Please insert your own copy with the same color and formatting shown here.</a:t>
            </a:r>
          </a:p>
        </p:txBody>
      </p:sp>
      <p:sp>
        <p:nvSpPr>
          <p:cNvPr id="8" name="Picture Placeholder 7"/>
          <p:cNvSpPr>
            <a:spLocks noGrp="1"/>
          </p:cNvSpPr>
          <p:nvPr>
            <p:ph type="pic" sz="quarter" idx="13"/>
          </p:nvPr>
        </p:nvSpPr>
        <p:spPr>
          <a:xfrm>
            <a:off x="6053962" y="1137212"/>
            <a:ext cx="2703512" cy="1606153"/>
          </a:xfrm>
          <a:prstGeom prst="rect">
            <a:avLst/>
          </a:prstGeom>
          <a:solidFill>
            <a:srgbClr val="FFFFFF"/>
          </a:solidFill>
          <a:ln w="76200" cmpd="sng">
            <a:solidFill>
              <a:srgbClr val="FFFFFF"/>
            </a:solidFill>
          </a:ln>
          <a:effectLst>
            <a:outerShdw blurRad="50800" dist="38100" dir="2700000" algn="tl" rotWithShape="0">
              <a:prstClr val="black">
                <a:alpha val="40000"/>
              </a:prstClr>
            </a:outerShdw>
          </a:effectLst>
        </p:spPr>
        <p:txBody>
          <a:bodyPr/>
          <a:lstStyle>
            <a:lvl1pPr marL="0" indent="0" algn="ctr">
              <a:buNone/>
              <a:defRPr sz="1800">
                <a:solidFill>
                  <a:schemeClr val="bg2"/>
                </a:solidFill>
              </a:defRPr>
            </a:lvl1pPr>
          </a:lstStyle>
          <a:p>
            <a:endParaRPr lang="en-US" dirty="0"/>
          </a:p>
        </p:txBody>
      </p:sp>
      <p:sp>
        <p:nvSpPr>
          <p:cNvPr id="9" name="Title 1"/>
          <p:cNvSpPr>
            <a:spLocks noGrp="1"/>
          </p:cNvSpPr>
          <p:nvPr>
            <p:ph type="title" hasCustomPrompt="1"/>
          </p:nvPr>
        </p:nvSpPr>
        <p:spPr>
          <a:xfrm>
            <a:off x="0" y="282365"/>
            <a:ext cx="9144000" cy="430887"/>
          </a:xfrm>
          <a:prstGeom prst="rect">
            <a:avLst/>
          </a:prstGeom>
        </p:spPr>
        <p:txBody>
          <a:bodyPr lIns="0" tIns="0" rIns="0" bIns="0" anchor="t" anchorCtr="0">
            <a:spAutoFit/>
          </a:bodyPr>
          <a:lstStyle>
            <a:lvl1pPr>
              <a:defRPr sz="2800" b="1">
                <a:solidFill>
                  <a:srgbClr val="8C8C8C"/>
                </a:solidFill>
              </a:defRPr>
            </a:lvl1pPr>
          </a:lstStyle>
          <a:p>
            <a:r>
              <a:rPr lang="en-US" dirty="0" smtClean="0"/>
              <a:t>Main headline here</a:t>
            </a:r>
            <a:endParaRPr lang="en-US" dirty="0"/>
          </a:p>
        </p:txBody>
      </p:sp>
      <p:sp>
        <p:nvSpPr>
          <p:cNvPr id="12" name="Picture Placeholder 7"/>
          <p:cNvSpPr>
            <a:spLocks noGrp="1"/>
          </p:cNvSpPr>
          <p:nvPr>
            <p:ph type="pic" sz="quarter" idx="15"/>
          </p:nvPr>
        </p:nvSpPr>
        <p:spPr>
          <a:xfrm>
            <a:off x="6053962" y="2982291"/>
            <a:ext cx="2703512" cy="1606153"/>
          </a:xfrm>
          <a:prstGeom prst="rect">
            <a:avLst/>
          </a:prstGeom>
          <a:solidFill>
            <a:srgbClr val="FFFFFF"/>
          </a:solidFill>
          <a:ln w="76200" cmpd="sng">
            <a:solidFill>
              <a:srgbClr val="FFFFFF"/>
            </a:solidFill>
          </a:ln>
          <a:effectLst>
            <a:outerShdw blurRad="50800" dist="38100" dir="2700000" algn="tl" rotWithShape="0">
              <a:prstClr val="black">
                <a:alpha val="40000"/>
              </a:prstClr>
            </a:outerShdw>
          </a:effectLst>
        </p:spPr>
        <p:txBody>
          <a:bodyPr/>
          <a:lstStyle>
            <a:lvl1pPr marL="0" indent="0" algn="ctr">
              <a:buNone/>
              <a:defRPr sz="1800">
                <a:solidFill>
                  <a:schemeClr val="bg2"/>
                </a:solidFill>
              </a:defRPr>
            </a:lvl1pPr>
          </a:lstStyle>
          <a:p>
            <a:endParaRPr lang="en-US" dirty="0"/>
          </a:p>
        </p:txBody>
      </p:sp>
    </p:spTree>
    <p:extLst>
      <p:ext uri="{BB962C8B-B14F-4D97-AF65-F5344CB8AC3E}">
        <p14:creationId xmlns:p14="http://schemas.microsoft.com/office/powerpoint/2010/main" val="17214537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scriptor Slide with Images 1">
    <p:spTree>
      <p:nvGrpSpPr>
        <p:cNvPr id="1" name=""/>
        <p:cNvGrpSpPr/>
        <p:nvPr/>
      </p:nvGrpSpPr>
      <p:grpSpPr>
        <a:xfrm>
          <a:off x="0" y="0"/>
          <a:ext cx="0" cy="0"/>
          <a:chOff x="0" y="0"/>
          <a:chExt cx="0" cy="0"/>
        </a:xfrm>
      </p:grpSpPr>
      <p:sp>
        <p:nvSpPr>
          <p:cNvPr id="4" name="Text Placeholder 8"/>
          <p:cNvSpPr>
            <a:spLocks noGrp="1"/>
          </p:cNvSpPr>
          <p:nvPr>
            <p:ph type="body" sz="quarter" idx="11" hasCustomPrompt="1"/>
          </p:nvPr>
        </p:nvSpPr>
        <p:spPr>
          <a:xfrm>
            <a:off x="454297" y="906426"/>
            <a:ext cx="5792275" cy="300082"/>
          </a:xfrm>
          <a:prstGeom prst="rect">
            <a:avLst/>
          </a:prstGeom>
        </p:spPr>
        <p:txBody>
          <a:bodyPr vert="horz" wrap="square" lIns="0" tIns="0" rIns="0" bIns="0">
            <a:spAutoFit/>
          </a:bodyPr>
          <a:lstStyle>
            <a:lvl1pPr marL="0" indent="0">
              <a:lnSpc>
                <a:spcPct val="110000"/>
              </a:lnSpc>
              <a:buNone/>
              <a:defRPr sz="1800" b="1" baseline="0">
                <a:solidFill>
                  <a:srgbClr val="8C8C8C"/>
                </a:solidFill>
              </a:defRPr>
            </a:lvl1pPr>
          </a:lstStyle>
          <a:p>
            <a:pPr lvl="0"/>
            <a:r>
              <a:rPr lang="en-US" dirty="0" smtClean="0"/>
              <a:t>Title for descriptor copy with bullets and image</a:t>
            </a:r>
            <a:endParaRPr lang="en-US" dirty="0"/>
          </a:p>
        </p:txBody>
      </p:sp>
      <p:sp>
        <p:nvSpPr>
          <p:cNvPr id="5" name="Text Placeholder 8"/>
          <p:cNvSpPr>
            <a:spLocks noGrp="1"/>
          </p:cNvSpPr>
          <p:nvPr>
            <p:ph type="body" sz="quarter" idx="18" hasCustomPrompt="1"/>
          </p:nvPr>
        </p:nvSpPr>
        <p:spPr>
          <a:xfrm>
            <a:off x="454296" y="1246683"/>
            <a:ext cx="5792275" cy="915635"/>
          </a:xfrm>
          <a:prstGeom prst="rect">
            <a:avLst/>
          </a:prstGeom>
        </p:spPr>
        <p:txBody>
          <a:bodyPr vert="horz" wrap="square" lIns="0" tIns="0" rIns="0" bIns="0">
            <a:spAutoFit/>
          </a:bodyPr>
          <a:lstStyle>
            <a:lvl1pPr marL="169863" indent="-169863">
              <a:lnSpc>
                <a:spcPct val="120000"/>
              </a:lnSpc>
              <a:buClr>
                <a:schemeClr val="accent1"/>
              </a:buClr>
              <a:buFont typeface="Arial"/>
              <a:buChar char="•"/>
              <a:defRPr sz="1500" b="0" baseline="0">
                <a:solidFill>
                  <a:srgbClr val="696969"/>
                </a:solidFill>
              </a:defRPr>
            </a:lvl1pPr>
          </a:lstStyle>
          <a:p>
            <a:pPr lvl="0"/>
            <a:r>
              <a:rPr lang="en-US" dirty="0" smtClean="0"/>
              <a:t>Bullet #1 replace text and insert your own here</a:t>
            </a:r>
          </a:p>
          <a:p>
            <a:pPr lvl="0"/>
            <a:r>
              <a:rPr lang="en-US" dirty="0" smtClean="0"/>
              <a:t>Bullet #2 replace text and insert your own here</a:t>
            </a:r>
          </a:p>
          <a:p>
            <a:pPr lvl="0"/>
            <a:r>
              <a:rPr lang="en-US" dirty="0" smtClean="0"/>
              <a:t>Bullet #3 replace text and insert your own here</a:t>
            </a:r>
            <a:endParaRPr lang="en-US" dirty="0"/>
          </a:p>
        </p:txBody>
      </p:sp>
      <p:sp>
        <p:nvSpPr>
          <p:cNvPr id="6" name="Picture Placeholder 7"/>
          <p:cNvSpPr>
            <a:spLocks noGrp="1"/>
          </p:cNvSpPr>
          <p:nvPr>
            <p:ph type="pic" sz="quarter" idx="13"/>
          </p:nvPr>
        </p:nvSpPr>
        <p:spPr>
          <a:xfrm>
            <a:off x="6664512" y="962868"/>
            <a:ext cx="1936140" cy="977931"/>
          </a:xfrm>
          <a:prstGeom prst="rect">
            <a:avLst/>
          </a:prstGeom>
          <a:solidFill>
            <a:srgbClr val="FFFFFF"/>
          </a:solidFill>
          <a:ln w="57150" cmpd="sng">
            <a:solidFill>
              <a:srgbClr val="FFFFFF"/>
            </a:solidFill>
          </a:ln>
          <a:effectLst>
            <a:outerShdw blurRad="50800" dist="38100" dir="2700000" algn="tl" rotWithShape="0">
              <a:prstClr val="black">
                <a:alpha val="40000"/>
              </a:prstClr>
            </a:outerShdw>
          </a:effectLst>
        </p:spPr>
        <p:txBody>
          <a:bodyPr/>
          <a:lstStyle>
            <a:lvl1pPr marL="0" indent="0" algn="ctr">
              <a:buNone/>
              <a:defRPr sz="1200">
                <a:solidFill>
                  <a:schemeClr val="bg2"/>
                </a:solidFill>
              </a:defRPr>
            </a:lvl1pPr>
          </a:lstStyle>
          <a:p>
            <a:endParaRPr lang="en-US" dirty="0"/>
          </a:p>
        </p:txBody>
      </p:sp>
      <p:sp>
        <p:nvSpPr>
          <p:cNvPr id="14" name="Title 1"/>
          <p:cNvSpPr>
            <a:spLocks noGrp="1"/>
          </p:cNvSpPr>
          <p:nvPr>
            <p:ph type="title" hasCustomPrompt="1"/>
          </p:nvPr>
        </p:nvSpPr>
        <p:spPr>
          <a:xfrm>
            <a:off x="0" y="282365"/>
            <a:ext cx="9144000" cy="430887"/>
          </a:xfrm>
          <a:prstGeom prst="rect">
            <a:avLst/>
          </a:prstGeom>
        </p:spPr>
        <p:txBody>
          <a:bodyPr lIns="0" tIns="0" rIns="0" bIns="0" anchor="t" anchorCtr="0">
            <a:spAutoFit/>
          </a:bodyPr>
          <a:lstStyle>
            <a:lvl1pPr>
              <a:defRPr sz="2800" b="1">
                <a:solidFill>
                  <a:srgbClr val="8C8C8C"/>
                </a:solidFill>
              </a:defRPr>
            </a:lvl1pPr>
          </a:lstStyle>
          <a:p>
            <a:r>
              <a:rPr lang="en-US" dirty="0" smtClean="0"/>
              <a:t>Main headline here</a:t>
            </a:r>
            <a:endParaRPr lang="en-US" dirty="0"/>
          </a:p>
        </p:txBody>
      </p:sp>
      <p:sp>
        <p:nvSpPr>
          <p:cNvPr id="21" name="Text Placeholder 8"/>
          <p:cNvSpPr>
            <a:spLocks noGrp="1"/>
          </p:cNvSpPr>
          <p:nvPr>
            <p:ph type="body" sz="quarter" idx="19" hasCustomPrompt="1"/>
          </p:nvPr>
        </p:nvSpPr>
        <p:spPr>
          <a:xfrm>
            <a:off x="454297" y="2270975"/>
            <a:ext cx="5792275" cy="300082"/>
          </a:xfrm>
          <a:prstGeom prst="rect">
            <a:avLst/>
          </a:prstGeom>
        </p:spPr>
        <p:txBody>
          <a:bodyPr vert="horz" wrap="square" lIns="0" tIns="0" rIns="0" bIns="0">
            <a:spAutoFit/>
          </a:bodyPr>
          <a:lstStyle>
            <a:lvl1pPr marL="0" indent="0">
              <a:lnSpc>
                <a:spcPct val="110000"/>
              </a:lnSpc>
              <a:buNone/>
              <a:defRPr sz="1800" b="1" baseline="0">
                <a:solidFill>
                  <a:srgbClr val="8C8C8C"/>
                </a:solidFill>
              </a:defRPr>
            </a:lvl1pPr>
          </a:lstStyle>
          <a:p>
            <a:pPr lvl="0"/>
            <a:r>
              <a:rPr lang="en-US" dirty="0" smtClean="0"/>
              <a:t>Title for descriptor copy with bullets and image</a:t>
            </a:r>
            <a:endParaRPr lang="en-US" dirty="0"/>
          </a:p>
        </p:txBody>
      </p:sp>
      <p:sp>
        <p:nvSpPr>
          <p:cNvPr id="22" name="Text Placeholder 8"/>
          <p:cNvSpPr>
            <a:spLocks noGrp="1"/>
          </p:cNvSpPr>
          <p:nvPr>
            <p:ph type="body" sz="quarter" idx="20" hasCustomPrompt="1"/>
          </p:nvPr>
        </p:nvSpPr>
        <p:spPr>
          <a:xfrm>
            <a:off x="454296" y="2611232"/>
            <a:ext cx="5792275" cy="915635"/>
          </a:xfrm>
          <a:prstGeom prst="rect">
            <a:avLst/>
          </a:prstGeom>
        </p:spPr>
        <p:txBody>
          <a:bodyPr vert="horz" wrap="square" lIns="0" tIns="0" rIns="0" bIns="0">
            <a:spAutoFit/>
          </a:bodyPr>
          <a:lstStyle>
            <a:lvl1pPr marL="169863" indent="-169863">
              <a:lnSpc>
                <a:spcPct val="120000"/>
              </a:lnSpc>
              <a:buClr>
                <a:schemeClr val="accent1"/>
              </a:buClr>
              <a:buFont typeface="Arial"/>
              <a:buChar char="•"/>
              <a:defRPr sz="1500" b="0" baseline="0">
                <a:solidFill>
                  <a:srgbClr val="696969"/>
                </a:solidFill>
              </a:defRPr>
            </a:lvl1pPr>
          </a:lstStyle>
          <a:p>
            <a:pPr lvl="0"/>
            <a:r>
              <a:rPr lang="en-US" dirty="0" smtClean="0"/>
              <a:t>Bullet #1 replace text and insert your own here</a:t>
            </a:r>
          </a:p>
          <a:p>
            <a:pPr lvl="0"/>
            <a:r>
              <a:rPr lang="en-US" dirty="0" smtClean="0"/>
              <a:t>Bullet #2 replace text and insert your own here</a:t>
            </a:r>
          </a:p>
          <a:p>
            <a:pPr lvl="0"/>
            <a:r>
              <a:rPr lang="en-US" dirty="0" smtClean="0"/>
              <a:t>Bullet #3 replace text and insert your own here</a:t>
            </a:r>
            <a:endParaRPr lang="en-US" dirty="0"/>
          </a:p>
        </p:txBody>
      </p:sp>
      <p:sp>
        <p:nvSpPr>
          <p:cNvPr id="24" name="Text Placeholder 8"/>
          <p:cNvSpPr>
            <a:spLocks noGrp="1"/>
          </p:cNvSpPr>
          <p:nvPr>
            <p:ph type="body" sz="quarter" idx="22" hasCustomPrompt="1"/>
          </p:nvPr>
        </p:nvSpPr>
        <p:spPr>
          <a:xfrm>
            <a:off x="454297" y="3635528"/>
            <a:ext cx="5792275" cy="300082"/>
          </a:xfrm>
          <a:prstGeom prst="rect">
            <a:avLst/>
          </a:prstGeom>
        </p:spPr>
        <p:txBody>
          <a:bodyPr vert="horz" wrap="square" lIns="0" tIns="0" rIns="0" bIns="0">
            <a:spAutoFit/>
          </a:bodyPr>
          <a:lstStyle>
            <a:lvl1pPr marL="0" indent="0">
              <a:lnSpc>
                <a:spcPct val="110000"/>
              </a:lnSpc>
              <a:buNone/>
              <a:defRPr sz="1800" b="1" baseline="0">
                <a:solidFill>
                  <a:srgbClr val="8C8C8C"/>
                </a:solidFill>
              </a:defRPr>
            </a:lvl1pPr>
          </a:lstStyle>
          <a:p>
            <a:pPr lvl="0"/>
            <a:r>
              <a:rPr lang="en-US" dirty="0" smtClean="0"/>
              <a:t>Title for descriptor copy with bullets and image</a:t>
            </a:r>
            <a:endParaRPr lang="en-US" dirty="0"/>
          </a:p>
        </p:txBody>
      </p:sp>
      <p:sp>
        <p:nvSpPr>
          <p:cNvPr id="25" name="Text Placeholder 8"/>
          <p:cNvSpPr>
            <a:spLocks noGrp="1"/>
          </p:cNvSpPr>
          <p:nvPr>
            <p:ph type="body" sz="quarter" idx="23" hasCustomPrompt="1"/>
          </p:nvPr>
        </p:nvSpPr>
        <p:spPr>
          <a:xfrm>
            <a:off x="454296" y="3975785"/>
            <a:ext cx="5792275" cy="915635"/>
          </a:xfrm>
          <a:prstGeom prst="rect">
            <a:avLst/>
          </a:prstGeom>
        </p:spPr>
        <p:txBody>
          <a:bodyPr vert="horz" wrap="square" lIns="0" tIns="0" rIns="0" bIns="0">
            <a:spAutoFit/>
          </a:bodyPr>
          <a:lstStyle>
            <a:lvl1pPr marL="169863" indent="-169863">
              <a:lnSpc>
                <a:spcPct val="120000"/>
              </a:lnSpc>
              <a:buClr>
                <a:schemeClr val="accent1"/>
              </a:buClr>
              <a:buFont typeface="Arial"/>
              <a:buChar char="•"/>
              <a:defRPr sz="1500" b="0" baseline="0">
                <a:solidFill>
                  <a:srgbClr val="696969"/>
                </a:solidFill>
              </a:defRPr>
            </a:lvl1pPr>
          </a:lstStyle>
          <a:p>
            <a:pPr lvl="0"/>
            <a:r>
              <a:rPr lang="en-US" dirty="0" smtClean="0"/>
              <a:t>Bullet #1 replace text and insert your own here</a:t>
            </a:r>
          </a:p>
          <a:p>
            <a:pPr lvl="0"/>
            <a:r>
              <a:rPr lang="en-US" dirty="0" smtClean="0"/>
              <a:t>Bullet #2 replace text and insert your own here</a:t>
            </a:r>
          </a:p>
          <a:p>
            <a:pPr lvl="0"/>
            <a:r>
              <a:rPr lang="en-US" dirty="0" smtClean="0"/>
              <a:t>Bullet #3 replace text and insert your own here</a:t>
            </a:r>
            <a:endParaRPr lang="en-US" dirty="0"/>
          </a:p>
        </p:txBody>
      </p:sp>
      <p:sp>
        <p:nvSpPr>
          <p:cNvPr id="15" name="Picture Placeholder 7"/>
          <p:cNvSpPr>
            <a:spLocks noGrp="1"/>
          </p:cNvSpPr>
          <p:nvPr>
            <p:ph type="pic" sz="quarter" idx="25"/>
          </p:nvPr>
        </p:nvSpPr>
        <p:spPr>
          <a:xfrm>
            <a:off x="6664512" y="2270975"/>
            <a:ext cx="1936140" cy="977931"/>
          </a:xfrm>
          <a:prstGeom prst="rect">
            <a:avLst/>
          </a:prstGeom>
          <a:solidFill>
            <a:srgbClr val="FFFFFF"/>
          </a:solidFill>
          <a:ln w="57150" cmpd="sng">
            <a:solidFill>
              <a:srgbClr val="FFFFFF"/>
            </a:solidFill>
          </a:ln>
          <a:effectLst>
            <a:outerShdw blurRad="50800" dist="38100" dir="2700000" algn="tl" rotWithShape="0">
              <a:prstClr val="black">
                <a:alpha val="40000"/>
              </a:prstClr>
            </a:outerShdw>
          </a:effectLst>
        </p:spPr>
        <p:txBody>
          <a:bodyPr/>
          <a:lstStyle>
            <a:lvl1pPr marL="0" indent="0" algn="ctr">
              <a:buNone/>
              <a:defRPr sz="1200">
                <a:solidFill>
                  <a:schemeClr val="bg2"/>
                </a:solidFill>
              </a:defRPr>
            </a:lvl1pPr>
          </a:lstStyle>
          <a:p>
            <a:endParaRPr lang="en-US" dirty="0"/>
          </a:p>
        </p:txBody>
      </p:sp>
      <p:sp>
        <p:nvSpPr>
          <p:cNvPr id="16" name="Picture Placeholder 7"/>
          <p:cNvSpPr>
            <a:spLocks noGrp="1"/>
          </p:cNvSpPr>
          <p:nvPr>
            <p:ph type="pic" sz="quarter" idx="26"/>
          </p:nvPr>
        </p:nvSpPr>
        <p:spPr>
          <a:xfrm>
            <a:off x="6664512" y="3579086"/>
            <a:ext cx="1936140" cy="977931"/>
          </a:xfrm>
          <a:prstGeom prst="rect">
            <a:avLst/>
          </a:prstGeom>
          <a:solidFill>
            <a:srgbClr val="FFFFFF"/>
          </a:solidFill>
          <a:ln w="57150" cmpd="sng">
            <a:solidFill>
              <a:srgbClr val="FFFFFF"/>
            </a:solidFill>
          </a:ln>
          <a:effectLst>
            <a:outerShdw blurRad="50800" dist="38100" dir="2700000" algn="tl" rotWithShape="0">
              <a:prstClr val="black">
                <a:alpha val="40000"/>
              </a:prstClr>
            </a:outerShdw>
          </a:effectLst>
        </p:spPr>
        <p:txBody>
          <a:bodyPr/>
          <a:lstStyle>
            <a:lvl1pPr marL="0" indent="0" algn="ctr">
              <a:buNone/>
              <a:defRPr sz="1200">
                <a:solidFill>
                  <a:schemeClr val="bg2"/>
                </a:solidFill>
              </a:defRPr>
            </a:lvl1pPr>
          </a:lstStyle>
          <a:p>
            <a:endParaRPr lang="en-US" dirty="0"/>
          </a:p>
        </p:txBody>
      </p:sp>
    </p:spTree>
    <p:extLst>
      <p:ext uri="{BB962C8B-B14F-4D97-AF65-F5344CB8AC3E}">
        <p14:creationId xmlns:p14="http://schemas.microsoft.com/office/powerpoint/2010/main" val="20468075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scriptor Slide with Images 2">
    <p:spTree>
      <p:nvGrpSpPr>
        <p:cNvPr id="1" name=""/>
        <p:cNvGrpSpPr/>
        <p:nvPr/>
      </p:nvGrpSpPr>
      <p:grpSpPr>
        <a:xfrm>
          <a:off x="0" y="0"/>
          <a:ext cx="0" cy="0"/>
          <a:chOff x="0" y="0"/>
          <a:chExt cx="0" cy="0"/>
        </a:xfrm>
      </p:grpSpPr>
      <p:sp>
        <p:nvSpPr>
          <p:cNvPr id="4" name="Text Placeholder 8"/>
          <p:cNvSpPr>
            <a:spLocks noGrp="1"/>
          </p:cNvSpPr>
          <p:nvPr>
            <p:ph type="body" sz="quarter" idx="11" hasCustomPrompt="1"/>
          </p:nvPr>
        </p:nvSpPr>
        <p:spPr>
          <a:xfrm>
            <a:off x="409720" y="2697153"/>
            <a:ext cx="2536311" cy="537583"/>
          </a:xfrm>
          <a:prstGeom prst="rect">
            <a:avLst/>
          </a:prstGeom>
        </p:spPr>
        <p:txBody>
          <a:bodyPr vert="horz" wrap="square" lIns="0" tIns="0" rIns="0" bIns="0">
            <a:spAutoFit/>
          </a:bodyPr>
          <a:lstStyle>
            <a:lvl1pPr marL="0" indent="0">
              <a:lnSpc>
                <a:spcPct val="110000"/>
              </a:lnSpc>
              <a:buNone/>
              <a:defRPr sz="1600" b="1" baseline="0">
                <a:solidFill>
                  <a:srgbClr val="8C8C8C"/>
                </a:solidFill>
              </a:defRPr>
            </a:lvl1pPr>
          </a:lstStyle>
          <a:p>
            <a:pPr lvl="0"/>
            <a:r>
              <a:rPr lang="en-US" dirty="0" smtClean="0"/>
              <a:t>Title for descriptor copy with bullets and image</a:t>
            </a:r>
            <a:endParaRPr lang="en-US" dirty="0"/>
          </a:p>
        </p:txBody>
      </p:sp>
      <p:sp>
        <p:nvSpPr>
          <p:cNvPr id="5" name="Text Placeholder 8"/>
          <p:cNvSpPr>
            <a:spLocks noGrp="1"/>
          </p:cNvSpPr>
          <p:nvPr>
            <p:ph type="body" sz="quarter" idx="18" hasCustomPrompt="1"/>
          </p:nvPr>
        </p:nvSpPr>
        <p:spPr>
          <a:xfrm>
            <a:off x="409720" y="3278655"/>
            <a:ext cx="2536311" cy="1630190"/>
          </a:xfrm>
          <a:prstGeom prst="rect">
            <a:avLst/>
          </a:prstGeom>
        </p:spPr>
        <p:txBody>
          <a:bodyPr vert="horz" wrap="square" lIns="0" tIns="0" rIns="0" bIns="0">
            <a:spAutoFit/>
          </a:bodyPr>
          <a:lstStyle>
            <a:lvl1pPr marL="169863" indent="-169863">
              <a:lnSpc>
                <a:spcPct val="120000"/>
              </a:lnSpc>
              <a:buClr>
                <a:schemeClr val="accent1"/>
              </a:buClr>
              <a:buFont typeface="Arial"/>
              <a:buChar char="•"/>
              <a:defRPr sz="1400" b="0" baseline="0">
                <a:solidFill>
                  <a:srgbClr val="696969"/>
                </a:solidFill>
              </a:defRPr>
            </a:lvl1pPr>
          </a:lstStyle>
          <a:p>
            <a:pPr lvl="0"/>
            <a:r>
              <a:rPr lang="en-US" dirty="0" smtClean="0"/>
              <a:t>Bullet #1 replace text and insert your own here</a:t>
            </a:r>
          </a:p>
          <a:p>
            <a:pPr lvl="0"/>
            <a:r>
              <a:rPr lang="en-US" dirty="0" smtClean="0"/>
              <a:t>Bullet #2 replace text and insert your own here</a:t>
            </a:r>
          </a:p>
          <a:p>
            <a:pPr lvl="0"/>
            <a:r>
              <a:rPr lang="en-US" dirty="0" smtClean="0"/>
              <a:t>Bullet #3 replace text and insert your own here</a:t>
            </a:r>
            <a:endParaRPr lang="en-US" dirty="0"/>
          </a:p>
        </p:txBody>
      </p:sp>
      <p:sp>
        <p:nvSpPr>
          <p:cNvPr id="6" name="Picture Placeholder 7"/>
          <p:cNvSpPr>
            <a:spLocks noGrp="1"/>
          </p:cNvSpPr>
          <p:nvPr>
            <p:ph type="pic" sz="quarter" idx="13"/>
          </p:nvPr>
        </p:nvSpPr>
        <p:spPr>
          <a:xfrm>
            <a:off x="409720" y="983679"/>
            <a:ext cx="2536312" cy="1467102"/>
          </a:xfrm>
          <a:prstGeom prst="rect">
            <a:avLst/>
          </a:prstGeom>
          <a:solidFill>
            <a:srgbClr val="FFFFFF"/>
          </a:solidFill>
          <a:ln w="76200" cmpd="sng">
            <a:solidFill>
              <a:srgbClr val="FFFFFF"/>
            </a:solidFill>
          </a:ln>
          <a:effectLst>
            <a:outerShdw blurRad="50800" dist="38100" dir="2700000" algn="tl" rotWithShape="0">
              <a:prstClr val="black">
                <a:alpha val="40000"/>
              </a:prstClr>
            </a:outerShdw>
          </a:effectLst>
        </p:spPr>
        <p:txBody>
          <a:bodyPr/>
          <a:lstStyle>
            <a:lvl1pPr marL="0" indent="0" algn="ctr">
              <a:buNone/>
              <a:defRPr sz="1200">
                <a:solidFill>
                  <a:schemeClr val="bg2"/>
                </a:solidFill>
              </a:defRPr>
            </a:lvl1pPr>
          </a:lstStyle>
          <a:p>
            <a:endParaRPr lang="en-US" dirty="0"/>
          </a:p>
        </p:txBody>
      </p:sp>
      <p:sp>
        <p:nvSpPr>
          <p:cNvPr id="13" name="Title 1"/>
          <p:cNvSpPr>
            <a:spLocks noGrp="1"/>
          </p:cNvSpPr>
          <p:nvPr>
            <p:ph type="title" hasCustomPrompt="1"/>
          </p:nvPr>
        </p:nvSpPr>
        <p:spPr>
          <a:xfrm>
            <a:off x="0" y="282365"/>
            <a:ext cx="9144000" cy="430887"/>
          </a:xfrm>
          <a:prstGeom prst="rect">
            <a:avLst/>
          </a:prstGeom>
        </p:spPr>
        <p:txBody>
          <a:bodyPr lIns="0" tIns="0" rIns="0" bIns="0" anchor="t" anchorCtr="0">
            <a:spAutoFit/>
          </a:bodyPr>
          <a:lstStyle>
            <a:lvl1pPr>
              <a:defRPr sz="2800" b="1">
                <a:solidFill>
                  <a:srgbClr val="8C8C8C"/>
                </a:solidFill>
              </a:defRPr>
            </a:lvl1pPr>
          </a:lstStyle>
          <a:p>
            <a:r>
              <a:rPr lang="en-US" dirty="0" smtClean="0"/>
              <a:t>Main headline here</a:t>
            </a:r>
            <a:endParaRPr lang="en-US" dirty="0"/>
          </a:p>
        </p:txBody>
      </p:sp>
      <p:sp>
        <p:nvSpPr>
          <p:cNvPr id="17" name="Text Placeholder 8"/>
          <p:cNvSpPr>
            <a:spLocks noGrp="1"/>
          </p:cNvSpPr>
          <p:nvPr>
            <p:ph type="body" sz="quarter" idx="25" hasCustomPrompt="1"/>
          </p:nvPr>
        </p:nvSpPr>
        <p:spPr>
          <a:xfrm>
            <a:off x="3306395" y="2697153"/>
            <a:ext cx="2536311" cy="537583"/>
          </a:xfrm>
          <a:prstGeom prst="rect">
            <a:avLst/>
          </a:prstGeom>
        </p:spPr>
        <p:txBody>
          <a:bodyPr vert="horz" wrap="square" lIns="0" tIns="0" rIns="0" bIns="0">
            <a:spAutoFit/>
          </a:bodyPr>
          <a:lstStyle>
            <a:lvl1pPr marL="0" indent="0">
              <a:lnSpc>
                <a:spcPct val="110000"/>
              </a:lnSpc>
              <a:buNone/>
              <a:defRPr sz="1600" b="1" baseline="0">
                <a:solidFill>
                  <a:srgbClr val="8C8C8C"/>
                </a:solidFill>
              </a:defRPr>
            </a:lvl1pPr>
          </a:lstStyle>
          <a:p>
            <a:pPr lvl="0"/>
            <a:r>
              <a:rPr lang="en-US" dirty="0" smtClean="0"/>
              <a:t>Title for descriptor copy with bullets and image</a:t>
            </a:r>
            <a:endParaRPr lang="en-US" dirty="0"/>
          </a:p>
        </p:txBody>
      </p:sp>
      <p:sp>
        <p:nvSpPr>
          <p:cNvPr id="18" name="Text Placeholder 8"/>
          <p:cNvSpPr>
            <a:spLocks noGrp="1"/>
          </p:cNvSpPr>
          <p:nvPr>
            <p:ph type="body" sz="quarter" idx="26" hasCustomPrompt="1"/>
          </p:nvPr>
        </p:nvSpPr>
        <p:spPr>
          <a:xfrm>
            <a:off x="3306395" y="3278655"/>
            <a:ext cx="2536311" cy="1630190"/>
          </a:xfrm>
          <a:prstGeom prst="rect">
            <a:avLst/>
          </a:prstGeom>
        </p:spPr>
        <p:txBody>
          <a:bodyPr vert="horz" wrap="square" lIns="0" tIns="0" rIns="0" bIns="0">
            <a:spAutoFit/>
          </a:bodyPr>
          <a:lstStyle>
            <a:lvl1pPr marL="169863" indent="-169863">
              <a:lnSpc>
                <a:spcPct val="120000"/>
              </a:lnSpc>
              <a:buClr>
                <a:schemeClr val="accent1"/>
              </a:buClr>
              <a:buFont typeface="Arial"/>
              <a:buChar char="•"/>
              <a:defRPr sz="1400" b="0" baseline="0">
                <a:solidFill>
                  <a:srgbClr val="696969"/>
                </a:solidFill>
              </a:defRPr>
            </a:lvl1pPr>
          </a:lstStyle>
          <a:p>
            <a:pPr lvl="0"/>
            <a:r>
              <a:rPr lang="en-US" dirty="0" smtClean="0"/>
              <a:t>Bullet #1 replace text and insert your own here</a:t>
            </a:r>
          </a:p>
          <a:p>
            <a:pPr lvl="0"/>
            <a:r>
              <a:rPr lang="en-US" dirty="0" smtClean="0"/>
              <a:t>Bullet #2 replace text and insert your own here</a:t>
            </a:r>
          </a:p>
          <a:p>
            <a:pPr lvl="0"/>
            <a:r>
              <a:rPr lang="en-US" dirty="0" smtClean="0"/>
              <a:t>Bullet #3 replace text and insert your own here</a:t>
            </a:r>
            <a:endParaRPr lang="en-US" dirty="0"/>
          </a:p>
        </p:txBody>
      </p:sp>
      <p:sp>
        <p:nvSpPr>
          <p:cNvPr id="19" name="Picture Placeholder 7"/>
          <p:cNvSpPr>
            <a:spLocks noGrp="1"/>
          </p:cNvSpPr>
          <p:nvPr>
            <p:ph type="pic" sz="quarter" idx="27"/>
          </p:nvPr>
        </p:nvSpPr>
        <p:spPr>
          <a:xfrm>
            <a:off x="3306394" y="983679"/>
            <a:ext cx="2536312" cy="1467102"/>
          </a:xfrm>
          <a:prstGeom prst="rect">
            <a:avLst/>
          </a:prstGeom>
          <a:solidFill>
            <a:srgbClr val="FFFFFF"/>
          </a:solidFill>
          <a:ln w="76200" cmpd="sng">
            <a:solidFill>
              <a:srgbClr val="FFFFFF"/>
            </a:solidFill>
          </a:ln>
          <a:effectLst>
            <a:outerShdw blurRad="50800" dist="38100" dir="2700000" algn="tl" rotWithShape="0">
              <a:prstClr val="black">
                <a:alpha val="40000"/>
              </a:prstClr>
            </a:outerShdw>
          </a:effectLst>
        </p:spPr>
        <p:txBody>
          <a:bodyPr/>
          <a:lstStyle>
            <a:lvl1pPr marL="0" indent="0" algn="ctr">
              <a:buNone/>
              <a:defRPr sz="1200">
                <a:solidFill>
                  <a:schemeClr val="bg2"/>
                </a:solidFill>
              </a:defRPr>
            </a:lvl1pPr>
          </a:lstStyle>
          <a:p>
            <a:endParaRPr lang="en-US" dirty="0"/>
          </a:p>
        </p:txBody>
      </p:sp>
      <p:sp>
        <p:nvSpPr>
          <p:cNvPr id="23" name="Text Placeholder 8"/>
          <p:cNvSpPr>
            <a:spLocks noGrp="1"/>
          </p:cNvSpPr>
          <p:nvPr>
            <p:ph type="body" sz="quarter" idx="28" hasCustomPrompt="1"/>
          </p:nvPr>
        </p:nvSpPr>
        <p:spPr>
          <a:xfrm>
            <a:off x="6203069" y="2697153"/>
            <a:ext cx="2536311" cy="537583"/>
          </a:xfrm>
          <a:prstGeom prst="rect">
            <a:avLst/>
          </a:prstGeom>
        </p:spPr>
        <p:txBody>
          <a:bodyPr vert="horz" wrap="square" lIns="0" tIns="0" rIns="0" bIns="0">
            <a:spAutoFit/>
          </a:bodyPr>
          <a:lstStyle>
            <a:lvl1pPr marL="0" indent="0">
              <a:lnSpc>
                <a:spcPct val="110000"/>
              </a:lnSpc>
              <a:buNone/>
              <a:defRPr sz="1600" b="1" baseline="0">
                <a:solidFill>
                  <a:srgbClr val="8C8C8C"/>
                </a:solidFill>
              </a:defRPr>
            </a:lvl1pPr>
          </a:lstStyle>
          <a:p>
            <a:pPr lvl="0"/>
            <a:r>
              <a:rPr lang="en-US" dirty="0" smtClean="0"/>
              <a:t>Title for descriptor copy with bullets and image</a:t>
            </a:r>
            <a:endParaRPr lang="en-US" dirty="0"/>
          </a:p>
        </p:txBody>
      </p:sp>
      <p:sp>
        <p:nvSpPr>
          <p:cNvPr id="24" name="Text Placeholder 8"/>
          <p:cNvSpPr>
            <a:spLocks noGrp="1"/>
          </p:cNvSpPr>
          <p:nvPr>
            <p:ph type="body" sz="quarter" idx="29" hasCustomPrompt="1"/>
          </p:nvPr>
        </p:nvSpPr>
        <p:spPr>
          <a:xfrm>
            <a:off x="6203069" y="3278655"/>
            <a:ext cx="2536311" cy="1630190"/>
          </a:xfrm>
          <a:prstGeom prst="rect">
            <a:avLst/>
          </a:prstGeom>
        </p:spPr>
        <p:txBody>
          <a:bodyPr vert="horz" wrap="square" lIns="0" tIns="0" rIns="0" bIns="0">
            <a:spAutoFit/>
          </a:bodyPr>
          <a:lstStyle>
            <a:lvl1pPr marL="169863" indent="-169863">
              <a:lnSpc>
                <a:spcPct val="120000"/>
              </a:lnSpc>
              <a:buClr>
                <a:schemeClr val="accent1"/>
              </a:buClr>
              <a:buFont typeface="Arial"/>
              <a:buChar char="•"/>
              <a:defRPr sz="1400" b="0" baseline="0">
                <a:solidFill>
                  <a:srgbClr val="696969"/>
                </a:solidFill>
              </a:defRPr>
            </a:lvl1pPr>
          </a:lstStyle>
          <a:p>
            <a:pPr lvl="0"/>
            <a:r>
              <a:rPr lang="en-US" dirty="0" smtClean="0"/>
              <a:t>Bullet #1 replace text and insert your own here</a:t>
            </a:r>
          </a:p>
          <a:p>
            <a:pPr lvl="0"/>
            <a:r>
              <a:rPr lang="en-US" dirty="0" smtClean="0"/>
              <a:t>Bullet #2 replace text and insert your own here</a:t>
            </a:r>
          </a:p>
          <a:p>
            <a:pPr lvl="0"/>
            <a:r>
              <a:rPr lang="en-US" dirty="0" smtClean="0"/>
              <a:t>Bullet #3 replace text and insert your own here</a:t>
            </a:r>
            <a:endParaRPr lang="en-US" dirty="0"/>
          </a:p>
        </p:txBody>
      </p:sp>
      <p:sp>
        <p:nvSpPr>
          <p:cNvPr id="25" name="Picture Placeholder 7"/>
          <p:cNvSpPr>
            <a:spLocks noGrp="1"/>
          </p:cNvSpPr>
          <p:nvPr>
            <p:ph type="pic" sz="quarter" idx="30"/>
          </p:nvPr>
        </p:nvSpPr>
        <p:spPr>
          <a:xfrm>
            <a:off x="6203068" y="983679"/>
            <a:ext cx="2536312" cy="1467102"/>
          </a:xfrm>
          <a:prstGeom prst="rect">
            <a:avLst/>
          </a:prstGeom>
          <a:solidFill>
            <a:srgbClr val="FFFFFF"/>
          </a:solidFill>
          <a:ln w="76200" cmpd="sng">
            <a:solidFill>
              <a:srgbClr val="FFFFFF"/>
            </a:solidFill>
          </a:ln>
          <a:effectLst>
            <a:outerShdw blurRad="50800" dist="38100" dir="2700000" algn="tl" rotWithShape="0">
              <a:prstClr val="black">
                <a:alpha val="40000"/>
              </a:prstClr>
            </a:outerShdw>
          </a:effectLst>
        </p:spPr>
        <p:txBody>
          <a:bodyPr/>
          <a:lstStyle>
            <a:lvl1pPr marL="0" indent="0" algn="ctr">
              <a:buNone/>
              <a:defRPr sz="1200">
                <a:solidFill>
                  <a:schemeClr val="bg2"/>
                </a:solidFill>
              </a:defRPr>
            </a:lvl1pPr>
          </a:lstStyle>
          <a:p>
            <a:endParaRPr lang="en-US" dirty="0"/>
          </a:p>
        </p:txBody>
      </p:sp>
    </p:spTree>
    <p:extLst>
      <p:ext uri="{BB962C8B-B14F-4D97-AF65-F5344CB8AC3E}">
        <p14:creationId xmlns:p14="http://schemas.microsoft.com/office/powerpoint/2010/main" val="29288804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4" name="Text Placeholder 15"/>
          <p:cNvSpPr>
            <a:spLocks noGrp="1"/>
          </p:cNvSpPr>
          <p:nvPr>
            <p:ph type="body" sz="quarter" idx="17" hasCustomPrompt="1"/>
          </p:nvPr>
        </p:nvSpPr>
        <p:spPr>
          <a:xfrm>
            <a:off x="777164" y="4358458"/>
            <a:ext cx="7589675" cy="138499"/>
          </a:xfrm>
          <a:prstGeom prst="rect">
            <a:avLst/>
          </a:prstGeom>
        </p:spPr>
        <p:txBody>
          <a:bodyPr vert="horz" wrap="square" lIns="0" tIns="0" rIns="0" bIns="0">
            <a:spAutoFit/>
          </a:bodyPr>
          <a:lstStyle>
            <a:lvl1pPr marL="0" indent="0">
              <a:buNone/>
              <a:defRPr sz="900" baseline="0">
                <a:solidFill>
                  <a:srgbClr val="696969"/>
                </a:solidFill>
              </a:defRPr>
            </a:lvl1pPr>
            <a:lvl2pPr marL="457200" indent="0">
              <a:buNone/>
              <a:defRPr sz="800">
                <a:solidFill>
                  <a:srgbClr val="8C8C8C"/>
                </a:solidFill>
              </a:defRPr>
            </a:lvl2pPr>
            <a:lvl3pPr marL="914400" indent="0">
              <a:buNone/>
              <a:defRPr sz="800">
                <a:solidFill>
                  <a:srgbClr val="8C8C8C"/>
                </a:solidFill>
              </a:defRPr>
            </a:lvl3pPr>
            <a:lvl4pPr marL="1371600" indent="0">
              <a:buNone/>
              <a:defRPr sz="800">
                <a:solidFill>
                  <a:srgbClr val="8C8C8C"/>
                </a:solidFill>
              </a:defRPr>
            </a:lvl4pPr>
            <a:lvl5pPr marL="1828800" indent="0">
              <a:buNone/>
              <a:defRPr sz="800">
                <a:solidFill>
                  <a:srgbClr val="8C8C8C"/>
                </a:solidFill>
              </a:defRPr>
            </a:lvl5pPr>
          </a:lstStyle>
          <a:p>
            <a:pPr lvl="0"/>
            <a:r>
              <a:rPr lang="en-US" dirty="0" smtClean="0"/>
              <a:t>Title of Publication and Date where quote was pulled</a:t>
            </a:r>
            <a:endParaRPr lang="en-US" dirty="0"/>
          </a:p>
        </p:txBody>
      </p:sp>
      <p:sp>
        <p:nvSpPr>
          <p:cNvPr id="5" name="Text Placeholder 15"/>
          <p:cNvSpPr>
            <a:spLocks noGrp="1"/>
          </p:cNvSpPr>
          <p:nvPr>
            <p:ph type="body" sz="quarter" idx="18" hasCustomPrompt="1"/>
          </p:nvPr>
        </p:nvSpPr>
        <p:spPr>
          <a:xfrm>
            <a:off x="777164" y="4535125"/>
            <a:ext cx="7589675" cy="369332"/>
          </a:xfrm>
          <a:prstGeom prst="rect">
            <a:avLst/>
          </a:prstGeom>
        </p:spPr>
        <p:txBody>
          <a:bodyPr vert="horz" wrap="square" lIns="0" tIns="0" rIns="0" bIns="0">
            <a:spAutoFit/>
          </a:bodyPr>
          <a:lstStyle>
            <a:lvl1pPr marL="0" indent="0">
              <a:buNone/>
              <a:defRPr sz="800" baseline="0">
                <a:solidFill>
                  <a:srgbClr val="696969"/>
                </a:solidFill>
              </a:defRPr>
            </a:lvl1pPr>
            <a:lvl2pPr marL="457200" indent="0">
              <a:buNone/>
              <a:defRPr sz="800">
                <a:solidFill>
                  <a:srgbClr val="8C8C8C"/>
                </a:solidFill>
              </a:defRPr>
            </a:lvl2pPr>
            <a:lvl3pPr marL="914400" indent="0">
              <a:buNone/>
              <a:defRPr sz="800">
                <a:solidFill>
                  <a:srgbClr val="8C8C8C"/>
                </a:solidFill>
              </a:defRPr>
            </a:lvl3pPr>
            <a:lvl4pPr marL="1371600" indent="0">
              <a:buNone/>
              <a:defRPr sz="800">
                <a:solidFill>
                  <a:srgbClr val="8C8C8C"/>
                </a:solidFill>
              </a:defRPr>
            </a:lvl4pPr>
            <a:lvl5pPr marL="1828800" indent="0">
              <a:buNone/>
              <a:defRPr sz="800">
                <a:solidFill>
                  <a:srgbClr val="8C8C8C"/>
                </a:solidFill>
              </a:defRPr>
            </a:lvl5pPr>
          </a:lstStyle>
          <a:p>
            <a:pPr lvl="0"/>
            <a:r>
              <a:rPr lang="en-US" dirty="0" smtClean="0"/>
              <a:t>Disclaimer information about publication and information. Disclaimer information about publication and information. Disclaimer information about publication and information. Disclaimer information about publication and information. Disclaimer information about publication and information. Disclaimer information about publication and information. Disclaimer information about publication and information. </a:t>
            </a:r>
            <a:endParaRPr lang="en-US" dirty="0"/>
          </a:p>
        </p:txBody>
      </p:sp>
      <p:sp>
        <p:nvSpPr>
          <p:cNvPr id="10" name="Text Placeholder 9"/>
          <p:cNvSpPr>
            <a:spLocks noGrp="1"/>
          </p:cNvSpPr>
          <p:nvPr>
            <p:ph type="body" sz="quarter" idx="21" hasCustomPrompt="1"/>
          </p:nvPr>
        </p:nvSpPr>
        <p:spPr>
          <a:xfrm>
            <a:off x="1509714" y="1421606"/>
            <a:ext cx="6124575" cy="1477328"/>
          </a:xfrm>
          <a:prstGeom prst="rect">
            <a:avLst/>
          </a:prstGeom>
        </p:spPr>
        <p:txBody>
          <a:bodyPr vert="horz" lIns="0" tIns="0" rIns="0" bIns="0">
            <a:spAutoFit/>
          </a:bodyPr>
          <a:lstStyle>
            <a:lvl1pPr marL="0" indent="0" algn="ctr">
              <a:buNone/>
              <a:defRPr b="1" baseline="0">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Insert quote here and adjust the quotation marks to suit your quote length.</a:t>
            </a:r>
            <a:endParaRPr lang="en-US" dirty="0"/>
          </a:p>
        </p:txBody>
      </p:sp>
      <p:sp>
        <p:nvSpPr>
          <p:cNvPr id="8" name="Title 1"/>
          <p:cNvSpPr>
            <a:spLocks noGrp="1"/>
          </p:cNvSpPr>
          <p:nvPr>
            <p:ph type="title" hasCustomPrompt="1"/>
          </p:nvPr>
        </p:nvSpPr>
        <p:spPr>
          <a:xfrm>
            <a:off x="0" y="282365"/>
            <a:ext cx="9144000" cy="430887"/>
          </a:xfrm>
          <a:prstGeom prst="rect">
            <a:avLst/>
          </a:prstGeom>
        </p:spPr>
        <p:txBody>
          <a:bodyPr lIns="0" tIns="0" rIns="0" bIns="0" anchor="t" anchorCtr="0">
            <a:spAutoFit/>
          </a:bodyPr>
          <a:lstStyle>
            <a:lvl1pPr>
              <a:defRPr sz="2800" b="1">
                <a:solidFill>
                  <a:srgbClr val="8C8C8C"/>
                </a:solidFill>
              </a:defRPr>
            </a:lvl1pPr>
          </a:lstStyle>
          <a:p>
            <a:r>
              <a:rPr lang="en-US" dirty="0" smtClean="0"/>
              <a:t>Main headline here</a:t>
            </a:r>
            <a:endParaRPr lang="en-US" dirty="0"/>
          </a:p>
        </p:txBody>
      </p:sp>
      <p:sp>
        <p:nvSpPr>
          <p:cNvPr id="9" name="Text Placeholder 11"/>
          <p:cNvSpPr>
            <a:spLocks noGrp="1"/>
          </p:cNvSpPr>
          <p:nvPr>
            <p:ph type="body" sz="quarter" idx="23" hasCustomPrompt="1"/>
          </p:nvPr>
        </p:nvSpPr>
        <p:spPr>
          <a:xfrm rot="10800000">
            <a:off x="6360809" y="2396808"/>
            <a:ext cx="422879" cy="598280"/>
          </a:xfrm>
          <a:prstGeom prst="rect">
            <a:avLst/>
          </a:prstGeom>
        </p:spPr>
        <p:txBody>
          <a:bodyPr vert="horz" wrap="none" lIns="0" tIns="0" rIns="0" bIns="0">
            <a:noAutofit/>
          </a:bodyPr>
          <a:lstStyle>
            <a:lvl1pPr marL="0" indent="0" algn="ctr">
              <a:buNone/>
              <a:defRPr sz="8000">
                <a:solidFill>
                  <a:srgbClr val="8C8C8C"/>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t>
            </a:r>
            <a:endParaRPr lang="en-US" dirty="0"/>
          </a:p>
        </p:txBody>
      </p:sp>
      <p:sp>
        <p:nvSpPr>
          <p:cNvPr id="11" name="Text Placeholder 11"/>
          <p:cNvSpPr>
            <a:spLocks noGrp="1"/>
          </p:cNvSpPr>
          <p:nvPr>
            <p:ph type="body" sz="quarter" idx="24" hasCustomPrompt="1"/>
          </p:nvPr>
        </p:nvSpPr>
        <p:spPr>
          <a:xfrm>
            <a:off x="1401762" y="1138906"/>
            <a:ext cx="422879" cy="598280"/>
          </a:xfrm>
          <a:prstGeom prst="rect">
            <a:avLst/>
          </a:prstGeom>
        </p:spPr>
        <p:txBody>
          <a:bodyPr vert="horz" wrap="none" lIns="0" tIns="0" rIns="0" bIns="0">
            <a:noAutofit/>
          </a:bodyPr>
          <a:lstStyle>
            <a:lvl1pPr marL="0" indent="0" algn="ctr">
              <a:buNone/>
              <a:defRPr sz="8000">
                <a:solidFill>
                  <a:srgbClr val="8C8C8C"/>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t>
            </a:r>
            <a:endParaRPr lang="en-US" dirty="0"/>
          </a:p>
        </p:txBody>
      </p:sp>
    </p:spTree>
    <p:extLst>
      <p:ext uri="{BB962C8B-B14F-4D97-AF65-F5344CB8AC3E}">
        <p14:creationId xmlns:p14="http://schemas.microsoft.com/office/powerpoint/2010/main" val="22097749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Layout 02">
    <p:spTree>
      <p:nvGrpSpPr>
        <p:cNvPr id="1" name=""/>
        <p:cNvGrpSpPr/>
        <p:nvPr/>
      </p:nvGrpSpPr>
      <p:grpSpPr>
        <a:xfrm>
          <a:off x="0" y="0"/>
          <a:ext cx="0" cy="0"/>
          <a:chOff x="0" y="0"/>
          <a:chExt cx="0" cy="0"/>
        </a:xfrm>
      </p:grpSpPr>
      <p:sp>
        <p:nvSpPr>
          <p:cNvPr id="3" name="Text Placeholder 7"/>
          <p:cNvSpPr>
            <a:spLocks noGrp="1"/>
          </p:cNvSpPr>
          <p:nvPr>
            <p:ph type="body" sz="quarter" idx="28" hasCustomPrompt="1"/>
          </p:nvPr>
        </p:nvSpPr>
        <p:spPr>
          <a:xfrm>
            <a:off x="6020308" y="1727955"/>
            <a:ext cx="2626275" cy="768415"/>
          </a:xfrm>
          <a:prstGeom prst="rect">
            <a:avLst/>
          </a:prstGeom>
        </p:spPr>
        <p:txBody>
          <a:bodyPr wrap="square" lIns="0" tIns="0" rIns="0" bIns="0">
            <a:spAutoFit/>
          </a:bodyPr>
          <a:lstStyle>
            <a:lvl1pPr marL="0" indent="0">
              <a:lnSpc>
                <a:spcPct val="120000"/>
              </a:lnSpc>
              <a:buClr>
                <a:schemeClr val="accent1"/>
              </a:buClr>
              <a:buNone/>
              <a:defRPr sz="1400" baseline="0">
                <a:solidFill>
                  <a:schemeClr val="accent1"/>
                </a:solidFill>
              </a:defRPr>
            </a:lvl1pPr>
            <a:lvl2pPr marL="225425" indent="0">
              <a:lnSpc>
                <a:spcPct val="120000"/>
              </a:lnSpc>
              <a:buClr>
                <a:schemeClr val="accent1"/>
              </a:buClr>
              <a:buNone/>
              <a:defRPr sz="1600" baseline="0">
                <a:solidFill>
                  <a:srgbClr val="8C8C8C"/>
                </a:solidFill>
              </a:defRPr>
            </a:lvl2pPr>
            <a:lvl3pPr>
              <a:lnSpc>
                <a:spcPct val="120000"/>
              </a:lnSpc>
              <a:defRPr sz="1600">
                <a:solidFill>
                  <a:srgbClr val="8C8C8C"/>
                </a:solidFill>
              </a:defRPr>
            </a:lvl3pPr>
            <a:lvl4pPr>
              <a:lnSpc>
                <a:spcPct val="120000"/>
              </a:lnSpc>
              <a:defRPr sz="1600">
                <a:solidFill>
                  <a:srgbClr val="8C8C8C"/>
                </a:solidFill>
              </a:defRPr>
            </a:lvl4pPr>
            <a:lvl5pPr>
              <a:lnSpc>
                <a:spcPct val="120000"/>
              </a:lnSpc>
              <a:defRPr sz="1600">
                <a:solidFill>
                  <a:srgbClr val="8C8C8C"/>
                </a:solidFill>
              </a:defRPr>
            </a:lvl5pPr>
          </a:lstStyle>
          <a:p>
            <a:pPr lvl="0"/>
            <a:r>
              <a:rPr lang="en-US" dirty="0" smtClean="0"/>
              <a:t>Quote copy size and formatting to be used on a PowerPoint slide with a large amount of copy.</a:t>
            </a:r>
          </a:p>
        </p:txBody>
      </p:sp>
      <p:sp>
        <p:nvSpPr>
          <p:cNvPr id="4" name="Text Placeholder 4"/>
          <p:cNvSpPr>
            <a:spLocks noGrp="1"/>
          </p:cNvSpPr>
          <p:nvPr>
            <p:ph type="body" sz="quarter" idx="10" hasCustomPrompt="1"/>
          </p:nvPr>
        </p:nvSpPr>
        <p:spPr>
          <a:xfrm>
            <a:off x="492125" y="1208088"/>
            <a:ext cx="4926543" cy="300082"/>
          </a:xfrm>
          <a:prstGeom prst="rect">
            <a:avLst/>
          </a:prstGeom>
        </p:spPr>
        <p:txBody>
          <a:bodyPr wrap="square" lIns="0" tIns="0" rIns="0" bIns="0">
            <a:spAutoFit/>
          </a:bodyPr>
          <a:lstStyle>
            <a:lvl1pPr marL="0" indent="0">
              <a:lnSpc>
                <a:spcPct val="110000"/>
              </a:lnSpc>
              <a:buNone/>
              <a:defRPr sz="1800" b="1" baseline="0">
                <a:solidFill>
                  <a:srgbClr val="8C8C8C"/>
                </a:solidFill>
              </a:defRPr>
            </a:lvl1pPr>
            <a:lvl2pPr marL="457200" indent="0">
              <a:buNone/>
              <a:defRPr sz="2000" b="1">
                <a:solidFill>
                  <a:srgbClr val="8C8C8C"/>
                </a:solidFill>
              </a:defRPr>
            </a:lvl2pPr>
            <a:lvl3pPr marL="914400" indent="0">
              <a:buNone/>
              <a:defRPr sz="2000" b="1">
                <a:solidFill>
                  <a:srgbClr val="8C8C8C"/>
                </a:solidFill>
              </a:defRPr>
            </a:lvl3pPr>
            <a:lvl4pPr marL="1371600" indent="0">
              <a:buNone/>
              <a:defRPr sz="2000" b="1">
                <a:solidFill>
                  <a:srgbClr val="8C8C8C"/>
                </a:solidFill>
              </a:defRPr>
            </a:lvl4pPr>
            <a:lvl5pPr marL="1828800" indent="0">
              <a:buNone/>
              <a:defRPr sz="2000" b="1">
                <a:solidFill>
                  <a:srgbClr val="8C8C8C"/>
                </a:solidFill>
              </a:defRPr>
            </a:lvl5pPr>
          </a:lstStyle>
          <a:p>
            <a:pPr lvl="0"/>
            <a:r>
              <a:rPr lang="en-US" dirty="0" smtClean="0"/>
              <a:t>Title for bulleted list</a:t>
            </a:r>
          </a:p>
        </p:txBody>
      </p:sp>
      <p:sp>
        <p:nvSpPr>
          <p:cNvPr id="5" name="Text Placeholder 7"/>
          <p:cNvSpPr>
            <a:spLocks noGrp="1"/>
          </p:cNvSpPr>
          <p:nvPr>
            <p:ph type="body" sz="quarter" idx="11" hasCustomPrompt="1"/>
          </p:nvPr>
        </p:nvSpPr>
        <p:spPr>
          <a:xfrm>
            <a:off x="492124" y="1639068"/>
            <a:ext cx="4926543" cy="1238801"/>
          </a:xfrm>
          <a:prstGeom prst="rect">
            <a:avLst/>
          </a:prstGeom>
        </p:spPr>
        <p:txBody>
          <a:bodyPr wrap="square" lIns="0" tIns="0" rIns="0" bIns="0">
            <a:spAutoFit/>
          </a:bodyPr>
          <a:lstStyle>
            <a:lvl1pPr marL="169863" indent="-169863">
              <a:lnSpc>
                <a:spcPct val="120000"/>
              </a:lnSpc>
              <a:buClr>
                <a:schemeClr val="accent1"/>
              </a:buClr>
              <a:defRPr sz="1500" baseline="0">
                <a:solidFill>
                  <a:srgbClr val="696969"/>
                </a:solidFill>
              </a:defRPr>
            </a:lvl1pPr>
            <a:lvl2pPr marL="455613" indent="-230188">
              <a:lnSpc>
                <a:spcPct val="120000"/>
              </a:lnSpc>
              <a:buClr>
                <a:schemeClr val="accent1"/>
              </a:buClr>
              <a:defRPr sz="1500" baseline="0">
                <a:solidFill>
                  <a:srgbClr val="696969"/>
                </a:solidFill>
              </a:defRPr>
            </a:lvl2pPr>
            <a:lvl3pPr>
              <a:lnSpc>
                <a:spcPct val="120000"/>
              </a:lnSpc>
              <a:defRPr sz="1600">
                <a:solidFill>
                  <a:srgbClr val="8C8C8C"/>
                </a:solidFill>
              </a:defRPr>
            </a:lvl3pPr>
            <a:lvl4pPr>
              <a:lnSpc>
                <a:spcPct val="120000"/>
              </a:lnSpc>
              <a:defRPr sz="1600">
                <a:solidFill>
                  <a:srgbClr val="8C8C8C"/>
                </a:solidFill>
              </a:defRPr>
            </a:lvl4pPr>
            <a:lvl5pPr>
              <a:lnSpc>
                <a:spcPct val="120000"/>
              </a:lnSpc>
              <a:defRPr sz="1600">
                <a:solidFill>
                  <a:srgbClr val="8C8C8C"/>
                </a:solidFill>
              </a:defRPr>
            </a:lvl5pPr>
          </a:lstStyle>
          <a:p>
            <a:pPr lvl="0"/>
            <a:r>
              <a:rPr lang="en-US" dirty="0" smtClean="0"/>
              <a:t>Bullet #1 replace text and insert your own here</a:t>
            </a:r>
          </a:p>
          <a:p>
            <a:pPr lvl="0"/>
            <a:r>
              <a:rPr lang="en-US" dirty="0" smtClean="0"/>
              <a:t>Bullet #2 replace text and insert your own here </a:t>
            </a:r>
          </a:p>
          <a:p>
            <a:pPr lvl="1"/>
            <a:r>
              <a:rPr lang="en-US" dirty="0" smtClean="0"/>
              <a:t>Sub bullet style insert your own text here</a:t>
            </a:r>
          </a:p>
          <a:p>
            <a:pPr lvl="1"/>
            <a:r>
              <a:rPr lang="en-US" dirty="0" smtClean="0"/>
              <a:t>Sub bullet style insert your own text here</a:t>
            </a:r>
          </a:p>
        </p:txBody>
      </p:sp>
      <p:sp>
        <p:nvSpPr>
          <p:cNvPr id="6" name="Text Placeholder 7"/>
          <p:cNvSpPr>
            <a:spLocks noGrp="1"/>
          </p:cNvSpPr>
          <p:nvPr>
            <p:ph type="body" sz="quarter" idx="12" hasCustomPrompt="1"/>
          </p:nvPr>
        </p:nvSpPr>
        <p:spPr>
          <a:xfrm>
            <a:off x="492124" y="3295620"/>
            <a:ext cx="4926543" cy="1100301"/>
          </a:xfrm>
          <a:prstGeom prst="rect">
            <a:avLst/>
          </a:prstGeom>
        </p:spPr>
        <p:txBody>
          <a:bodyPr wrap="square" lIns="0" tIns="0" rIns="0" bIns="0">
            <a:spAutoFit/>
          </a:bodyPr>
          <a:lstStyle>
            <a:lvl1pPr marL="0" indent="0">
              <a:lnSpc>
                <a:spcPct val="120000"/>
              </a:lnSpc>
              <a:buClr>
                <a:schemeClr val="accent1"/>
              </a:buClr>
              <a:buNone/>
              <a:defRPr sz="1500" baseline="0">
                <a:solidFill>
                  <a:srgbClr val="696969"/>
                </a:solidFill>
              </a:defRPr>
            </a:lvl1pPr>
            <a:lvl2pPr marL="225425" indent="0">
              <a:lnSpc>
                <a:spcPct val="120000"/>
              </a:lnSpc>
              <a:buClr>
                <a:schemeClr val="accent1"/>
              </a:buClr>
              <a:buNone/>
              <a:defRPr sz="1600" baseline="0">
                <a:solidFill>
                  <a:srgbClr val="8C8C8C"/>
                </a:solidFill>
              </a:defRPr>
            </a:lvl2pPr>
            <a:lvl3pPr>
              <a:lnSpc>
                <a:spcPct val="120000"/>
              </a:lnSpc>
              <a:defRPr sz="1600">
                <a:solidFill>
                  <a:srgbClr val="8C8C8C"/>
                </a:solidFill>
              </a:defRPr>
            </a:lvl3pPr>
            <a:lvl4pPr>
              <a:lnSpc>
                <a:spcPct val="120000"/>
              </a:lnSpc>
              <a:defRPr sz="1600">
                <a:solidFill>
                  <a:srgbClr val="8C8C8C"/>
                </a:solidFill>
              </a:defRPr>
            </a:lvl4pPr>
            <a:lvl5pPr>
              <a:lnSpc>
                <a:spcPct val="120000"/>
              </a:lnSpc>
              <a:defRPr sz="1600">
                <a:solidFill>
                  <a:srgbClr val="8C8C8C"/>
                </a:solidFill>
              </a:defRPr>
            </a:lvl5pPr>
          </a:lstStyle>
          <a:p>
            <a:pPr lvl="0"/>
            <a:r>
              <a:rPr lang="en-US" dirty="0" smtClean="0"/>
              <a:t>Replace this basic body copy and insert your own here. This is a section of dummy copy for color and format reference. Please insert your own copy with the same color and formatting shown here.</a:t>
            </a:r>
          </a:p>
        </p:txBody>
      </p:sp>
      <p:sp>
        <p:nvSpPr>
          <p:cNvPr id="7" name="Text Placeholder 8"/>
          <p:cNvSpPr>
            <a:spLocks noGrp="1"/>
          </p:cNvSpPr>
          <p:nvPr>
            <p:ph type="body" sz="quarter" idx="26" hasCustomPrompt="1"/>
          </p:nvPr>
        </p:nvSpPr>
        <p:spPr>
          <a:xfrm>
            <a:off x="5816194" y="1642182"/>
            <a:ext cx="182948" cy="600164"/>
          </a:xfrm>
          <a:prstGeom prst="rect">
            <a:avLst/>
          </a:prstGeom>
        </p:spPr>
        <p:txBody>
          <a:bodyPr vert="horz" wrap="square" lIns="0" tIns="0" rIns="0" bIns="0">
            <a:spAutoFit/>
          </a:bodyPr>
          <a:lstStyle>
            <a:lvl1pPr marL="0" indent="0">
              <a:lnSpc>
                <a:spcPct val="110000"/>
              </a:lnSpc>
              <a:spcAft>
                <a:spcPts val="300"/>
              </a:spcAft>
              <a:buClr>
                <a:schemeClr val="accent1"/>
              </a:buClr>
              <a:buFont typeface="Arial"/>
              <a:buNone/>
              <a:tabLst>
                <a:tab pos="115888" algn="l"/>
              </a:tabLst>
              <a:defRPr sz="3600" b="0" baseline="0">
                <a:solidFill>
                  <a:schemeClr val="accent3"/>
                </a:solidFill>
              </a:defRPr>
            </a:lvl1pPr>
          </a:lstStyle>
          <a:p>
            <a:pPr marL="0" indent="0">
              <a:buNone/>
            </a:pPr>
            <a:r>
              <a:rPr lang="en-US" dirty="0" smtClean="0">
                <a:solidFill>
                  <a:schemeClr val="accent3"/>
                </a:solidFill>
              </a:rPr>
              <a:t>“</a:t>
            </a:r>
            <a:endParaRPr lang="en-US" dirty="0">
              <a:solidFill>
                <a:schemeClr val="accent3"/>
              </a:solidFill>
            </a:endParaRPr>
          </a:p>
        </p:txBody>
      </p:sp>
      <p:sp>
        <p:nvSpPr>
          <p:cNvPr id="8" name="Text Placeholder 8"/>
          <p:cNvSpPr>
            <a:spLocks noGrp="1"/>
          </p:cNvSpPr>
          <p:nvPr>
            <p:ph type="body" sz="quarter" idx="27" hasCustomPrompt="1"/>
          </p:nvPr>
        </p:nvSpPr>
        <p:spPr>
          <a:xfrm rot="10800000">
            <a:off x="8242567" y="2022738"/>
            <a:ext cx="182948" cy="600164"/>
          </a:xfrm>
          <a:prstGeom prst="rect">
            <a:avLst/>
          </a:prstGeom>
        </p:spPr>
        <p:txBody>
          <a:bodyPr vert="horz" wrap="square" lIns="0" tIns="0" rIns="0" bIns="0">
            <a:spAutoFit/>
          </a:bodyPr>
          <a:lstStyle>
            <a:lvl1pPr marL="0" indent="0">
              <a:lnSpc>
                <a:spcPct val="110000"/>
              </a:lnSpc>
              <a:spcAft>
                <a:spcPts val="300"/>
              </a:spcAft>
              <a:buClr>
                <a:schemeClr val="accent1"/>
              </a:buClr>
              <a:buFont typeface="Arial"/>
              <a:buNone/>
              <a:tabLst>
                <a:tab pos="115888" algn="l"/>
              </a:tabLst>
              <a:defRPr sz="3600" b="0" baseline="0">
                <a:solidFill>
                  <a:srgbClr val="8C8C8C"/>
                </a:solidFill>
              </a:defRPr>
            </a:lvl1pPr>
          </a:lstStyle>
          <a:p>
            <a:pPr marL="0" indent="0">
              <a:buNone/>
            </a:pPr>
            <a:r>
              <a:rPr lang="en-US" dirty="0" smtClean="0">
                <a:solidFill>
                  <a:schemeClr val="accent3"/>
                </a:solidFill>
              </a:rPr>
              <a:t>“</a:t>
            </a:r>
            <a:endParaRPr lang="en-US" dirty="0">
              <a:solidFill>
                <a:schemeClr val="accent3"/>
              </a:solidFill>
            </a:endParaRPr>
          </a:p>
        </p:txBody>
      </p:sp>
      <p:sp>
        <p:nvSpPr>
          <p:cNvPr id="9" name="Title 1"/>
          <p:cNvSpPr>
            <a:spLocks noGrp="1"/>
          </p:cNvSpPr>
          <p:nvPr>
            <p:ph type="title" hasCustomPrompt="1"/>
          </p:nvPr>
        </p:nvSpPr>
        <p:spPr>
          <a:xfrm>
            <a:off x="0" y="282365"/>
            <a:ext cx="9144000" cy="430887"/>
          </a:xfrm>
          <a:prstGeom prst="rect">
            <a:avLst/>
          </a:prstGeom>
        </p:spPr>
        <p:txBody>
          <a:bodyPr lIns="0" tIns="0" rIns="0" bIns="0" anchor="t" anchorCtr="0">
            <a:spAutoFit/>
          </a:bodyPr>
          <a:lstStyle>
            <a:lvl1pPr>
              <a:defRPr sz="2800" b="1">
                <a:solidFill>
                  <a:srgbClr val="8C8C8C"/>
                </a:solidFill>
              </a:defRPr>
            </a:lvl1pPr>
          </a:lstStyle>
          <a:p>
            <a:r>
              <a:rPr lang="en-US" dirty="0" smtClean="0"/>
              <a:t>Main headline here</a:t>
            </a:r>
            <a:endParaRPr lang="en-US" dirty="0"/>
          </a:p>
        </p:txBody>
      </p:sp>
    </p:spTree>
    <p:extLst>
      <p:ext uri="{BB962C8B-B14F-4D97-AF65-F5344CB8AC3E}">
        <p14:creationId xmlns:p14="http://schemas.microsoft.com/office/powerpoint/2010/main" val="6356413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er Snapsho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282365"/>
            <a:ext cx="9144000" cy="430887"/>
          </a:xfrm>
          <a:prstGeom prst="rect">
            <a:avLst/>
          </a:prstGeom>
        </p:spPr>
        <p:txBody>
          <a:bodyPr lIns="0" tIns="0" rIns="0" bIns="0" anchor="t" anchorCtr="0">
            <a:spAutoFit/>
          </a:bodyPr>
          <a:lstStyle>
            <a:lvl1pPr>
              <a:defRPr sz="2800" b="1">
                <a:solidFill>
                  <a:srgbClr val="8C8C8C"/>
                </a:solidFill>
              </a:defRPr>
            </a:lvl1pPr>
          </a:lstStyle>
          <a:p>
            <a:r>
              <a:rPr lang="en-US" dirty="0" err="1" smtClean="0"/>
              <a:t>Qlik</a:t>
            </a:r>
            <a:r>
              <a:rPr lang="en-US" dirty="0" smtClean="0"/>
              <a:t>® Customer Snapshot</a:t>
            </a:r>
            <a:endParaRPr lang="en-US" dirty="0"/>
          </a:p>
        </p:txBody>
      </p:sp>
      <p:sp>
        <p:nvSpPr>
          <p:cNvPr id="4" name="Picture Placeholder 7"/>
          <p:cNvSpPr>
            <a:spLocks noGrp="1"/>
          </p:cNvSpPr>
          <p:nvPr>
            <p:ph type="pic" sz="quarter" idx="13"/>
          </p:nvPr>
        </p:nvSpPr>
        <p:spPr>
          <a:xfrm>
            <a:off x="409719" y="978874"/>
            <a:ext cx="3844781" cy="922351"/>
          </a:xfrm>
          <a:prstGeom prst="rect">
            <a:avLst/>
          </a:prstGeom>
          <a:noFill/>
          <a:ln w="76200" cmpd="sng">
            <a:noFill/>
          </a:ln>
          <a:effectLst/>
        </p:spPr>
        <p:txBody>
          <a:bodyPr/>
          <a:lstStyle>
            <a:lvl1pPr marL="0" indent="0" algn="ctr">
              <a:buNone/>
              <a:defRPr sz="1200">
                <a:solidFill>
                  <a:schemeClr val="bg2"/>
                </a:solidFill>
              </a:defRPr>
            </a:lvl1pPr>
          </a:lstStyle>
          <a:p>
            <a:endParaRPr lang="en-US" dirty="0"/>
          </a:p>
        </p:txBody>
      </p:sp>
      <p:sp>
        <p:nvSpPr>
          <p:cNvPr id="5" name="Text Placeholder 8"/>
          <p:cNvSpPr>
            <a:spLocks noGrp="1"/>
          </p:cNvSpPr>
          <p:nvPr>
            <p:ph type="body" sz="quarter" idx="25" hasCustomPrompt="1"/>
          </p:nvPr>
        </p:nvSpPr>
        <p:spPr>
          <a:xfrm>
            <a:off x="409719" y="2132277"/>
            <a:ext cx="3844781" cy="1012585"/>
          </a:xfrm>
          <a:prstGeom prst="rect">
            <a:avLst/>
          </a:prstGeom>
        </p:spPr>
        <p:txBody>
          <a:bodyPr vert="horz" wrap="square" lIns="0" tIns="0" rIns="0" bIns="0">
            <a:spAutoFit/>
          </a:bodyPr>
          <a:lstStyle>
            <a:lvl1pPr marL="111125" indent="0">
              <a:lnSpc>
                <a:spcPct val="110000"/>
              </a:lnSpc>
              <a:spcBef>
                <a:spcPts val="0"/>
              </a:spcBef>
              <a:spcAft>
                <a:spcPts val="300"/>
              </a:spcAft>
              <a:buClr>
                <a:schemeClr val="accent1"/>
              </a:buClr>
              <a:buFont typeface="Arial"/>
              <a:buNone/>
              <a:tabLst>
                <a:tab pos="115888" algn="l"/>
              </a:tabLst>
              <a:defRPr sz="1200" b="0" baseline="0">
                <a:solidFill>
                  <a:schemeClr val="accent1"/>
                </a:solidFill>
              </a:defRPr>
            </a:lvl1pPr>
          </a:lstStyle>
          <a:p>
            <a:pPr>
              <a:lnSpc>
                <a:spcPct val="110000"/>
              </a:lnSpc>
            </a:pPr>
            <a:r>
              <a:rPr lang="en-US" sz="1200" dirty="0" smtClean="0">
                <a:solidFill>
                  <a:schemeClr val="accent1"/>
                </a:solidFill>
              </a:rPr>
              <a:t>Customer quote goes here. The following copy is an example. We call the application we built using </a:t>
            </a:r>
            <a:r>
              <a:rPr lang="en-US" sz="1200" dirty="0" err="1" smtClean="0">
                <a:solidFill>
                  <a:schemeClr val="accent1"/>
                </a:solidFill>
              </a:rPr>
              <a:t>QlikView</a:t>
            </a:r>
            <a:r>
              <a:rPr lang="en-US" sz="1200" dirty="0" smtClean="0">
                <a:solidFill>
                  <a:schemeClr val="accent1"/>
                </a:solidFill>
              </a:rPr>
              <a:t> our ‘window’ because it lets us immediately see into over a billion data records to find the important stories locked inside the data. With this platform we…</a:t>
            </a:r>
            <a:endParaRPr lang="en-US" sz="1200" i="1" dirty="0">
              <a:solidFill>
                <a:schemeClr val="accent1"/>
              </a:solidFill>
            </a:endParaRPr>
          </a:p>
        </p:txBody>
      </p:sp>
      <p:sp>
        <p:nvSpPr>
          <p:cNvPr id="6" name="Text Placeholder 8"/>
          <p:cNvSpPr>
            <a:spLocks noGrp="1"/>
          </p:cNvSpPr>
          <p:nvPr>
            <p:ph type="body" sz="quarter" idx="26" hasCustomPrompt="1"/>
          </p:nvPr>
        </p:nvSpPr>
        <p:spPr>
          <a:xfrm>
            <a:off x="343185" y="2031914"/>
            <a:ext cx="182948" cy="533479"/>
          </a:xfrm>
          <a:prstGeom prst="rect">
            <a:avLst/>
          </a:prstGeom>
        </p:spPr>
        <p:txBody>
          <a:bodyPr vert="horz" wrap="square" lIns="0" tIns="0" rIns="0" bIns="0">
            <a:spAutoFit/>
          </a:bodyPr>
          <a:lstStyle>
            <a:lvl1pPr marL="0" indent="0">
              <a:lnSpc>
                <a:spcPct val="110000"/>
              </a:lnSpc>
              <a:spcAft>
                <a:spcPts val="300"/>
              </a:spcAft>
              <a:buClr>
                <a:schemeClr val="accent1"/>
              </a:buClr>
              <a:buFont typeface="Arial"/>
              <a:buNone/>
              <a:tabLst>
                <a:tab pos="115888" algn="l"/>
              </a:tabLst>
              <a:defRPr sz="3200" b="0" baseline="0">
                <a:solidFill>
                  <a:schemeClr val="accent3"/>
                </a:solidFill>
              </a:defRPr>
            </a:lvl1pPr>
          </a:lstStyle>
          <a:p>
            <a:pPr marL="0" indent="0">
              <a:buNone/>
            </a:pPr>
            <a:r>
              <a:rPr lang="en-US" dirty="0" smtClean="0">
                <a:solidFill>
                  <a:schemeClr val="accent3"/>
                </a:solidFill>
              </a:rPr>
              <a:t>“</a:t>
            </a:r>
            <a:endParaRPr lang="en-US" dirty="0">
              <a:solidFill>
                <a:schemeClr val="accent3"/>
              </a:solidFill>
            </a:endParaRPr>
          </a:p>
        </p:txBody>
      </p:sp>
      <p:sp>
        <p:nvSpPr>
          <p:cNvPr id="7" name="Text Placeholder 8"/>
          <p:cNvSpPr>
            <a:spLocks noGrp="1"/>
          </p:cNvSpPr>
          <p:nvPr>
            <p:ph type="body" sz="quarter" idx="27" hasCustomPrompt="1"/>
          </p:nvPr>
        </p:nvSpPr>
        <p:spPr>
          <a:xfrm rot="10800000">
            <a:off x="4155970" y="2682707"/>
            <a:ext cx="182948" cy="533479"/>
          </a:xfrm>
          <a:prstGeom prst="rect">
            <a:avLst/>
          </a:prstGeom>
        </p:spPr>
        <p:txBody>
          <a:bodyPr vert="horz" wrap="square" lIns="0" tIns="0" rIns="0" bIns="0">
            <a:spAutoFit/>
          </a:bodyPr>
          <a:lstStyle>
            <a:lvl1pPr marL="0" indent="0">
              <a:lnSpc>
                <a:spcPct val="110000"/>
              </a:lnSpc>
              <a:spcAft>
                <a:spcPts val="300"/>
              </a:spcAft>
              <a:buClr>
                <a:schemeClr val="accent1"/>
              </a:buClr>
              <a:buFont typeface="Arial"/>
              <a:buNone/>
              <a:tabLst>
                <a:tab pos="115888" algn="l"/>
              </a:tabLst>
              <a:defRPr sz="3200" b="0" baseline="0">
                <a:solidFill>
                  <a:srgbClr val="8C8C8C"/>
                </a:solidFill>
              </a:defRPr>
            </a:lvl1pPr>
          </a:lstStyle>
          <a:p>
            <a:pPr marL="0" indent="0">
              <a:buNone/>
            </a:pPr>
            <a:r>
              <a:rPr lang="en-US" dirty="0" smtClean="0">
                <a:solidFill>
                  <a:schemeClr val="accent3"/>
                </a:solidFill>
              </a:rPr>
              <a:t>“</a:t>
            </a:r>
            <a:endParaRPr lang="en-US" dirty="0">
              <a:solidFill>
                <a:schemeClr val="accent3"/>
              </a:solidFill>
            </a:endParaRPr>
          </a:p>
        </p:txBody>
      </p:sp>
      <p:sp>
        <p:nvSpPr>
          <p:cNvPr id="8" name="Text Placeholder 8"/>
          <p:cNvSpPr>
            <a:spLocks noGrp="1"/>
          </p:cNvSpPr>
          <p:nvPr>
            <p:ph type="body" sz="quarter" idx="28" hasCustomPrompt="1"/>
          </p:nvPr>
        </p:nvSpPr>
        <p:spPr>
          <a:xfrm>
            <a:off x="409719" y="3216187"/>
            <a:ext cx="3844781" cy="200055"/>
          </a:xfrm>
          <a:prstGeom prst="rect">
            <a:avLst/>
          </a:prstGeom>
        </p:spPr>
        <p:txBody>
          <a:bodyPr vert="horz" wrap="square" lIns="0" tIns="0" rIns="0" bIns="0">
            <a:spAutoFit/>
          </a:bodyPr>
          <a:lstStyle>
            <a:lvl1pPr marL="111125" indent="0">
              <a:lnSpc>
                <a:spcPct val="110000"/>
              </a:lnSpc>
              <a:spcAft>
                <a:spcPts val="300"/>
              </a:spcAft>
              <a:buClr>
                <a:schemeClr val="accent1"/>
              </a:buClr>
              <a:buFont typeface="Arial"/>
              <a:buNone/>
              <a:tabLst>
                <a:tab pos="115888" algn="l"/>
              </a:tabLst>
              <a:defRPr sz="1200" b="0" baseline="0">
                <a:solidFill>
                  <a:srgbClr val="696969"/>
                </a:solidFill>
              </a:defRPr>
            </a:lvl1pPr>
          </a:lstStyle>
          <a:p>
            <a:pPr marL="177800" indent="-177800"/>
            <a:r>
              <a:rPr lang="en-US" sz="1200" dirty="0" smtClean="0">
                <a:solidFill>
                  <a:schemeClr val="bg2"/>
                </a:solidFill>
              </a:rPr>
              <a:t>– John Smith</a:t>
            </a:r>
            <a:r>
              <a:rPr lang="en-US" sz="1100" dirty="0" smtClean="0">
                <a:solidFill>
                  <a:schemeClr val="bg2"/>
                </a:solidFill>
              </a:rPr>
              <a:t>, </a:t>
            </a:r>
            <a:r>
              <a:rPr lang="en-US" sz="1100" i="1" dirty="0" smtClean="0">
                <a:solidFill>
                  <a:schemeClr val="bg2"/>
                </a:solidFill>
              </a:rPr>
              <a:t>Vice President</a:t>
            </a:r>
            <a:endParaRPr lang="en-US" sz="1100" i="1" dirty="0">
              <a:solidFill>
                <a:schemeClr val="bg2"/>
              </a:solidFill>
            </a:endParaRPr>
          </a:p>
        </p:txBody>
      </p:sp>
      <p:cxnSp>
        <p:nvCxnSpPr>
          <p:cNvPr id="9" name="Straight Connector 8"/>
          <p:cNvCxnSpPr/>
          <p:nvPr userDrawn="1"/>
        </p:nvCxnSpPr>
        <p:spPr>
          <a:xfrm>
            <a:off x="4567160" y="978874"/>
            <a:ext cx="0" cy="3881896"/>
          </a:xfrm>
          <a:prstGeom prst="line">
            <a:avLst/>
          </a:prstGeom>
          <a:ln w="12700" cmpd="sng">
            <a:solidFill>
              <a:schemeClr val="bg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871960" y="2187593"/>
            <a:ext cx="3952240" cy="0"/>
          </a:xfrm>
          <a:prstGeom prst="line">
            <a:avLst/>
          </a:prstGeom>
          <a:ln w="12700" cmpd="sng">
            <a:solidFill>
              <a:schemeClr val="bg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8"/>
          <p:cNvSpPr>
            <a:spLocks noGrp="1"/>
          </p:cNvSpPr>
          <p:nvPr>
            <p:ph type="body" sz="quarter" idx="19" hasCustomPrompt="1"/>
          </p:nvPr>
        </p:nvSpPr>
        <p:spPr>
          <a:xfrm>
            <a:off x="4871960" y="978874"/>
            <a:ext cx="3952240" cy="233397"/>
          </a:xfrm>
          <a:prstGeom prst="rect">
            <a:avLst/>
          </a:prstGeom>
        </p:spPr>
        <p:txBody>
          <a:bodyPr vert="horz" wrap="square" lIns="0" tIns="0" rIns="0" bIns="0">
            <a:spAutoFit/>
          </a:bodyPr>
          <a:lstStyle>
            <a:lvl1pPr marL="0" indent="0">
              <a:lnSpc>
                <a:spcPct val="110000"/>
              </a:lnSpc>
              <a:buNone/>
              <a:defRPr sz="1400" b="1" baseline="0">
                <a:solidFill>
                  <a:srgbClr val="8C8C8C"/>
                </a:solidFill>
              </a:defRPr>
            </a:lvl1pPr>
          </a:lstStyle>
          <a:p>
            <a:pPr lvl="0"/>
            <a:r>
              <a:rPr lang="en-US" dirty="0" smtClean="0"/>
              <a:t>Challenges</a:t>
            </a:r>
            <a:endParaRPr lang="en-US" dirty="0"/>
          </a:p>
        </p:txBody>
      </p:sp>
      <p:sp>
        <p:nvSpPr>
          <p:cNvPr id="12" name="Text Placeholder 8"/>
          <p:cNvSpPr>
            <a:spLocks noGrp="1"/>
          </p:cNvSpPr>
          <p:nvPr>
            <p:ph type="body" sz="quarter" idx="20" hasCustomPrompt="1"/>
          </p:nvPr>
        </p:nvSpPr>
        <p:spPr>
          <a:xfrm>
            <a:off x="4871960" y="1286530"/>
            <a:ext cx="3952240" cy="683264"/>
          </a:xfrm>
          <a:prstGeom prst="rect">
            <a:avLst/>
          </a:prstGeom>
        </p:spPr>
        <p:txBody>
          <a:bodyPr vert="horz" wrap="square" lIns="0" tIns="0" rIns="0" bIns="0">
            <a:spAutoFit/>
          </a:bodyPr>
          <a:lstStyle>
            <a:lvl1pPr marL="233363" indent="-122238">
              <a:lnSpc>
                <a:spcPct val="110000"/>
              </a:lnSpc>
              <a:spcBef>
                <a:spcPts val="0"/>
              </a:spcBef>
              <a:spcAft>
                <a:spcPts val="500"/>
              </a:spcAft>
              <a:buClr>
                <a:schemeClr val="accent1"/>
              </a:buClr>
              <a:buFont typeface="Arial"/>
              <a:buChar char="•"/>
              <a:defRPr sz="1200" b="0" baseline="0">
                <a:solidFill>
                  <a:schemeClr val="bg2"/>
                </a:solidFill>
              </a:defRPr>
            </a:lvl1pPr>
          </a:lstStyle>
          <a:p>
            <a:pPr marL="233363" indent="-122238">
              <a:lnSpc>
                <a:spcPct val="110000"/>
              </a:lnSpc>
              <a:spcAft>
                <a:spcPts val="300"/>
              </a:spcAft>
              <a:buClr>
                <a:schemeClr val="accent1"/>
              </a:buClr>
              <a:buFont typeface="Arial"/>
              <a:buChar char="•"/>
              <a:defRPr/>
            </a:pPr>
            <a:r>
              <a:rPr lang="en-US" sz="1200" dirty="0" smtClean="0">
                <a:solidFill>
                  <a:srgbClr val="696969"/>
                </a:solidFill>
              </a:rPr>
              <a:t>Insert customer content here</a:t>
            </a:r>
          </a:p>
          <a:p>
            <a:pPr marL="233363" indent="-122238">
              <a:lnSpc>
                <a:spcPct val="110000"/>
              </a:lnSpc>
              <a:spcAft>
                <a:spcPts val="300"/>
              </a:spcAft>
              <a:buClr>
                <a:schemeClr val="accent1"/>
              </a:buClr>
              <a:buFont typeface="Arial"/>
              <a:buChar char="•"/>
              <a:defRPr/>
            </a:pPr>
            <a:r>
              <a:rPr lang="en-US" sz="1200" dirty="0" smtClean="0">
                <a:solidFill>
                  <a:srgbClr val="696969"/>
                </a:solidFill>
              </a:rPr>
              <a:t>Insert customer content here</a:t>
            </a:r>
          </a:p>
          <a:p>
            <a:pPr marL="233363" indent="-122238">
              <a:lnSpc>
                <a:spcPct val="110000"/>
              </a:lnSpc>
              <a:spcAft>
                <a:spcPts val="300"/>
              </a:spcAft>
              <a:buClr>
                <a:schemeClr val="accent1"/>
              </a:buClr>
              <a:buFont typeface="Arial"/>
              <a:buChar char="•"/>
              <a:defRPr/>
            </a:pPr>
            <a:r>
              <a:rPr lang="en-US" sz="1200" dirty="0" smtClean="0">
                <a:solidFill>
                  <a:srgbClr val="696969"/>
                </a:solidFill>
              </a:rPr>
              <a:t>Insert customer content here</a:t>
            </a:r>
          </a:p>
        </p:txBody>
      </p:sp>
      <p:sp>
        <p:nvSpPr>
          <p:cNvPr id="13" name="Text Placeholder 8"/>
          <p:cNvSpPr>
            <a:spLocks noGrp="1"/>
          </p:cNvSpPr>
          <p:nvPr>
            <p:ph type="body" sz="quarter" idx="29" hasCustomPrompt="1"/>
          </p:nvPr>
        </p:nvSpPr>
        <p:spPr>
          <a:xfrm>
            <a:off x="4871960" y="2331996"/>
            <a:ext cx="3952240" cy="233397"/>
          </a:xfrm>
          <a:prstGeom prst="rect">
            <a:avLst/>
          </a:prstGeom>
        </p:spPr>
        <p:txBody>
          <a:bodyPr vert="horz" wrap="square" lIns="0" tIns="0" rIns="0" bIns="0">
            <a:spAutoFit/>
          </a:bodyPr>
          <a:lstStyle>
            <a:lvl1pPr marL="0" indent="0">
              <a:lnSpc>
                <a:spcPct val="110000"/>
              </a:lnSpc>
              <a:buNone/>
              <a:defRPr sz="1400" b="1" baseline="0">
                <a:solidFill>
                  <a:srgbClr val="8C8C8C"/>
                </a:solidFill>
              </a:defRPr>
            </a:lvl1pPr>
          </a:lstStyle>
          <a:p>
            <a:pPr lvl="0"/>
            <a:r>
              <a:rPr lang="en-US" dirty="0" smtClean="0"/>
              <a:t>Solution</a:t>
            </a:r>
            <a:endParaRPr lang="en-US" dirty="0"/>
          </a:p>
        </p:txBody>
      </p:sp>
      <p:sp>
        <p:nvSpPr>
          <p:cNvPr id="14" name="Text Placeholder 8"/>
          <p:cNvSpPr>
            <a:spLocks noGrp="1"/>
          </p:cNvSpPr>
          <p:nvPr>
            <p:ph type="body" sz="quarter" idx="30" hasCustomPrompt="1"/>
          </p:nvPr>
        </p:nvSpPr>
        <p:spPr>
          <a:xfrm>
            <a:off x="4871960" y="2639652"/>
            <a:ext cx="3952240" cy="683264"/>
          </a:xfrm>
          <a:prstGeom prst="rect">
            <a:avLst/>
          </a:prstGeom>
        </p:spPr>
        <p:txBody>
          <a:bodyPr vert="horz" wrap="square" lIns="0" tIns="0" rIns="0" bIns="0">
            <a:spAutoFit/>
          </a:bodyPr>
          <a:lstStyle>
            <a:lvl1pPr marL="233363" indent="-122238">
              <a:lnSpc>
                <a:spcPct val="110000"/>
              </a:lnSpc>
              <a:spcBef>
                <a:spcPts val="0"/>
              </a:spcBef>
              <a:spcAft>
                <a:spcPts val="500"/>
              </a:spcAft>
              <a:buClr>
                <a:schemeClr val="accent1"/>
              </a:buClr>
              <a:buFont typeface="Arial"/>
              <a:buChar char="•"/>
              <a:defRPr sz="1200" b="0" baseline="0">
                <a:solidFill>
                  <a:schemeClr val="bg2"/>
                </a:solidFill>
              </a:defRPr>
            </a:lvl1pPr>
          </a:lstStyle>
          <a:p>
            <a:pPr marL="233363" indent="-122238">
              <a:lnSpc>
                <a:spcPct val="110000"/>
              </a:lnSpc>
              <a:spcAft>
                <a:spcPts val="300"/>
              </a:spcAft>
              <a:buClr>
                <a:schemeClr val="accent1"/>
              </a:buClr>
              <a:buFont typeface="Arial"/>
              <a:buChar char="•"/>
              <a:defRPr/>
            </a:pPr>
            <a:r>
              <a:rPr lang="en-US" sz="1200" dirty="0" smtClean="0">
                <a:solidFill>
                  <a:srgbClr val="696969"/>
                </a:solidFill>
              </a:rPr>
              <a:t>Insert customer content here</a:t>
            </a:r>
          </a:p>
          <a:p>
            <a:pPr marL="233363" indent="-122238">
              <a:lnSpc>
                <a:spcPct val="110000"/>
              </a:lnSpc>
              <a:spcAft>
                <a:spcPts val="300"/>
              </a:spcAft>
              <a:buClr>
                <a:schemeClr val="accent1"/>
              </a:buClr>
              <a:buFont typeface="Arial"/>
              <a:buChar char="•"/>
              <a:defRPr/>
            </a:pPr>
            <a:r>
              <a:rPr lang="en-US" sz="1200" dirty="0" smtClean="0">
                <a:solidFill>
                  <a:srgbClr val="696969"/>
                </a:solidFill>
              </a:rPr>
              <a:t>Insert customer content here</a:t>
            </a:r>
          </a:p>
          <a:p>
            <a:pPr marL="233363" indent="-122238">
              <a:lnSpc>
                <a:spcPct val="110000"/>
              </a:lnSpc>
              <a:spcAft>
                <a:spcPts val="300"/>
              </a:spcAft>
              <a:buClr>
                <a:schemeClr val="accent1"/>
              </a:buClr>
              <a:buFont typeface="Arial"/>
              <a:buChar char="•"/>
              <a:defRPr/>
            </a:pPr>
            <a:r>
              <a:rPr lang="en-US" sz="1200" dirty="0" smtClean="0">
                <a:solidFill>
                  <a:srgbClr val="696969"/>
                </a:solidFill>
              </a:rPr>
              <a:t>Insert customer content here</a:t>
            </a:r>
          </a:p>
        </p:txBody>
      </p:sp>
      <p:sp>
        <p:nvSpPr>
          <p:cNvPr id="15" name="Text Placeholder 8"/>
          <p:cNvSpPr>
            <a:spLocks noGrp="1"/>
          </p:cNvSpPr>
          <p:nvPr>
            <p:ph type="body" sz="quarter" idx="31" hasCustomPrompt="1"/>
          </p:nvPr>
        </p:nvSpPr>
        <p:spPr>
          <a:xfrm>
            <a:off x="4871960" y="3765333"/>
            <a:ext cx="3952240" cy="233397"/>
          </a:xfrm>
          <a:prstGeom prst="rect">
            <a:avLst/>
          </a:prstGeom>
        </p:spPr>
        <p:txBody>
          <a:bodyPr vert="horz" wrap="square" lIns="0" tIns="0" rIns="0" bIns="0">
            <a:spAutoFit/>
          </a:bodyPr>
          <a:lstStyle>
            <a:lvl1pPr marL="0" indent="0">
              <a:lnSpc>
                <a:spcPct val="110000"/>
              </a:lnSpc>
              <a:buNone/>
              <a:defRPr sz="1400" b="1" baseline="0">
                <a:solidFill>
                  <a:srgbClr val="8C8C8C"/>
                </a:solidFill>
              </a:defRPr>
            </a:lvl1pPr>
          </a:lstStyle>
          <a:p>
            <a:pPr lvl="0"/>
            <a:r>
              <a:rPr lang="en-US" dirty="0" smtClean="0"/>
              <a:t>Benefit</a:t>
            </a:r>
            <a:endParaRPr lang="en-US" dirty="0"/>
          </a:p>
        </p:txBody>
      </p:sp>
      <p:sp>
        <p:nvSpPr>
          <p:cNvPr id="16" name="Text Placeholder 8"/>
          <p:cNvSpPr>
            <a:spLocks noGrp="1"/>
          </p:cNvSpPr>
          <p:nvPr>
            <p:ph type="body" sz="quarter" idx="32" hasCustomPrompt="1"/>
          </p:nvPr>
        </p:nvSpPr>
        <p:spPr>
          <a:xfrm>
            <a:off x="4871960" y="4072989"/>
            <a:ext cx="3952240" cy="683264"/>
          </a:xfrm>
          <a:prstGeom prst="rect">
            <a:avLst/>
          </a:prstGeom>
        </p:spPr>
        <p:txBody>
          <a:bodyPr vert="horz" wrap="square" lIns="0" tIns="0" rIns="0" bIns="0">
            <a:spAutoFit/>
          </a:bodyPr>
          <a:lstStyle>
            <a:lvl1pPr marL="233363" indent="-122238">
              <a:lnSpc>
                <a:spcPct val="110000"/>
              </a:lnSpc>
              <a:spcBef>
                <a:spcPts val="0"/>
              </a:spcBef>
              <a:spcAft>
                <a:spcPts val="500"/>
              </a:spcAft>
              <a:buClr>
                <a:schemeClr val="accent1"/>
              </a:buClr>
              <a:buFont typeface="Arial"/>
              <a:buChar char="•"/>
              <a:defRPr sz="1200" b="0" baseline="0">
                <a:solidFill>
                  <a:schemeClr val="bg2"/>
                </a:solidFill>
              </a:defRPr>
            </a:lvl1pPr>
          </a:lstStyle>
          <a:p>
            <a:pPr marL="233363" indent="-122238">
              <a:lnSpc>
                <a:spcPct val="110000"/>
              </a:lnSpc>
              <a:spcAft>
                <a:spcPts val="300"/>
              </a:spcAft>
              <a:buClr>
                <a:schemeClr val="accent1"/>
              </a:buClr>
              <a:buFont typeface="Arial"/>
              <a:buChar char="•"/>
              <a:defRPr/>
            </a:pPr>
            <a:r>
              <a:rPr lang="en-US" sz="1200" dirty="0" smtClean="0">
                <a:solidFill>
                  <a:srgbClr val="696969"/>
                </a:solidFill>
              </a:rPr>
              <a:t>Insert customer content here</a:t>
            </a:r>
          </a:p>
          <a:p>
            <a:pPr marL="233363" indent="-122238">
              <a:lnSpc>
                <a:spcPct val="110000"/>
              </a:lnSpc>
              <a:spcAft>
                <a:spcPts val="300"/>
              </a:spcAft>
              <a:buClr>
                <a:schemeClr val="accent1"/>
              </a:buClr>
              <a:buFont typeface="Arial"/>
              <a:buChar char="•"/>
              <a:defRPr/>
            </a:pPr>
            <a:r>
              <a:rPr lang="en-US" sz="1200" dirty="0" smtClean="0">
                <a:solidFill>
                  <a:srgbClr val="696969"/>
                </a:solidFill>
              </a:rPr>
              <a:t>Insert customer content here</a:t>
            </a:r>
          </a:p>
          <a:p>
            <a:pPr marL="233363" indent="-122238">
              <a:lnSpc>
                <a:spcPct val="110000"/>
              </a:lnSpc>
              <a:spcAft>
                <a:spcPts val="300"/>
              </a:spcAft>
              <a:buClr>
                <a:schemeClr val="accent1"/>
              </a:buClr>
              <a:buFont typeface="Arial"/>
              <a:buChar char="•"/>
              <a:defRPr/>
            </a:pPr>
            <a:r>
              <a:rPr lang="en-US" sz="1200" dirty="0" smtClean="0">
                <a:solidFill>
                  <a:srgbClr val="696969"/>
                </a:solidFill>
              </a:rPr>
              <a:t>Insert customer content here</a:t>
            </a:r>
          </a:p>
        </p:txBody>
      </p:sp>
      <p:cxnSp>
        <p:nvCxnSpPr>
          <p:cNvPr id="17" name="Straight Connector 16"/>
          <p:cNvCxnSpPr/>
          <p:nvPr userDrawn="1"/>
        </p:nvCxnSpPr>
        <p:spPr>
          <a:xfrm>
            <a:off x="4871960" y="3554803"/>
            <a:ext cx="3952240" cy="0"/>
          </a:xfrm>
          <a:prstGeom prst="line">
            <a:avLst/>
          </a:prstGeom>
          <a:ln w="12700" cmpd="sng">
            <a:solidFill>
              <a:schemeClr val="bg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0" name="Text Placeholder 8"/>
          <p:cNvSpPr>
            <a:spLocks noGrp="1"/>
          </p:cNvSpPr>
          <p:nvPr>
            <p:ph type="body" sz="quarter" idx="33" hasCustomPrompt="1"/>
          </p:nvPr>
        </p:nvSpPr>
        <p:spPr>
          <a:xfrm>
            <a:off x="386678" y="3812368"/>
            <a:ext cx="3867822" cy="233397"/>
          </a:xfrm>
          <a:prstGeom prst="rect">
            <a:avLst/>
          </a:prstGeom>
        </p:spPr>
        <p:txBody>
          <a:bodyPr vert="horz" wrap="square" lIns="0" tIns="0" rIns="0" bIns="0">
            <a:spAutoFit/>
          </a:bodyPr>
          <a:lstStyle>
            <a:lvl1pPr marL="0" indent="0">
              <a:lnSpc>
                <a:spcPct val="110000"/>
              </a:lnSpc>
              <a:buNone/>
              <a:defRPr sz="1400" b="1" baseline="0">
                <a:solidFill>
                  <a:srgbClr val="8C8C8C"/>
                </a:solidFill>
              </a:defRPr>
            </a:lvl1pPr>
          </a:lstStyle>
          <a:p>
            <a:pPr lvl="0"/>
            <a:r>
              <a:rPr lang="en-US" dirty="0" smtClean="0"/>
              <a:t>About [Company Name Here]</a:t>
            </a:r>
            <a:endParaRPr lang="en-US" dirty="0"/>
          </a:p>
        </p:txBody>
      </p:sp>
      <p:sp>
        <p:nvSpPr>
          <p:cNvPr id="21" name="Text Placeholder 8"/>
          <p:cNvSpPr>
            <a:spLocks noGrp="1"/>
          </p:cNvSpPr>
          <p:nvPr>
            <p:ph type="body" sz="quarter" idx="34" hasCustomPrompt="1"/>
          </p:nvPr>
        </p:nvSpPr>
        <p:spPr>
          <a:xfrm>
            <a:off x="386678" y="4120024"/>
            <a:ext cx="3867822" cy="683264"/>
          </a:xfrm>
          <a:prstGeom prst="rect">
            <a:avLst/>
          </a:prstGeom>
        </p:spPr>
        <p:txBody>
          <a:bodyPr vert="horz" wrap="square" lIns="0" tIns="0" rIns="0" bIns="0">
            <a:spAutoFit/>
          </a:bodyPr>
          <a:lstStyle>
            <a:lvl1pPr marL="233363" indent="-122238">
              <a:lnSpc>
                <a:spcPct val="110000"/>
              </a:lnSpc>
              <a:spcBef>
                <a:spcPts val="0"/>
              </a:spcBef>
              <a:spcAft>
                <a:spcPts val="500"/>
              </a:spcAft>
              <a:buClr>
                <a:schemeClr val="accent1"/>
              </a:buClr>
              <a:buFont typeface="Arial"/>
              <a:buChar char="•"/>
              <a:defRPr sz="1200" b="0" baseline="0">
                <a:solidFill>
                  <a:schemeClr val="bg2"/>
                </a:solidFill>
              </a:defRPr>
            </a:lvl1pPr>
          </a:lstStyle>
          <a:p>
            <a:pPr marL="233363" indent="-122238">
              <a:lnSpc>
                <a:spcPct val="110000"/>
              </a:lnSpc>
              <a:spcAft>
                <a:spcPts val="300"/>
              </a:spcAft>
              <a:buClr>
                <a:schemeClr val="accent1"/>
              </a:buClr>
              <a:buFont typeface="Arial"/>
              <a:buChar char="•"/>
              <a:defRPr/>
            </a:pPr>
            <a:r>
              <a:rPr lang="en-US" sz="1200" dirty="0" smtClean="0">
                <a:solidFill>
                  <a:srgbClr val="696969"/>
                </a:solidFill>
              </a:rPr>
              <a:t>Insert customer content here</a:t>
            </a:r>
          </a:p>
          <a:p>
            <a:pPr marL="233363" indent="-122238">
              <a:lnSpc>
                <a:spcPct val="110000"/>
              </a:lnSpc>
              <a:spcAft>
                <a:spcPts val="300"/>
              </a:spcAft>
              <a:buClr>
                <a:schemeClr val="accent1"/>
              </a:buClr>
              <a:buFont typeface="Arial"/>
              <a:buChar char="•"/>
              <a:defRPr/>
            </a:pPr>
            <a:r>
              <a:rPr lang="en-US" sz="1200" dirty="0" smtClean="0">
                <a:solidFill>
                  <a:srgbClr val="696969"/>
                </a:solidFill>
              </a:rPr>
              <a:t>Insert customer content here</a:t>
            </a:r>
          </a:p>
          <a:p>
            <a:pPr marL="233363" indent="-122238">
              <a:lnSpc>
                <a:spcPct val="110000"/>
              </a:lnSpc>
              <a:spcAft>
                <a:spcPts val="300"/>
              </a:spcAft>
              <a:buClr>
                <a:schemeClr val="accent1"/>
              </a:buClr>
              <a:buFont typeface="Arial"/>
              <a:buChar char="•"/>
              <a:defRPr/>
            </a:pPr>
            <a:r>
              <a:rPr lang="en-US" sz="1200" dirty="0" smtClean="0">
                <a:solidFill>
                  <a:srgbClr val="696969"/>
                </a:solidFill>
              </a:rPr>
              <a:t>Insert customer content here</a:t>
            </a:r>
          </a:p>
        </p:txBody>
      </p:sp>
    </p:spTree>
    <p:extLst>
      <p:ext uri="{BB962C8B-B14F-4D97-AF65-F5344CB8AC3E}">
        <p14:creationId xmlns:p14="http://schemas.microsoft.com/office/powerpoint/2010/main" val="25229811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in 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939967"/>
            <a:ext cx="9144000" cy="861774"/>
          </a:xfrm>
          <a:prstGeom prst="rect">
            <a:avLst/>
          </a:prstGeom>
        </p:spPr>
        <p:txBody>
          <a:bodyPr lIns="0" tIns="0" rIns="0" bIns="0" anchor="t" anchorCtr="0">
            <a:spAutoFit/>
          </a:bodyPr>
          <a:lstStyle>
            <a:lvl1pPr>
              <a:defRPr sz="2800" b="1" baseline="0">
                <a:solidFill>
                  <a:srgbClr val="8C8C8C"/>
                </a:solidFill>
              </a:defRPr>
            </a:lvl1pPr>
          </a:lstStyle>
          <a:p>
            <a:r>
              <a:rPr lang="en-US" dirty="0" smtClean="0"/>
              <a:t>Plain title slide with</a:t>
            </a:r>
            <a:br>
              <a:rPr lang="en-US" dirty="0" smtClean="0"/>
            </a:br>
            <a:r>
              <a:rPr lang="en-US" dirty="0" smtClean="0"/>
              <a:t>a simple heading</a:t>
            </a:r>
            <a:endParaRPr lang="en-US" dirty="0"/>
          </a:p>
        </p:txBody>
      </p:sp>
    </p:spTree>
    <p:extLst>
      <p:ext uri="{BB962C8B-B14F-4D97-AF65-F5344CB8AC3E}">
        <p14:creationId xmlns:p14="http://schemas.microsoft.com/office/powerpoint/2010/main" val="5006369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 name="Table Placeholder 4"/>
          <p:cNvSpPr>
            <a:spLocks noGrp="1"/>
          </p:cNvSpPr>
          <p:nvPr>
            <p:ph type="tbl" sz="quarter" idx="10" hasCustomPrompt="1"/>
          </p:nvPr>
        </p:nvSpPr>
        <p:spPr>
          <a:xfrm>
            <a:off x="741364" y="829866"/>
            <a:ext cx="7661275" cy="3970734"/>
          </a:xfrm>
          <a:prstGeom prst="rect">
            <a:avLst/>
          </a:prstGeom>
        </p:spPr>
        <p:txBody>
          <a:bodyPr vert="horz"/>
          <a:lstStyle>
            <a:lvl1pPr marL="0" indent="0" algn="ctr">
              <a:buNone/>
              <a:defRPr sz="1400">
                <a:solidFill>
                  <a:srgbClr val="696969"/>
                </a:solidFill>
              </a:defRPr>
            </a:lvl1pPr>
          </a:lstStyle>
          <a:p>
            <a:r>
              <a:rPr lang="en-US" dirty="0" smtClean="0"/>
              <a:t>Table</a:t>
            </a:r>
            <a:endParaRPr lang="en-US" dirty="0"/>
          </a:p>
        </p:txBody>
      </p:sp>
      <p:sp>
        <p:nvSpPr>
          <p:cNvPr id="4" name="Title 1"/>
          <p:cNvSpPr>
            <a:spLocks noGrp="1"/>
          </p:cNvSpPr>
          <p:nvPr>
            <p:ph type="title" hasCustomPrompt="1"/>
          </p:nvPr>
        </p:nvSpPr>
        <p:spPr>
          <a:xfrm>
            <a:off x="0" y="282365"/>
            <a:ext cx="9144000" cy="430887"/>
          </a:xfrm>
          <a:prstGeom prst="rect">
            <a:avLst/>
          </a:prstGeom>
        </p:spPr>
        <p:txBody>
          <a:bodyPr lIns="0" tIns="0" rIns="0" bIns="0" anchor="t" anchorCtr="0">
            <a:spAutoFit/>
          </a:bodyPr>
          <a:lstStyle>
            <a:lvl1pPr>
              <a:defRPr sz="2800" b="1">
                <a:solidFill>
                  <a:srgbClr val="8C8C8C"/>
                </a:solidFill>
              </a:defRPr>
            </a:lvl1pPr>
          </a:lstStyle>
          <a:p>
            <a:r>
              <a:rPr lang="en-US" dirty="0" smtClean="0"/>
              <a:t>Main headline here</a:t>
            </a:r>
            <a:endParaRPr lang="en-US" dirty="0"/>
          </a:p>
        </p:txBody>
      </p:sp>
    </p:spTree>
    <p:extLst>
      <p:ext uri="{BB962C8B-B14F-4D97-AF65-F5344CB8AC3E}">
        <p14:creationId xmlns:p14="http://schemas.microsoft.com/office/powerpoint/2010/main" val="14583755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1">
    <p:spTree>
      <p:nvGrpSpPr>
        <p:cNvPr id="1" name=""/>
        <p:cNvGrpSpPr/>
        <p:nvPr/>
      </p:nvGrpSpPr>
      <p:grpSpPr>
        <a:xfrm>
          <a:off x="0" y="0"/>
          <a:ext cx="0" cy="0"/>
          <a:chOff x="0" y="0"/>
          <a:chExt cx="0" cy="0"/>
        </a:xfrm>
      </p:grpSpPr>
      <p:pic>
        <p:nvPicPr>
          <p:cNvPr id="2" name="Picture 1" desc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51120"/>
          </a:xfrm>
          <a:prstGeom prst="rect">
            <a:avLst/>
          </a:prstGeom>
        </p:spPr>
      </p:pic>
      <p:sp>
        <p:nvSpPr>
          <p:cNvPr id="4" name="Title 1"/>
          <p:cNvSpPr>
            <a:spLocks noGrp="1"/>
          </p:cNvSpPr>
          <p:nvPr>
            <p:ph type="title" hasCustomPrompt="1"/>
          </p:nvPr>
        </p:nvSpPr>
        <p:spPr>
          <a:xfrm>
            <a:off x="0" y="1817055"/>
            <a:ext cx="9144000" cy="984885"/>
          </a:xfrm>
          <a:prstGeom prst="rect">
            <a:avLst/>
          </a:prstGeom>
        </p:spPr>
        <p:txBody>
          <a:bodyPr lIns="0" tIns="0" rIns="0" bIns="0" anchor="t" anchorCtr="0">
            <a:spAutoFit/>
          </a:bodyPr>
          <a:lstStyle>
            <a:lvl1pPr>
              <a:defRPr sz="3200" b="1" baseline="0">
                <a:solidFill>
                  <a:schemeClr val="bg1"/>
                </a:solidFill>
              </a:defRPr>
            </a:lvl1pPr>
          </a:lstStyle>
          <a:p>
            <a:r>
              <a:rPr lang="en-US" dirty="0" smtClean="0"/>
              <a:t>Breaker slide 1</a:t>
            </a:r>
            <a:br>
              <a:rPr lang="en-US" dirty="0" smtClean="0"/>
            </a:br>
            <a:r>
              <a:rPr lang="en-US" dirty="0" smtClean="0"/>
              <a:t>replace title here</a:t>
            </a:r>
            <a:endParaRPr lang="en-US" dirty="0"/>
          </a:p>
        </p:txBody>
      </p:sp>
    </p:spTree>
    <p:extLst>
      <p:ext uri="{BB962C8B-B14F-4D97-AF65-F5344CB8AC3E}">
        <p14:creationId xmlns:p14="http://schemas.microsoft.com/office/powerpoint/2010/main" val="91649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Headlin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82365"/>
            <a:ext cx="9144000" cy="430887"/>
          </a:xfrm>
          <a:prstGeom prst="rect">
            <a:avLst/>
          </a:prstGeom>
        </p:spPr>
        <p:txBody>
          <a:bodyPr lIns="0" tIns="0" rIns="0" bIns="0" anchor="t" anchorCtr="0">
            <a:spAutoFit/>
          </a:bodyPr>
          <a:lstStyle>
            <a:lvl1pPr>
              <a:defRPr sz="2800" b="1">
                <a:solidFill>
                  <a:schemeClr val="accent3"/>
                </a:solidFill>
              </a:defRPr>
            </a:lvl1pPr>
          </a:lstStyle>
          <a:p>
            <a:r>
              <a:rPr lang="en-US" dirty="0" smtClean="0"/>
              <a:t>Main headline here</a:t>
            </a:r>
            <a:endParaRPr lang="en-US" dirty="0"/>
          </a:p>
        </p:txBody>
      </p:sp>
    </p:spTree>
    <p:extLst>
      <p:ext uri="{BB962C8B-B14F-4D97-AF65-F5344CB8AC3E}">
        <p14:creationId xmlns:p14="http://schemas.microsoft.com/office/powerpoint/2010/main" val="9598172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2">
    <p:spTree>
      <p:nvGrpSpPr>
        <p:cNvPr id="1" name=""/>
        <p:cNvGrpSpPr/>
        <p:nvPr/>
      </p:nvGrpSpPr>
      <p:grpSpPr>
        <a:xfrm>
          <a:off x="0" y="0"/>
          <a:ext cx="0" cy="0"/>
          <a:chOff x="0" y="0"/>
          <a:chExt cx="0" cy="0"/>
        </a:xfrm>
      </p:grpSpPr>
      <p:pic>
        <p:nvPicPr>
          <p:cNvPr id="2" name="Picture 1" descr="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51120"/>
          </a:xfrm>
          <a:prstGeom prst="rect">
            <a:avLst/>
          </a:prstGeom>
        </p:spPr>
      </p:pic>
      <p:sp>
        <p:nvSpPr>
          <p:cNvPr id="4" name="Title 1"/>
          <p:cNvSpPr>
            <a:spLocks noGrp="1"/>
          </p:cNvSpPr>
          <p:nvPr>
            <p:ph type="title" hasCustomPrompt="1"/>
          </p:nvPr>
        </p:nvSpPr>
        <p:spPr>
          <a:xfrm>
            <a:off x="0" y="1817055"/>
            <a:ext cx="9144000" cy="984885"/>
          </a:xfrm>
          <a:prstGeom prst="rect">
            <a:avLst/>
          </a:prstGeom>
        </p:spPr>
        <p:txBody>
          <a:bodyPr lIns="0" tIns="0" rIns="0" bIns="0" anchor="t" anchorCtr="0">
            <a:spAutoFit/>
          </a:bodyPr>
          <a:lstStyle>
            <a:lvl1pPr>
              <a:defRPr sz="3200" b="1" baseline="0">
                <a:solidFill>
                  <a:schemeClr val="bg1"/>
                </a:solidFill>
              </a:defRPr>
            </a:lvl1pPr>
          </a:lstStyle>
          <a:p>
            <a:r>
              <a:rPr lang="en-US" dirty="0" smtClean="0"/>
              <a:t>Breaker slide 2</a:t>
            </a:r>
            <a:br>
              <a:rPr lang="en-US" dirty="0" smtClean="0"/>
            </a:br>
            <a:r>
              <a:rPr lang="en-US" dirty="0" smtClean="0"/>
              <a:t>replace title here</a:t>
            </a:r>
            <a:endParaRPr lang="en-US" dirty="0"/>
          </a:p>
        </p:txBody>
      </p:sp>
    </p:spTree>
    <p:extLst>
      <p:ext uri="{BB962C8B-B14F-4D97-AF65-F5344CB8AC3E}">
        <p14:creationId xmlns:p14="http://schemas.microsoft.com/office/powerpoint/2010/main" val="3367705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er 3">
    <p:spTree>
      <p:nvGrpSpPr>
        <p:cNvPr id="1" name=""/>
        <p:cNvGrpSpPr/>
        <p:nvPr/>
      </p:nvGrpSpPr>
      <p:grpSpPr>
        <a:xfrm>
          <a:off x="0" y="0"/>
          <a:ext cx="0" cy="0"/>
          <a:chOff x="0" y="0"/>
          <a:chExt cx="0" cy="0"/>
        </a:xfrm>
      </p:grpSpPr>
      <p:pic>
        <p:nvPicPr>
          <p:cNvPr id="2" name="Picture 1" descr="0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51120"/>
          </a:xfrm>
          <a:prstGeom prst="rect">
            <a:avLst/>
          </a:prstGeom>
        </p:spPr>
      </p:pic>
      <p:sp>
        <p:nvSpPr>
          <p:cNvPr id="4" name="Title 1"/>
          <p:cNvSpPr>
            <a:spLocks noGrp="1"/>
          </p:cNvSpPr>
          <p:nvPr>
            <p:ph type="title" hasCustomPrompt="1"/>
          </p:nvPr>
        </p:nvSpPr>
        <p:spPr>
          <a:xfrm>
            <a:off x="0" y="1817055"/>
            <a:ext cx="9144000" cy="984885"/>
          </a:xfrm>
          <a:prstGeom prst="rect">
            <a:avLst/>
          </a:prstGeom>
        </p:spPr>
        <p:txBody>
          <a:bodyPr lIns="0" tIns="0" rIns="0" bIns="0" anchor="t" anchorCtr="0">
            <a:spAutoFit/>
          </a:bodyPr>
          <a:lstStyle>
            <a:lvl1pPr>
              <a:defRPr sz="3200" b="1" baseline="0">
                <a:solidFill>
                  <a:schemeClr val="bg1"/>
                </a:solidFill>
              </a:defRPr>
            </a:lvl1pPr>
          </a:lstStyle>
          <a:p>
            <a:r>
              <a:rPr lang="en-US" dirty="0" smtClean="0"/>
              <a:t>Breaker slide 3</a:t>
            </a:r>
            <a:br>
              <a:rPr lang="en-US" dirty="0" smtClean="0"/>
            </a:br>
            <a:r>
              <a:rPr lang="en-US" dirty="0" smtClean="0"/>
              <a:t>replace title here</a:t>
            </a:r>
            <a:endParaRPr lang="en-US" dirty="0"/>
          </a:p>
        </p:txBody>
      </p:sp>
    </p:spTree>
    <p:extLst>
      <p:ext uri="{BB962C8B-B14F-4D97-AF65-F5344CB8AC3E}">
        <p14:creationId xmlns:p14="http://schemas.microsoft.com/office/powerpoint/2010/main" val="3685360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6" name="Picture 5" descr="TY.jpg"/>
          <p:cNvPicPr>
            <a:picLocks noChangeAspect="1"/>
          </p:cNvPicPr>
          <p:nvPr userDrawn="1"/>
        </p:nvPicPr>
        <p:blipFill rotWithShape="1">
          <a:blip r:embed="rId2">
            <a:extLst>
              <a:ext uri="{28A0092B-C50C-407E-A947-70E740481C1C}">
                <a14:useLocalDpi xmlns:a14="http://schemas.microsoft.com/office/drawing/2010/main" val="0"/>
              </a:ext>
            </a:extLst>
          </a:blip>
          <a:srcRect t="24889"/>
          <a:stretch/>
        </p:blipFill>
        <p:spPr>
          <a:xfrm>
            <a:off x="0" y="0"/>
            <a:ext cx="9144000" cy="5151120"/>
          </a:xfrm>
          <a:prstGeom prst="rect">
            <a:avLst/>
          </a:prstGeom>
        </p:spPr>
      </p:pic>
      <p:sp>
        <p:nvSpPr>
          <p:cNvPr id="4" name="Title 1"/>
          <p:cNvSpPr>
            <a:spLocks noGrp="1"/>
          </p:cNvSpPr>
          <p:nvPr>
            <p:ph type="title" hasCustomPrompt="1"/>
          </p:nvPr>
        </p:nvSpPr>
        <p:spPr>
          <a:xfrm>
            <a:off x="0" y="1886188"/>
            <a:ext cx="9144000" cy="492443"/>
          </a:xfrm>
          <a:prstGeom prst="rect">
            <a:avLst/>
          </a:prstGeom>
        </p:spPr>
        <p:txBody>
          <a:bodyPr lIns="0" tIns="0" rIns="0" bIns="0" anchor="t" anchorCtr="0">
            <a:spAutoFit/>
          </a:bodyPr>
          <a:lstStyle>
            <a:lvl1pPr>
              <a:defRPr sz="3200" b="1" baseline="0">
                <a:solidFill>
                  <a:srgbClr val="8C8C8C"/>
                </a:solidFill>
              </a:defRPr>
            </a:lvl1pPr>
          </a:lstStyle>
          <a:p>
            <a:r>
              <a:rPr lang="en-US" dirty="0" smtClean="0"/>
              <a:t>Thank You</a:t>
            </a:r>
            <a:endParaRPr lang="en-US" dirty="0"/>
          </a:p>
        </p:txBody>
      </p:sp>
      <p:pic>
        <p:nvPicPr>
          <p:cNvPr id="7" name="Picture 6" descr="QlikLogo-RGB-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219" y="339193"/>
            <a:ext cx="1975104" cy="637300"/>
          </a:xfrm>
          <a:prstGeom prst="rect">
            <a:avLst/>
          </a:prstGeom>
        </p:spPr>
      </p:pic>
    </p:spTree>
    <p:extLst>
      <p:ext uri="{BB962C8B-B14F-4D97-AF65-F5344CB8AC3E}">
        <p14:creationId xmlns:p14="http://schemas.microsoft.com/office/powerpoint/2010/main" val="3338752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1319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492125" y="2893031"/>
            <a:ext cx="7046363" cy="987963"/>
          </a:xfrm>
          <a:prstGeom prst="rect">
            <a:avLst/>
          </a:prstGeom>
        </p:spPr>
        <p:txBody>
          <a:bodyPr wrap="square" lIns="0" tIns="0" rIns="0" bIns="0">
            <a:spAutoFit/>
          </a:bodyPr>
          <a:lstStyle>
            <a:lvl1pPr marL="0" indent="0">
              <a:lnSpc>
                <a:spcPct val="120000"/>
              </a:lnSpc>
              <a:buClr>
                <a:schemeClr val="accent1"/>
              </a:buClr>
              <a:buNone/>
              <a:defRPr sz="1800" baseline="0">
                <a:solidFill>
                  <a:srgbClr val="696969"/>
                </a:solidFill>
              </a:defRPr>
            </a:lvl1pPr>
            <a:lvl2pPr marL="225425" indent="0">
              <a:lnSpc>
                <a:spcPct val="120000"/>
              </a:lnSpc>
              <a:buClr>
                <a:schemeClr val="accent1"/>
              </a:buClr>
              <a:buNone/>
              <a:defRPr sz="1600" baseline="0">
                <a:solidFill>
                  <a:srgbClr val="8C8C8C"/>
                </a:solidFill>
              </a:defRPr>
            </a:lvl2pPr>
            <a:lvl3pPr>
              <a:lnSpc>
                <a:spcPct val="120000"/>
              </a:lnSpc>
              <a:defRPr sz="1600">
                <a:solidFill>
                  <a:srgbClr val="8C8C8C"/>
                </a:solidFill>
              </a:defRPr>
            </a:lvl3pPr>
            <a:lvl4pPr>
              <a:lnSpc>
                <a:spcPct val="120000"/>
              </a:lnSpc>
              <a:defRPr sz="1600">
                <a:solidFill>
                  <a:srgbClr val="8C8C8C"/>
                </a:solidFill>
              </a:defRPr>
            </a:lvl4pPr>
            <a:lvl5pPr>
              <a:lnSpc>
                <a:spcPct val="120000"/>
              </a:lnSpc>
              <a:defRPr sz="1600">
                <a:solidFill>
                  <a:srgbClr val="8C8C8C"/>
                </a:solidFill>
              </a:defRPr>
            </a:lvl5pPr>
          </a:lstStyle>
          <a:p>
            <a:pPr lvl="0"/>
            <a:r>
              <a:rPr lang="en-US" dirty="0" smtClean="0"/>
              <a:t>Replace this basic body copy and insert your own here. This is a section of dummy copy for color and format reference. Please insert your own copy with the same color and formatting shown here.</a:t>
            </a:r>
          </a:p>
        </p:txBody>
      </p:sp>
      <p:sp>
        <p:nvSpPr>
          <p:cNvPr id="6" name="Title 1"/>
          <p:cNvSpPr>
            <a:spLocks noGrp="1"/>
          </p:cNvSpPr>
          <p:nvPr>
            <p:ph type="title" hasCustomPrompt="1"/>
          </p:nvPr>
        </p:nvSpPr>
        <p:spPr>
          <a:xfrm>
            <a:off x="0" y="282365"/>
            <a:ext cx="9144000" cy="430887"/>
          </a:xfrm>
          <a:prstGeom prst="rect">
            <a:avLst/>
          </a:prstGeom>
        </p:spPr>
        <p:txBody>
          <a:bodyPr lIns="0" tIns="0" rIns="0" bIns="0" anchor="t" anchorCtr="0">
            <a:spAutoFit/>
          </a:bodyPr>
          <a:lstStyle>
            <a:lvl1pPr>
              <a:defRPr sz="2800" b="1">
                <a:solidFill>
                  <a:srgbClr val="8C8C8C"/>
                </a:solidFill>
              </a:defRPr>
            </a:lvl1pPr>
          </a:lstStyle>
          <a:p>
            <a:r>
              <a:rPr lang="en-US" dirty="0" smtClean="0"/>
              <a:t>Main headline here</a:t>
            </a:r>
            <a:endParaRPr lang="en-US" dirty="0"/>
          </a:p>
        </p:txBody>
      </p:sp>
      <p:sp>
        <p:nvSpPr>
          <p:cNvPr id="7" name="Text Placeholder 7"/>
          <p:cNvSpPr>
            <a:spLocks noGrp="1"/>
          </p:cNvSpPr>
          <p:nvPr>
            <p:ph type="body" sz="quarter" idx="11" hasCustomPrompt="1"/>
          </p:nvPr>
        </p:nvSpPr>
        <p:spPr>
          <a:xfrm>
            <a:off x="492125" y="1002826"/>
            <a:ext cx="7046363" cy="1486561"/>
          </a:xfrm>
          <a:prstGeom prst="rect">
            <a:avLst/>
          </a:prstGeom>
        </p:spPr>
        <p:txBody>
          <a:bodyPr wrap="square" lIns="0" tIns="0" rIns="0" bIns="0">
            <a:spAutoFit/>
          </a:bodyPr>
          <a:lstStyle>
            <a:lvl1pPr marL="169863" indent="-169863">
              <a:lnSpc>
                <a:spcPct val="120000"/>
              </a:lnSpc>
              <a:buClr>
                <a:schemeClr val="accent1"/>
              </a:buClr>
              <a:defRPr sz="1800" baseline="0">
                <a:solidFill>
                  <a:schemeClr val="bg2"/>
                </a:solidFill>
              </a:defRPr>
            </a:lvl1pPr>
            <a:lvl2pPr marL="455613" indent="-230188">
              <a:lnSpc>
                <a:spcPct val="120000"/>
              </a:lnSpc>
              <a:buClr>
                <a:schemeClr val="accent1"/>
              </a:buClr>
              <a:defRPr sz="1800" baseline="0">
                <a:solidFill>
                  <a:schemeClr val="bg2"/>
                </a:solidFill>
              </a:defRPr>
            </a:lvl2pPr>
            <a:lvl3pPr>
              <a:lnSpc>
                <a:spcPct val="120000"/>
              </a:lnSpc>
              <a:defRPr sz="1600">
                <a:solidFill>
                  <a:srgbClr val="8C8C8C"/>
                </a:solidFill>
              </a:defRPr>
            </a:lvl3pPr>
            <a:lvl4pPr>
              <a:lnSpc>
                <a:spcPct val="120000"/>
              </a:lnSpc>
              <a:defRPr sz="1600">
                <a:solidFill>
                  <a:srgbClr val="8C8C8C"/>
                </a:solidFill>
              </a:defRPr>
            </a:lvl4pPr>
            <a:lvl5pPr>
              <a:lnSpc>
                <a:spcPct val="120000"/>
              </a:lnSpc>
              <a:defRPr sz="1600">
                <a:solidFill>
                  <a:srgbClr val="8C8C8C"/>
                </a:solidFill>
              </a:defRPr>
            </a:lvl5pPr>
          </a:lstStyle>
          <a:p>
            <a:pPr lvl="0"/>
            <a:r>
              <a:rPr lang="en-US" dirty="0" smtClean="0"/>
              <a:t>Bullet #1 replace text and insert your own here</a:t>
            </a:r>
          </a:p>
          <a:p>
            <a:pPr lvl="0"/>
            <a:r>
              <a:rPr lang="en-US" dirty="0" smtClean="0"/>
              <a:t>Bullet #2 replace text and insert your own here </a:t>
            </a:r>
          </a:p>
          <a:p>
            <a:pPr lvl="1"/>
            <a:r>
              <a:rPr lang="en-US" dirty="0" smtClean="0"/>
              <a:t>Sub bullet style insert your own text here</a:t>
            </a:r>
          </a:p>
          <a:p>
            <a:pPr lvl="1"/>
            <a:r>
              <a:rPr lang="en-US" dirty="0" smtClean="0"/>
              <a:t>Sub bullet style insert your own text here</a:t>
            </a:r>
          </a:p>
        </p:txBody>
      </p:sp>
    </p:spTree>
    <p:extLst>
      <p:ext uri="{BB962C8B-B14F-4D97-AF65-F5344CB8AC3E}">
        <p14:creationId xmlns:p14="http://schemas.microsoft.com/office/powerpoint/2010/main" val="25355685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Slide with Cop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92126" y="1002826"/>
            <a:ext cx="7046363" cy="333425"/>
          </a:xfrm>
          <a:prstGeom prst="rect">
            <a:avLst/>
          </a:prstGeom>
        </p:spPr>
        <p:txBody>
          <a:bodyPr wrap="square" lIns="0" tIns="0" rIns="0" bIns="0">
            <a:spAutoFit/>
          </a:bodyPr>
          <a:lstStyle>
            <a:lvl1pPr marL="0" indent="0">
              <a:lnSpc>
                <a:spcPct val="110000"/>
              </a:lnSpc>
              <a:buNone/>
              <a:defRPr sz="2000" b="1" baseline="0">
                <a:solidFill>
                  <a:srgbClr val="8C8C8C"/>
                </a:solidFill>
              </a:defRPr>
            </a:lvl1pPr>
            <a:lvl2pPr marL="457200" indent="0">
              <a:buNone/>
              <a:defRPr sz="2000" b="1">
                <a:solidFill>
                  <a:srgbClr val="8C8C8C"/>
                </a:solidFill>
              </a:defRPr>
            </a:lvl2pPr>
            <a:lvl3pPr marL="914400" indent="0">
              <a:buNone/>
              <a:defRPr sz="2000" b="1">
                <a:solidFill>
                  <a:srgbClr val="8C8C8C"/>
                </a:solidFill>
              </a:defRPr>
            </a:lvl3pPr>
            <a:lvl4pPr marL="1371600" indent="0">
              <a:buNone/>
              <a:defRPr sz="2000" b="1">
                <a:solidFill>
                  <a:srgbClr val="8C8C8C"/>
                </a:solidFill>
              </a:defRPr>
            </a:lvl4pPr>
            <a:lvl5pPr marL="1828800" indent="0">
              <a:buNone/>
              <a:defRPr sz="2000" b="1">
                <a:solidFill>
                  <a:srgbClr val="8C8C8C"/>
                </a:solidFill>
              </a:defRPr>
            </a:lvl5pPr>
          </a:lstStyle>
          <a:p>
            <a:pPr lvl="0"/>
            <a:r>
              <a:rPr lang="en-US" dirty="0" smtClean="0"/>
              <a:t>Title for bulleted list</a:t>
            </a:r>
          </a:p>
        </p:txBody>
      </p:sp>
      <p:sp>
        <p:nvSpPr>
          <p:cNvPr id="8" name="Text Placeholder 7"/>
          <p:cNvSpPr>
            <a:spLocks noGrp="1"/>
          </p:cNvSpPr>
          <p:nvPr>
            <p:ph type="body" sz="quarter" idx="11" hasCustomPrompt="1"/>
          </p:nvPr>
        </p:nvSpPr>
        <p:spPr>
          <a:xfrm>
            <a:off x="492125" y="1326061"/>
            <a:ext cx="7046363" cy="1486561"/>
          </a:xfrm>
          <a:prstGeom prst="rect">
            <a:avLst/>
          </a:prstGeom>
        </p:spPr>
        <p:txBody>
          <a:bodyPr wrap="square" lIns="0" tIns="0" rIns="0" bIns="0">
            <a:spAutoFit/>
          </a:bodyPr>
          <a:lstStyle>
            <a:lvl1pPr marL="169863" indent="-169863">
              <a:lnSpc>
                <a:spcPct val="120000"/>
              </a:lnSpc>
              <a:buClr>
                <a:schemeClr val="accent1"/>
              </a:buClr>
              <a:defRPr sz="1800" baseline="0">
                <a:solidFill>
                  <a:schemeClr val="bg2"/>
                </a:solidFill>
              </a:defRPr>
            </a:lvl1pPr>
            <a:lvl2pPr marL="455613" indent="-230188">
              <a:lnSpc>
                <a:spcPct val="120000"/>
              </a:lnSpc>
              <a:buClr>
                <a:schemeClr val="accent1"/>
              </a:buClr>
              <a:defRPr sz="1800" baseline="0">
                <a:solidFill>
                  <a:schemeClr val="bg2"/>
                </a:solidFill>
              </a:defRPr>
            </a:lvl2pPr>
            <a:lvl3pPr>
              <a:lnSpc>
                <a:spcPct val="120000"/>
              </a:lnSpc>
              <a:defRPr sz="1600">
                <a:solidFill>
                  <a:srgbClr val="8C8C8C"/>
                </a:solidFill>
              </a:defRPr>
            </a:lvl3pPr>
            <a:lvl4pPr>
              <a:lnSpc>
                <a:spcPct val="120000"/>
              </a:lnSpc>
              <a:defRPr sz="1600">
                <a:solidFill>
                  <a:srgbClr val="8C8C8C"/>
                </a:solidFill>
              </a:defRPr>
            </a:lvl4pPr>
            <a:lvl5pPr>
              <a:lnSpc>
                <a:spcPct val="120000"/>
              </a:lnSpc>
              <a:defRPr sz="1600">
                <a:solidFill>
                  <a:srgbClr val="8C8C8C"/>
                </a:solidFill>
              </a:defRPr>
            </a:lvl5pPr>
          </a:lstStyle>
          <a:p>
            <a:pPr lvl="0"/>
            <a:r>
              <a:rPr lang="en-US" dirty="0" smtClean="0"/>
              <a:t>Bullet #1 replace text and insert your own here</a:t>
            </a:r>
          </a:p>
          <a:p>
            <a:pPr lvl="0"/>
            <a:r>
              <a:rPr lang="en-US" dirty="0" smtClean="0"/>
              <a:t>Bullet #2 replace text and insert your own here </a:t>
            </a:r>
          </a:p>
          <a:p>
            <a:pPr lvl="1"/>
            <a:r>
              <a:rPr lang="en-US" dirty="0" smtClean="0"/>
              <a:t>Sub bullet style insert your own text here</a:t>
            </a:r>
          </a:p>
          <a:p>
            <a:pPr lvl="1"/>
            <a:r>
              <a:rPr lang="en-US" dirty="0" smtClean="0"/>
              <a:t>Sub bullet style insert your own text here</a:t>
            </a:r>
          </a:p>
        </p:txBody>
      </p:sp>
      <p:sp>
        <p:nvSpPr>
          <p:cNvPr id="9" name="Text Placeholder 7"/>
          <p:cNvSpPr>
            <a:spLocks noGrp="1"/>
          </p:cNvSpPr>
          <p:nvPr>
            <p:ph type="body" sz="quarter" idx="12" hasCustomPrompt="1"/>
          </p:nvPr>
        </p:nvSpPr>
        <p:spPr>
          <a:xfrm>
            <a:off x="492125" y="3005915"/>
            <a:ext cx="7046363" cy="987963"/>
          </a:xfrm>
          <a:prstGeom prst="rect">
            <a:avLst/>
          </a:prstGeom>
        </p:spPr>
        <p:txBody>
          <a:bodyPr wrap="square" lIns="0" tIns="0" rIns="0" bIns="0">
            <a:spAutoFit/>
          </a:bodyPr>
          <a:lstStyle>
            <a:lvl1pPr marL="0" indent="0">
              <a:lnSpc>
                <a:spcPct val="120000"/>
              </a:lnSpc>
              <a:buClr>
                <a:schemeClr val="accent1"/>
              </a:buClr>
              <a:buNone/>
              <a:defRPr sz="1800" baseline="0">
                <a:solidFill>
                  <a:schemeClr val="bg2"/>
                </a:solidFill>
              </a:defRPr>
            </a:lvl1pPr>
            <a:lvl2pPr marL="225425" indent="0">
              <a:lnSpc>
                <a:spcPct val="120000"/>
              </a:lnSpc>
              <a:buClr>
                <a:schemeClr val="accent1"/>
              </a:buClr>
              <a:buNone/>
              <a:defRPr sz="1600" baseline="0">
                <a:solidFill>
                  <a:srgbClr val="8C8C8C"/>
                </a:solidFill>
              </a:defRPr>
            </a:lvl2pPr>
            <a:lvl3pPr>
              <a:lnSpc>
                <a:spcPct val="120000"/>
              </a:lnSpc>
              <a:defRPr sz="1600">
                <a:solidFill>
                  <a:srgbClr val="8C8C8C"/>
                </a:solidFill>
              </a:defRPr>
            </a:lvl3pPr>
            <a:lvl4pPr>
              <a:lnSpc>
                <a:spcPct val="120000"/>
              </a:lnSpc>
              <a:defRPr sz="1600">
                <a:solidFill>
                  <a:srgbClr val="8C8C8C"/>
                </a:solidFill>
              </a:defRPr>
            </a:lvl4pPr>
            <a:lvl5pPr>
              <a:lnSpc>
                <a:spcPct val="120000"/>
              </a:lnSpc>
              <a:defRPr sz="1600">
                <a:solidFill>
                  <a:srgbClr val="8C8C8C"/>
                </a:solidFill>
              </a:defRPr>
            </a:lvl5pPr>
          </a:lstStyle>
          <a:p>
            <a:pPr lvl="0"/>
            <a:r>
              <a:rPr lang="en-US" dirty="0" smtClean="0"/>
              <a:t>Replace this basic body copy and insert your own here. This is a section of dummy copy for color and format reference. Please insert your own copy with the same color and formatting shown here.</a:t>
            </a:r>
          </a:p>
        </p:txBody>
      </p:sp>
      <p:sp>
        <p:nvSpPr>
          <p:cNvPr id="6" name="Title 1"/>
          <p:cNvSpPr>
            <a:spLocks noGrp="1"/>
          </p:cNvSpPr>
          <p:nvPr>
            <p:ph type="title" hasCustomPrompt="1"/>
          </p:nvPr>
        </p:nvSpPr>
        <p:spPr>
          <a:xfrm>
            <a:off x="0" y="282365"/>
            <a:ext cx="9144000" cy="430887"/>
          </a:xfrm>
          <a:prstGeom prst="rect">
            <a:avLst/>
          </a:prstGeom>
        </p:spPr>
        <p:txBody>
          <a:bodyPr lIns="0" tIns="0" rIns="0" bIns="0" anchor="t" anchorCtr="0">
            <a:spAutoFit/>
          </a:bodyPr>
          <a:lstStyle>
            <a:lvl1pPr>
              <a:defRPr sz="2800" b="1">
                <a:solidFill>
                  <a:srgbClr val="8C8C8C"/>
                </a:solidFill>
              </a:defRPr>
            </a:lvl1pPr>
          </a:lstStyle>
          <a:p>
            <a:r>
              <a:rPr lang="en-US" dirty="0" smtClean="0"/>
              <a:t>Main headline here</a:t>
            </a:r>
            <a:endParaRPr lang="en-US" dirty="0"/>
          </a:p>
        </p:txBody>
      </p:sp>
    </p:spTree>
    <p:extLst>
      <p:ext uri="{BB962C8B-B14F-4D97-AF65-F5344CB8AC3E}">
        <p14:creationId xmlns:p14="http://schemas.microsoft.com/office/powerpoint/2010/main" val="3976613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ulleted List Slid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492125" y="1014921"/>
            <a:ext cx="3727790" cy="333425"/>
          </a:xfrm>
          <a:prstGeom prst="rect">
            <a:avLst/>
          </a:prstGeom>
        </p:spPr>
        <p:txBody>
          <a:bodyPr wrap="square" lIns="0" tIns="0" rIns="0" bIns="0">
            <a:spAutoFit/>
          </a:bodyPr>
          <a:lstStyle>
            <a:lvl1pPr marL="0" indent="0">
              <a:lnSpc>
                <a:spcPct val="110000"/>
              </a:lnSpc>
              <a:buNone/>
              <a:defRPr sz="2000" b="1" baseline="0">
                <a:solidFill>
                  <a:srgbClr val="8C8C8C"/>
                </a:solidFill>
              </a:defRPr>
            </a:lvl1pPr>
            <a:lvl2pPr marL="457200" indent="0">
              <a:buNone/>
              <a:defRPr sz="2000" b="1">
                <a:solidFill>
                  <a:srgbClr val="8C8C8C"/>
                </a:solidFill>
              </a:defRPr>
            </a:lvl2pPr>
            <a:lvl3pPr marL="914400" indent="0">
              <a:buNone/>
              <a:defRPr sz="2000" b="1">
                <a:solidFill>
                  <a:srgbClr val="8C8C8C"/>
                </a:solidFill>
              </a:defRPr>
            </a:lvl3pPr>
            <a:lvl4pPr marL="1371600" indent="0">
              <a:buNone/>
              <a:defRPr sz="2000" b="1">
                <a:solidFill>
                  <a:srgbClr val="8C8C8C"/>
                </a:solidFill>
              </a:defRPr>
            </a:lvl4pPr>
            <a:lvl5pPr marL="1828800" indent="0">
              <a:buNone/>
              <a:defRPr sz="2000" b="1">
                <a:solidFill>
                  <a:srgbClr val="8C8C8C"/>
                </a:solidFill>
              </a:defRPr>
            </a:lvl5pPr>
          </a:lstStyle>
          <a:p>
            <a:pPr lvl="0"/>
            <a:r>
              <a:rPr lang="en-US" dirty="0" smtClean="0"/>
              <a:t>Title for bulleted list #1</a:t>
            </a:r>
          </a:p>
        </p:txBody>
      </p:sp>
      <p:sp>
        <p:nvSpPr>
          <p:cNvPr id="5" name="Text Placeholder 7"/>
          <p:cNvSpPr>
            <a:spLocks noGrp="1"/>
          </p:cNvSpPr>
          <p:nvPr>
            <p:ph type="body" sz="quarter" idx="11" hasCustomPrompt="1"/>
          </p:nvPr>
        </p:nvSpPr>
        <p:spPr>
          <a:xfrm>
            <a:off x="492125" y="1422821"/>
            <a:ext cx="3727790" cy="2816156"/>
          </a:xfrm>
          <a:prstGeom prst="rect">
            <a:avLst/>
          </a:prstGeom>
        </p:spPr>
        <p:txBody>
          <a:bodyPr wrap="square" lIns="0" tIns="0" rIns="0" bIns="0">
            <a:spAutoFit/>
          </a:bodyPr>
          <a:lstStyle>
            <a:lvl1pPr marL="169863" indent="-169863">
              <a:lnSpc>
                <a:spcPct val="120000"/>
              </a:lnSpc>
              <a:buClr>
                <a:schemeClr val="accent1"/>
              </a:buClr>
              <a:defRPr sz="1800" baseline="0">
                <a:solidFill>
                  <a:srgbClr val="696969"/>
                </a:solidFill>
              </a:defRPr>
            </a:lvl1pPr>
            <a:lvl2pPr marL="455613" indent="-230188">
              <a:lnSpc>
                <a:spcPct val="120000"/>
              </a:lnSpc>
              <a:buClr>
                <a:schemeClr val="accent1"/>
              </a:buClr>
              <a:defRPr sz="1800" baseline="0">
                <a:solidFill>
                  <a:srgbClr val="696969"/>
                </a:solidFill>
              </a:defRPr>
            </a:lvl2pPr>
            <a:lvl3pPr>
              <a:lnSpc>
                <a:spcPct val="120000"/>
              </a:lnSpc>
              <a:defRPr sz="1600">
                <a:solidFill>
                  <a:srgbClr val="8C8C8C"/>
                </a:solidFill>
              </a:defRPr>
            </a:lvl3pPr>
            <a:lvl4pPr>
              <a:lnSpc>
                <a:spcPct val="120000"/>
              </a:lnSpc>
              <a:defRPr sz="1600">
                <a:solidFill>
                  <a:srgbClr val="8C8C8C"/>
                </a:solidFill>
              </a:defRPr>
            </a:lvl4pPr>
            <a:lvl5pPr>
              <a:lnSpc>
                <a:spcPct val="120000"/>
              </a:lnSpc>
              <a:defRPr sz="1600">
                <a:solidFill>
                  <a:srgbClr val="8C8C8C"/>
                </a:solidFill>
              </a:defRPr>
            </a:lvl5pPr>
          </a:lstStyle>
          <a:p>
            <a:pPr lvl="0"/>
            <a:r>
              <a:rPr lang="en-US" dirty="0" smtClean="0"/>
              <a:t>Bullet #1 replace text and insert your own here</a:t>
            </a:r>
          </a:p>
          <a:p>
            <a:pPr lvl="0"/>
            <a:r>
              <a:rPr lang="en-US" dirty="0" smtClean="0"/>
              <a:t>Bullet #2 replace text and insert your own here </a:t>
            </a:r>
          </a:p>
          <a:p>
            <a:pPr lvl="1"/>
            <a:r>
              <a:rPr lang="en-US" dirty="0" smtClean="0"/>
              <a:t>Sub bullet style insert your own text here</a:t>
            </a:r>
          </a:p>
          <a:p>
            <a:pPr lvl="1"/>
            <a:r>
              <a:rPr lang="en-US" dirty="0" smtClean="0"/>
              <a:t>Sub bullet style insert your own text here</a:t>
            </a:r>
          </a:p>
        </p:txBody>
      </p:sp>
      <p:sp>
        <p:nvSpPr>
          <p:cNvPr id="6" name="Text Placeholder 4"/>
          <p:cNvSpPr>
            <a:spLocks noGrp="1"/>
          </p:cNvSpPr>
          <p:nvPr>
            <p:ph type="body" sz="quarter" idx="12" hasCustomPrompt="1"/>
          </p:nvPr>
        </p:nvSpPr>
        <p:spPr>
          <a:xfrm>
            <a:off x="4824706" y="1014921"/>
            <a:ext cx="3727790" cy="333425"/>
          </a:xfrm>
          <a:prstGeom prst="rect">
            <a:avLst/>
          </a:prstGeom>
        </p:spPr>
        <p:txBody>
          <a:bodyPr wrap="square" lIns="0" tIns="0" rIns="0" bIns="0">
            <a:spAutoFit/>
          </a:bodyPr>
          <a:lstStyle>
            <a:lvl1pPr marL="0" indent="0">
              <a:lnSpc>
                <a:spcPct val="110000"/>
              </a:lnSpc>
              <a:buNone/>
              <a:defRPr sz="2000" b="1" baseline="0">
                <a:solidFill>
                  <a:srgbClr val="8C8C8C"/>
                </a:solidFill>
              </a:defRPr>
            </a:lvl1pPr>
            <a:lvl2pPr marL="457200" indent="0">
              <a:buNone/>
              <a:defRPr sz="2000" b="1">
                <a:solidFill>
                  <a:srgbClr val="8C8C8C"/>
                </a:solidFill>
              </a:defRPr>
            </a:lvl2pPr>
            <a:lvl3pPr marL="914400" indent="0">
              <a:buNone/>
              <a:defRPr sz="2000" b="1">
                <a:solidFill>
                  <a:srgbClr val="8C8C8C"/>
                </a:solidFill>
              </a:defRPr>
            </a:lvl3pPr>
            <a:lvl4pPr marL="1371600" indent="0">
              <a:buNone/>
              <a:defRPr sz="2000" b="1">
                <a:solidFill>
                  <a:srgbClr val="8C8C8C"/>
                </a:solidFill>
              </a:defRPr>
            </a:lvl4pPr>
            <a:lvl5pPr marL="1828800" indent="0">
              <a:buNone/>
              <a:defRPr sz="2000" b="1">
                <a:solidFill>
                  <a:srgbClr val="8C8C8C"/>
                </a:solidFill>
              </a:defRPr>
            </a:lvl5pPr>
          </a:lstStyle>
          <a:p>
            <a:pPr lvl="0"/>
            <a:r>
              <a:rPr lang="en-US" dirty="0" smtClean="0"/>
              <a:t>Title for bulleted list #2</a:t>
            </a:r>
          </a:p>
        </p:txBody>
      </p:sp>
      <p:sp>
        <p:nvSpPr>
          <p:cNvPr id="7" name="Text Placeholder 7"/>
          <p:cNvSpPr>
            <a:spLocks noGrp="1"/>
          </p:cNvSpPr>
          <p:nvPr>
            <p:ph type="body" sz="quarter" idx="13" hasCustomPrompt="1"/>
          </p:nvPr>
        </p:nvSpPr>
        <p:spPr>
          <a:xfrm>
            <a:off x="4824706" y="1422821"/>
            <a:ext cx="3727790" cy="2816156"/>
          </a:xfrm>
          <a:prstGeom prst="rect">
            <a:avLst/>
          </a:prstGeom>
        </p:spPr>
        <p:txBody>
          <a:bodyPr wrap="square" lIns="0" tIns="0" rIns="0" bIns="0">
            <a:spAutoFit/>
          </a:bodyPr>
          <a:lstStyle>
            <a:lvl1pPr marL="169863" indent="-169863">
              <a:lnSpc>
                <a:spcPct val="120000"/>
              </a:lnSpc>
              <a:buClr>
                <a:schemeClr val="accent1"/>
              </a:buClr>
              <a:defRPr sz="1800" baseline="0">
                <a:solidFill>
                  <a:srgbClr val="696969"/>
                </a:solidFill>
              </a:defRPr>
            </a:lvl1pPr>
            <a:lvl2pPr marL="455613" indent="-230188">
              <a:lnSpc>
                <a:spcPct val="120000"/>
              </a:lnSpc>
              <a:buClr>
                <a:schemeClr val="accent1"/>
              </a:buClr>
              <a:defRPr sz="1800" baseline="0">
                <a:solidFill>
                  <a:srgbClr val="696969"/>
                </a:solidFill>
              </a:defRPr>
            </a:lvl2pPr>
            <a:lvl3pPr>
              <a:lnSpc>
                <a:spcPct val="120000"/>
              </a:lnSpc>
              <a:defRPr sz="1600">
                <a:solidFill>
                  <a:srgbClr val="8C8C8C"/>
                </a:solidFill>
              </a:defRPr>
            </a:lvl3pPr>
            <a:lvl4pPr>
              <a:lnSpc>
                <a:spcPct val="120000"/>
              </a:lnSpc>
              <a:defRPr sz="1600">
                <a:solidFill>
                  <a:srgbClr val="8C8C8C"/>
                </a:solidFill>
              </a:defRPr>
            </a:lvl4pPr>
            <a:lvl5pPr>
              <a:lnSpc>
                <a:spcPct val="120000"/>
              </a:lnSpc>
              <a:defRPr sz="1600">
                <a:solidFill>
                  <a:srgbClr val="8C8C8C"/>
                </a:solidFill>
              </a:defRPr>
            </a:lvl5pPr>
          </a:lstStyle>
          <a:p>
            <a:pPr lvl="0"/>
            <a:r>
              <a:rPr lang="en-US" dirty="0" smtClean="0"/>
              <a:t>Bullet #1 replace text and insert your own here</a:t>
            </a:r>
          </a:p>
          <a:p>
            <a:pPr lvl="0"/>
            <a:r>
              <a:rPr lang="en-US" dirty="0" smtClean="0"/>
              <a:t>Bullet #2 replace text and insert your own here </a:t>
            </a:r>
          </a:p>
          <a:p>
            <a:pPr lvl="1"/>
            <a:r>
              <a:rPr lang="en-US" dirty="0" smtClean="0"/>
              <a:t>Sub bullet style insert your own text here</a:t>
            </a:r>
          </a:p>
          <a:p>
            <a:pPr lvl="1"/>
            <a:r>
              <a:rPr lang="en-US" dirty="0" smtClean="0"/>
              <a:t>Sub bullet style insert your own text here</a:t>
            </a:r>
          </a:p>
        </p:txBody>
      </p:sp>
      <p:sp>
        <p:nvSpPr>
          <p:cNvPr id="8" name="Title 1"/>
          <p:cNvSpPr>
            <a:spLocks noGrp="1"/>
          </p:cNvSpPr>
          <p:nvPr>
            <p:ph type="title" hasCustomPrompt="1"/>
          </p:nvPr>
        </p:nvSpPr>
        <p:spPr>
          <a:xfrm>
            <a:off x="0" y="282365"/>
            <a:ext cx="9144000" cy="430887"/>
          </a:xfrm>
          <a:prstGeom prst="rect">
            <a:avLst/>
          </a:prstGeom>
        </p:spPr>
        <p:txBody>
          <a:bodyPr lIns="0" tIns="0" rIns="0" bIns="0" anchor="t" anchorCtr="0">
            <a:spAutoFit/>
          </a:bodyPr>
          <a:lstStyle>
            <a:lvl1pPr>
              <a:defRPr sz="2800" b="1">
                <a:solidFill>
                  <a:srgbClr val="8C8C8C"/>
                </a:solidFill>
              </a:defRPr>
            </a:lvl1pPr>
          </a:lstStyle>
          <a:p>
            <a:r>
              <a:rPr lang="en-US" dirty="0" smtClean="0"/>
              <a:t>Main headline here</a:t>
            </a:r>
            <a:endParaRPr lang="en-US" dirty="0"/>
          </a:p>
        </p:txBody>
      </p:sp>
    </p:spTree>
    <p:extLst>
      <p:ext uri="{BB962C8B-B14F-4D97-AF65-F5344CB8AC3E}">
        <p14:creationId xmlns:p14="http://schemas.microsoft.com/office/powerpoint/2010/main" val="32174832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Image 1">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92992" y="1028357"/>
            <a:ext cx="8358016" cy="3564980"/>
          </a:xfrm>
          <a:prstGeom prst="rect">
            <a:avLst/>
          </a:prstGeom>
        </p:spPr>
        <p:txBody>
          <a:bodyPr/>
          <a:lstStyle>
            <a:lvl1pPr marL="0" indent="0" algn="ctr">
              <a:buNone/>
              <a:defRPr sz="1800">
                <a:solidFill>
                  <a:schemeClr val="bg2"/>
                </a:solidFill>
              </a:defRPr>
            </a:lvl1pPr>
          </a:lstStyle>
          <a:p>
            <a:endParaRPr lang="en-US" dirty="0"/>
          </a:p>
        </p:txBody>
      </p:sp>
      <p:sp>
        <p:nvSpPr>
          <p:cNvPr id="5" name="Title 1"/>
          <p:cNvSpPr>
            <a:spLocks noGrp="1"/>
          </p:cNvSpPr>
          <p:nvPr>
            <p:ph type="title" hasCustomPrompt="1"/>
          </p:nvPr>
        </p:nvSpPr>
        <p:spPr>
          <a:xfrm>
            <a:off x="0" y="282365"/>
            <a:ext cx="9144000" cy="430887"/>
          </a:xfrm>
          <a:prstGeom prst="rect">
            <a:avLst/>
          </a:prstGeom>
        </p:spPr>
        <p:txBody>
          <a:bodyPr lIns="0" tIns="0" rIns="0" bIns="0" anchor="t" anchorCtr="0">
            <a:spAutoFit/>
          </a:bodyPr>
          <a:lstStyle>
            <a:lvl1pPr>
              <a:defRPr sz="2800" b="1">
                <a:solidFill>
                  <a:srgbClr val="8C8C8C"/>
                </a:solidFill>
              </a:defRPr>
            </a:lvl1pPr>
          </a:lstStyle>
          <a:p>
            <a:r>
              <a:rPr lang="en-US" dirty="0" smtClean="0"/>
              <a:t>Main headline here</a:t>
            </a:r>
            <a:endParaRPr lang="en-US" dirty="0"/>
          </a:p>
        </p:txBody>
      </p:sp>
    </p:spTree>
    <p:extLst>
      <p:ext uri="{BB962C8B-B14F-4D97-AF65-F5344CB8AC3E}">
        <p14:creationId xmlns:p14="http://schemas.microsoft.com/office/powerpoint/2010/main" val="21983164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Image 2">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92992" y="1028357"/>
            <a:ext cx="8358016" cy="3564980"/>
          </a:xfrm>
          <a:prstGeom prst="rect">
            <a:avLst/>
          </a:prstGeom>
          <a:solidFill>
            <a:schemeClr val="bg1"/>
          </a:solidFill>
          <a:ln w="76200" cmpd="sng">
            <a:solidFill>
              <a:schemeClr val="bg1"/>
            </a:solidFill>
          </a:ln>
          <a:effectLst>
            <a:outerShdw blurRad="50800" dist="38100" dir="2700000" algn="tl" rotWithShape="0">
              <a:prstClr val="black">
                <a:alpha val="40000"/>
              </a:prstClr>
            </a:outerShdw>
          </a:effectLst>
        </p:spPr>
        <p:txBody>
          <a:bodyPr/>
          <a:lstStyle>
            <a:lvl1pPr marL="0" indent="0" algn="ctr">
              <a:buNone/>
              <a:defRPr sz="1800">
                <a:solidFill>
                  <a:schemeClr val="bg2"/>
                </a:solidFill>
              </a:defRPr>
            </a:lvl1pPr>
          </a:lstStyle>
          <a:p>
            <a:endParaRPr lang="en-US" dirty="0"/>
          </a:p>
        </p:txBody>
      </p:sp>
      <p:sp>
        <p:nvSpPr>
          <p:cNvPr id="5" name="Title 1"/>
          <p:cNvSpPr>
            <a:spLocks noGrp="1"/>
          </p:cNvSpPr>
          <p:nvPr>
            <p:ph type="title" hasCustomPrompt="1"/>
          </p:nvPr>
        </p:nvSpPr>
        <p:spPr>
          <a:xfrm>
            <a:off x="0" y="282365"/>
            <a:ext cx="9144000" cy="430887"/>
          </a:xfrm>
          <a:prstGeom prst="rect">
            <a:avLst/>
          </a:prstGeom>
        </p:spPr>
        <p:txBody>
          <a:bodyPr lIns="0" tIns="0" rIns="0" bIns="0" anchor="t" anchorCtr="0">
            <a:spAutoFit/>
          </a:bodyPr>
          <a:lstStyle>
            <a:lvl1pPr>
              <a:defRPr sz="2800" b="1">
                <a:solidFill>
                  <a:srgbClr val="8C8C8C"/>
                </a:solidFill>
              </a:defRPr>
            </a:lvl1pPr>
          </a:lstStyle>
          <a:p>
            <a:r>
              <a:rPr lang="en-US" dirty="0" smtClean="0"/>
              <a:t>Main headline here</a:t>
            </a:r>
            <a:endParaRPr lang="en-US" dirty="0"/>
          </a:p>
        </p:txBody>
      </p:sp>
    </p:spTree>
    <p:extLst>
      <p:ext uri="{BB962C8B-B14F-4D97-AF65-F5344CB8AC3E}">
        <p14:creationId xmlns:p14="http://schemas.microsoft.com/office/powerpoint/2010/main" val="14381846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Chart Slide 1">
    <p:spTree>
      <p:nvGrpSpPr>
        <p:cNvPr id="1" name=""/>
        <p:cNvGrpSpPr/>
        <p:nvPr/>
      </p:nvGrpSpPr>
      <p:grpSpPr>
        <a:xfrm>
          <a:off x="0" y="0"/>
          <a:ext cx="0" cy="0"/>
          <a:chOff x="0" y="0"/>
          <a:chExt cx="0" cy="0"/>
        </a:xfrm>
      </p:grpSpPr>
      <p:sp>
        <p:nvSpPr>
          <p:cNvPr id="7" name="Chart Placeholder 5"/>
          <p:cNvSpPr>
            <a:spLocks noGrp="1"/>
          </p:cNvSpPr>
          <p:nvPr>
            <p:ph type="chart" sz="quarter" idx="10"/>
          </p:nvPr>
        </p:nvSpPr>
        <p:spPr>
          <a:xfrm>
            <a:off x="2713038" y="1115616"/>
            <a:ext cx="3676650" cy="2757488"/>
          </a:xfrm>
          <a:prstGeom prst="rect">
            <a:avLst/>
          </a:prstGeom>
        </p:spPr>
        <p:txBody>
          <a:bodyPr vert="horz"/>
          <a:lstStyle>
            <a:lvl1pPr marL="0" indent="0" algn="ctr">
              <a:buNone/>
              <a:defRPr sz="1800">
                <a:solidFill>
                  <a:srgbClr val="8C8C8C"/>
                </a:solidFill>
              </a:defRPr>
            </a:lvl1pPr>
          </a:lstStyle>
          <a:p>
            <a:endParaRPr lang="en-US" dirty="0"/>
          </a:p>
        </p:txBody>
      </p:sp>
      <p:sp>
        <p:nvSpPr>
          <p:cNvPr id="9" name="Text Placeholder 8"/>
          <p:cNvSpPr>
            <a:spLocks noGrp="1"/>
          </p:cNvSpPr>
          <p:nvPr>
            <p:ph type="body" sz="quarter" idx="11" hasCustomPrompt="1"/>
          </p:nvPr>
        </p:nvSpPr>
        <p:spPr>
          <a:xfrm>
            <a:off x="512150" y="1115616"/>
            <a:ext cx="2100262" cy="707373"/>
          </a:xfrm>
          <a:prstGeom prst="rect">
            <a:avLst/>
          </a:prstGeom>
        </p:spPr>
        <p:txBody>
          <a:bodyPr vert="horz" lIns="0" tIns="0" rIns="0" bIns="0">
            <a:spAutoFit/>
          </a:bodyPr>
          <a:lstStyle>
            <a:lvl1pPr marL="0" indent="0">
              <a:lnSpc>
                <a:spcPct val="110000"/>
              </a:lnSpc>
              <a:buNone/>
              <a:defRPr sz="1400" b="1" baseline="0">
                <a:solidFill>
                  <a:srgbClr val="8C8C8C"/>
                </a:solidFill>
              </a:defRPr>
            </a:lvl1pPr>
          </a:lstStyle>
          <a:p>
            <a:pPr lvl="0"/>
            <a:r>
              <a:rPr lang="en-US" dirty="0" smtClean="0"/>
              <a:t>Descriptor copy for graphs/charts. Replace with your own copy</a:t>
            </a:r>
            <a:endParaRPr lang="en-US" dirty="0"/>
          </a:p>
        </p:txBody>
      </p:sp>
      <p:sp>
        <p:nvSpPr>
          <p:cNvPr id="10" name="Text Placeholder 8"/>
          <p:cNvSpPr>
            <a:spLocks noGrp="1"/>
          </p:cNvSpPr>
          <p:nvPr>
            <p:ph type="body" sz="quarter" idx="12" hasCustomPrompt="1"/>
          </p:nvPr>
        </p:nvSpPr>
        <p:spPr>
          <a:xfrm>
            <a:off x="512150" y="2329241"/>
            <a:ext cx="2100262" cy="707373"/>
          </a:xfrm>
          <a:prstGeom prst="rect">
            <a:avLst/>
          </a:prstGeom>
        </p:spPr>
        <p:txBody>
          <a:bodyPr vert="horz" lIns="0" tIns="0" rIns="0" bIns="0">
            <a:spAutoFit/>
          </a:bodyPr>
          <a:lstStyle>
            <a:lvl1pPr marL="0" indent="0">
              <a:lnSpc>
                <a:spcPct val="110000"/>
              </a:lnSpc>
              <a:buNone/>
              <a:defRPr sz="1400" b="1" baseline="0">
                <a:solidFill>
                  <a:srgbClr val="8C8C8C"/>
                </a:solidFill>
              </a:defRPr>
            </a:lvl1pPr>
          </a:lstStyle>
          <a:p>
            <a:pPr lvl="0"/>
            <a:r>
              <a:rPr lang="en-US" dirty="0" smtClean="0"/>
              <a:t>Descriptor copy for graphs/charts. Replace with your own copy</a:t>
            </a:r>
            <a:endParaRPr lang="en-US" dirty="0"/>
          </a:p>
        </p:txBody>
      </p:sp>
      <p:sp>
        <p:nvSpPr>
          <p:cNvPr id="11" name="Text Placeholder 8"/>
          <p:cNvSpPr>
            <a:spLocks noGrp="1"/>
          </p:cNvSpPr>
          <p:nvPr>
            <p:ph type="body" sz="quarter" idx="13" hasCustomPrompt="1"/>
          </p:nvPr>
        </p:nvSpPr>
        <p:spPr>
          <a:xfrm>
            <a:off x="512150" y="3542865"/>
            <a:ext cx="2100262" cy="707373"/>
          </a:xfrm>
          <a:prstGeom prst="rect">
            <a:avLst/>
          </a:prstGeom>
        </p:spPr>
        <p:txBody>
          <a:bodyPr vert="horz" lIns="0" tIns="0" rIns="0" bIns="0">
            <a:spAutoFit/>
          </a:bodyPr>
          <a:lstStyle>
            <a:lvl1pPr marL="0" indent="0">
              <a:lnSpc>
                <a:spcPct val="110000"/>
              </a:lnSpc>
              <a:buNone/>
              <a:defRPr sz="1400" b="1" baseline="0">
                <a:solidFill>
                  <a:srgbClr val="8C8C8C"/>
                </a:solidFill>
              </a:defRPr>
            </a:lvl1pPr>
          </a:lstStyle>
          <a:p>
            <a:pPr lvl="0"/>
            <a:r>
              <a:rPr lang="en-US" dirty="0" smtClean="0"/>
              <a:t>Descriptor copy for graphs/charts. Replace with your own copy</a:t>
            </a:r>
            <a:endParaRPr lang="en-US" dirty="0"/>
          </a:p>
        </p:txBody>
      </p:sp>
      <p:sp>
        <p:nvSpPr>
          <p:cNvPr id="12" name="Text Placeholder 8"/>
          <p:cNvSpPr>
            <a:spLocks noGrp="1"/>
          </p:cNvSpPr>
          <p:nvPr>
            <p:ph type="body" sz="quarter" idx="14" hasCustomPrompt="1"/>
          </p:nvPr>
        </p:nvSpPr>
        <p:spPr>
          <a:xfrm>
            <a:off x="6531588" y="1115616"/>
            <a:ext cx="2100262" cy="707373"/>
          </a:xfrm>
          <a:prstGeom prst="rect">
            <a:avLst/>
          </a:prstGeom>
        </p:spPr>
        <p:txBody>
          <a:bodyPr vert="horz" lIns="0" tIns="0" rIns="0" bIns="0">
            <a:spAutoFit/>
          </a:bodyPr>
          <a:lstStyle>
            <a:lvl1pPr marL="0" indent="0">
              <a:lnSpc>
                <a:spcPct val="110000"/>
              </a:lnSpc>
              <a:buNone/>
              <a:defRPr sz="1400" b="1" baseline="0">
                <a:solidFill>
                  <a:srgbClr val="8C8C8C"/>
                </a:solidFill>
              </a:defRPr>
            </a:lvl1pPr>
          </a:lstStyle>
          <a:p>
            <a:pPr lvl="0"/>
            <a:r>
              <a:rPr lang="en-US" dirty="0" smtClean="0"/>
              <a:t>Descriptor copy for graphs/charts. Replace with your own copy</a:t>
            </a:r>
            <a:endParaRPr lang="en-US" dirty="0"/>
          </a:p>
        </p:txBody>
      </p:sp>
      <p:sp>
        <p:nvSpPr>
          <p:cNvPr id="13" name="Text Placeholder 8"/>
          <p:cNvSpPr>
            <a:spLocks noGrp="1"/>
          </p:cNvSpPr>
          <p:nvPr>
            <p:ph type="body" sz="quarter" idx="15" hasCustomPrompt="1"/>
          </p:nvPr>
        </p:nvSpPr>
        <p:spPr>
          <a:xfrm>
            <a:off x="6531588" y="2329241"/>
            <a:ext cx="2100262" cy="707373"/>
          </a:xfrm>
          <a:prstGeom prst="rect">
            <a:avLst/>
          </a:prstGeom>
        </p:spPr>
        <p:txBody>
          <a:bodyPr vert="horz" lIns="0" tIns="0" rIns="0" bIns="0">
            <a:spAutoFit/>
          </a:bodyPr>
          <a:lstStyle>
            <a:lvl1pPr marL="0" indent="0">
              <a:lnSpc>
                <a:spcPct val="110000"/>
              </a:lnSpc>
              <a:buNone/>
              <a:defRPr sz="1400" b="1" baseline="0">
                <a:solidFill>
                  <a:srgbClr val="8C8C8C"/>
                </a:solidFill>
              </a:defRPr>
            </a:lvl1pPr>
          </a:lstStyle>
          <a:p>
            <a:pPr lvl="0"/>
            <a:r>
              <a:rPr lang="en-US" dirty="0" smtClean="0"/>
              <a:t>Descriptor copy for graphs/charts. Replace with your own copy</a:t>
            </a:r>
            <a:endParaRPr lang="en-US" dirty="0"/>
          </a:p>
        </p:txBody>
      </p:sp>
      <p:sp>
        <p:nvSpPr>
          <p:cNvPr id="14" name="Text Placeholder 8"/>
          <p:cNvSpPr>
            <a:spLocks noGrp="1"/>
          </p:cNvSpPr>
          <p:nvPr>
            <p:ph type="body" sz="quarter" idx="16" hasCustomPrompt="1"/>
          </p:nvPr>
        </p:nvSpPr>
        <p:spPr>
          <a:xfrm>
            <a:off x="6531588" y="3542865"/>
            <a:ext cx="2100262" cy="707373"/>
          </a:xfrm>
          <a:prstGeom prst="rect">
            <a:avLst/>
          </a:prstGeom>
        </p:spPr>
        <p:txBody>
          <a:bodyPr vert="horz" lIns="0" tIns="0" rIns="0" bIns="0">
            <a:spAutoFit/>
          </a:bodyPr>
          <a:lstStyle>
            <a:lvl1pPr marL="0" indent="0">
              <a:lnSpc>
                <a:spcPct val="110000"/>
              </a:lnSpc>
              <a:buNone/>
              <a:defRPr sz="1400" b="1" baseline="0">
                <a:solidFill>
                  <a:srgbClr val="8C8C8C"/>
                </a:solidFill>
              </a:defRPr>
            </a:lvl1pPr>
          </a:lstStyle>
          <a:p>
            <a:pPr lvl="0"/>
            <a:r>
              <a:rPr lang="en-US" dirty="0" smtClean="0"/>
              <a:t>Descriptor copy for graphs/charts. Replace with your own copy</a:t>
            </a:r>
            <a:endParaRPr lang="en-US" dirty="0"/>
          </a:p>
        </p:txBody>
      </p:sp>
      <p:sp>
        <p:nvSpPr>
          <p:cNvPr id="16" name="Text Placeholder 15"/>
          <p:cNvSpPr>
            <a:spLocks noGrp="1"/>
          </p:cNvSpPr>
          <p:nvPr>
            <p:ph type="body" sz="quarter" idx="17" hasCustomPrompt="1"/>
          </p:nvPr>
        </p:nvSpPr>
        <p:spPr>
          <a:xfrm>
            <a:off x="512150" y="4823256"/>
            <a:ext cx="7158038" cy="138499"/>
          </a:xfrm>
          <a:prstGeom prst="rect">
            <a:avLst/>
          </a:prstGeom>
        </p:spPr>
        <p:txBody>
          <a:bodyPr vert="horz" lIns="0" tIns="0" rIns="0" bIns="0">
            <a:spAutoFit/>
          </a:bodyPr>
          <a:lstStyle>
            <a:lvl1pPr marL="0" indent="0">
              <a:buNone/>
              <a:defRPr sz="900" baseline="0">
                <a:solidFill>
                  <a:schemeClr val="bg2"/>
                </a:solidFill>
              </a:defRPr>
            </a:lvl1pPr>
            <a:lvl2pPr marL="457200" indent="0">
              <a:buNone/>
              <a:defRPr sz="800">
                <a:solidFill>
                  <a:srgbClr val="8C8C8C"/>
                </a:solidFill>
              </a:defRPr>
            </a:lvl2pPr>
            <a:lvl3pPr marL="914400" indent="0">
              <a:buNone/>
              <a:defRPr sz="800">
                <a:solidFill>
                  <a:srgbClr val="8C8C8C"/>
                </a:solidFill>
              </a:defRPr>
            </a:lvl3pPr>
            <a:lvl4pPr marL="1371600" indent="0">
              <a:buNone/>
              <a:defRPr sz="800">
                <a:solidFill>
                  <a:srgbClr val="8C8C8C"/>
                </a:solidFill>
              </a:defRPr>
            </a:lvl4pPr>
            <a:lvl5pPr marL="1828800" indent="0">
              <a:buNone/>
              <a:defRPr sz="800">
                <a:solidFill>
                  <a:srgbClr val="8C8C8C"/>
                </a:solidFill>
              </a:defRPr>
            </a:lvl5pPr>
          </a:lstStyle>
          <a:p>
            <a:pPr lvl="0"/>
            <a:r>
              <a:rPr lang="en-US" dirty="0" smtClean="0"/>
              <a:t>Insert source text here</a:t>
            </a:r>
            <a:endParaRPr lang="en-US" dirty="0"/>
          </a:p>
        </p:txBody>
      </p:sp>
      <p:sp>
        <p:nvSpPr>
          <p:cNvPr id="15" name="Title 1"/>
          <p:cNvSpPr>
            <a:spLocks noGrp="1"/>
          </p:cNvSpPr>
          <p:nvPr>
            <p:ph type="title" hasCustomPrompt="1"/>
          </p:nvPr>
        </p:nvSpPr>
        <p:spPr>
          <a:xfrm>
            <a:off x="0" y="282365"/>
            <a:ext cx="9144000" cy="430887"/>
          </a:xfrm>
          <a:prstGeom prst="rect">
            <a:avLst/>
          </a:prstGeom>
        </p:spPr>
        <p:txBody>
          <a:bodyPr lIns="0" tIns="0" rIns="0" bIns="0" anchor="t" anchorCtr="0">
            <a:spAutoFit/>
          </a:bodyPr>
          <a:lstStyle>
            <a:lvl1pPr>
              <a:defRPr sz="2800" b="1">
                <a:solidFill>
                  <a:srgbClr val="8C8C8C"/>
                </a:solidFill>
              </a:defRPr>
            </a:lvl1pPr>
          </a:lstStyle>
          <a:p>
            <a:r>
              <a:rPr lang="en-US" dirty="0" smtClean="0"/>
              <a:t>Main headline here</a:t>
            </a:r>
            <a:endParaRPr lang="en-US" dirty="0"/>
          </a:p>
        </p:txBody>
      </p:sp>
    </p:spTree>
    <p:extLst>
      <p:ext uri="{BB962C8B-B14F-4D97-AF65-F5344CB8AC3E}">
        <p14:creationId xmlns:p14="http://schemas.microsoft.com/office/powerpoint/2010/main" val="34395116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Chart Slide 2">
    <p:spTree>
      <p:nvGrpSpPr>
        <p:cNvPr id="1" name=""/>
        <p:cNvGrpSpPr/>
        <p:nvPr/>
      </p:nvGrpSpPr>
      <p:grpSpPr>
        <a:xfrm>
          <a:off x="0" y="0"/>
          <a:ext cx="0" cy="0"/>
          <a:chOff x="0" y="0"/>
          <a:chExt cx="0" cy="0"/>
        </a:xfrm>
      </p:grpSpPr>
      <p:sp>
        <p:nvSpPr>
          <p:cNvPr id="4" name="Chart Placeholder 5"/>
          <p:cNvSpPr>
            <a:spLocks noGrp="1"/>
          </p:cNvSpPr>
          <p:nvPr>
            <p:ph type="chart" sz="quarter" idx="10"/>
          </p:nvPr>
        </p:nvSpPr>
        <p:spPr>
          <a:xfrm>
            <a:off x="2713038" y="1115616"/>
            <a:ext cx="3676650" cy="2757488"/>
          </a:xfrm>
          <a:prstGeom prst="rect">
            <a:avLst/>
          </a:prstGeom>
        </p:spPr>
        <p:txBody>
          <a:bodyPr vert="horz"/>
          <a:lstStyle>
            <a:lvl1pPr marL="0" indent="0" algn="ctr">
              <a:buNone/>
              <a:defRPr sz="1800">
                <a:solidFill>
                  <a:srgbClr val="8C8C8C"/>
                </a:solidFill>
              </a:defRPr>
            </a:lvl1pPr>
          </a:lstStyle>
          <a:p>
            <a:endParaRPr lang="en-US" dirty="0"/>
          </a:p>
        </p:txBody>
      </p:sp>
      <p:sp>
        <p:nvSpPr>
          <p:cNvPr id="5" name="Text Placeholder 8"/>
          <p:cNvSpPr>
            <a:spLocks noGrp="1"/>
          </p:cNvSpPr>
          <p:nvPr>
            <p:ph type="body" sz="quarter" idx="11" hasCustomPrompt="1"/>
          </p:nvPr>
        </p:nvSpPr>
        <p:spPr>
          <a:xfrm>
            <a:off x="512150" y="850351"/>
            <a:ext cx="2100262" cy="707373"/>
          </a:xfrm>
          <a:prstGeom prst="rect">
            <a:avLst/>
          </a:prstGeom>
        </p:spPr>
        <p:txBody>
          <a:bodyPr vert="horz" lIns="0" tIns="0" rIns="0" bIns="0">
            <a:spAutoFit/>
          </a:bodyPr>
          <a:lstStyle>
            <a:lvl1pPr marL="0" indent="0">
              <a:lnSpc>
                <a:spcPct val="110000"/>
              </a:lnSpc>
              <a:buNone/>
              <a:defRPr sz="1400" b="1" baseline="0">
                <a:solidFill>
                  <a:srgbClr val="8C8C8C"/>
                </a:solidFill>
              </a:defRPr>
            </a:lvl1pPr>
          </a:lstStyle>
          <a:p>
            <a:pPr lvl="0"/>
            <a:r>
              <a:rPr lang="en-US" dirty="0" smtClean="0"/>
              <a:t>Descriptor copy for graphs/charts. Replace with your own copy</a:t>
            </a:r>
            <a:endParaRPr lang="en-US" dirty="0"/>
          </a:p>
        </p:txBody>
      </p:sp>
      <p:sp>
        <p:nvSpPr>
          <p:cNvPr id="11" name="Text Placeholder 15"/>
          <p:cNvSpPr>
            <a:spLocks noGrp="1"/>
          </p:cNvSpPr>
          <p:nvPr>
            <p:ph type="body" sz="quarter" idx="17" hasCustomPrompt="1"/>
          </p:nvPr>
        </p:nvSpPr>
        <p:spPr>
          <a:xfrm>
            <a:off x="512150" y="4823256"/>
            <a:ext cx="7158038" cy="138499"/>
          </a:xfrm>
          <a:prstGeom prst="rect">
            <a:avLst/>
          </a:prstGeom>
        </p:spPr>
        <p:txBody>
          <a:bodyPr vert="horz" lIns="0" tIns="0" rIns="0" bIns="0">
            <a:spAutoFit/>
          </a:bodyPr>
          <a:lstStyle>
            <a:lvl1pPr marL="0" indent="0">
              <a:buNone/>
              <a:defRPr sz="900" baseline="0">
                <a:solidFill>
                  <a:srgbClr val="696969"/>
                </a:solidFill>
              </a:defRPr>
            </a:lvl1pPr>
            <a:lvl2pPr marL="457200" indent="0">
              <a:buNone/>
              <a:defRPr sz="800">
                <a:solidFill>
                  <a:srgbClr val="8C8C8C"/>
                </a:solidFill>
              </a:defRPr>
            </a:lvl2pPr>
            <a:lvl3pPr marL="914400" indent="0">
              <a:buNone/>
              <a:defRPr sz="800">
                <a:solidFill>
                  <a:srgbClr val="8C8C8C"/>
                </a:solidFill>
              </a:defRPr>
            </a:lvl3pPr>
            <a:lvl4pPr marL="1371600" indent="0">
              <a:buNone/>
              <a:defRPr sz="800">
                <a:solidFill>
                  <a:srgbClr val="8C8C8C"/>
                </a:solidFill>
              </a:defRPr>
            </a:lvl4pPr>
            <a:lvl5pPr marL="1828800" indent="0">
              <a:buNone/>
              <a:defRPr sz="800">
                <a:solidFill>
                  <a:srgbClr val="8C8C8C"/>
                </a:solidFill>
              </a:defRPr>
            </a:lvl5pPr>
          </a:lstStyle>
          <a:p>
            <a:pPr lvl="0"/>
            <a:r>
              <a:rPr lang="en-US" dirty="0" smtClean="0"/>
              <a:t>Insert Source Text Here</a:t>
            </a:r>
            <a:endParaRPr lang="en-US" dirty="0"/>
          </a:p>
        </p:txBody>
      </p:sp>
      <p:sp>
        <p:nvSpPr>
          <p:cNvPr id="12" name="Text Placeholder 8"/>
          <p:cNvSpPr>
            <a:spLocks noGrp="1"/>
          </p:cNvSpPr>
          <p:nvPr>
            <p:ph type="body" sz="quarter" idx="18" hasCustomPrompt="1"/>
          </p:nvPr>
        </p:nvSpPr>
        <p:spPr>
          <a:xfrm>
            <a:off x="512150" y="1614160"/>
            <a:ext cx="2100262" cy="854593"/>
          </a:xfrm>
          <a:prstGeom prst="rect">
            <a:avLst/>
          </a:prstGeom>
        </p:spPr>
        <p:txBody>
          <a:bodyPr vert="horz" lIns="0" tIns="0" rIns="0" bIns="0">
            <a:spAutoFit/>
          </a:bodyPr>
          <a:lstStyle>
            <a:lvl1pPr marL="112713" indent="-112713">
              <a:lnSpc>
                <a:spcPct val="120000"/>
              </a:lnSpc>
              <a:buClr>
                <a:schemeClr val="accent1"/>
              </a:buClr>
              <a:buFont typeface="Arial"/>
              <a:buChar char="•"/>
              <a:defRPr sz="1400" b="0" baseline="0">
                <a:solidFill>
                  <a:srgbClr val="696969"/>
                </a:solidFill>
              </a:defRPr>
            </a:lvl1pPr>
          </a:lstStyle>
          <a:p>
            <a:pPr lvl="0"/>
            <a:r>
              <a:rPr lang="en-US" dirty="0" smtClean="0"/>
              <a:t>Bullet #1</a:t>
            </a:r>
          </a:p>
          <a:p>
            <a:pPr lvl="0"/>
            <a:r>
              <a:rPr lang="en-US" dirty="0" smtClean="0"/>
              <a:t>Bullet #2</a:t>
            </a:r>
          </a:p>
          <a:p>
            <a:pPr lvl="0"/>
            <a:r>
              <a:rPr lang="en-US" dirty="0" smtClean="0"/>
              <a:t>Bullet #3</a:t>
            </a:r>
            <a:endParaRPr lang="en-US" dirty="0"/>
          </a:p>
        </p:txBody>
      </p:sp>
      <p:sp>
        <p:nvSpPr>
          <p:cNvPr id="27" name="Title 1"/>
          <p:cNvSpPr>
            <a:spLocks noGrp="1"/>
          </p:cNvSpPr>
          <p:nvPr>
            <p:ph type="title" hasCustomPrompt="1"/>
          </p:nvPr>
        </p:nvSpPr>
        <p:spPr>
          <a:xfrm>
            <a:off x="0" y="282365"/>
            <a:ext cx="9144000" cy="430887"/>
          </a:xfrm>
          <a:prstGeom prst="rect">
            <a:avLst/>
          </a:prstGeom>
        </p:spPr>
        <p:txBody>
          <a:bodyPr lIns="0" tIns="0" rIns="0" bIns="0" anchor="t" anchorCtr="0">
            <a:spAutoFit/>
          </a:bodyPr>
          <a:lstStyle>
            <a:lvl1pPr>
              <a:defRPr sz="2800" b="1">
                <a:solidFill>
                  <a:srgbClr val="8C8C8C"/>
                </a:solidFill>
              </a:defRPr>
            </a:lvl1pPr>
          </a:lstStyle>
          <a:p>
            <a:r>
              <a:rPr lang="en-US" dirty="0" smtClean="0"/>
              <a:t>Main headline here</a:t>
            </a:r>
            <a:endParaRPr lang="en-US" dirty="0"/>
          </a:p>
        </p:txBody>
      </p:sp>
      <p:sp>
        <p:nvSpPr>
          <p:cNvPr id="32" name="Text Placeholder 8"/>
          <p:cNvSpPr>
            <a:spLocks noGrp="1"/>
          </p:cNvSpPr>
          <p:nvPr>
            <p:ph type="body" sz="quarter" idx="19" hasCustomPrompt="1"/>
          </p:nvPr>
        </p:nvSpPr>
        <p:spPr>
          <a:xfrm>
            <a:off x="512150" y="2695376"/>
            <a:ext cx="2100262" cy="707373"/>
          </a:xfrm>
          <a:prstGeom prst="rect">
            <a:avLst/>
          </a:prstGeom>
        </p:spPr>
        <p:txBody>
          <a:bodyPr vert="horz" lIns="0" tIns="0" rIns="0" bIns="0">
            <a:spAutoFit/>
          </a:bodyPr>
          <a:lstStyle>
            <a:lvl1pPr marL="0" indent="0">
              <a:lnSpc>
                <a:spcPct val="110000"/>
              </a:lnSpc>
              <a:buNone/>
              <a:defRPr sz="1400" b="1" baseline="0">
                <a:solidFill>
                  <a:srgbClr val="8C8C8C"/>
                </a:solidFill>
              </a:defRPr>
            </a:lvl1pPr>
          </a:lstStyle>
          <a:p>
            <a:pPr lvl="0"/>
            <a:r>
              <a:rPr lang="en-US" dirty="0" smtClean="0"/>
              <a:t>Descriptor copy for graphs/charts. Replace with your own copy</a:t>
            </a:r>
            <a:endParaRPr lang="en-US" dirty="0"/>
          </a:p>
        </p:txBody>
      </p:sp>
      <p:sp>
        <p:nvSpPr>
          <p:cNvPr id="33" name="Text Placeholder 8"/>
          <p:cNvSpPr>
            <a:spLocks noGrp="1"/>
          </p:cNvSpPr>
          <p:nvPr>
            <p:ph type="body" sz="quarter" idx="20" hasCustomPrompt="1"/>
          </p:nvPr>
        </p:nvSpPr>
        <p:spPr>
          <a:xfrm>
            <a:off x="512150" y="3459185"/>
            <a:ext cx="2100262" cy="854593"/>
          </a:xfrm>
          <a:prstGeom prst="rect">
            <a:avLst/>
          </a:prstGeom>
        </p:spPr>
        <p:txBody>
          <a:bodyPr vert="horz" lIns="0" tIns="0" rIns="0" bIns="0">
            <a:spAutoFit/>
          </a:bodyPr>
          <a:lstStyle>
            <a:lvl1pPr marL="112713" indent="-112713">
              <a:lnSpc>
                <a:spcPct val="120000"/>
              </a:lnSpc>
              <a:buClr>
                <a:schemeClr val="accent1"/>
              </a:buClr>
              <a:buFont typeface="Arial"/>
              <a:buChar char="•"/>
              <a:defRPr sz="1400" b="0" baseline="0">
                <a:solidFill>
                  <a:srgbClr val="696969"/>
                </a:solidFill>
              </a:defRPr>
            </a:lvl1pPr>
          </a:lstStyle>
          <a:p>
            <a:pPr lvl="0"/>
            <a:r>
              <a:rPr lang="en-US" dirty="0" smtClean="0"/>
              <a:t>Bullet #1</a:t>
            </a:r>
          </a:p>
          <a:p>
            <a:pPr lvl="0"/>
            <a:r>
              <a:rPr lang="en-US" dirty="0" smtClean="0"/>
              <a:t>Bullet #2</a:t>
            </a:r>
          </a:p>
          <a:p>
            <a:pPr lvl="0"/>
            <a:r>
              <a:rPr lang="en-US" dirty="0" smtClean="0"/>
              <a:t>Bullet #3</a:t>
            </a:r>
            <a:endParaRPr lang="en-US" dirty="0"/>
          </a:p>
        </p:txBody>
      </p:sp>
      <p:sp>
        <p:nvSpPr>
          <p:cNvPr id="34" name="Text Placeholder 8"/>
          <p:cNvSpPr>
            <a:spLocks noGrp="1"/>
          </p:cNvSpPr>
          <p:nvPr>
            <p:ph type="body" sz="quarter" idx="21" hasCustomPrompt="1"/>
          </p:nvPr>
        </p:nvSpPr>
        <p:spPr>
          <a:xfrm>
            <a:off x="6527267" y="850351"/>
            <a:ext cx="2100262" cy="707373"/>
          </a:xfrm>
          <a:prstGeom prst="rect">
            <a:avLst/>
          </a:prstGeom>
        </p:spPr>
        <p:txBody>
          <a:bodyPr vert="horz" lIns="0" tIns="0" rIns="0" bIns="0">
            <a:spAutoFit/>
          </a:bodyPr>
          <a:lstStyle>
            <a:lvl1pPr marL="0" indent="0">
              <a:lnSpc>
                <a:spcPct val="110000"/>
              </a:lnSpc>
              <a:buNone/>
              <a:defRPr sz="1400" b="1" baseline="0">
                <a:solidFill>
                  <a:srgbClr val="8C8C8C"/>
                </a:solidFill>
              </a:defRPr>
            </a:lvl1pPr>
          </a:lstStyle>
          <a:p>
            <a:pPr lvl="0"/>
            <a:r>
              <a:rPr lang="en-US" dirty="0" smtClean="0"/>
              <a:t>Descriptor copy for graphs/charts. Replace with your own copy</a:t>
            </a:r>
            <a:endParaRPr lang="en-US" dirty="0"/>
          </a:p>
        </p:txBody>
      </p:sp>
      <p:sp>
        <p:nvSpPr>
          <p:cNvPr id="35" name="Text Placeholder 8"/>
          <p:cNvSpPr>
            <a:spLocks noGrp="1"/>
          </p:cNvSpPr>
          <p:nvPr>
            <p:ph type="body" sz="quarter" idx="22" hasCustomPrompt="1"/>
          </p:nvPr>
        </p:nvSpPr>
        <p:spPr>
          <a:xfrm>
            <a:off x="6527267" y="1614160"/>
            <a:ext cx="2100262" cy="854593"/>
          </a:xfrm>
          <a:prstGeom prst="rect">
            <a:avLst/>
          </a:prstGeom>
        </p:spPr>
        <p:txBody>
          <a:bodyPr vert="horz" lIns="0" tIns="0" rIns="0" bIns="0">
            <a:spAutoFit/>
          </a:bodyPr>
          <a:lstStyle>
            <a:lvl1pPr marL="112713" indent="-112713">
              <a:lnSpc>
                <a:spcPct val="120000"/>
              </a:lnSpc>
              <a:buClr>
                <a:schemeClr val="accent1"/>
              </a:buClr>
              <a:buFont typeface="Arial"/>
              <a:buChar char="•"/>
              <a:defRPr sz="1400" b="0" baseline="0">
                <a:solidFill>
                  <a:srgbClr val="696969"/>
                </a:solidFill>
              </a:defRPr>
            </a:lvl1pPr>
          </a:lstStyle>
          <a:p>
            <a:pPr lvl="0"/>
            <a:r>
              <a:rPr lang="en-US" dirty="0" smtClean="0"/>
              <a:t>Bullet #1</a:t>
            </a:r>
          </a:p>
          <a:p>
            <a:pPr lvl="0"/>
            <a:r>
              <a:rPr lang="en-US" dirty="0" smtClean="0"/>
              <a:t>Bullet #2</a:t>
            </a:r>
          </a:p>
          <a:p>
            <a:pPr lvl="0"/>
            <a:r>
              <a:rPr lang="en-US" dirty="0" smtClean="0"/>
              <a:t>Bullet #3</a:t>
            </a:r>
            <a:endParaRPr lang="en-US" dirty="0"/>
          </a:p>
        </p:txBody>
      </p:sp>
      <p:sp>
        <p:nvSpPr>
          <p:cNvPr id="36" name="Text Placeholder 8"/>
          <p:cNvSpPr>
            <a:spLocks noGrp="1"/>
          </p:cNvSpPr>
          <p:nvPr>
            <p:ph type="body" sz="quarter" idx="23" hasCustomPrompt="1"/>
          </p:nvPr>
        </p:nvSpPr>
        <p:spPr>
          <a:xfrm>
            <a:off x="6527267" y="2695376"/>
            <a:ext cx="2100262" cy="707373"/>
          </a:xfrm>
          <a:prstGeom prst="rect">
            <a:avLst/>
          </a:prstGeom>
        </p:spPr>
        <p:txBody>
          <a:bodyPr vert="horz" lIns="0" tIns="0" rIns="0" bIns="0">
            <a:spAutoFit/>
          </a:bodyPr>
          <a:lstStyle>
            <a:lvl1pPr marL="0" indent="0">
              <a:lnSpc>
                <a:spcPct val="110000"/>
              </a:lnSpc>
              <a:buNone/>
              <a:defRPr sz="1400" b="1" baseline="0">
                <a:solidFill>
                  <a:srgbClr val="8C8C8C"/>
                </a:solidFill>
              </a:defRPr>
            </a:lvl1pPr>
          </a:lstStyle>
          <a:p>
            <a:pPr lvl="0"/>
            <a:r>
              <a:rPr lang="en-US" dirty="0" smtClean="0"/>
              <a:t>Descriptor copy for graphs/charts. Replace with your own copy</a:t>
            </a:r>
            <a:endParaRPr lang="en-US" dirty="0"/>
          </a:p>
        </p:txBody>
      </p:sp>
      <p:sp>
        <p:nvSpPr>
          <p:cNvPr id="37" name="Text Placeholder 8"/>
          <p:cNvSpPr>
            <a:spLocks noGrp="1"/>
          </p:cNvSpPr>
          <p:nvPr>
            <p:ph type="body" sz="quarter" idx="24" hasCustomPrompt="1"/>
          </p:nvPr>
        </p:nvSpPr>
        <p:spPr>
          <a:xfrm>
            <a:off x="6527267" y="3459185"/>
            <a:ext cx="2100262" cy="854593"/>
          </a:xfrm>
          <a:prstGeom prst="rect">
            <a:avLst/>
          </a:prstGeom>
        </p:spPr>
        <p:txBody>
          <a:bodyPr vert="horz" lIns="0" tIns="0" rIns="0" bIns="0">
            <a:spAutoFit/>
          </a:bodyPr>
          <a:lstStyle>
            <a:lvl1pPr marL="112713" indent="-112713">
              <a:lnSpc>
                <a:spcPct val="120000"/>
              </a:lnSpc>
              <a:buClr>
                <a:schemeClr val="accent1"/>
              </a:buClr>
              <a:buFont typeface="Arial"/>
              <a:buChar char="•"/>
              <a:defRPr sz="1400" b="0" baseline="0">
                <a:solidFill>
                  <a:srgbClr val="696969"/>
                </a:solidFill>
              </a:defRPr>
            </a:lvl1pPr>
          </a:lstStyle>
          <a:p>
            <a:pPr lvl="0"/>
            <a:r>
              <a:rPr lang="en-US" dirty="0" smtClean="0"/>
              <a:t>Bullet #1</a:t>
            </a:r>
          </a:p>
          <a:p>
            <a:pPr lvl="0"/>
            <a:r>
              <a:rPr lang="en-US" dirty="0" smtClean="0"/>
              <a:t>Bullet #2</a:t>
            </a:r>
          </a:p>
          <a:p>
            <a:pPr lvl="0"/>
            <a:r>
              <a:rPr lang="en-US" dirty="0" smtClean="0"/>
              <a:t>Bullet #3</a:t>
            </a:r>
            <a:endParaRPr lang="en-US" dirty="0"/>
          </a:p>
        </p:txBody>
      </p:sp>
    </p:spTree>
    <p:extLst>
      <p:ext uri="{BB962C8B-B14F-4D97-AF65-F5344CB8AC3E}">
        <p14:creationId xmlns:p14="http://schemas.microsoft.com/office/powerpoint/2010/main" val="29462172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Grad.jpg"/>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4632318"/>
            <a:ext cx="9144000" cy="521208"/>
          </a:xfrm>
          <a:prstGeom prst="rect">
            <a:avLst/>
          </a:prstGeom>
        </p:spPr>
      </p:pic>
    </p:spTree>
    <p:extLst>
      <p:ext uri="{BB962C8B-B14F-4D97-AF65-F5344CB8AC3E}">
        <p14:creationId xmlns:p14="http://schemas.microsoft.com/office/powerpoint/2010/main" val="40939838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7" r:id="rId3"/>
    <p:sldLayoutId id="2147483661" r:id="rId4"/>
    <p:sldLayoutId id="2147483662" r:id="rId5"/>
    <p:sldLayoutId id="2147483664" r:id="rId6"/>
    <p:sldLayoutId id="2147483676" r:id="rId7"/>
    <p:sldLayoutId id="2147483665" r:id="rId8"/>
    <p:sldLayoutId id="2147483666" r:id="rId9"/>
    <p:sldLayoutId id="2147483681" r:id="rId10"/>
    <p:sldLayoutId id="2147483663" r:id="rId11"/>
    <p:sldLayoutId id="2147483667" r:id="rId12"/>
    <p:sldLayoutId id="2147483668" r:id="rId13"/>
    <p:sldLayoutId id="2147483669" r:id="rId14"/>
    <p:sldLayoutId id="2147483680" r:id="rId15"/>
    <p:sldLayoutId id="2147483678" r:id="rId16"/>
    <p:sldLayoutId id="2147483670" r:id="rId17"/>
    <p:sldLayoutId id="2147483671" r:id="rId18"/>
    <p:sldLayoutId id="2147483673" r:id="rId19"/>
    <p:sldLayoutId id="2147483674" r:id="rId20"/>
    <p:sldLayoutId id="2147483675" r:id="rId21"/>
    <p:sldLayoutId id="2147483672" r:id="rId22"/>
    <p:sldLayoutId id="2147483679" r:id="rId2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722087" y="1846782"/>
            <a:ext cx="5748860" cy="369332"/>
          </a:xfrm>
        </p:spPr>
        <p:txBody>
          <a:bodyPr/>
          <a:lstStyle/>
          <a:p>
            <a:r>
              <a:rPr lang="en-US" dirty="0" smtClean="0"/>
              <a:t>Natural Analytics</a:t>
            </a:r>
            <a:endParaRPr lang="en-US" dirty="0"/>
          </a:p>
        </p:txBody>
      </p:sp>
      <p:sp>
        <p:nvSpPr>
          <p:cNvPr id="11" name="Text Placeholder 10"/>
          <p:cNvSpPr>
            <a:spLocks noGrp="1"/>
          </p:cNvSpPr>
          <p:nvPr>
            <p:ph type="body" sz="quarter" idx="11"/>
          </p:nvPr>
        </p:nvSpPr>
        <p:spPr>
          <a:xfrm>
            <a:off x="722086" y="2948971"/>
            <a:ext cx="4670425" cy="230832"/>
          </a:xfrm>
        </p:spPr>
        <p:txBody>
          <a:bodyPr/>
          <a:lstStyle/>
          <a:p>
            <a:r>
              <a:rPr lang="en-US" dirty="0" smtClean="0"/>
              <a:t>Donald Farmer</a:t>
            </a:r>
            <a:endParaRPr lang="en-US" dirty="0"/>
          </a:p>
        </p:txBody>
      </p:sp>
      <p:sp>
        <p:nvSpPr>
          <p:cNvPr id="12" name="Text Placeholder 11"/>
          <p:cNvSpPr>
            <a:spLocks noGrp="1"/>
          </p:cNvSpPr>
          <p:nvPr>
            <p:ph type="body" sz="quarter" idx="12"/>
          </p:nvPr>
        </p:nvSpPr>
        <p:spPr>
          <a:xfrm>
            <a:off x="722086" y="3311828"/>
            <a:ext cx="4670425" cy="1061829"/>
          </a:xfrm>
        </p:spPr>
        <p:txBody>
          <a:bodyPr/>
          <a:lstStyle/>
          <a:p>
            <a:r>
              <a:rPr lang="en-US" dirty="0" smtClean="0"/>
              <a:t>donald.farmer@qlik.com</a:t>
            </a:r>
          </a:p>
          <a:p>
            <a:r>
              <a:rPr lang="en-US" dirty="0" smtClean="0"/>
              <a:t>@</a:t>
            </a:r>
            <a:r>
              <a:rPr lang="en-US" dirty="0" err="1" smtClean="0"/>
              <a:t>donalddotfarmer</a:t>
            </a:r>
            <a:endParaRPr lang="en-US" dirty="0" smtClean="0"/>
          </a:p>
          <a:p>
            <a:endParaRPr lang="en-US" dirty="0"/>
          </a:p>
          <a:p>
            <a:r>
              <a:rPr lang="en-US" smtClean="0"/>
              <a:t>October, </a:t>
            </a:r>
            <a:r>
              <a:rPr lang="en-US" dirty="0" smtClean="0"/>
              <a:t>2014</a:t>
            </a:r>
            <a:endParaRPr lang="en-US" dirty="0"/>
          </a:p>
        </p:txBody>
      </p:sp>
    </p:spTree>
    <p:extLst>
      <p:ext uri="{BB962C8B-B14F-4D97-AF65-F5344CB8AC3E}">
        <p14:creationId xmlns:p14="http://schemas.microsoft.com/office/powerpoint/2010/main" val="877449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282365"/>
            <a:ext cx="9144000" cy="430887"/>
          </a:xfrm>
          <a:prstGeom prst="rect">
            <a:avLst/>
          </a:prstGeom>
        </p:spPr>
        <p:txBody>
          <a:bodyPr lIns="0" tIns="0" rIns="0" bIns="0" anchor="t" anchorCtr="0">
            <a:spAutoFit/>
          </a:bodyPr>
          <a:lstStyle>
            <a:lvl1pPr algn="ctr" defTabSz="457200" rtl="0" eaLnBrk="1" latinLnBrk="0" hangingPunct="1">
              <a:spcBef>
                <a:spcPct val="0"/>
              </a:spcBef>
              <a:buNone/>
              <a:defRPr sz="2800" b="1" kern="1200">
                <a:solidFill>
                  <a:schemeClr val="accent3"/>
                </a:solidFill>
                <a:latin typeface="+mj-lt"/>
                <a:ea typeface="+mj-ea"/>
                <a:cs typeface="+mj-cs"/>
              </a:defRPr>
            </a:lvl1pPr>
          </a:lstStyle>
          <a:p>
            <a:r>
              <a:rPr lang="en-US" smtClean="0">
                <a:solidFill>
                  <a:schemeClr val="accent1"/>
                </a:solidFill>
              </a:rPr>
              <a:t>Natural</a:t>
            </a:r>
            <a:endParaRPr lang="en-US" dirty="0"/>
          </a:p>
        </p:txBody>
      </p:sp>
      <p:pic>
        <p:nvPicPr>
          <p:cNvPr id="4" name="Picture 5" descr="http://techkronos.com/wp-content/uploads/2013/02/Apple-Patents-the-Siri-Icon-2.jpg"/>
          <p:cNvPicPr>
            <a:picLocks noChangeAspect="1" noChangeArrowheads="1"/>
          </p:cNvPicPr>
          <p:nvPr/>
        </p:nvPicPr>
        <p:blipFill>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937309" y="1262892"/>
            <a:ext cx="3331168" cy="323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51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ranklin.k12.ma.us/rem8thpages/liamwillie/old%20mous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69159" y="0"/>
            <a:ext cx="2310660" cy="47201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txBox="1">
            <a:spLocks/>
          </p:cNvSpPr>
          <p:nvPr/>
        </p:nvSpPr>
        <p:spPr>
          <a:xfrm>
            <a:off x="438975" y="282365"/>
            <a:ext cx="8485538" cy="430887"/>
          </a:xfrm>
          <a:prstGeom prst="rect">
            <a:avLst/>
          </a:prstGeom>
        </p:spPr>
        <p:txBody>
          <a:bodyPr lIns="0" tIns="0" rIns="0" bIns="0" anchor="t" anchorCtr="0">
            <a:spAutoFit/>
          </a:bodyPr>
          <a:lstStyle>
            <a:lvl1pPr algn="ctr" defTabSz="457200" rtl="0" eaLnBrk="1" latinLnBrk="0" hangingPunct="1">
              <a:spcBef>
                <a:spcPct val="0"/>
              </a:spcBef>
              <a:buNone/>
              <a:defRPr sz="2800" b="1" kern="1200">
                <a:solidFill>
                  <a:schemeClr val="accent3"/>
                </a:solidFill>
                <a:latin typeface="+mj-lt"/>
                <a:ea typeface="+mj-ea"/>
                <a:cs typeface="+mj-cs"/>
              </a:defRPr>
            </a:lvl1pPr>
          </a:lstStyle>
          <a:p>
            <a:pPr algn="l"/>
            <a:r>
              <a:rPr lang="en-US" smtClean="0"/>
              <a:t>Not </a:t>
            </a:r>
            <a:r>
              <a:rPr lang="en-US" smtClean="0">
                <a:solidFill>
                  <a:schemeClr val="accent1"/>
                </a:solidFill>
              </a:rPr>
              <a:t>Natural</a:t>
            </a:r>
            <a:endParaRPr lang="en-US" dirty="0"/>
          </a:p>
        </p:txBody>
      </p:sp>
    </p:spTree>
    <p:extLst>
      <p:ext uri="{BB962C8B-B14F-4D97-AF65-F5344CB8AC3E}">
        <p14:creationId xmlns:p14="http://schemas.microsoft.com/office/powerpoint/2010/main" val="313661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38975" y="282365"/>
            <a:ext cx="8485538" cy="430887"/>
          </a:xfrm>
          <a:prstGeom prst="rect">
            <a:avLst/>
          </a:prstGeom>
        </p:spPr>
        <p:txBody>
          <a:bodyPr lIns="0" tIns="0" rIns="0" bIns="0" anchor="t" anchorCtr="0">
            <a:spAutoFit/>
          </a:bodyPr>
          <a:lstStyle>
            <a:lvl1pPr algn="ctr" defTabSz="457200" rtl="0" eaLnBrk="1" latinLnBrk="0" hangingPunct="1">
              <a:spcBef>
                <a:spcPct val="0"/>
              </a:spcBef>
              <a:buNone/>
              <a:defRPr sz="2800" b="1" kern="1200">
                <a:solidFill>
                  <a:schemeClr val="accent3"/>
                </a:solidFill>
                <a:latin typeface="+mj-lt"/>
                <a:ea typeface="+mj-ea"/>
                <a:cs typeface="+mj-cs"/>
              </a:defRPr>
            </a:lvl1pPr>
          </a:lstStyle>
          <a:p>
            <a:pPr algn="l"/>
            <a:r>
              <a:rPr lang="en-US" smtClean="0">
                <a:solidFill>
                  <a:schemeClr val="accent1"/>
                </a:solidFill>
              </a:rPr>
              <a:t>Natural</a:t>
            </a:r>
            <a:endParaRPr lang="en-US" dirty="0"/>
          </a:p>
        </p:txBody>
      </p:sp>
      <p:pic>
        <p:nvPicPr>
          <p:cNvPr id="4" name="Picture 5" descr="File:Gestures Unpinch.png"/>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l="13299" t="12512" r="22261" b="28449"/>
          <a:stretch/>
        </p:blipFill>
        <p:spPr bwMode="auto">
          <a:xfrm>
            <a:off x="1924048" y="320195"/>
            <a:ext cx="5413100" cy="482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131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image16.png"/>
          <p:cNvPicPr>
            <a:picLocks noChangeAspect="1"/>
          </p:cNvPicPr>
          <p:nvPr/>
        </p:nvPicPr>
        <p:blipFill rotWithShape="1">
          <a:blip r:embed="rId2" cstate="email"/>
          <a:srcRect l="11012" t="12673" r="12168"/>
          <a:stretch/>
        </p:blipFill>
        <p:spPr bwMode="auto">
          <a:xfrm>
            <a:off x="149710" y="344002"/>
            <a:ext cx="4754275" cy="3169517"/>
          </a:xfrm>
          <a:prstGeom prst="rect">
            <a:avLst/>
          </a:prstGeom>
          <a:noFill/>
          <a:ln w="12700" cap="flat" cmpd="sng">
            <a:noFill/>
            <a:prstDash val="solid"/>
            <a:miter lim="0"/>
            <a:headEnd type="none" w="med" len="med"/>
            <a:tailEnd type="none" w="med" len="med"/>
          </a:ln>
          <a:effectLst/>
        </p:spPr>
      </p:pic>
      <p:pic>
        <p:nvPicPr>
          <p:cNvPr id="4" name="Picture 2" descr="asset-4.jpg"/>
          <p:cNvPicPr>
            <a:picLocks noChangeAspect="1"/>
          </p:cNvPicPr>
          <p:nvPr/>
        </p:nvPicPr>
        <p:blipFill>
          <a:blip r:embed="rId3" cstate="email"/>
          <a:srcRect/>
          <a:stretch>
            <a:fillRect/>
          </a:stretch>
        </p:blipFill>
        <p:spPr bwMode="auto">
          <a:xfrm>
            <a:off x="4240015" y="1614151"/>
            <a:ext cx="4754275" cy="3169517"/>
          </a:xfrm>
          <a:prstGeom prst="rect">
            <a:avLst/>
          </a:prstGeom>
          <a:noFill/>
          <a:ln w="12700" cap="flat" cmpd="sng">
            <a:noFill/>
            <a:prstDash val="solid"/>
            <a:miter lim="0"/>
            <a:headEnd type="none" w="med" len="med"/>
            <a:tailEnd type="none" w="med" len="med"/>
          </a:ln>
          <a:effectLst/>
        </p:spPr>
      </p:pic>
    </p:spTree>
    <p:extLst>
      <p:ext uri="{BB962C8B-B14F-4D97-AF65-F5344CB8AC3E}">
        <p14:creationId xmlns:p14="http://schemas.microsoft.com/office/powerpoint/2010/main" val="1944933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82365"/>
            <a:ext cx="9144000" cy="430887"/>
          </a:xfrm>
        </p:spPr>
        <p:txBody>
          <a:bodyPr/>
          <a:lstStyle/>
          <a:p>
            <a:r>
              <a:rPr lang="en-US" dirty="0" smtClean="0"/>
              <a:t>Not </a:t>
            </a:r>
            <a:r>
              <a:rPr lang="en-US" dirty="0">
                <a:solidFill>
                  <a:schemeClr val="accent1"/>
                </a:solidFill>
              </a:rPr>
              <a:t>N</a:t>
            </a:r>
            <a:r>
              <a:rPr lang="en-US" dirty="0" smtClean="0">
                <a:solidFill>
                  <a:schemeClr val="accent1"/>
                </a:solidFill>
              </a:rPr>
              <a:t>atural</a:t>
            </a:r>
            <a:endParaRPr lang="en-US" dirty="0"/>
          </a:p>
        </p:txBody>
      </p:sp>
      <p:pic>
        <p:nvPicPr>
          <p:cNvPr id="4" name="Picture 3"/>
          <p:cNvPicPr>
            <a:picLocks noChangeAspect="1" noChangeArrowheads="1"/>
          </p:cNvPicPr>
          <p:nvPr/>
        </p:nvPicPr>
        <p:blipFill>
          <a:blip r:embed="rId2" cstate="email"/>
          <a:srcRect/>
          <a:stretch>
            <a:fillRect/>
          </a:stretch>
        </p:blipFill>
        <p:spPr bwMode="auto">
          <a:xfrm>
            <a:off x="424474" y="1839092"/>
            <a:ext cx="8295053" cy="1487327"/>
          </a:xfrm>
          <a:prstGeom prst="rect">
            <a:avLst/>
          </a:prstGeom>
          <a:noFill/>
          <a:ln w="9525">
            <a:noFill/>
            <a:miter lim="800000"/>
            <a:headEnd/>
            <a:tailEnd/>
          </a:ln>
          <a:effectLst/>
        </p:spPr>
      </p:pic>
    </p:spTree>
    <p:extLst>
      <p:ext uri="{BB962C8B-B14F-4D97-AF65-F5344CB8AC3E}">
        <p14:creationId xmlns:p14="http://schemas.microsoft.com/office/powerpoint/2010/main" val="336497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38975" y="282365"/>
            <a:ext cx="8485538" cy="430887"/>
          </a:xfrm>
          <a:prstGeom prst="rect">
            <a:avLst/>
          </a:prstGeom>
        </p:spPr>
        <p:txBody>
          <a:bodyPr lIns="0" tIns="0" rIns="0" bIns="0" anchor="t" anchorCtr="0">
            <a:spAutoFit/>
          </a:bodyPr>
          <a:lstStyle>
            <a:lvl1pPr algn="ctr" defTabSz="457200" rtl="0" eaLnBrk="1" latinLnBrk="0" hangingPunct="1">
              <a:spcBef>
                <a:spcPct val="0"/>
              </a:spcBef>
              <a:buNone/>
              <a:defRPr sz="2800" b="1" kern="1200">
                <a:solidFill>
                  <a:schemeClr val="accent3"/>
                </a:solidFill>
                <a:latin typeface="+mj-lt"/>
                <a:ea typeface="+mj-ea"/>
                <a:cs typeface="+mj-cs"/>
              </a:defRPr>
            </a:lvl1pPr>
          </a:lstStyle>
          <a:p>
            <a:pPr algn="l"/>
            <a:r>
              <a:rPr lang="en-US" smtClean="0">
                <a:solidFill>
                  <a:schemeClr val="accent1"/>
                </a:solidFill>
              </a:rPr>
              <a:t>Natural</a:t>
            </a:r>
            <a:endParaRPr lang="en-US" dirty="0"/>
          </a:p>
        </p:txBody>
      </p:sp>
      <p:pic>
        <p:nvPicPr>
          <p:cNvPr id="4" name="Picture 3"/>
          <p:cNvPicPr>
            <a:picLocks noChangeAspect="1" noChangeArrowheads="1"/>
          </p:cNvPicPr>
          <p:nvPr/>
        </p:nvPicPr>
        <p:blipFill>
          <a:blip r:embed="rId2" cstate="email"/>
          <a:srcRect/>
          <a:stretch>
            <a:fillRect/>
          </a:stretch>
        </p:blipFill>
        <p:spPr bwMode="auto">
          <a:xfrm>
            <a:off x="2395549" y="639940"/>
            <a:ext cx="5992789" cy="3954897"/>
          </a:xfrm>
          <a:prstGeom prst="rect">
            <a:avLst/>
          </a:prstGeom>
          <a:noFill/>
          <a:ln w="9525">
            <a:noFill/>
            <a:miter lim="800000"/>
            <a:headEnd/>
            <a:tailEnd/>
          </a:ln>
          <a:effectLst/>
        </p:spPr>
      </p:pic>
    </p:spTree>
    <p:extLst>
      <p:ext uri="{BB962C8B-B14F-4D97-AF65-F5344CB8AC3E}">
        <p14:creationId xmlns:p14="http://schemas.microsoft.com/office/powerpoint/2010/main" val="2420315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Natural Analytics:</a:t>
            </a:r>
            <a:br>
              <a:rPr lang="en-US" dirty="0"/>
            </a:br>
            <a:r>
              <a:rPr lang="en-US" dirty="0"/>
              <a:t>Using Innate Skills</a:t>
            </a:r>
          </a:p>
        </p:txBody>
      </p:sp>
    </p:spTree>
    <p:extLst>
      <p:ext uri="{BB962C8B-B14F-4D97-AF65-F5344CB8AC3E}">
        <p14:creationId xmlns:p14="http://schemas.microsoft.com/office/powerpoint/2010/main" val="3113766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txBox="1">
            <a:spLocks/>
          </p:cNvSpPr>
          <p:nvPr/>
        </p:nvSpPr>
        <p:spPr>
          <a:xfrm>
            <a:off x="492126" y="1326061"/>
            <a:ext cx="4462017" cy="23729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9863" indent="-169863">
              <a:lnSpc>
                <a:spcPct val="120000"/>
              </a:lnSpc>
              <a:spcBef>
                <a:spcPts val="0"/>
              </a:spcBef>
              <a:spcAft>
                <a:spcPts val="800"/>
              </a:spcAft>
              <a:buClr>
                <a:schemeClr val="accent1"/>
              </a:buClr>
            </a:pPr>
            <a:r>
              <a:rPr lang="en-US" sz="1800" dirty="0" smtClean="0">
                <a:solidFill>
                  <a:schemeClr val="accent1"/>
                </a:solidFill>
                <a:latin typeface="Arial" charset="0"/>
                <a:cs typeface="Arial" charset="0"/>
              </a:rPr>
              <a:t>Natural Analytics</a:t>
            </a:r>
            <a:r>
              <a:rPr lang="en-US" sz="1800" baseline="30000" dirty="0" smtClean="0">
                <a:solidFill>
                  <a:schemeClr val="accent1"/>
                </a:solidFill>
                <a:latin typeface="Arial" charset="0"/>
                <a:cs typeface="Arial" charset="0"/>
              </a:rPr>
              <a:t>™</a:t>
            </a:r>
            <a:r>
              <a:rPr lang="en-US" sz="1800" dirty="0" smtClean="0">
                <a:solidFill>
                  <a:srgbClr val="696969"/>
                </a:solidFill>
                <a:latin typeface="Arial" charset="0"/>
                <a:cs typeface="Arial" charset="0"/>
              </a:rPr>
              <a:t> is the technology </a:t>
            </a:r>
            <a:br>
              <a:rPr lang="en-US" sz="1800" dirty="0" smtClean="0">
                <a:solidFill>
                  <a:srgbClr val="696969"/>
                </a:solidFill>
                <a:latin typeface="Arial" charset="0"/>
                <a:cs typeface="Arial" charset="0"/>
              </a:rPr>
            </a:br>
            <a:r>
              <a:rPr lang="en-US" sz="1800" dirty="0" smtClean="0">
                <a:solidFill>
                  <a:srgbClr val="696969"/>
                </a:solidFill>
                <a:latin typeface="Arial" charset="0"/>
                <a:cs typeface="Arial" charset="0"/>
              </a:rPr>
              <a:t>and design approach that makes the </a:t>
            </a:r>
            <a:r>
              <a:rPr lang="en-US" sz="1800" dirty="0" err="1" smtClean="0">
                <a:solidFill>
                  <a:srgbClr val="696969"/>
                </a:solidFill>
                <a:latin typeface="Arial" charset="0"/>
                <a:cs typeface="Arial" charset="0"/>
              </a:rPr>
              <a:t>QlikView</a:t>
            </a:r>
            <a:r>
              <a:rPr lang="en-US" sz="1800" baseline="30000" dirty="0" smtClean="0">
                <a:solidFill>
                  <a:srgbClr val="696969"/>
                </a:solidFill>
                <a:latin typeface="Arial" charset="0"/>
                <a:cs typeface="Arial" charset="0"/>
              </a:rPr>
              <a:t>®</a:t>
            </a:r>
            <a:r>
              <a:rPr lang="en-US" sz="1800" dirty="0" smtClean="0">
                <a:solidFill>
                  <a:srgbClr val="696969"/>
                </a:solidFill>
                <a:latin typeface="Arial" charset="0"/>
                <a:cs typeface="Arial" charset="0"/>
              </a:rPr>
              <a:t> platform so powerful </a:t>
            </a:r>
          </a:p>
          <a:p>
            <a:pPr marL="169863" indent="-169863">
              <a:lnSpc>
                <a:spcPct val="120000"/>
              </a:lnSpc>
              <a:spcBef>
                <a:spcPts val="0"/>
              </a:spcBef>
              <a:spcAft>
                <a:spcPts val="800"/>
              </a:spcAft>
              <a:buClr>
                <a:schemeClr val="accent1"/>
              </a:buClr>
            </a:pPr>
            <a:r>
              <a:rPr lang="en-US" sz="1800" dirty="0" smtClean="0">
                <a:solidFill>
                  <a:srgbClr val="62AC1E"/>
                </a:solidFill>
                <a:latin typeface="Arial" charset="0"/>
                <a:cs typeface="Arial" charset="0"/>
              </a:rPr>
              <a:t>Natural Analytics</a:t>
            </a:r>
            <a:r>
              <a:rPr lang="en-US" sz="1800" baseline="30000" dirty="0" smtClean="0">
                <a:solidFill>
                  <a:srgbClr val="62AC1E"/>
                </a:solidFill>
                <a:latin typeface="Arial" charset="0"/>
                <a:cs typeface="Arial" charset="0"/>
              </a:rPr>
              <a:t>™</a:t>
            </a:r>
            <a:r>
              <a:rPr lang="en-US" sz="1800" dirty="0" smtClean="0">
                <a:solidFill>
                  <a:srgbClr val="696969"/>
                </a:solidFill>
                <a:latin typeface="Arial" charset="0"/>
                <a:cs typeface="Arial" charset="0"/>
              </a:rPr>
              <a:t> optimizes data structures, the analytical query engine, </a:t>
            </a:r>
            <a:br>
              <a:rPr lang="en-US" sz="1800" dirty="0" smtClean="0">
                <a:solidFill>
                  <a:srgbClr val="696969"/>
                </a:solidFill>
                <a:latin typeface="Arial" charset="0"/>
                <a:cs typeface="Arial" charset="0"/>
              </a:rPr>
            </a:br>
            <a:r>
              <a:rPr lang="en-US" sz="1800" dirty="0" smtClean="0">
                <a:solidFill>
                  <a:srgbClr val="696969"/>
                </a:solidFill>
                <a:latin typeface="Arial" charset="0"/>
                <a:cs typeface="Arial" charset="0"/>
              </a:rPr>
              <a:t>the interactive user experience, visualizations and collaboration</a:t>
            </a:r>
            <a:endParaRPr lang="en-US" sz="1800" dirty="0">
              <a:solidFill>
                <a:srgbClr val="696969"/>
              </a:solidFill>
              <a:latin typeface="Arial" charset="0"/>
              <a:cs typeface="Arial" charset="0"/>
            </a:endParaRPr>
          </a:p>
        </p:txBody>
      </p:sp>
      <p:sp>
        <p:nvSpPr>
          <p:cNvPr id="9" name="Title 2"/>
          <p:cNvSpPr txBox="1">
            <a:spLocks/>
          </p:cNvSpPr>
          <p:nvPr/>
        </p:nvSpPr>
        <p:spPr>
          <a:xfrm>
            <a:off x="0" y="282366"/>
            <a:ext cx="9144000" cy="430887"/>
          </a:xfrm>
          <a:prstGeom prst="rect">
            <a:avLst/>
          </a:prstGeom>
        </p:spPr>
        <p:txBody>
          <a:bodyPr lIns="0" tIns="0" rIns="0" bIns="0" anchor="t" anchorCtr="0">
            <a:spAutoFit/>
          </a:bodyPr>
          <a:lstStyle>
            <a:lvl1pPr algn="ctr" defTabSz="457200" rtl="0" eaLnBrk="1" latinLnBrk="0" hangingPunct="1">
              <a:spcBef>
                <a:spcPct val="0"/>
              </a:spcBef>
              <a:buNone/>
              <a:defRPr sz="2800" b="1" kern="1200">
                <a:solidFill>
                  <a:schemeClr val="accent3"/>
                </a:solidFill>
                <a:latin typeface="+mj-lt"/>
                <a:ea typeface="+mj-ea"/>
                <a:cs typeface="+mj-cs"/>
              </a:defRPr>
            </a:lvl1pPr>
          </a:lstStyle>
          <a:p>
            <a:r>
              <a:rPr lang="en-US" smtClean="0"/>
              <a:t>What is </a:t>
            </a:r>
            <a:r>
              <a:rPr lang="en-US" smtClean="0">
                <a:solidFill>
                  <a:schemeClr val="accent1"/>
                </a:solidFill>
              </a:rPr>
              <a:t>Natural Analytics</a:t>
            </a:r>
            <a:r>
              <a:rPr lang="en-US" baseline="30000" smtClean="0">
                <a:solidFill>
                  <a:schemeClr val="accent1"/>
                </a:solidFill>
              </a:rPr>
              <a:t>™</a:t>
            </a:r>
            <a:r>
              <a:rPr lang="en-US" smtClean="0">
                <a:solidFill>
                  <a:schemeClr val="accent1"/>
                </a:solidFill>
              </a:rPr>
              <a:t>?</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21126455">
            <a:off x="5532047" y="1088319"/>
            <a:ext cx="3206870" cy="2796188"/>
          </a:xfrm>
          <a:prstGeom prst="rect">
            <a:avLst/>
          </a:prstGeom>
        </p:spPr>
      </p:pic>
      <p:pic>
        <p:nvPicPr>
          <p:cNvPr id="11" name="Picture 10" descr="Leaf.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0482709">
            <a:off x="4512125" y="1982845"/>
            <a:ext cx="2119905" cy="2898056"/>
          </a:xfrm>
          <a:prstGeom prst="rect">
            <a:avLst/>
          </a:prstGeom>
        </p:spPr>
      </p:pic>
    </p:spTree>
    <p:extLst>
      <p:ext uri="{BB962C8B-B14F-4D97-AF65-F5344CB8AC3E}">
        <p14:creationId xmlns:p14="http://schemas.microsoft.com/office/powerpoint/2010/main" val="2950241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64" y="0"/>
            <a:ext cx="9134475"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4"/>
          <p:cNvSpPr txBox="1">
            <a:spLocks/>
          </p:cNvSpPr>
          <p:nvPr/>
        </p:nvSpPr>
        <p:spPr>
          <a:xfrm>
            <a:off x="1" y="2151902"/>
            <a:ext cx="9143999" cy="923330"/>
          </a:xfrm>
          <a:prstGeom prst="rect">
            <a:avLst/>
          </a:prstGeom>
          <a:solidFill>
            <a:schemeClr val="bg2"/>
          </a:solidFill>
        </p:spPr>
        <p:txBody>
          <a:bodyPr vert="horz" lIns="0" tIns="91440" rIns="0" bIns="91440" rtlCol="0" anchor="ctr" anchorCtr="0">
            <a:spAutoFit/>
          </a:bodyPr>
          <a:lstStyle>
            <a:lvl1pPr algn="l" defTabSz="457200" rtl="0" eaLnBrk="1" latinLnBrk="0" hangingPunct="1">
              <a:spcBef>
                <a:spcPct val="0"/>
              </a:spcBef>
              <a:buNone/>
              <a:defRPr sz="2400" kern="1200">
                <a:solidFill>
                  <a:schemeClr val="tx1"/>
                </a:solidFill>
                <a:latin typeface="Arial"/>
                <a:ea typeface="+mj-ea"/>
                <a:cs typeface="+mj-cs"/>
              </a:defRPr>
            </a:lvl1pPr>
          </a:lstStyle>
          <a:p>
            <a:pPr algn="ctr"/>
            <a:r>
              <a:rPr lang="en-US" b="1" dirty="0" smtClean="0">
                <a:solidFill>
                  <a:schemeClr val="bg1"/>
                </a:solidFill>
              </a:rPr>
              <a:t>Humans have a natural capability for </a:t>
            </a:r>
            <a:br>
              <a:rPr lang="en-US" b="1" dirty="0" smtClean="0">
                <a:solidFill>
                  <a:schemeClr val="bg1"/>
                </a:solidFill>
              </a:rPr>
            </a:br>
            <a:r>
              <a:rPr lang="en-US" b="1" dirty="0" smtClean="0">
                <a:solidFill>
                  <a:schemeClr val="bg1"/>
                </a:solidFill>
              </a:rPr>
              <a:t>decision-making under stress</a:t>
            </a:r>
            <a:endParaRPr lang="en-GB" b="1" dirty="0">
              <a:solidFill>
                <a:schemeClr val="bg1"/>
              </a:solidFill>
            </a:endParaRPr>
          </a:p>
        </p:txBody>
      </p:sp>
    </p:spTree>
    <p:extLst>
      <p:ext uri="{BB962C8B-B14F-4D97-AF65-F5344CB8AC3E}">
        <p14:creationId xmlns:p14="http://schemas.microsoft.com/office/powerpoint/2010/main" val="51161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Better Analysis Through</a:t>
            </a:r>
            <a:br>
              <a:rPr lang="en-GB" dirty="0"/>
            </a:br>
            <a:r>
              <a:rPr lang="en-GB" dirty="0"/>
              <a:t> Human Behaviour</a:t>
            </a:r>
            <a:endParaRPr lang="en-US" dirty="0"/>
          </a:p>
        </p:txBody>
      </p:sp>
    </p:spTree>
    <p:extLst>
      <p:ext uri="{BB962C8B-B14F-4D97-AF65-F5344CB8AC3E}">
        <p14:creationId xmlns:p14="http://schemas.microsoft.com/office/powerpoint/2010/main" val="1530525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fr\AppData\Local\Microsoft\Windows\Temporary Internet Files\Content.IE5\YO22JRZC\MP900400654[1].jpg"/>
          <p:cNvPicPr>
            <a:picLocks noChangeAspect="1" noChangeArrowheads="1"/>
          </p:cNvPicPr>
          <p:nvPr/>
        </p:nvPicPr>
        <p:blipFill rotWithShape="1">
          <a:blip r:embed="rId2" cstate="email"/>
          <a:srcRect t="1142" b="31859"/>
          <a:stretch/>
        </p:blipFill>
        <p:spPr bwMode="auto">
          <a:xfrm>
            <a:off x="0" y="-1"/>
            <a:ext cx="9144000" cy="5143501"/>
          </a:xfrm>
          <a:prstGeom prst="rect">
            <a:avLst/>
          </a:prstGeom>
          <a:noFill/>
        </p:spPr>
      </p:pic>
    </p:spTree>
    <p:extLst>
      <p:ext uri="{BB962C8B-B14F-4D97-AF65-F5344CB8AC3E}">
        <p14:creationId xmlns:p14="http://schemas.microsoft.com/office/powerpoint/2010/main" val="1681696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38975" y="282365"/>
            <a:ext cx="8485538" cy="430887"/>
          </a:xfrm>
          <a:prstGeom prst="rect">
            <a:avLst/>
          </a:prstGeom>
        </p:spPr>
        <p:txBody>
          <a:bodyPr lIns="0" tIns="0" rIns="0" bIns="0" anchor="t" anchorCtr="0">
            <a:spAutoFit/>
          </a:bodyPr>
          <a:lstStyle>
            <a:lvl1pPr algn="ctr" defTabSz="457200" rtl="0" eaLnBrk="1" latinLnBrk="0" hangingPunct="1">
              <a:spcBef>
                <a:spcPct val="0"/>
              </a:spcBef>
              <a:buNone/>
              <a:defRPr sz="2800" b="1" kern="1200">
                <a:solidFill>
                  <a:schemeClr val="accent3"/>
                </a:solidFill>
                <a:latin typeface="+mj-lt"/>
                <a:ea typeface="+mj-ea"/>
                <a:cs typeface="+mj-cs"/>
              </a:defRPr>
            </a:lvl1pPr>
          </a:lstStyle>
          <a:p>
            <a:pPr algn="l"/>
            <a:r>
              <a:rPr lang="en-US" smtClean="0"/>
              <a:t>Not </a:t>
            </a:r>
            <a:r>
              <a:rPr lang="en-US" smtClean="0">
                <a:solidFill>
                  <a:schemeClr val="accent1"/>
                </a:solidFill>
              </a:rPr>
              <a:t>Natural</a:t>
            </a:r>
            <a:endParaRPr lang="en-US" dirty="0"/>
          </a:p>
        </p:txBody>
      </p:sp>
      <p:pic>
        <p:nvPicPr>
          <p:cNvPr id="5" name="Picture 4" descr="Keep Off The Grass at Wentworth Woodhouse, Wentworth, near Rotherham"/>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5234"/>
          <a:stretch/>
        </p:blipFill>
        <p:spPr bwMode="auto">
          <a:xfrm>
            <a:off x="880533" y="1006230"/>
            <a:ext cx="7337778" cy="413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13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le:Mam Tor.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8649"/>
          <a:stretch/>
        </p:blipFill>
        <p:spPr bwMode="auto">
          <a:xfrm>
            <a:off x="1" y="-156813"/>
            <a:ext cx="9149717" cy="53003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p:cNvSpPr txBox="1">
            <a:spLocks/>
          </p:cNvSpPr>
          <p:nvPr/>
        </p:nvSpPr>
        <p:spPr>
          <a:xfrm>
            <a:off x="1" y="578134"/>
            <a:ext cx="9143999" cy="553998"/>
          </a:xfrm>
          <a:prstGeom prst="rect">
            <a:avLst/>
          </a:prstGeom>
          <a:solidFill>
            <a:schemeClr val="bg2"/>
          </a:solidFill>
        </p:spPr>
        <p:txBody>
          <a:bodyPr vert="horz" lIns="0" tIns="91440" rIns="0" bIns="91440" rtlCol="0" anchor="ctr" anchorCtr="0">
            <a:spAutoFit/>
          </a:bodyPr>
          <a:lstStyle>
            <a:lvl1pPr algn="l" defTabSz="457200" rtl="0" eaLnBrk="1" latinLnBrk="0" hangingPunct="1">
              <a:spcBef>
                <a:spcPct val="0"/>
              </a:spcBef>
              <a:buNone/>
              <a:defRPr sz="2400" kern="1200">
                <a:solidFill>
                  <a:schemeClr val="tx1"/>
                </a:solidFill>
                <a:latin typeface="Arial"/>
                <a:ea typeface="+mj-ea"/>
                <a:cs typeface="+mj-cs"/>
              </a:defRPr>
            </a:lvl1pPr>
          </a:lstStyle>
          <a:p>
            <a:pPr algn="ctr"/>
            <a:r>
              <a:rPr lang="en-US" b="1" dirty="0" smtClean="0">
                <a:solidFill>
                  <a:schemeClr val="bg1"/>
                </a:solidFill>
              </a:rPr>
              <a:t>Freedom to Explore</a:t>
            </a:r>
            <a:endParaRPr lang="en-GB" b="1" dirty="0">
              <a:solidFill>
                <a:schemeClr val="bg1"/>
              </a:solidFill>
            </a:endParaRPr>
          </a:p>
        </p:txBody>
      </p:sp>
    </p:spTree>
    <p:extLst>
      <p:ext uri="{BB962C8B-B14F-4D97-AF65-F5344CB8AC3E}">
        <p14:creationId xmlns:p14="http://schemas.microsoft.com/office/powerpoint/2010/main" val="1674072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srcRect/>
          <a:stretch/>
        </p:blipFill>
        <p:spPr>
          <a:xfrm>
            <a:off x="0" y="0"/>
            <a:ext cx="9144000" cy="5143500"/>
          </a:xfrm>
          <a:prstGeom prst="rect">
            <a:avLst/>
          </a:prstGeom>
        </p:spPr>
      </p:pic>
      <p:sp>
        <p:nvSpPr>
          <p:cNvPr id="4" name="Title 4"/>
          <p:cNvSpPr txBox="1">
            <a:spLocks/>
          </p:cNvSpPr>
          <p:nvPr/>
        </p:nvSpPr>
        <p:spPr>
          <a:xfrm>
            <a:off x="1" y="578134"/>
            <a:ext cx="9143999" cy="553998"/>
          </a:xfrm>
          <a:prstGeom prst="rect">
            <a:avLst/>
          </a:prstGeom>
          <a:solidFill>
            <a:schemeClr val="bg2"/>
          </a:solidFill>
        </p:spPr>
        <p:txBody>
          <a:bodyPr vert="horz" lIns="0" tIns="91440" rIns="0" bIns="91440" rtlCol="0" anchor="ctr" anchorCtr="0">
            <a:spAutoFit/>
          </a:bodyPr>
          <a:lstStyle>
            <a:lvl1pPr algn="l" defTabSz="457200" rtl="0" eaLnBrk="1" latinLnBrk="0" hangingPunct="1">
              <a:spcBef>
                <a:spcPct val="0"/>
              </a:spcBef>
              <a:buNone/>
              <a:defRPr sz="2400" kern="1200">
                <a:solidFill>
                  <a:schemeClr val="tx1"/>
                </a:solidFill>
                <a:latin typeface="Arial"/>
                <a:ea typeface="+mj-ea"/>
                <a:cs typeface="+mj-cs"/>
              </a:defRPr>
            </a:lvl1pPr>
          </a:lstStyle>
          <a:p>
            <a:pPr algn="ctr"/>
            <a:r>
              <a:rPr lang="en-US" b="1" dirty="0">
                <a:solidFill>
                  <a:schemeClr val="bg1"/>
                </a:solidFill>
              </a:rPr>
              <a:t>Outlier Detection</a:t>
            </a:r>
            <a:endParaRPr lang="en-GB" b="1" dirty="0">
              <a:solidFill>
                <a:schemeClr val="bg1"/>
              </a:solidFill>
            </a:endParaRPr>
          </a:p>
        </p:txBody>
      </p:sp>
    </p:spTree>
    <p:extLst>
      <p:ext uri="{BB962C8B-B14F-4D97-AF65-F5344CB8AC3E}">
        <p14:creationId xmlns:p14="http://schemas.microsoft.com/office/powerpoint/2010/main" val="532206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rh\AppData\Local\Microsoft\Windows\Temporary Internet Files\Content.Outlook\BIRJII7K\photo.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7865"/>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p:cNvSpPr txBox="1">
            <a:spLocks/>
          </p:cNvSpPr>
          <p:nvPr/>
        </p:nvSpPr>
        <p:spPr>
          <a:xfrm>
            <a:off x="1" y="578134"/>
            <a:ext cx="9143999" cy="553998"/>
          </a:xfrm>
          <a:prstGeom prst="rect">
            <a:avLst/>
          </a:prstGeom>
          <a:solidFill>
            <a:schemeClr val="bg2"/>
          </a:solidFill>
        </p:spPr>
        <p:txBody>
          <a:bodyPr vert="horz" lIns="0" tIns="91440" rIns="0" bIns="91440" rtlCol="0" anchor="ctr" anchorCtr="0">
            <a:spAutoFit/>
          </a:bodyPr>
          <a:lstStyle>
            <a:lvl1pPr algn="l" defTabSz="457200" rtl="0" eaLnBrk="1" latinLnBrk="0" hangingPunct="1">
              <a:spcBef>
                <a:spcPct val="0"/>
              </a:spcBef>
              <a:buNone/>
              <a:defRPr sz="2400" kern="1200">
                <a:solidFill>
                  <a:schemeClr val="tx1"/>
                </a:solidFill>
                <a:latin typeface="Arial"/>
                <a:ea typeface="+mj-ea"/>
                <a:cs typeface="+mj-cs"/>
              </a:defRPr>
            </a:lvl1pPr>
          </a:lstStyle>
          <a:p>
            <a:pPr algn="ctr"/>
            <a:r>
              <a:rPr lang="en-US" b="1" dirty="0" smtClean="0">
                <a:solidFill>
                  <a:schemeClr val="bg1"/>
                </a:solidFill>
              </a:rPr>
              <a:t>Sorting</a:t>
            </a:r>
            <a:endParaRPr lang="en-GB" b="1" dirty="0">
              <a:solidFill>
                <a:schemeClr val="bg1"/>
              </a:solidFill>
            </a:endParaRPr>
          </a:p>
        </p:txBody>
      </p:sp>
    </p:spTree>
    <p:extLst>
      <p:ext uri="{BB962C8B-B14F-4D97-AF65-F5344CB8AC3E}">
        <p14:creationId xmlns:p14="http://schemas.microsoft.com/office/powerpoint/2010/main" val="3808425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srcRect b="10870"/>
          <a:stretch/>
        </p:blipFill>
        <p:spPr>
          <a:xfrm>
            <a:off x="0" y="0"/>
            <a:ext cx="9144000" cy="5143500"/>
          </a:xfrm>
          <a:prstGeom prst="rect">
            <a:avLst/>
          </a:prstGeom>
        </p:spPr>
      </p:pic>
      <p:sp>
        <p:nvSpPr>
          <p:cNvPr id="4" name="Title 4"/>
          <p:cNvSpPr txBox="1">
            <a:spLocks/>
          </p:cNvSpPr>
          <p:nvPr/>
        </p:nvSpPr>
        <p:spPr>
          <a:xfrm>
            <a:off x="1" y="578134"/>
            <a:ext cx="9143999" cy="553998"/>
          </a:xfrm>
          <a:prstGeom prst="rect">
            <a:avLst/>
          </a:prstGeom>
          <a:solidFill>
            <a:schemeClr val="bg2"/>
          </a:solidFill>
        </p:spPr>
        <p:txBody>
          <a:bodyPr vert="horz" lIns="0" tIns="91440" rIns="0" bIns="91440" rtlCol="0" anchor="ctr" anchorCtr="0">
            <a:spAutoFit/>
          </a:bodyPr>
          <a:lstStyle>
            <a:lvl1pPr algn="l" defTabSz="457200" rtl="0" eaLnBrk="1" latinLnBrk="0" hangingPunct="1">
              <a:spcBef>
                <a:spcPct val="0"/>
              </a:spcBef>
              <a:buNone/>
              <a:defRPr sz="2400" kern="1200">
                <a:solidFill>
                  <a:schemeClr val="tx1"/>
                </a:solidFill>
                <a:latin typeface="Arial"/>
                <a:ea typeface="+mj-ea"/>
                <a:cs typeface="+mj-cs"/>
              </a:defRPr>
            </a:lvl1pPr>
          </a:lstStyle>
          <a:p>
            <a:pPr algn="ctr"/>
            <a:r>
              <a:rPr lang="en-US" b="1" dirty="0" smtClean="0">
                <a:solidFill>
                  <a:schemeClr val="bg1"/>
                </a:solidFill>
              </a:rPr>
              <a:t>Sorting</a:t>
            </a:r>
            <a:endParaRPr lang="en-GB" b="1" dirty="0">
              <a:solidFill>
                <a:schemeClr val="bg1"/>
              </a:solidFill>
            </a:endParaRPr>
          </a:p>
        </p:txBody>
      </p:sp>
    </p:spTree>
    <p:extLst>
      <p:ext uri="{BB962C8B-B14F-4D97-AF65-F5344CB8AC3E}">
        <p14:creationId xmlns:p14="http://schemas.microsoft.com/office/powerpoint/2010/main" val="72913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sted-image.jpg"/>
          <p:cNvPicPr>
            <a:picLocks noChangeAspect="1"/>
          </p:cNvPicPr>
          <p:nvPr/>
        </p:nvPicPr>
        <p:blipFill rotWithShape="1">
          <a:blip r:embed="rId2" cstate="email">
            <a:extLst>
              <a:ext uri="{28A0092B-C50C-407E-A947-70E740481C1C}">
                <a14:useLocalDpi xmlns:a14="http://schemas.microsoft.com/office/drawing/2010/main" val="0"/>
              </a:ext>
            </a:extLst>
          </a:blip>
          <a:srcRect b="18595"/>
          <a:stretch/>
        </p:blipFill>
        <p:spPr bwMode="auto">
          <a:xfrm>
            <a:off x="1" y="1"/>
            <a:ext cx="9144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itle 4"/>
          <p:cNvSpPr txBox="1">
            <a:spLocks/>
          </p:cNvSpPr>
          <p:nvPr/>
        </p:nvSpPr>
        <p:spPr>
          <a:xfrm>
            <a:off x="1" y="578134"/>
            <a:ext cx="9143999" cy="553998"/>
          </a:xfrm>
          <a:prstGeom prst="rect">
            <a:avLst/>
          </a:prstGeom>
          <a:solidFill>
            <a:schemeClr val="bg2"/>
          </a:solidFill>
        </p:spPr>
        <p:txBody>
          <a:bodyPr vert="horz" lIns="0" tIns="91440" rIns="0" bIns="91440" rtlCol="0" anchor="ctr" anchorCtr="0">
            <a:spAutoFit/>
          </a:bodyPr>
          <a:lstStyle>
            <a:lvl1pPr algn="l" defTabSz="457200" rtl="0" eaLnBrk="1" latinLnBrk="0" hangingPunct="1">
              <a:spcBef>
                <a:spcPct val="0"/>
              </a:spcBef>
              <a:buNone/>
              <a:defRPr sz="2400" kern="1200">
                <a:solidFill>
                  <a:schemeClr val="tx1"/>
                </a:solidFill>
                <a:latin typeface="Arial"/>
                <a:ea typeface="+mj-ea"/>
                <a:cs typeface="+mj-cs"/>
              </a:defRPr>
            </a:lvl1pPr>
          </a:lstStyle>
          <a:p>
            <a:pPr algn="ctr"/>
            <a:r>
              <a:rPr lang="en-US" b="1" dirty="0">
                <a:solidFill>
                  <a:schemeClr val="bg1"/>
                </a:solidFill>
              </a:rPr>
              <a:t>Categorization / Relevance Detection</a:t>
            </a:r>
            <a:endParaRPr lang="en-GB" b="1" dirty="0">
              <a:solidFill>
                <a:schemeClr val="bg1"/>
              </a:solidFill>
            </a:endParaRPr>
          </a:p>
        </p:txBody>
      </p:sp>
    </p:spTree>
    <p:extLst>
      <p:ext uri="{BB962C8B-B14F-4D97-AF65-F5344CB8AC3E}">
        <p14:creationId xmlns:p14="http://schemas.microsoft.com/office/powerpoint/2010/main" val="1666539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82365"/>
            <a:ext cx="9144000" cy="430887"/>
          </a:xfrm>
        </p:spPr>
        <p:txBody>
          <a:bodyPr/>
          <a:lstStyle/>
          <a:p>
            <a:r>
              <a:rPr lang="en-US" dirty="0" smtClean="0"/>
              <a:t>Four innate human analytic behaviors:</a:t>
            </a:r>
            <a:endParaRPr lang="en-US" dirty="0"/>
          </a:p>
        </p:txBody>
      </p:sp>
      <p:grpSp>
        <p:nvGrpSpPr>
          <p:cNvPr id="4" name="Group 3"/>
          <p:cNvGrpSpPr/>
          <p:nvPr/>
        </p:nvGrpSpPr>
        <p:grpSpPr>
          <a:xfrm>
            <a:off x="652070" y="871706"/>
            <a:ext cx="3896728" cy="1979084"/>
            <a:chOff x="896095" y="1005643"/>
            <a:chExt cx="3563295" cy="1896934"/>
          </a:xfrm>
        </p:grpSpPr>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96095" y="1005643"/>
              <a:ext cx="3563295" cy="189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46979" y="1600167"/>
              <a:ext cx="3090911" cy="530915"/>
            </a:xfrm>
            <a:prstGeom prst="rect">
              <a:avLst/>
            </a:prstGeom>
            <a:noFill/>
          </p:spPr>
          <p:txBody>
            <a:bodyPr wrap="none" rtlCol="0">
              <a:spAutoFit/>
            </a:bodyPr>
            <a:lstStyle/>
            <a:p>
              <a:r>
                <a:rPr lang="en-GB" sz="4000" b="1" dirty="0" smtClean="0">
                  <a:solidFill>
                    <a:schemeClr val="accent1"/>
                  </a:solidFill>
                </a:rPr>
                <a:t>Association</a:t>
              </a:r>
              <a:endParaRPr lang="en-GB" sz="4000" b="1" dirty="0">
                <a:solidFill>
                  <a:schemeClr val="accent1"/>
                </a:solidFill>
              </a:endParaRPr>
            </a:p>
          </p:txBody>
        </p:sp>
      </p:grpSp>
      <p:grpSp>
        <p:nvGrpSpPr>
          <p:cNvPr id="7" name="Group 6"/>
          <p:cNvGrpSpPr/>
          <p:nvPr/>
        </p:nvGrpSpPr>
        <p:grpSpPr>
          <a:xfrm>
            <a:off x="4544164" y="871706"/>
            <a:ext cx="3896729" cy="1979084"/>
            <a:chOff x="4455153" y="1005643"/>
            <a:chExt cx="3563296" cy="1896934"/>
          </a:xfrm>
        </p:grpSpPr>
        <p:pic>
          <p:nvPicPr>
            <p:cNvPr id="8" name="Picture 2" descr="File:Fruit Stall in Barcelona Market.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455153" y="1005643"/>
              <a:ext cx="3563296" cy="18969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03662" y="1600167"/>
              <a:ext cx="3175869" cy="530915"/>
            </a:xfrm>
            <a:prstGeom prst="rect">
              <a:avLst/>
            </a:prstGeom>
            <a:noFill/>
          </p:spPr>
          <p:txBody>
            <a:bodyPr wrap="none" rtlCol="0">
              <a:spAutoFit/>
            </a:bodyPr>
            <a:lstStyle/>
            <a:p>
              <a:r>
                <a:rPr lang="en-GB" sz="4000" b="1" dirty="0" smtClean="0">
                  <a:solidFill>
                    <a:schemeClr val="bg1"/>
                  </a:solidFill>
                </a:rPr>
                <a:t>Comparison</a:t>
              </a:r>
              <a:endParaRPr lang="en-GB" sz="4000" b="1" dirty="0">
                <a:solidFill>
                  <a:schemeClr val="bg1"/>
                </a:solidFill>
              </a:endParaRPr>
            </a:p>
          </p:txBody>
        </p:sp>
      </p:grpSp>
      <p:grpSp>
        <p:nvGrpSpPr>
          <p:cNvPr id="10" name="Group 9"/>
          <p:cNvGrpSpPr/>
          <p:nvPr/>
        </p:nvGrpSpPr>
        <p:grpSpPr>
          <a:xfrm>
            <a:off x="648554" y="2850790"/>
            <a:ext cx="3903759" cy="1979084"/>
            <a:chOff x="892880" y="2902577"/>
            <a:chExt cx="3569725" cy="1896934"/>
          </a:xfrm>
        </p:grpSpPr>
        <p:pic>
          <p:nvPicPr>
            <p:cNvPr id="11" name="Picture 2" descr="File:Pm cricket shots09 6037.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892880" y="2902577"/>
              <a:ext cx="3569725" cy="18969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47600" y="3497101"/>
              <a:ext cx="3147015" cy="530915"/>
            </a:xfrm>
            <a:prstGeom prst="rect">
              <a:avLst/>
            </a:prstGeom>
            <a:noFill/>
          </p:spPr>
          <p:txBody>
            <a:bodyPr wrap="none" rtlCol="0">
              <a:spAutoFit/>
            </a:bodyPr>
            <a:lstStyle/>
            <a:p>
              <a:r>
                <a:rPr lang="en-GB" sz="4000" b="1" dirty="0" smtClean="0">
                  <a:solidFill>
                    <a:schemeClr val="bg1"/>
                  </a:solidFill>
                </a:rPr>
                <a:t>Anticipation</a:t>
              </a:r>
              <a:endParaRPr lang="en-GB" sz="4000" b="1" dirty="0">
                <a:solidFill>
                  <a:schemeClr val="bg1"/>
                </a:solidFill>
              </a:endParaRPr>
            </a:p>
          </p:txBody>
        </p:sp>
      </p:grpSp>
      <p:grpSp>
        <p:nvGrpSpPr>
          <p:cNvPr id="13" name="Group 12"/>
          <p:cNvGrpSpPr/>
          <p:nvPr/>
        </p:nvGrpSpPr>
        <p:grpSpPr>
          <a:xfrm>
            <a:off x="4548796" y="2850790"/>
            <a:ext cx="3912460" cy="1979084"/>
            <a:chOff x="4459390" y="2902577"/>
            <a:chExt cx="3577682" cy="1896934"/>
          </a:xfrm>
        </p:grpSpPr>
        <p:pic>
          <p:nvPicPr>
            <p:cNvPr id="14" name="Picture 2" descr="Storyteller Lawrence Tulloch entertains the crowd in the Netherbow Theatr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59390" y="2902577"/>
              <a:ext cx="3577682" cy="18969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087044" y="3497101"/>
              <a:ext cx="2465740" cy="530915"/>
            </a:xfrm>
            <a:prstGeom prst="rect">
              <a:avLst/>
            </a:prstGeom>
            <a:noFill/>
          </p:spPr>
          <p:txBody>
            <a:bodyPr wrap="none" rtlCol="0">
              <a:spAutoFit/>
            </a:bodyPr>
            <a:lstStyle/>
            <a:p>
              <a:r>
                <a:rPr lang="en-GB" sz="4000" b="1" dirty="0" smtClean="0">
                  <a:solidFill>
                    <a:schemeClr val="accent1"/>
                  </a:solidFill>
                </a:rPr>
                <a:t>Narration</a:t>
              </a:r>
              <a:endParaRPr lang="en-GB" sz="4000" b="1" dirty="0">
                <a:solidFill>
                  <a:schemeClr val="accent1"/>
                </a:solidFill>
              </a:endParaRPr>
            </a:p>
          </p:txBody>
        </p:sp>
      </p:grpSp>
    </p:spTree>
    <p:extLst>
      <p:ext uri="{BB962C8B-B14F-4D97-AF65-F5344CB8AC3E}">
        <p14:creationId xmlns:p14="http://schemas.microsoft.com/office/powerpoint/2010/main" val="90203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17611"/>
            <a:ext cx="9144000" cy="2462213"/>
          </a:xfrm>
        </p:spPr>
        <p:txBody>
          <a:bodyPr/>
          <a:lstStyle/>
          <a:p>
            <a:r>
              <a:rPr lang="en-GB" dirty="0"/>
              <a:t>Business Discovery is what </a:t>
            </a:r>
            <a:r>
              <a:rPr lang="en-GB" dirty="0" err="1"/>
              <a:t>Qlik</a:t>
            </a:r>
            <a:r>
              <a:rPr lang="en-GB" dirty="0"/>
              <a:t> does.  </a:t>
            </a:r>
            <a:br>
              <a:rPr lang="en-GB" dirty="0"/>
            </a:br>
            <a:r>
              <a:rPr lang="en-GB" dirty="0"/>
              <a:t>Natural Analytics is how we go about it.</a:t>
            </a:r>
            <a:br>
              <a:rPr lang="en-GB" dirty="0"/>
            </a:br>
            <a:r>
              <a:rPr lang="en-GB" dirty="0"/>
              <a:t/>
            </a:r>
            <a:br>
              <a:rPr lang="en-GB" dirty="0"/>
            </a:br>
            <a:r>
              <a:rPr lang="en-GB" dirty="0"/>
              <a:t>Naturalness fosters adoption and </a:t>
            </a:r>
            <a:br>
              <a:rPr lang="en-GB" dirty="0"/>
            </a:br>
            <a:r>
              <a:rPr lang="en-GB" dirty="0"/>
              <a:t>repeated usage, and means greater ROI</a:t>
            </a:r>
            <a:r>
              <a:rPr lang="en-GB" dirty="0" smtClean="0"/>
              <a:t>.</a:t>
            </a:r>
            <a:endParaRPr lang="en-US" dirty="0"/>
          </a:p>
        </p:txBody>
      </p:sp>
    </p:spTree>
    <p:extLst>
      <p:ext uri="{BB962C8B-B14F-4D97-AF65-F5344CB8AC3E}">
        <p14:creationId xmlns:p14="http://schemas.microsoft.com/office/powerpoint/2010/main" val="3480979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818251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Main Gate"/>
          <p:cNvPicPr>
            <a:picLocks noChangeAspect="1" noChangeArrowheads="1"/>
          </p:cNvPicPr>
          <p:nvPr/>
        </p:nvPicPr>
        <p:blipFill rotWithShape="1">
          <a:blip r:embed="rId2" cstate="email"/>
          <a:srcRect t="1058" r="26196" b="964"/>
          <a:stretch/>
        </p:blipFill>
        <p:spPr bwMode="auto">
          <a:xfrm>
            <a:off x="0" y="0"/>
            <a:ext cx="9242778" cy="5143500"/>
          </a:xfrm>
          <a:prstGeom prst="rect">
            <a:avLst/>
          </a:prstGeom>
          <a:noFill/>
        </p:spPr>
      </p:pic>
    </p:spTree>
    <p:extLst>
      <p:ext uri="{BB962C8B-B14F-4D97-AF65-F5344CB8AC3E}">
        <p14:creationId xmlns:p14="http://schemas.microsoft.com/office/powerpoint/2010/main" val="134606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rms"/>
          <p:cNvPicPr>
            <a:picLocks noChangeAspect="1" noChangeArrowheads="1"/>
          </p:cNvPicPr>
          <p:nvPr/>
        </p:nvPicPr>
        <p:blipFill rotWithShape="1">
          <a:blip r:embed="rId2" cstate="email"/>
          <a:srcRect b="26172"/>
          <a:stretch/>
        </p:blipFill>
        <p:spPr bwMode="auto">
          <a:xfrm>
            <a:off x="0" y="0"/>
            <a:ext cx="9144000" cy="5143500"/>
          </a:xfrm>
          <a:prstGeom prst="rect">
            <a:avLst/>
          </a:prstGeom>
          <a:noFill/>
        </p:spPr>
      </p:pic>
    </p:spTree>
    <p:extLst>
      <p:ext uri="{BB962C8B-B14F-4D97-AF65-F5344CB8AC3E}">
        <p14:creationId xmlns:p14="http://schemas.microsoft.com/office/powerpoint/2010/main" val="264175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rahmsbookworks.com/pictures/new/medieval_scribe_book.jpg"/>
          <p:cNvPicPr>
            <a:picLocks noChangeAspect="1" noChangeArrowheads="1"/>
          </p:cNvPicPr>
          <p:nvPr/>
        </p:nvPicPr>
        <p:blipFill rotWithShape="1">
          <a:blip r:embed="rId2" cstate="email"/>
          <a:srcRect t="19331" b="26052"/>
          <a:stretch/>
        </p:blipFill>
        <p:spPr bwMode="auto">
          <a:xfrm>
            <a:off x="-28662" y="0"/>
            <a:ext cx="9172662" cy="5143500"/>
          </a:xfrm>
          <a:prstGeom prst="rect">
            <a:avLst/>
          </a:prstGeom>
          <a:noFill/>
        </p:spPr>
      </p:pic>
    </p:spTree>
    <p:extLst>
      <p:ext uri="{BB962C8B-B14F-4D97-AF65-F5344CB8AC3E}">
        <p14:creationId xmlns:p14="http://schemas.microsoft.com/office/powerpoint/2010/main" val="280833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heleafsnation.com/uploads/Image/lisa_sabermetrics.jpg"/>
          <p:cNvPicPr>
            <a:picLocks noChangeAspect="1" noChangeArrowheads="1"/>
          </p:cNvPicPr>
          <p:nvPr/>
        </p:nvPicPr>
        <p:blipFill rotWithShape="1">
          <a:blip r:embed="rId2" cstate="email"/>
          <a:srcRect t="11111" b="13888"/>
          <a:stretch/>
        </p:blipFill>
        <p:spPr bwMode="auto">
          <a:xfrm>
            <a:off x="0" y="0"/>
            <a:ext cx="9144000" cy="5143500"/>
          </a:xfrm>
          <a:prstGeom prst="rect">
            <a:avLst/>
          </a:prstGeom>
          <a:noFill/>
        </p:spPr>
      </p:pic>
    </p:spTree>
    <p:extLst>
      <p:ext uri="{BB962C8B-B14F-4D97-AF65-F5344CB8AC3E}">
        <p14:creationId xmlns:p14="http://schemas.microsoft.com/office/powerpoint/2010/main" val="1808322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visocoaching.com/wp-content/uploads/2012/10/Using-Data-to-Help-Ensure-Adult-Student-Success-608x400.jpg"/>
          <p:cNvPicPr>
            <a:picLocks noChangeAspect="1" noChangeArrowheads="1"/>
          </p:cNvPicPr>
          <p:nvPr/>
        </p:nvPicPr>
        <p:blipFill rotWithShape="1">
          <a:blip r:embed="rId2" cstate="email"/>
          <a:srcRect t="7303" b="4822"/>
          <a:stretch/>
        </p:blipFill>
        <p:spPr bwMode="auto">
          <a:xfrm>
            <a:off x="0" y="0"/>
            <a:ext cx="9144000" cy="5143500"/>
          </a:xfrm>
          <a:prstGeom prst="rect">
            <a:avLst/>
          </a:prstGeom>
          <a:noFill/>
        </p:spPr>
      </p:pic>
    </p:spTree>
    <p:extLst>
      <p:ext uri="{BB962C8B-B14F-4D97-AF65-F5344CB8AC3E}">
        <p14:creationId xmlns:p14="http://schemas.microsoft.com/office/powerpoint/2010/main" val="412949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7055"/>
            <a:ext cx="9144000" cy="492443"/>
          </a:xfrm>
        </p:spPr>
        <p:txBody>
          <a:bodyPr/>
          <a:lstStyle/>
          <a:p>
            <a:r>
              <a:rPr lang="en-US" dirty="0" smtClean="0"/>
              <a:t>Natural vs. Not</a:t>
            </a:r>
            <a:endParaRPr lang="en-US" dirty="0"/>
          </a:p>
        </p:txBody>
      </p:sp>
    </p:spTree>
    <p:extLst>
      <p:ext uri="{BB962C8B-B14F-4D97-AF65-F5344CB8AC3E}">
        <p14:creationId xmlns:p14="http://schemas.microsoft.com/office/powerpoint/2010/main" val="2229946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282365"/>
            <a:ext cx="9144000" cy="4308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6" name="Title 2"/>
          <p:cNvSpPr txBox="1">
            <a:spLocks/>
          </p:cNvSpPr>
          <p:nvPr/>
        </p:nvSpPr>
        <p:spPr>
          <a:xfrm>
            <a:off x="0" y="282365"/>
            <a:ext cx="9144000" cy="430887"/>
          </a:xfrm>
          <a:prstGeom prst="rect">
            <a:avLst/>
          </a:prstGeom>
        </p:spPr>
        <p:txBody>
          <a:bodyPr lIns="0" tIns="0" rIns="0" bIns="0" anchor="t" anchorCtr="0">
            <a:spAutoFit/>
          </a:bodyPr>
          <a:lstStyle>
            <a:lvl1pPr algn="ctr" defTabSz="457200" rtl="0" eaLnBrk="1" latinLnBrk="0" hangingPunct="1">
              <a:spcBef>
                <a:spcPct val="0"/>
              </a:spcBef>
              <a:buNone/>
              <a:defRPr sz="2800" b="1" kern="1200">
                <a:solidFill>
                  <a:schemeClr val="accent3"/>
                </a:solidFill>
                <a:latin typeface="+mj-lt"/>
                <a:ea typeface="+mj-ea"/>
                <a:cs typeface="+mj-cs"/>
              </a:defRPr>
            </a:lvl1pPr>
          </a:lstStyle>
          <a:p>
            <a:r>
              <a:rPr lang="en-US" smtClean="0"/>
              <a:t>Not </a:t>
            </a:r>
            <a:r>
              <a:rPr lang="en-US" smtClean="0">
                <a:solidFill>
                  <a:schemeClr val="accent1"/>
                </a:solidFill>
              </a:rPr>
              <a:t>Natural</a:t>
            </a:r>
            <a:endParaRPr lang="en-US" dirty="0"/>
          </a:p>
        </p:txBody>
      </p:sp>
      <p:pic>
        <p:nvPicPr>
          <p:cNvPr id="7" name="Picture 2" descr="https://upload.wikimedia.org/wikipedia/commons/thumb/8/87/QWERTY_1878.png/300px-QWERTY_1878.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09419" y="895894"/>
            <a:ext cx="4525162" cy="386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201038"/>
      </p:ext>
    </p:extLst>
  </p:cSld>
  <p:clrMapOvr>
    <a:masterClrMapping/>
  </p:clrMapOvr>
</p:sld>
</file>

<file path=ppt/theme/theme1.xml><?xml version="1.0" encoding="utf-8"?>
<a:theme xmlns:a="http://schemas.openxmlformats.org/drawingml/2006/main" name="Office Theme">
  <a:themeElements>
    <a:clrScheme name="Custom 15">
      <a:dk1>
        <a:srgbClr val="363636"/>
      </a:dk1>
      <a:lt1>
        <a:srgbClr val="FFFFFF"/>
      </a:lt1>
      <a:dk2>
        <a:srgbClr val="363636"/>
      </a:dk2>
      <a:lt2>
        <a:srgbClr val="696969"/>
      </a:lt2>
      <a:accent1>
        <a:srgbClr val="62AC1E"/>
      </a:accent1>
      <a:accent2>
        <a:srgbClr val="2F7E20"/>
      </a:accent2>
      <a:accent3>
        <a:srgbClr val="8C8C8C"/>
      </a:accent3>
      <a:accent4>
        <a:srgbClr val="000000"/>
      </a:accent4>
      <a:accent5>
        <a:srgbClr val="B1DB1F"/>
      </a:accent5>
      <a:accent6>
        <a:srgbClr val="2F7E20"/>
      </a:accent6>
      <a:hlink>
        <a:srgbClr val="50B51A"/>
      </a:hlink>
      <a:folHlink>
        <a:srgbClr val="50B51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446</TotalTime>
  <Words>79</Words>
  <Application>Microsoft Office PowerPoint</Application>
  <PresentationFormat>On-screen Show (16:9)</PresentationFormat>
  <Paragraphs>32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Natural Analytics</vt:lpstr>
      <vt:lpstr>PowerPoint Presentation</vt:lpstr>
      <vt:lpstr>PowerPoint Presentation</vt:lpstr>
      <vt:lpstr>PowerPoint Presentation</vt:lpstr>
      <vt:lpstr>PowerPoint Presentation</vt:lpstr>
      <vt:lpstr>PowerPoint Presentation</vt:lpstr>
      <vt:lpstr>PowerPoint Presentation</vt:lpstr>
      <vt:lpstr>Natural vs. Not</vt:lpstr>
      <vt:lpstr>PowerPoint Presentation</vt:lpstr>
      <vt:lpstr>PowerPoint Presentation</vt:lpstr>
      <vt:lpstr>PowerPoint Presentation</vt:lpstr>
      <vt:lpstr>PowerPoint Presentation</vt:lpstr>
      <vt:lpstr>PowerPoint Presentation</vt:lpstr>
      <vt:lpstr>Not Natural</vt:lpstr>
      <vt:lpstr>PowerPoint Presentation</vt:lpstr>
      <vt:lpstr>Natural Analytics: Using Innate Skills</vt:lpstr>
      <vt:lpstr>PowerPoint Presentation</vt:lpstr>
      <vt:lpstr>PowerPoint Presentation</vt:lpstr>
      <vt:lpstr>Better Analysis Through  Human Behaviour</vt:lpstr>
      <vt:lpstr>PowerPoint Presentation</vt:lpstr>
      <vt:lpstr>PowerPoint Presentation</vt:lpstr>
      <vt:lpstr>PowerPoint Presentation</vt:lpstr>
      <vt:lpstr>PowerPoint Presentation</vt:lpstr>
      <vt:lpstr>PowerPoint Presentation</vt:lpstr>
      <vt:lpstr>PowerPoint Presentation</vt:lpstr>
      <vt:lpstr>Four innate human analytic behaviors:</vt:lpstr>
      <vt:lpstr>Business Discovery is what Qlik does.   Natural Analytics is how we go about it.  Naturalness fosters adoption and  repeated usage, and means greater ROI.</vt:lpstr>
      <vt:lpstr>Thank You</vt:lpstr>
    </vt:vector>
  </TitlesOfParts>
  <Company>QlikTech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Damien DeChurch</dc:creator>
  <cp:lastModifiedBy>Toni Iafrate</cp:lastModifiedBy>
  <cp:revision>187</cp:revision>
  <dcterms:created xsi:type="dcterms:W3CDTF">2013-10-23T11:13:32Z</dcterms:created>
  <dcterms:modified xsi:type="dcterms:W3CDTF">2014-10-01T18:02:34Z</dcterms:modified>
</cp:coreProperties>
</file>