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7" r:id="rId4"/>
  </p:sldMasterIdLst>
  <p:notesMasterIdLst>
    <p:notesMasterId r:id="rId13"/>
  </p:notesMasterIdLst>
  <p:handoutMasterIdLst>
    <p:handoutMasterId r:id="rId14"/>
  </p:handoutMasterIdLst>
  <p:sldIdLst>
    <p:sldId id="643" r:id="rId5"/>
    <p:sldId id="1199" r:id="rId6"/>
    <p:sldId id="1203" r:id="rId7"/>
    <p:sldId id="1201" r:id="rId8"/>
    <p:sldId id="1200" r:id="rId9"/>
    <p:sldId id="1202" r:id="rId10"/>
    <p:sldId id="1193" r:id="rId11"/>
    <p:sldId id="1204" r:id="rId12"/>
  </p:sldIdLst>
  <p:sldSz cx="9144000" cy="5143500" type="screen16x9"/>
  <p:notesSz cx="9220200" cy="6934200"/>
  <p:custDataLst>
    <p:tags r:id="rId16"/>
  </p:custDataLst>
  <p:defaultTextStyle>
    <a:defPPr>
      <a:defRPr lang="en-US"/>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FF99"/>
    <a:srgbClr val="A5ADF9"/>
    <a:srgbClr val="124368"/>
    <a:srgbClr val="417D33"/>
    <a:srgbClr val="008460"/>
    <a:srgbClr val="00006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92" autoAdjust="0"/>
    <p:restoredTop sz="91027" autoAdjust="0"/>
  </p:normalViewPr>
  <p:slideViewPr>
    <p:cSldViewPr snapToGrid="0">
      <p:cViewPr>
        <p:scale>
          <a:sx n="110" d="100"/>
          <a:sy n="110" d="100"/>
        </p:scale>
        <p:origin x="-832" y="-640"/>
      </p:cViewPr>
      <p:guideLst>
        <p:guide orient="horz" pos="801"/>
        <p:guide pos="9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200" d="100"/>
          <a:sy n="200" d="100"/>
        </p:scale>
        <p:origin x="1662" y="378"/>
      </p:cViewPr>
      <p:guideLst>
        <p:guide orient="horz" pos="2184"/>
        <p:guide pos="29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tags" Target="tags/tag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9666" name="Rectangle 2"/>
          <p:cNvSpPr>
            <a:spLocks noGrp="1" noChangeArrowheads="1"/>
          </p:cNvSpPr>
          <p:nvPr>
            <p:ph type="hdr" sz="quarter"/>
          </p:nvPr>
        </p:nvSpPr>
        <p:spPr bwMode="auto">
          <a:xfrm>
            <a:off x="1" y="1"/>
            <a:ext cx="3997325" cy="347027"/>
          </a:xfrm>
          <a:prstGeom prst="rect">
            <a:avLst/>
          </a:prstGeom>
          <a:noFill/>
          <a:ln w="9525">
            <a:noFill/>
            <a:miter lim="800000"/>
            <a:headEnd/>
            <a:tailEnd/>
          </a:ln>
          <a:effectLst/>
        </p:spPr>
        <p:txBody>
          <a:bodyPr vert="horz" wrap="square" lIns="91243" tIns="45618" rIns="91243" bIns="45618" numCol="1" anchor="t" anchorCtr="0" compatLnSpc="1">
            <a:prstTxWarp prst="textNoShape">
              <a:avLst/>
            </a:prstTxWarp>
          </a:bodyPr>
          <a:lstStyle>
            <a:lvl1pPr defTabSz="912591">
              <a:spcBef>
                <a:spcPct val="0"/>
              </a:spcBef>
              <a:defRPr b="0">
                <a:latin typeface="Arial" charset="0"/>
              </a:defRPr>
            </a:lvl1pPr>
          </a:lstStyle>
          <a:p>
            <a:pPr>
              <a:defRPr/>
            </a:pPr>
            <a:endParaRPr lang="en-US"/>
          </a:p>
        </p:txBody>
      </p:sp>
      <p:sp>
        <p:nvSpPr>
          <p:cNvPr id="369667" name="Rectangle 3"/>
          <p:cNvSpPr>
            <a:spLocks noGrp="1" noChangeArrowheads="1"/>
          </p:cNvSpPr>
          <p:nvPr>
            <p:ph type="dt" sz="quarter" idx="1"/>
          </p:nvPr>
        </p:nvSpPr>
        <p:spPr bwMode="auto">
          <a:xfrm>
            <a:off x="5221289" y="1"/>
            <a:ext cx="3997325" cy="347027"/>
          </a:xfrm>
          <a:prstGeom prst="rect">
            <a:avLst/>
          </a:prstGeom>
          <a:noFill/>
          <a:ln w="9525">
            <a:noFill/>
            <a:miter lim="800000"/>
            <a:headEnd/>
            <a:tailEnd/>
          </a:ln>
          <a:effectLst/>
        </p:spPr>
        <p:txBody>
          <a:bodyPr vert="horz" wrap="square" lIns="91243" tIns="45618" rIns="91243" bIns="45618" numCol="1" anchor="t" anchorCtr="0" compatLnSpc="1">
            <a:prstTxWarp prst="textNoShape">
              <a:avLst/>
            </a:prstTxWarp>
          </a:bodyPr>
          <a:lstStyle>
            <a:lvl1pPr algn="r" defTabSz="912591">
              <a:spcBef>
                <a:spcPct val="0"/>
              </a:spcBef>
              <a:defRPr b="0">
                <a:latin typeface="Arial" charset="0"/>
              </a:defRPr>
            </a:lvl1pPr>
          </a:lstStyle>
          <a:p>
            <a:pPr>
              <a:defRPr/>
            </a:pPr>
            <a:fld id="{F3173E99-5ABC-4469-B8EC-74731085FB52}" type="datetime8">
              <a:rPr lang="en-US"/>
              <a:pPr>
                <a:defRPr/>
              </a:pPr>
              <a:t>10/15/14 01:52</a:t>
            </a:fld>
            <a:endParaRPr lang="en-US"/>
          </a:p>
        </p:txBody>
      </p:sp>
      <p:sp>
        <p:nvSpPr>
          <p:cNvPr id="369668" name="Rectangle 4"/>
          <p:cNvSpPr>
            <a:spLocks noGrp="1" noChangeArrowheads="1"/>
          </p:cNvSpPr>
          <p:nvPr>
            <p:ph type="ftr" sz="quarter" idx="2"/>
          </p:nvPr>
        </p:nvSpPr>
        <p:spPr bwMode="auto">
          <a:xfrm>
            <a:off x="1" y="6587174"/>
            <a:ext cx="3997325" cy="345442"/>
          </a:xfrm>
          <a:prstGeom prst="rect">
            <a:avLst/>
          </a:prstGeom>
          <a:noFill/>
          <a:ln w="9525">
            <a:noFill/>
            <a:miter lim="800000"/>
            <a:headEnd/>
            <a:tailEnd/>
          </a:ln>
          <a:effectLst/>
        </p:spPr>
        <p:txBody>
          <a:bodyPr vert="horz" wrap="square" lIns="91243" tIns="45618" rIns="91243" bIns="45618" numCol="1" anchor="b" anchorCtr="0" compatLnSpc="1">
            <a:prstTxWarp prst="textNoShape">
              <a:avLst/>
            </a:prstTxWarp>
          </a:bodyPr>
          <a:lstStyle>
            <a:lvl1pPr defTabSz="912591">
              <a:spcBef>
                <a:spcPct val="0"/>
              </a:spcBef>
              <a:defRPr b="0">
                <a:latin typeface="Arial" charset="0"/>
              </a:defRPr>
            </a:lvl1pPr>
          </a:lstStyle>
          <a:p>
            <a:pPr>
              <a:defRPr/>
            </a:pPr>
            <a:r>
              <a:rPr lang="en-US"/>
              <a:t>s_tbrowna\New Townhall Presentation.ppt</a:t>
            </a:r>
          </a:p>
        </p:txBody>
      </p:sp>
      <p:sp>
        <p:nvSpPr>
          <p:cNvPr id="369669" name="Rectangle 5"/>
          <p:cNvSpPr>
            <a:spLocks noGrp="1" noChangeArrowheads="1"/>
          </p:cNvSpPr>
          <p:nvPr>
            <p:ph type="sldNum" sz="quarter" idx="3"/>
          </p:nvPr>
        </p:nvSpPr>
        <p:spPr bwMode="auto">
          <a:xfrm>
            <a:off x="5221289" y="6587174"/>
            <a:ext cx="3997325" cy="345442"/>
          </a:xfrm>
          <a:prstGeom prst="rect">
            <a:avLst/>
          </a:prstGeom>
          <a:noFill/>
          <a:ln w="9525">
            <a:noFill/>
            <a:miter lim="800000"/>
            <a:headEnd/>
            <a:tailEnd/>
          </a:ln>
          <a:effectLst/>
        </p:spPr>
        <p:txBody>
          <a:bodyPr vert="horz" wrap="square" lIns="91243" tIns="45618" rIns="91243" bIns="45618" numCol="1" anchor="b" anchorCtr="0" compatLnSpc="1">
            <a:prstTxWarp prst="textNoShape">
              <a:avLst/>
            </a:prstTxWarp>
          </a:bodyPr>
          <a:lstStyle>
            <a:lvl1pPr algn="r" defTabSz="912591">
              <a:spcBef>
                <a:spcPct val="0"/>
              </a:spcBef>
              <a:defRPr b="0">
                <a:latin typeface="Arial" charset="0"/>
              </a:defRPr>
            </a:lvl1pPr>
          </a:lstStyle>
          <a:p>
            <a:pPr>
              <a:defRPr/>
            </a:pPr>
            <a:fld id="{56FD4F00-6170-45C9-A85C-F4D4C14BCEDA}" type="slidenum">
              <a:rPr lang="en-US"/>
              <a:pPr>
                <a:defRPr/>
              </a:pPr>
              <a:t>‹#›</a:t>
            </a:fld>
            <a:endParaRPr lang="en-US"/>
          </a:p>
        </p:txBody>
      </p:sp>
    </p:spTree>
    <p:extLst>
      <p:ext uri="{BB962C8B-B14F-4D97-AF65-F5344CB8AC3E}">
        <p14:creationId xmlns:p14="http://schemas.microsoft.com/office/powerpoint/2010/main" val="1277079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1"/>
            <a:ext cx="3998913" cy="347027"/>
          </a:xfrm>
          <a:prstGeom prst="rect">
            <a:avLst/>
          </a:prstGeom>
          <a:noFill/>
          <a:ln w="9525">
            <a:noFill/>
            <a:miter lim="800000"/>
            <a:headEnd/>
            <a:tailEnd/>
          </a:ln>
          <a:effectLst/>
        </p:spPr>
        <p:txBody>
          <a:bodyPr vert="horz" wrap="square" lIns="92071" tIns="46040" rIns="92071" bIns="46040" numCol="1" anchor="t" anchorCtr="0" compatLnSpc="1">
            <a:prstTxWarp prst="textNoShape">
              <a:avLst/>
            </a:prstTxWarp>
          </a:bodyPr>
          <a:lstStyle>
            <a:lvl1pPr defTabSz="925288">
              <a:spcBef>
                <a:spcPct val="0"/>
              </a:spcBef>
              <a:defRPr sz="1100" b="0">
                <a:latin typeface="Arial" charset="0"/>
              </a:defRPr>
            </a:lvl1pPr>
          </a:lstStyle>
          <a:p>
            <a:pPr>
              <a:defRPr/>
            </a:pPr>
            <a:endParaRPr lang="en-US" altLang="ja-JP"/>
          </a:p>
        </p:txBody>
      </p:sp>
      <p:sp>
        <p:nvSpPr>
          <p:cNvPr id="21507" name="Rectangle 3"/>
          <p:cNvSpPr>
            <a:spLocks noGrp="1" noChangeArrowheads="1"/>
          </p:cNvSpPr>
          <p:nvPr>
            <p:ph type="dt" idx="1"/>
          </p:nvPr>
        </p:nvSpPr>
        <p:spPr bwMode="auto">
          <a:xfrm>
            <a:off x="5219700" y="1"/>
            <a:ext cx="3998913" cy="347027"/>
          </a:xfrm>
          <a:prstGeom prst="rect">
            <a:avLst/>
          </a:prstGeom>
          <a:noFill/>
          <a:ln w="9525">
            <a:noFill/>
            <a:miter lim="800000"/>
            <a:headEnd/>
            <a:tailEnd/>
          </a:ln>
          <a:effectLst/>
        </p:spPr>
        <p:txBody>
          <a:bodyPr vert="horz" wrap="square" lIns="92071" tIns="46040" rIns="92071" bIns="46040" numCol="1" anchor="t" anchorCtr="0" compatLnSpc="1">
            <a:prstTxWarp prst="textNoShape">
              <a:avLst/>
            </a:prstTxWarp>
          </a:bodyPr>
          <a:lstStyle>
            <a:lvl1pPr algn="r" defTabSz="925288">
              <a:spcBef>
                <a:spcPct val="0"/>
              </a:spcBef>
              <a:defRPr sz="1100" b="0">
                <a:latin typeface="Arial" charset="0"/>
                <a:ea typeface="ＭＳ Ｐゴシック" pitchFamily="34" charset="-128"/>
              </a:defRPr>
            </a:lvl1pPr>
          </a:lstStyle>
          <a:p>
            <a:pPr>
              <a:defRPr/>
            </a:pPr>
            <a:fld id="{8CD91CED-1B85-42CB-B717-781547BEC073}" type="datetime8">
              <a:rPr lang="en-US"/>
              <a:pPr>
                <a:defRPr/>
              </a:pPr>
              <a:t>10/15/14 01:52</a:t>
            </a:fld>
            <a:endParaRPr lang="en-US" altLang="ja-JP"/>
          </a:p>
        </p:txBody>
      </p:sp>
      <p:sp>
        <p:nvSpPr>
          <p:cNvPr id="6148" name="Rectangle 4"/>
          <p:cNvSpPr>
            <a:spLocks noGrp="1" noRot="1" noChangeAspect="1" noChangeArrowheads="1" noTextEdit="1"/>
          </p:cNvSpPr>
          <p:nvPr>
            <p:ph type="sldImg" idx="2"/>
          </p:nvPr>
        </p:nvSpPr>
        <p:spPr bwMode="auto">
          <a:xfrm>
            <a:off x="2312988" y="522288"/>
            <a:ext cx="4613275" cy="2595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2841625" y="3177119"/>
            <a:ext cx="3498850" cy="3124827"/>
          </a:xfrm>
          <a:prstGeom prst="rect">
            <a:avLst/>
          </a:prstGeom>
          <a:noFill/>
          <a:ln w="9525">
            <a:noFill/>
            <a:miter lim="800000"/>
            <a:headEnd/>
            <a:tailEnd/>
          </a:ln>
          <a:effectLst/>
        </p:spPr>
        <p:txBody>
          <a:bodyPr vert="horz" wrap="square" lIns="92071" tIns="46040" rIns="92071" bIns="46040"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21510" name="Rectangle 6"/>
          <p:cNvSpPr>
            <a:spLocks noGrp="1" noChangeArrowheads="1"/>
          </p:cNvSpPr>
          <p:nvPr>
            <p:ph type="ftr" sz="quarter" idx="4"/>
          </p:nvPr>
        </p:nvSpPr>
        <p:spPr bwMode="auto">
          <a:xfrm>
            <a:off x="2857501" y="6560235"/>
            <a:ext cx="1141413" cy="373965"/>
          </a:xfrm>
          <a:prstGeom prst="rect">
            <a:avLst/>
          </a:prstGeom>
          <a:noFill/>
          <a:ln w="9525">
            <a:noFill/>
            <a:miter lim="800000"/>
            <a:headEnd/>
            <a:tailEnd/>
          </a:ln>
          <a:effectLst/>
        </p:spPr>
        <p:txBody>
          <a:bodyPr vert="horz" wrap="square" lIns="92071" tIns="46040" rIns="92071" bIns="46040" numCol="1" anchor="b" anchorCtr="0" compatLnSpc="1">
            <a:prstTxWarp prst="textNoShape">
              <a:avLst/>
            </a:prstTxWarp>
          </a:bodyPr>
          <a:lstStyle>
            <a:lvl1pPr defTabSz="925288">
              <a:spcBef>
                <a:spcPct val="0"/>
              </a:spcBef>
              <a:defRPr sz="1100" b="0">
                <a:latin typeface="Arial" charset="0"/>
              </a:defRPr>
            </a:lvl1pPr>
          </a:lstStyle>
          <a:p>
            <a:pPr>
              <a:defRPr/>
            </a:pPr>
            <a:r>
              <a:rPr lang="ja-JP" altLang="en-US"/>
              <a:t>s_tbrowna\New Townhall Presentation.ppt</a:t>
            </a:r>
            <a:endParaRPr lang="en-US" altLang="ja-JP"/>
          </a:p>
        </p:txBody>
      </p:sp>
      <p:sp>
        <p:nvSpPr>
          <p:cNvPr id="21511" name="Rectangle 7"/>
          <p:cNvSpPr>
            <a:spLocks noGrp="1" noChangeArrowheads="1"/>
          </p:cNvSpPr>
          <p:nvPr>
            <p:ph type="sldNum" sz="quarter" idx="5"/>
          </p:nvPr>
        </p:nvSpPr>
        <p:spPr bwMode="auto">
          <a:xfrm>
            <a:off x="5219700" y="6534882"/>
            <a:ext cx="1112838" cy="397735"/>
          </a:xfrm>
          <a:prstGeom prst="rect">
            <a:avLst/>
          </a:prstGeom>
          <a:noFill/>
          <a:ln w="9525">
            <a:noFill/>
            <a:miter lim="800000"/>
            <a:headEnd/>
            <a:tailEnd/>
          </a:ln>
          <a:effectLst/>
        </p:spPr>
        <p:txBody>
          <a:bodyPr vert="horz" wrap="square" lIns="92071" tIns="46040" rIns="92071" bIns="46040" numCol="1" anchor="b" anchorCtr="0" compatLnSpc="1">
            <a:prstTxWarp prst="textNoShape">
              <a:avLst/>
            </a:prstTxWarp>
          </a:bodyPr>
          <a:lstStyle>
            <a:lvl1pPr algn="r" defTabSz="925288">
              <a:spcBef>
                <a:spcPct val="0"/>
              </a:spcBef>
              <a:defRPr sz="1100" b="0">
                <a:latin typeface="Arial" charset="0"/>
              </a:defRPr>
            </a:lvl1pPr>
          </a:lstStyle>
          <a:p>
            <a:pPr>
              <a:defRPr/>
            </a:pPr>
            <a:fld id="{8F58234C-14C9-4F49-869E-FAB4DA9DFEA7}" type="slidenum">
              <a:rPr lang="ja-JP" altLang="en-US"/>
              <a:pPr>
                <a:defRPr/>
              </a:pPr>
              <a:t>‹#›</a:t>
            </a:fld>
            <a:endParaRPr lang="en-US" altLang="ja-JP"/>
          </a:p>
        </p:txBody>
      </p:sp>
    </p:spTree>
    <p:extLst>
      <p:ext uri="{BB962C8B-B14F-4D97-AF65-F5344CB8AC3E}">
        <p14:creationId xmlns:p14="http://schemas.microsoft.com/office/powerpoint/2010/main" val="377556353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Arial" charset="0"/>
              </a:defRPr>
            </a:lvl1pPr>
            <a:lvl2pPr marL="742950" indent="-285750" defTabSz="923925" eaLnBrk="0" hangingPunct="0">
              <a:defRPr sz="1200" b="1">
                <a:solidFill>
                  <a:schemeClr val="tx1"/>
                </a:solidFill>
                <a:latin typeface="Arial" charset="0"/>
              </a:defRPr>
            </a:lvl2pPr>
            <a:lvl3pPr marL="1143000" indent="-228600" defTabSz="923925" eaLnBrk="0" hangingPunct="0">
              <a:defRPr sz="1200" b="1">
                <a:solidFill>
                  <a:schemeClr val="tx1"/>
                </a:solidFill>
                <a:latin typeface="Arial" charset="0"/>
              </a:defRPr>
            </a:lvl3pPr>
            <a:lvl4pPr marL="1600200" indent="-228600" defTabSz="923925" eaLnBrk="0" hangingPunct="0">
              <a:defRPr sz="1200" b="1">
                <a:solidFill>
                  <a:schemeClr val="tx1"/>
                </a:solidFill>
                <a:latin typeface="Arial" charset="0"/>
              </a:defRPr>
            </a:lvl4pPr>
            <a:lvl5pPr marL="2057400" indent="-228600" defTabSz="923925" eaLnBrk="0" hangingPunct="0">
              <a:defRPr sz="1200" b="1">
                <a:solidFill>
                  <a:schemeClr val="tx1"/>
                </a:solidFill>
                <a:latin typeface="Arial" charset="0"/>
              </a:defRPr>
            </a:lvl5pPr>
            <a:lvl6pPr marL="2514600" indent="-228600" defTabSz="923925" eaLnBrk="0" fontAlgn="base" hangingPunct="0">
              <a:spcBef>
                <a:spcPct val="0"/>
              </a:spcBef>
              <a:spcAft>
                <a:spcPct val="0"/>
              </a:spcAft>
              <a:defRPr sz="1200" b="1">
                <a:solidFill>
                  <a:schemeClr val="tx1"/>
                </a:solidFill>
                <a:latin typeface="Arial" charset="0"/>
              </a:defRPr>
            </a:lvl6pPr>
            <a:lvl7pPr marL="2971800" indent="-228600" defTabSz="923925" eaLnBrk="0" fontAlgn="base" hangingPunct="0">
              <a:spcBef>
                <a:spcPct val="0"/>
              </a:spcBef>
              <a:spcAft>
                <a:spcPct val="0"/>
              </a:spcAft>
              <a:defRPr sz="1200" b="1">
                <a:solidFill>
                  <a:schemeClr val="tx1"/>
                </a:solidFill>
                <a:latin typeface="Arial" charset="0"/>
              </a:defRPr>
            </a:lvl7pPr>
            <a:lvl8pPr marL="3429000" indent="-228600" defTabSz="923925" eaLnBrk="0" fontAlgn="base" hangingPunct="0">
              <a:spcBef>
                <a:spcPct val="0"/>
              </a:spcBef>
              <a:spcAft>
                <a:spcPct val="0"/>
              </a:spcAft>
              <a:defRPr sz="1200" b="1">
                <a:solidFill>
                  <a:schemeClr val="tx1"/>
                </a:solidFill>
                <a:latin typeface="Arial" charset="0"/>
              </a:defRPr>
            </a:lvl8pPr>
            <a:lvl9pPr marL="3886200" indent="-228600" defTabSz="923925" eaLnBrk="0" fontAlgn="base" hangingPunct="0">
              <a:spcBef>
                <a:spcPct val="0"/>
              </a:spcBef>
              <a:spcAft>
                <a:spcPct val="0"/>
              </a:spcAft>
              <a:defRPr sz="1200" b="1">
                <a:solidFill>
                  <a:schemeClr val="tx1"/>
                </a:solidFill>
                <a:latin typeface="Arial" charset="0"/>
              </a:defRPr>
            </a:lvl9pPr>
          </a:lstStyle>
          <a:p>
            <a:pPr eaLnBrk="1" hangingPunct="1"/>
            <a:fld id="{D2337E3E-18FB-4B4F-BBBA-3F6FEBE7A968}" type="datetime8">
              <a:rPr lang="en-US" sz="1100" b="0" smtClean="0"/>
              <a:pPr eaLnBrk="1" hangingPunct="1"/>
              <a:t>10/15/14 01:52</a:t>
            </a:fld>
            <a:endParaRPr lang="en-US" altLang="ja-JP" sz="1100" b="0" smtClean="0"/>
          </a:p>
        </p:txBody>
      </p:sp>
      <p:sp>
        <p:nvSpPr>
          <p:cNvPr id="71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eaLnBrk="0" hangingPunct="0">
              <a:defRPr sz="1200" b="1">
                <a:solidFill>
                  <a:schemeClr val="tx1"/>
                </a:solidFill>
                <a:latin typeface="Arial" charset="0"/>
              </a:defRPr>
            </a:lvl1pPr>
            <a:lvl2pPr marL="742950" indent="-285750" defTabSz="923925" eaLnBrk="0" hangingPunct="0">
              <a:defRPr sz="1200" b="1">
                <a:solidFill>
                  <a:schemeClr val="tx1"/>
                </a:solidFill>
                <a:latin typeface="Arial" charset="0"/>
              </a:defRPr>
            </a:lvl2pPr>
            <a:lvl3pPr marL="1143000" indent="-228600" defTabSz="923925" eaLnBrk="0" hangingPunct="0">
              <a:defRPr sz="1200" b="1">
                <a:solidFill>
                  <a:schemeClr val="tx1"/>
                </a:solidFill>
                <a:latin typeface="Arial" charset="0"/>
              </a:defRPr>
            </a:lvl3pPr>
            <a:lvl4pPr marL="1600200" indent="-228600" defTabSz="923925" eaLnBrk="0" hangingPunct="0">
              <a:defRPr sz="1200" b="1">
                <a:solidFill>
                  <a:schemeClr val="tx1"/>
                </a:solidFill>
                <a:latin typeface="Arial" charset="0"/>
              </a:defRPr>
            </a:lvl4pPr>
            <a:lvl5pPr marL="2057400" indent="-228600" defTabSz="923925" eaLnBrk="0" hangingPunct="0">
              <a:defRPr sz="1200" b="1">
                <a:solidFill>
                  <a:schemeClr val="tx1"/>
                </a:solidFill>
                <a:latin typeface="Arial" charset="0"/>
              </a:defRPr>
            </a:lvl5pPr>
            <a:lvl6pPr marL="2514600" indent="-228600" defTabSz="923925" eaLnBrk="0" fontAlgn="base" hangingPunct="0">
              <a:spcBef>
                <a:spcPct val="0"/>
              </a:spcBef>
              <a:spcAft>
                <a:spcPct val="0"/>
              </a:spcAft>
              <a:defRPr sz="1200" b="1">
                <a:solidFill>
                  <a:schemeClr val="tx1"/>
                </a:solidFill>
                <a:latin typeface="Arial" charset="0"/>
              </a:defRPr>
            </a:lvl6pPr>
            <a:lvl7pPr marL="2971800" indent="-228600" defTabSz="923925" eaLnBrk="0" fontAlgn="base" hangingPunct="0">
              <a:spcBef>
                <a:spcPct val="0"/>
              </a:spcBef>
              <a:spcAft>
                <a:spcPct val="0"/>
              </a:spcAft>
              <a:defRPr sz="1200" b="1">
                <a:solidFill>
                  <a:schemeClr val="tx1"/>
                </a:solidFill>
                <a:latin typeface="Arial" charset="0"/>
              </a:defRPr>
            </a:lvl7pPr>
            <a:lvl8pPr marL="3429000" indent="-228600" defTabSz="923925" eaLnBrk="0" fontAlgn="base" hangingPunct="0">
              <a:spcBef>
                <a:spcPct val="0"/>
              </a:spcBef>
              <a:spcAft>
                <a:spcPct val="0"/>
              </a:spcAft>
              <a:defRPr sz="1200" b="1">
                <a:solidFill>
                  <a:schemeClr val="tx1"/>
                </a:solidFill>
                <a:latin typeface="Arial" charset="0"/>
              </a:defRPr>
            </a:lvl8pPr>
            <a:lvl9pPr marL="3886200" indent="-228600" defTabSz="923925" eaLnBrk="0" fontAlgn="base" hangingPunct="0">
              <a:spcBef>
                <a:spcPct val="0"/>
              </a:spcBef>
              <a:spcAft>
                <a:spcPct val="0"/>
              </a:spcAft>
              <a:defRPr sz="1200" b="1">
                <a:solidFill>
                  <a:schemeClr val="tx1"/>
                </a:solidFill>
                <a:latin typeface="Arial" charset="0"/>
              </a:defRPr>
            </a:lvl9pPr>
          </a:lstStyle>
          <a:p>
            <a:pPr eaLnBrk="1" hangingPunct="1"/>
            <a:fld id="{EDA1B570-2B58-4EBC-B2F5-93B6858CE7D0}" type="slidenum">
              <a:rPr lang="ja-JP" altLang="en-US" sz="1100" b="0" smtClean="0"/>
              <a:pPr eaLnBrk="1" hangingPunct="1"/>
              <a:t>0</a:t>
            </a:fld>
            <a:endParaRPr lang="en-US" altLang="ja-JP" sz="1100" b="0" smtClean="0"/>
          </a:p>
        </p:txBody>
      </p:sp>
      <p:sp>
        <p:nvSpPr>
          <p:cNvPr id="7172" name="Rectangle 2"/>
          <p:cNvSpPr>
            <a:spLocks noGrp="1" noRot="1" noChangeAspect="1" noChangeArrowheads="1" noTextEdit="1"/>
          </p:cNvSpPr>
          <p:nvPr>
            <p:ph type="sldImg"/>
          </p:nvPr>
        </p:nvSpPr>
        <p:spPr>
          <a:xfrm>
            <a:off x="2324100" y="519113"/>
            <a:ext cx="4618038" cy="2598737"/>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5" descr="589231520@13012003-0CE5"/>
          <p:cNvSpPr>
            <a:spLocks noChangeAspect="1" noChangeArrowheads="1"/>
          </p:cNvSpPr>
          <p:nvPr/>
        </p:nvSpPr>
        <p:spPr bwMode="auto">
          <a:xfrm>
            <a:off x="4419600" y="2457450"/>
            <a:ext cx="304800" cy="228600"/>
          </a:xfrm>
          <a:prstGeom prst="rect">
            <a:avLst/>
          </a:prstGeom>
          <a:noFill/>
        </p:spPr>
        <p:txBody>
          <a:bodyPr/>
          <a:lstStyle/>
          <a:p>
            <a:pPr>
              <a:spcBef>
                <a:spcPct val="10000"/>
              </a:spcBef>
              <a:defRPr/>
            </a:pPr>
            <a:endParaRPr lang="en-US"/>
          </a:p>
        </p:txBody>
      </p:sp>
      <p:sp>
        <p:nvSpPr>
          <p:cNvPr id="5" name="AutoShape 6" descr="589231520@13012003-0CE5"/>
          <p:cNvSpPr>
            <a:spLocks noChangeAspect="1" noChangeArrowheads="1"/>
          </p:cNvSpPr>
          <p:nvPr/>
        </p:nvSpPr>
        <p:spPr bwMode="auto">
          <a:xfrm>
            <a:off x="4419600" y="2457450"/>
            <a:ext cx="304800" cy="228600"/>
          </a:xfrm>
          <a:prstGeom prst="rect">
            <a:avLst/>
          </a:prstGeom>
          <a:noFill/>
        </p:spPr>
        <p:txBody>
          <a:bodyPr/>
          <a:lstStyle/>
          <a:p>
            <a:pPr>
              <a:spcBef>
                <a:spcPct val="10000"/>
              </a:spcBef>
              <a:defRPr/>
            </a:pPr>
            <a:endParaRPr lang="en-US"/>
          </a:p>
        </p:txBody>
      </p:sp>
      <p:sp>
        <p:nvSpPr>
          <p:cNvPr id="6" name="AutoShape 7" descr="589231520@13012003-0CE5"/>
          <p:cNvSpPr>
            <a:spLocks noChangeAspect="1" noChangeArrowheads="1"/>
          </p:cNvSpPr>
          <p:nvPr/>
        </p:nvSpPr>
        <p:spPr bwMode="auto">
          <a:xfrm>
            <a:off x="4419600" y="2457450"/>
            <a:ext cx="304800" cy="228600"/>
          </a:xfrm>
          <a:prstGeom prst="rect">
            <a:avLst/>
          </a:prstGeom>
          <a:noFill/>
        </p:spPr>
        <p:txBody>
          <a:bodyPr/>
          <a:lstStyle/>
          <a:p>
            <a:pPr>
              <a:spcBef>
                <a:spcPct val="10000"/>
              </a:spcBef>
              <a:defRPr/>
            </a:pPr>
            <a:endParaRPr lang="en-US"/>
          </a:p>
        </p:txBody>
      </p:sp>
      <p:pic>
        <p:nvPicPr>
          <p:cNvPr id="7" name="Picture 12" descr="652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38" y="277416"/>
            <a:ext cx="614362"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1" name="Rectangle 3"/>
          <p:cNvSpPr>
            <a:spLocks noGrp="1" noChangeArrowheads="1"/>
          </p:cNvSpPr>
          <p:nvPr>
            <p:ph type="ctrTitle"/>
          </p:nvPr>
        </p:nvSpPr>
        <p:spPr>
          <a:xfrm>
            <a:off x="1143000" y="1771650"/>
            <a:ext cx="7467600" cy="742950"/>
          </a:xfrm>
        </p:spPr>
        <p:txBody>
          <a:bodyPr anchor="b"/>
          <a:lstStyle>
            <a:lvl1pPr>
              <a:defRPr sz="2000"/>
            </a:lvl1pPr>
          </a:lstStyle>
          <a:p>
            <a:r>
              <a:rPr lang="en-US" altLang="ja-JP" dirty="0"/>
              <a:t>Click to edit Master title style</a:t>
            </a:r>
          </a:p>
        </p:txBody>
      </p:sp>
      <p:sp>
        <p:nvSpPr>
          <p:cNvPr id="380932" name="Rectangle 4"/>
          <p:cNvSpPr>
            <a:spLocks noGrp="1" noChangeArrowheads="1"/>
          </p:cNvSpPr>
          <p:nvPr>
            <p:ph type="subTitle" idx="1"/>
          </p:nvPr>
        </p:nvSpPr>
        <p:spPr>
          <a:xfrm>
            <a:off x="1143000" y="2894410"/>
            <a:ext cx="7467600" cy="742950"/>
          </a:xfrm>
        </p:spPr>
        <p:txBody>
          <a:bodyPr/>
          <a:lstStyle>
            <a:lvl1pPr marL="0" indent="0">
              <a:buFont typeface="Wingdings" pitchFamily="2" charset="2"/>
              <a:buNone/>
              <a:defRPr sz="1600" b="1"/>
            </a:lvl1pPr>
          </a:lstStyle>
          <a:p>
            <a:r>
              <a:rPr lang="en-US" altLang="ja-JP" dirty="0"/>
              <a:t>Click to edit Master subtitle style</a:t>
            </a:r>
          </a:p>
        </p:txBody>
      </p:sp>
    </p:spTree>
    <p:extLst>
      <p:ext uri="{BB962C8B-B14F-4D97-AF65-F5344CB8AC3E}">
        <p14:creationId xmlns:p14="http://schemas.microsoft.com/office/powerpoint/2010/main" val="314107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0319EAC-0ADD-4905-9ADA-80CE5E3E97FB}" type="slidenum">
              <a:rPr lang="ja-JP" altLang="en-US"/>
              <a:pPr>
                <a:defRPr/>
              </a:pPr>
              <a:t>‹#›</a:t>
            </a:fld>
            <a:endParaRPr lang="en-US" altLang="ja-JP"/>
          </a:p>
        </p:txBody>
      </p:sp>
    </p:spTree>
    <p:extLst>
      <p:ext uri="{BB962C8B-B14F-4D97-AF65-F5344CB8AC3E}">
        <p14:creationId xmlns:p14="http://schemas.microsoft.com/office/powerpoint/2010/main" val="361388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6238" y="228600"/>
            <a:ext cx="1784350" cy="4000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28600"/>
            <a:ext cx="5202238" cy="4000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6284E5B-EBDC-48F0-BA3F-DFAB735C45C4}" type="slidenum">
              <a:rPr lang="ja-JP" altLang="en-US"/>
              <a:pPr>
                <a:defRPr/>
              </a:pPr>
              <a:t>‹#›</a:t>
            </a:fld>
            <a:endParaRPr lang="en-US" altLang="ja-JP"/>
          </a:p>
        </p:txBody>
      </p:sp>
    </p:spTree>
    <p:extLst>
      <p:ext uri="{BB962C8B-B14F-4D97-AF65-F5344CB8AC3E}">
        <p14:creationId xmlns:p14="http://schemas.microsoft.com/office/powerpoint/2010/main" val="973854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371600" y="228600"/>
            <a:ext cx="7138988" cy="4000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371CAE1-02BF-489A-B393-0D1792261773}" type="slidenum">
              <a:rPr lang="ja-JP" altLang="en-US"/>
              <a:pPr>
                <a:defRPr/>
              </a:pPr>
              <a:t>‹#›</a:t>
            </a:fld>
            <a:endParaRPr lang="en-US" altLang="ja-JP"/>
          </a:p>
        </p:txBody>
      </p:sp>
    </p:spTree>
    <p:extLst>
      <p:ext uri="{BB962C8B-B14F-4D97-AF65-F5344CB8AC3E}">
        <p14:creationId xmlns:p14="http://schemas.microsoft.com/office/powerpoint/2010/main" val="137274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0" y="264319"/>
            <a:ext cx="7138988" cy="514350"/>
          </a:xfrm>
        </p:spPr>
        <p:txBody>
          <a:bodyPr/>
          <a:lstStyle>
            <a:lvl1pPr>
              <a:defRPr sz="1800"/>
            </a:lvl1pPr>
          </a:lstStyle>
          <a:p>
            <a:r>
              <a:rPr lang="en-US" dirty="0" smtClean="0"/>
              <a:t>Click to edit Master title style</a:t>
            </a:r>
            <a:br>
              <a:rPr lang="en-US" dirty="0" smtClean="0"/>
            </a:br>
            <a:endParaRPr lang="en-US" dirty="0"/>
          </a:p>
        </p:txBody>
      </p:sp>
      <p:sp>
        <p:nvSpPr>
          <p:cNvPr id="3" name="Content Placeholder 2"/>
          <p:cNvSpPr>
            <a:spLocks noGrp="1"/>
          </p:cNvSpPr>
          <p:nvPr>
            <p:ph idx="1"/>
          </p:nvPr>
        </p:nvSpPr>
        <p:spPr>
          <a:xfrm>
            <a:off x="1296000" y="972000"/>
            <a:ext cx="7219350" cy="3086100"/>
          </a:xfrm>
        </p:spPr>
        <p:txBody>
          <a:bodyPr/>
          <a:lstStyle>
            <a:lvl1pPr>
              <a:defRPr sz="1400"/>
            </a:lvl1pPr>
            <a:lvl2pPr>
              <a:defRPr sz="1400"/>
            </a:lvl2pPr>
            <a:lvl3pPr>
              <a:defRPr sz="1200"/>
            </a:lvl3pPr>
            <a:lvl4pPr>
              <a:defRPr sz="11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9CE499F-62B4-4283-BD62-EB0D8A2D58BC}" type="slidenum">
              <a:rPr lang="ja-JP" altLang="en-US"/>
              <a:pPr>
                <a:defRPr/>
              </a:pPr>
              <a:t>‹#›</a:t>
            </a:fld>
            <a:endParaRPr lang="en-US" altLang="ja-JP"/>
          </a:p>
        </p:txBody>
      </p:sp>
    </p:spTree>
    <p:extLst>
      <p:ext uri="{BB962C8B-B14F-4D97-AF65-F5344CB8AC3E}">
        <p14:creationId xmlns:p14="http://schemas.microsoft.com/office/powerpoint/2010/main" val="217062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96234FF-8C6E-4190-8FA8-38D6D8C3F9F8}" type="slidenum">
              <a:rPr lang="ja-JP" altLang="en-US"/>
              <a:pPr>
                <a:defRPr/>
              </a:pPr>
              <a:t>‹#›</a:t>
            </a:fld>
            <a:endParaRPr lang="en-US" altLang="ja-JP"/>
          </a:p>
        </p:txBody>
      </p:sp>
    </p:spTree>
    <p:extLst>
      <p:ext uri="{BB962C8B-B14F-4D97-AF65-F5344CB8AC3E}">
        <p14:creationId xmlns:p14="http://schemas.microsoft.com/office/powerpoint/2010/main" val="72084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143000"/>
            <a:ext cx="34925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6500" y="1143000"/>
            <a:ext cx="3494088"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901E3DA-E228-4B89-89AC-6DA78D322493}" type="slidenum">
              <a:rPr lang="ja-JP" altLang="en-US"/>
              <a:pPr>
                <a:defRPr/>
              </a:pPr>
              <a:t>‹#›</a:t>
            </a:fld>
            <a:endParaRPr lang="en-US" altLang="ja-JP"/>
          </a:p>
        </p:txBody>
      </p:sp>
    </p:spTree>
    <p:extLst>
      <p:ext uri="{BB962C8B-B14F-4D97-AF65-F5344CB8AC3E}">
        <p14:creationId xmlns:p14="http://schemas.microsoft.com/office/powerpoint/2010/main" val="964749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36F4AFFD-F3C0-4285-A2A1-3F8298273137}" type="slidenum">
              <a:rPr lang="ja-JP" altLang="en-US"/>
              <a:pPr>
                <a:defRPr/>
              </a:pPr>
              <a:t>‹#›</a:t>
            </a:fld>
            <a:endParaRPr lang="en-US" altLang="ja-JP"/>
          </a:p>
        </p:txBody>
      </p:sp>
    </p:spTree>
    <p:extLst>
      <p:ext uri="{BB962C8B-B14F-4D97-AF65-F5344CB8AC3E}">
        <p14:creationId xmlns:p14="http://schemas.microsoft.com/office/powerpoint/2010/main" val="354173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A8140B3-25BC-4AC4-8C4A-9F97C4CA9710}" type="slidenum">
              <a:rPr lang="ja-JP" altLang="en-US"/>
              <a:pPr>
                <a:defRPr/>
              </a:pPr>
              <a:t>‹#›</a:t>
            </a:fld>
            <a:endParaRPr lang="en-US" altLang="ja-JP"/>
          </a:p>
        </p:txBody>
      </p:sp>
    </p:spTree>
    <p:extLst>
      <p:ext uri="{BB962C8B-B14F-4D97-AF65-F5344CB8AC3E}">
        <p14:creationId xmlns:p14="http://schemas.microsoft.com/office/powerpoint/2010/main" val="3068564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9621FE6-A7E8-461A-87FD-606E8F266274}" type="slidenum">
              <a:rPr lang="ja-JP" altLang="en-US"/>
              <a:pPr>
                <a:defRPr/>
              </a:pPr>
              <a:t>‹#›</a:t>
            </a:fld>
            <a:endParaRPr lang="en-US" altLang="ja-JP"/>
          </a:p>
        </p:txBody>
      </p:sp>
    </p:spTree>
    <p:extLst>
      <p:ext uri="{BB962C8B-B14F-4D97-AF65-F5344CB8AC3E}">
        <p14:creationId xmlns:p14="http://schemas.microsoft.com/office/powerpoint/2010/main" val="2301402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4BE6DB1-6C86-4554-A3FC-DD0E25079702}" type="slidenum">
              <a:rPr lang="ja-JP" altLang="en-US"/>
              <a:pPr>
                <a:defRPr/>
              </a:pPr>
              <a:t>‹#›</a:t>
            </a:fld>
            <a:endParaRPr lang="en-US" altLang="ja-JP"/>
          </a:p>
        </p:txBody>
      </p:sp>
    </p:spTree>
    <p:extLst>
      <p:ext uri="{BB962C8B-B14F-4D97-AF65-F5344CB8AC3E}">
        <p14:creationId xmlns:p14="http://schemas.microsoft.com/office/powerpoint/2010/main" val="63265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15D54A4-C825-4FBE-BB4E-9259D092B0AE}" type="slidenum">
              <a:rPr lang="ja-JP" altLang="en-US"/>
              <a:pPr>
                <a:defRPr/>
              </a:pPr>
              <a:t>‹#›</a:t>
            </a:fld>
            <a:endParaRPr lang="en-US" altLang="ja-JP"/>
          </a:p>
        </p:txBody>
      </p:sp>
    </p:spTree>
    <p:extLst>
      <p:ext uri="{BB962C8B-B14F-4D97-AF65-F5344CB8AC3E}">
        <p14:creationId xmlns:p14="http://schemas.microsoft.com/office/powerpoint/2010/main" val="26324453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652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6238" y="277416"/>
            <a:ext cx="614362" cy="46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title"/>
          </p:nvPr>
        </p:nvSpPr>
        <p:spPr bwMode="auto">
          <a:xfrm>
            <a:off x="1371600" y="228600"/>
            <a:ext cx="71389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dirty="0" smtClean="0"/>
              <a:t>Click to edit Master title style</a:t>
            </a:r>
          </a:p>
        </p:txBody>
      </p:sp>
      <p:sp>
        <p:nvSpPr>
          <p:cNvPr id="1028" name="Rectangle 5"/>
          <p:cNvSpPr>
            <a:spLocks noGrp="1" noChangeArrowheads="1"/>
          </p:cNvSpPr>
          <p:nvPr>
            <p:ph type="body" idx="1"/>
          </p:nvPr>
        </p:nvSpPr>
        <p:spPr bwMode="auto">
          <a:xfrm>
            <a:off x="1371600" y="1143000"/>
            <a:ext cx="7138988"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379910" name="Rectangle 6"/>
          <p:cNvSpPr>
            <a:spLocks noGrp="1" noChangeArrowheads="1"/>
          </p:cNvSpPr>
          <p:nvPr>
            <p:ph type="sldNum" sz="quarter" idx="4"/>
          </p:nvPr>
        </p:nvSpPr>
        <p:spPr bwMode="auto">
          <a:xfrm>
            <a:off x="8610600" y="4899423"/>
            <a:ext cx="249238" cy="12977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spcBef>
                <a:spcPct val="0"/>
              </a:spcBef>
              <a:defRPr sz="900" b="0">
                <a:latin typeface="Arial" charset="0"/>
                <a:ea typeface="ＭＳ Ｐゴシック" pitchFamily="34" charset="-128"/>
              </a:defRPr>
            </a:lvl1pPr>
          </a:lstStyle>
          <a:p>
            <a:pPr>
              <a:defRPr/>
            </a:pPr>
            <a:fld id="{5ACAF5E9-D28D-442D-90DD-866DB902C999}" type="slidenum">
              <a:rPr lang="ja-JP" altLang="en-US"/>
              <a:pPr>
                <a:defRPr/>
              </a:pPr>
              <a:t>‹#›</a:t>
            </a:fld>
            <a:endParaRPr lang="en-US" altLang="ja-JP"/>
          </a:p>
        </p:txBody>
      </p:sp>
      <p:sp>
        <p:nvSpPr>
          <p:cNvPr id="379927" name="Line 23"/>
          <p:cNvSpPr>
            <a:spLocks noChangeShapeType="1"/>
          </p:cNvSpPr>
          <p:nvPr/>
        </p:nvSpPr>
        <p:spPr bwMode="auto">
          <a:xfrm>
            <a:off x="1371600" y="228600"/>
            <a:ext cx="7162800" cy="0"/>
          </a:xfrm>
          <a:prstGeom prst="line">
            <a:avLst/>
          </a:prstGeom>
          <a:noFill/>
          <a:ln w="57150">
            <a:solidFill>
              <a:schemeClr val="tx1"/>
            </a:solidFill>
            <a:round/>
            <a:headEnd/>
            <a:tailEnd/>
          </a:ln>
          <a:effectLst/>
        </p:spPr>
        <p:txBody>
          <a:bodyPr wrap="none" anchor="ctr"/>
          <a:lstStyle/>
          <a:p>
            <a:pPr>
              <a:spcBef>
                <a:spcPct val="10000"/>
              </a:spcBef>
              <a:defRPr/>
            </a:pPr>
            <a:endParaRPr lang="en-US"/>
          </a:p>
        </p:txBody>
      </p:sp>
      <p:sp>
        <p:nvSpPr>
          <p:cNvPr id="379928" name="Line 24"/>
          <p:cNvSpPr>
            <a:spLocks noChangeShapeType="1"/>
          </p:cNvSpPr>
          <p:nvPr/>
        </p:nvSpPr>
        <p:spPr bwMode="auto">
          <a:xfrm>
            <a:off x="1371600" y="800100"/>
            <a:ext cx="7162800" cy="0"/>
          </a:xfrm>
          <a:prstGeom prst="line">
            <a:avLst/>
          </a:prstGeom>
          <a:noFill/>
          <a:ln w="19050">
            <a:solidFill>
              <a:schemeClr val="tx1"/>
            </a:solidFill>
            <a:round/>
            <a:headEnd/>
            <a:tailEnd/>
          </a:ln>
          <a:effectLst/>
        </p:spPr>
        <p:txBody>
          <a:bodyPr wrap="none" anchor="ctr"/>
          <a:lstStyle/>
          <a:p>
            <a:pPr>
              <a:spcBef>
                <a:spcPct val="10000"/>
              </a:spcBef>
              <a:defRPr/>
            </a:pPr>
            <a:endParaRPr lang="en-US"/>
          </a:p>
        </p:txBody>
      </p:sp>
    </p:spTree>
  </p:cSld>
  <p:clrMap bg1="lt1" tx1="dk1" bg2="lt2" tx2="dk2" accent1="accent1" accent2="accent2" accent3="accent3" accent4="accent4" accent5="accent5" accent6="accent6" hlink="hlink" folHlink="folHlink"/>
  <p:sldLayoutIdLst>
    <p:sldLayoutId id="2147483760"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ftr="0" dt="0"/>
  <p:txStyles>
    <p:titleStyle>
      <a:lvl1pPr algn="l" rtl="0" eaLnBrk="0" fontAlgn="base" hangingPunct="0">
        <a:spcBef>
          <a:spcPct val="10000"/>
        </a:spcBef>
        <a:spcAft>
          <a:spcPct val="0"/>
        </a:spcAft>
        <a:defRPr sz="1800" b="1">
          <a:solidFill>
            <a:schemeClr val="tx1"/>
          </a:solidFill>
          <a:latin typeface="+mj-lt"/>
          <a:ea typeface="+mj-ea"/>
          <a:cs typeface="+mj-cs"/>
        </a:defRPr>
      </a:lvl1pPr>
      <a:lvl2pPr algn="l" rtl="0" eaLnBrk="0" fontAlgn="base" hangingPunct="0">
        <a:spcBef>
          <a:spcPct val="10000"/>
        </a:spcBef>
        <a:spcAft>
          <a:spcPct val="0"/>
        </a:spcAft>
        <a:defRPr sz="2200" b="1">
          <a:solidFill>
            <a:schemeClr val="tx1"/>
          </a:solidFill>
          <a:latin typeface="Arial" charset="0"/>
        </a:defRPr>
      </a:lvl2pPr>
      <a:lvl3pPr algn="l" rtl="0" eaLnBrk="0" fontAlgn="base" hangingPunct="0">
        <a:spcBef>
          <a:spcPct val="10000"/>
        </a:spcBef>
        <a:spcAft>
          <a:spcPct val="0"/>
        </a:spcAft>
        <a:defRPr sz="2200" b="1">
          <a:solidFill>
            <a:schemeClr val="tx1"/>
          </a:solidFill>
          <a:latin typeface="Arial" charset="0"/>
        </a:defRPr>
      </a:lvl3pPr>
      <a:lvl4pPr algn="l" rtl="0" eaLnBrk="0" fontAlgn="base" hangingPunct="0">
        <a:spcBef>
          <a:spcPct val="10000"/>
        </a:spcBef>
        <a:spcAft>
          <a:spcPct val="0"/>
        </a:spcAft>
        <a:defRPr sz="2200" b="1">
          <a:solidFill>
            <a:schemeClr val="tx1"/>
          </a:solidFill>
          <a:latin typeface="Arial" charset="0"/>
        </a:defRPr>
      </a:lvl4pPr>
      <a:lvl5pPr algn="l" rtl="0" eaLnBrk="0" fontAlgn="base" hangingPunct="0">
        <a:spcBef>
          <a:spcPct val="10000"/>
        </a:spcBef>
        <a:spcAft>
          <a:spcPct val="0"/>
        </a:spcAft>
        <a:defRPr sz="2200" b="1">
          <a:solidFill>
            <a:schemeClr val="tx1"/>
          </a:solidFill>
          <a:latin typeface="Arial" charset="0"/>
        </a:defRPr>
      </a:lvl5pPr>
      <a:lvl6pPr marL="457200" algn="l" rtl="0" fontAlgn="base">
        <a:spcBef>
          <a:spcPct val="10000"/>
        </a:spcBef>
        <a:spcAft>
          <a:spcPct val="0"/>
        </a:spcAft>
        <a:defRPr sz="2200" b="1">
          <a:solidFill>
            <a:schemeClr val="tx1"/>
          </a:solidFill>
          <a:latin typeface="Arial" charset="0"/>
        </a:defRPr>
      </a:lvl6pPr>
      <a:lvl7pPr marL="914400" algn="l" rtl="0" fontAlgn="base">
        <a:spcBef>
          <a:spcPct val="10000"/>
        </a:spcBef>
        <a:spcAft>
          <a:spcPct val="0"/>
        </a:spcAft>
        <a:defRPr sz="2200" b="1">
          <a:solidFill>
            <a:schemeClr val="tx1"/>
          </a:solidFill>
          <a:latin typeface="Arial" charset="0"/>
        </a:defRPr>
      </a:lvl7pPr>
      <a:lvl8pPr marL="1371600" algn="l" rtl="0" fontAlgn="base">
        <a:spcBef>
          <a:spcPct val="10000"/>
        </a:spcBef>
        <a:spcAft>
          <a:spcPct val="0"/>
        </a:spcAft>
        <a:defRPr sz="2200" b="1">
          <a:solidFill>
            <a:schemeClr val="tx1"/>
          </a:solidFill>
          <a:latin typeface="Arial" charset="0"/>
        </a:defRPr>
      </a:lvl8pPr>
      <a:lvl9pPr marL="1828800" algn="l" rtl="0" fontAlgn="base">
        <a:spcBef>
          <a:spcPct val="10000"/>
        </a:spcBef>
        <a:spcAft>
          <a:spcPct val="0"/>
        </a:spcAft>
        <a:defRPr sz="2200" b="1">
          <a:solidFill>
            <a:schemeClr val="tx1"/>
          </a:solidFill>
          <a:latin typeface="Arial" charset="0"/>
        </a:defRPr>
      </a:lvl9pPr>
    </p:titleStyle>
    <p:bodyStyle>
      <a:lvl1pPr marL="282575" indent="-282575" algn="l" rtl="0" eaLnBrk="0" fontAlgn="base" hangingPunct="0">
        <a:lnSpc>
          <a:spcPct val="110000"/>
        </a:lnSpc>
        <a:spcBef>
          <a:spcPct val="50000"/>
        </a:spcBef>
        <a:spcAft>
          <a:spcPct val="0"/>
        </a:spcAft>
        <a:buFont typeface="Wingdings" pitchFamily="2" charset="2"/>
        <a:buChar char="n"/>
        <a:defRPr sz="1000">
          <a:solidFill>
            <a:schemeClr val="tx1"/>
          </a:solidFill>
          <a:latin typeface="+mn-lt"/>
          <a:ea typeface="+mn-ea"/>
          <a:cs typeface="+mn-cs"/>
        </a:defRPr>
      </a:lvl1pPr>
      <a:lvl2pPr marL="642938" indent="-349250" algn="l" rtl="0" eaLnBrk="0" fontAlgn="base" hangingPunct="0">
        <a:lnSpc>
          <a:spcPct val="110000"/>
        </a:lnSpc>
        <a:spcBef>
          <a:spcPct val="50000"/>
        </a:spcBef>
        <a:spcAft>
          <a:spcPct val="0"/>
        </a:spcAft>
        <a:buFont typeface="Arial" charset="0"/>
        <a:buChar char="—"/>
        <a:defRPr sz="1000">
          <a:solidFill>
            <a:schemeClr val="tx1"/>
          </a:solidFill>
          <a:latin typeface="+mn-lt"/>
        </a:defRPr>
      </a:lvl2pPr>
      <a:lvl3pPr marL="936625" indent="-258763" algn="l" rtl="0" eaLnBrk="0" fontAlgn="base" hangingPunct="0">
        <a:lnSpc>
          <a:spcPct val="110000"/>
        </a:lnSpc>
        <a:spcBef>
          <a:spcPct val="50000"/>
        </a:spcBef>
        <a:spcAft>
          <a:spcPct val="0"/>
        </a:spcAft>
        <a:buFont typeface="Wingdings" pitchFamily="2" charset="2"/>
        <a:buChar char="§"/>
        <a:defRPr sz="1000">
          <a:solidFill>
            <a:schemeClr val="tx1"/>
          </a:solidFill>
          <a:latin typeface="+mn-lt"/>
        </a:defRPr>
      </a:lvl3pPr>
      <a:lvl4pPr marL="1262063" indent="-177800" algn="l" rtl="0" eaLnBrk="0" fontAlgn="base" hangingPunct="0">
        <a:lnSpc>
          <a:spcPct val="110000"/>
        </a:lnSpc>
        <a:spcBef>
          <a:spcPct val="50000"/>
        </a:spcBef>
        <a:spcAft>
          <a:spcPct val="0"/>
        </a:spcAft>
        <a:buChar char="•"/>
        <a:defRPr sz="1000">
          <a:solidFill>
            <a:schemeClr val="tx1"/>
          </a:solidFill>
          <a:latin typeface="+mn-lt"/>
        </a:defRPr>
      </a:lvl4pPr>
      <a:lvl5pPr marL="1595438" indent="-166688" algn="l" rtl="0" eaLnBrk="0" fontAlgn="base" hangingPunct="0">
        <a:lnSpc>
          <a:spcPct val="110000"/>
        </a:lnSpc>
        <a:spcBef>
          <a:spcPct val="50000"/>
        </a:spcBef>
        <a:spcAft>
          <a:spcPct val="0"/>
        </a:spcAft>
        <a:buChar char="–"/>
        <a:defRPr sz="1000">
          <a:solidFill>
            <a:schemeClr val="tx1"/>
          </a:solidFill>
          <a:latin typeface="+mn-lt"/>
        </a:defRPr>
      </a:lvl5pPr>
      <a:lvl6pPr marL="2052638" indent="-166688" algn="l" rtl="0" fontAlgn="base">
        <a:lnSpc>
          <a:spcPct val="110000"/>
        </a:lnSpc>
        <a:spcBef>
          <a:spcPct val="50000"/>
        </a:spcBef>
        <a:spcAft>
          <a:spcPct val="0"/>
        </a:spcAft>
        <a:buChar char="–"/>
        <a:defRPr sz="1000">
          <a:solidFill>
            <a:schemeClr val="tx1"/>
          </a:solidFill>
          <a:latin typeface="+mn-lt"/>
        </a:defRPr>
      </a:lvl6pPr>
      <a:lvl7pPr marL="2509838" indent="-166688" algn="l" rtl="0" fontAlgn="base">
        <a:lnSpc>
          <a:spcPct val="110000"/>
        </a:lnSpc>
        <a:spcBef>
          <a:spcPct val="50000"/>
        </a:spcBef>
        <a:spcAft>
          <a:spcPct val="0"/>
        </a:spcAft>
        <a:buChar char="–"/>
        <a:defRPr sz="1000">
          <a:solidFill>
            <a:schemeClr val="tx1"/>
          </a:solidFill>
          <a:latin typeface="+mn-lt"/>
        </a:defRPr>
      </a:lvl7pPr>
      <a:lvl8pPr marL="2967038" indent="-166688" algn="l" rtl="0" fontAlgn="base">
        <a:lnSpc>
          <a:spcPct val="110000"/>
        </a:lnSpc>
        <a:spcBef>
          <a:spcPct val="50000"/>
        </a:spcBef>
        <a:spcAft>
          <a:spcPct val="0"/>
        </a:spcAft>
        <a:buChar char="–"/>
        <a:defRPr sz="1000">
          <a:solidFill>
            <a:schemeClr val="tx1"/>
          </a:solidFill>
          <a:latin typeface="+mn-lt"/>
        </a:defRPr>
      </a:lvl8pPr>
      <a:lvl9pPr marL="3424238" indent="-166688" algn="l" rtl="0" fontAlgn="base">
        <a:lnSpc>
          <a:spcPct val="110000"/>
        </a:lnSpc>
        <a:spcBef>
          <a:spcPct val="50000"/>
        </a:spcBef>
        <a:spcAft>
          <a:spcPct val="0"/>
        </a:spcAft>
        <a:buChar char="–"/>
        <a:defRPr sz="1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1"/>
          <p:cNvSpPr>
            <a:spLocks noChangeArrowheads="1"/>
          </p:cNvSpPr>
          <p:nvPr/>
        </p:nvSpPr>
        <p:spPr bwMode="auto">
          <a:xfrm>
            <a:off x="1026543" y="1481476"/>
            <a:ext cx="7384212" cy="168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91398" tIns="91398" rIns="91398" bIns="91398"/>
          <a:lstStyle/>
          <a:p>
            <a:pPr defTabSz="1019175" eaLnBrk="0" hangingPunct="0">
              <a:tabLst>
                <a:tab pos="463550" algn="l"/>
              </a:tabLst>
            </a:pPr>
            <a:endParaRPr lang="en-US" altLang="en-US" sz="2800" dirty="0">
              <a:solidFill>
                <a:srgbClr val="005572"/>
              </a:solidFill>
            </a:endParaRPr>
          </a:p>
          <a:p>
            <a:pPr defTabSz="1019175" eaLnBrk="0" hangingPunct="0">
              <a:spcBef>
                <a:spcPct val="15000"/>
              </a:spcBef>
              <a:tabLst>
                <a:tab pos="463550" algn="l"/>
              </a:tabLst>
            </a:pPr>
            <a:endParaRPr lang="en-US" altLang="en-US" sz="2000" dirty="0">
              <a:solidFill>
                <a:srgbClr val="005572"/>
              </a:solidFill>
            </a:endParaRPr>
          </a:p>
          <a:p>
            <a:r>
              <a:rPr lang="en-US" sz="2400" dirty="0">
                <a:solidFill>
                  <a:schemeClr val="accent1">
                    <a:lumMod val="25000"/>
                  </a:schemeClr>
                </a:solidFill>
                <a:effectLst>
                  <a:glow rad="45504">
                    <a:schemeClr val="accent1">
                      <a:satMod val="220000"/>
                      <a:alpha val="35000"/>
                    </a:schemeClr>
                  </a:glow>
                  <a:outerShdw blurRad="50800" dist="114300" dir="8100000" algn="tr">
                    <a:srgbClr val="000000">
                      <a:alpha val="40000"/>
                    </a:srgbClr>
                  </a:outerShdw>
                </a:effectLst>
              </a:rPr>
              <a:t>How Goldman Sachs is Transforming Information</a:t>
            </a:r>
            <a:endParaRPr lang="en-US" sz="2400" dirty="0">
              <a:solidFill>
                <a:schemeClr val="accent1">
                  <a:lumMod val="25000"/>
                </a:schemeClr>
              </a:solidFill>
            </a:endParaRPr>
          </a:p>
          <a:p>
            <a:r>
              <a:rPr lang="en-US" sz="2400" dirty="0">
                <a:solidFill>
                  <a:schemeClr val="accent1">
                    <a:lumMod val="25000"/>
                  </a:schemeClr>
                </a:solidFill>
                <a:effectLst>
                  <a:glow rad="45504">
                    <a:schemeClr val="accent1">
                      <a:satMod val="220000"/>
                      <a:alpha val="35000"/>
                    </a:schemeClr>
                  </a:glow>
                  <a:outerShdw blurRad="50800" dist="114300" dir="8100000" algn="tr">
                    <a:srgbClr val="000000">
                      <a:alpha val="40000"/>
                    </a:srgbClr>
                  </a:outerShdw>
                </a:effectLst>
              </a:rPr>
              <a:t>into Knowledge </a:t>
            </a:r>
            <a:r>
              <a:rPr lang="en-US" sz="2400" dirty="0" smtClean="0">
                <a:solidFill>
                  <a:schemeClr val="accent1">
                    <a:lumMod val="25000"/>
                  </a:schemeClr>
                </a:solidFill>
                <a:effectLst>
                  <a:glow rad="45504">
                    <a:schemeClr val="accent1">
                      <a:satMod val="220000"/>
                      <a:alpha val="35000"/>
                    </a:schemeClr>
                  </a:glow>
                  <a:outerShdw blurRad="50800" dist="114300" dir="8100000" algn="tr">
                    <a:srgbClr val="000000">
                      <a:alpha val="40000"/>
                    </a:srgbClr>
                  </a:outerShdw>
                </a:effectLst>
              </a:rPr>
              <a:t>Insight</a:t>
            </a:r>
          </a:p>
          <a:p>
            <a:endParaRPr lang="en-US" sz="2000" dirty="0">
              <a:solidFill>
                <a:schemeClr val="accent1">
                  <a:lumMod val="25000"/>
                </a:schemeClr>
              </a:solidFill>
              <a:effectLst>
                <a:glow rad="45504">
                  <a:schemeClr val="accent1">
                    <a:satMod val="220000"/>
                    <a:alpha val="35000"/>
                  </a:schemeClr>
                </a:glow>
                <a:outerShdw blurRad="50800" dist="114300" dir="8100000" algn="tr">
                  <a:srgbClr val="000000">
                    <a:alpha val="40000"/>
                  </a:srgbClr>
                </a:outerShdw>
              </a:effectLst>
            </a:endParaRPr>
          </a:p>
          <a:p>
            <a:r>
              <a:rPr lang="en-US" sz="1600" dirty="0">
                <a:solidFill>
                  <a:schemeClr val="accent1">
                    <a:lumMod val="25000"/>
                  </a:schemeClr>
                </a:solidFill>
                <a:effectLst>
                  <a:glow rad="45504">
                    <a:schemeClr val="accent1">
                      <a:satMod val="220000"/>
                      <a:alpha val="35000"/>
                    </a:schemeClr>
                  </a:glow>
                  <a:outerShdw blurRad="50800" dist="114300" dir="8100000" algn="tr">
                    <a:srgbClr val="000000">
                      <a:alpha val="40000"/>
                    </a:srgbClr>
                  </a:outerShdw>
                </a:effectLst>
              </a:rPr>
              <a:t>f</a:t>
            </a:r>
            <a:r>
              <a:rPr lang="en-US" sz="1600" dirty="0" smtClean="0">
                <a:solidFill>
                  <a:schemeClr val="accent1">
                    <a:lumMod val="25000"/>
                  </a:schemeClr>
                </a:solidFill>
                <a:effectLst>
                  <a:glow rad="45504">
                    <a:schemeClr val="accent1">
                      <a:satMod val="220000"/>
                      <a:alpha val="35000"/>
                    </a:schemeClr>
                  </a:glow>
                  <a:outerShdw blurRad="50800" dist="114300" dir="8100000" algn="tr">
                    <a:srgbClr val="000000">
                      <a:alpha val="40000"/>
                    </a:srgbClr>
                  </a:outerShdw>
                </a:effectLst>
              </a:rPr>
              <a:t>or Strata + Hadoop World 2014</a:t>
            </a:r>
          </a:p>
          <a:p>
            <a:r>
              <a:rPr lang="en-US" sz="1600" dirty="0" smtClean="0">
                <a:solidFill>
                  <a:schemeClr val="accent1">
                    <a:lumMod val="25000"/>
                  </a:schemeClr>
                </a:solidFill>
                <a:effectLst>
                  <a:glow rad="45504">
                    <a:schemeClr val="accent1">
                      <a:satMod val="220000"/>
                      <a:alpha val="35000"/>
                    </a:schemeClr>
                  </a:glow>
                  <a:outerShdw blurRad="50800" dist="114300" dir="8100000" algn="tr">
                    <a:srgbClr val="000000">
                      <a:alpha val="40000"/>
                    </a:srgbClr>
                  </a:outerShdw>
                </a:effectLst>
              </a:rPr>
              <a:t>Data-Driven Business Day</a:t>
            </a:r>
            <a:endParaRPr lang="en-US" sz="1600" dirty="0">
              <a:solidFill>
                <a:schemeClr val="accent1">
                  <a:lumMod val="25000"/>
                </a:schemeClr>
              </a:solidFill>
            </a:endParaRPr>
          </a:p>
          <a:p>
            <a:pPr defTabSz="1019175" eaLnBrk="0" hangingPunct="0">
              <a:spcBef>
                <a:spcPct val="15000"/>
              </a:spcBef>
              <a:tabLst>
                <a:tab pos="463550" algn="l"/>
              </a:tabLst>
            </a:pPr>
            <a:r>
              <a:rPr lang="en-US" altLang="en-US" sz="2000" dirty="0" smtClean="0">
                <a:latin typeface="Calibri" pitchFamily="34" charset="0"/>
              </a:rPr>
              <a:t> </a:t>
            </a:r>
          </a:p>
          <a:p>
            <a:pPr defTabSz="1019175" eaLnBrk="0" hangingPunct="0">
              <a:spcBef>
                <a:spcPct val="15000"/>
              </a:spcBef>
              <a:tabLst>
                <a:tab pos="463550" algn="l"/>
              </a:tabLst>
            </a:pPr>
            <a:r>
              <a:rPr lang="en-US" altLang="en-US" sz="1600" b="0" dirty="0" smtClean="0">
                <a:latin typeface="Calibri" pitchFamily="34" charset="0"/>
              </a:rPr>
              <a:t>Peter Ferns</a:t>
            </a:r>
          </a:p>
          <a:p>
            <a:pPr defTabSz="1019175" eaLnBrk="0" hangingPunct="0">
              <a:spcBef>
                <a:spcPct val="15000"/>
              </a:spcBef>
              <a:tabLst>
                <a:tab pos="463550" algn="l"/>
              </a:tabLst>
            </a:pPr>
            <a:r>
              <a:rPr lang="en-US" altLang="en-US" sz="1600" b="0" dirty="0" smtClean="0">
                <a:latin typeface="Calibri" pitchFamily="34" charset="0"/>
              </a:rPr>
              <a:t>October 15, 2014</a:t>
            </a:r>
            <a:endParaRPr lang="en-US" altLang="en-US" sz="1600" b="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9CE499F-62B4-4283-BD62-EB0D8A2D58BC}" type="slidenum">
              <a:rPr lang="ja-JP" altLang="en-US" smtClean="0"/>
              <a:pPr>
                <a:defRPr/>
              </a:pPr>
              <a:t>1</a:t>
            </a:fld>
            <a:endParaRPr lang="en-US" altLang="ja-JP"/>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37" y="183696"/>
            <a:ext cx="8613320" cy="4739368"/>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256" y="1043198"/>
            <a:ext cx="4462024" cy="8366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50596">
            <a:off x="4259678" y="2418939"/>
            <a:ext cx="4539181" cy="85109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96281">
            <a:off x="3846945" y="3892875"/>
            <a:ext cx="4414875" cy="827789"/>
          </a:xfrm>
          <a:prstGeom prst="rect">
            <a:avLst/>
          </a:prstGeom>
        </p:spPr>
      </p:pic>
      <p:sp>
        <p:nvSpPr>
          <p:cNvPr id="13" name="TextBox 12"/>
          <p:cNvSpPr txBox="1"/>
          <p:nvPr/>
        </p:nvSpPr>
        <p:spPr>
          <a:xfrm>
            <a:off x="4433206" y="1212397"/>
            <a:ext cx="3167742" cy="707886"/>
          </a:xfrm>
          <a:prstGeom prst="rect">
            <a:avLst/>
          </a:prstGeom>
          <a:noFill/>
        </p:spPr>
        <p:txBody>
          <a:bodyPr wrap="square" rtlCol="0">
            <a:spAutoFit/>
          </a:bodyPr>
          <a:lstStyle/>
          <a:p>
            <a:r>
              <a:rPr lang="en-US" sz="2000" b="0" dirty="0" smtClean="0">
                <a:solidFill>
                  <a:schemeClr val="bg1"/>
                </a:solidFill>
                <a:latin typeface="+mn-lt"/>
              </a:rPr>
              <a:t>Investment </a:t>
            </a:r>
          </a:p>
          <a:p>
            <a:r>
              <a:rPr lang="en-US" sz="2000" b="0" dirty="0" smtClean="0">
                <a:solidFill>
                  <a:schemeClr val="bg1"/>
                </a:solidFill>
                <a:latin typeface="+mn-lt"/>
              </a:rPr>
              <a:t>Banking</a:t>
            </a:r>
            <a:endParaRPr lang="en-US" sz="2000" b="0" dirty="0">
              <a:solidFill>
                <a:schemeClr val="bg1"/>
              </a:solidFill>
              <a:latin typeface="+mn-lt"/>
            </a:endParaRPr>
          </a:p>
        </p:txBody>
      </p:sp>
      <p:sp>
        <p:nvSpPr>
          <p:cNvPr id="14" name="TextBox 13"/>
          <p:cNvSpPr txBox="1"/>
          <p:nvPr/>
        </p:nvSpPr>
        <p:spPr>
          <a:xfrm rot="347660">
            <a:off x="6936838" y="2395459"/>
            <a:ext cx="1790732" cy="707886"/>
          </a:xfrm>
          <a:prstGeom prst="rect">
            <a:avLst/>
          </a:prstGeom>
          <a:noFill/>
        </p:spPr>
        <p:txBody>
          <a:bodyPr wrap="square" rtlCol="0">
            <a:spAutoFit/>
          </a:bodyPr>
          <a:lstStyle/>
          <a:p>
            <a:r>
              <a:rPr lang="en-US" sz="2000" dirty="0" smtClean="0">
                <a:solidFill>
                  <a:schemeClr val="bg1"/>
                </a:solidFill>
                <a:latin typeface="+mn-lt"/>
              </a:rPr>
              <a:t>Investment </a:t>
            </a:r>
          </a:p>
          <a:p>
            <a:r>
              <a:rPr lang="en-US" sz="2000" dirty="0" smtClean="0">
                <a:solidFill>
                  <a:schemeClr val="bg1"/>
                </a:solidFill>
                <a:latin typeface="+mn-lt"/>
              </a:rPr>
              <a:t>Management</a:t>
            </a:r>
            <a:endParaRPr lang="en-US" sz="2000" dirty="0">
              <a:solidFill>
                <a:schemeClr val="bg1"/>
              </a:solidFill>
              <a:latin typeface="+mn-lt"/>
            </a:endParaRPr>
          </a:p>
        </p:txBody>
      </p:sp>
      <p:sp>
        <p:nvSpPr>
          <p:cNvPr id="15" name="TextBox 14"/>
          <p:cNvSpPr txBox="1"/>
          <p:nvPr/>
        </p:nvSpPr>
        <p:spPr>
          <a:xfrm rot="686649">
            <a:off x="4248056" y="3888290"/>
            <a:ext cx="1790732" cy="400110"/>
          </a:xfrm>
          <a:prstGeom prst="rect">
            <a:avLst/>
          </a:prstGeom>
          <a:noFill/>
        </p:spPr>
        <p:txBody>
          <a:bodyPr wrap="square" rtlCol="0">
            <a:spAutoFit/>
          </a:bodyPr>
          <a:lstStyle/>
          <a:p>
            <a:r>
              <a:rPr lang="en-US" sz="2000" dirty="0" smtClean="0">
                <a:solidFill>
                  <a:schemeClr val="bg1"/>
                </a:solidFill>
                <a:latin typeface="+mn-lt"/>
              </a:rPr>
              <a:t>Securities</a:t>
            </a:r>
            <a:endParaRPr lang="en-US" sz="2000" dirty="0">
              <a:solidFill>
                <a:schemeClr val="bg1"/>
              </a:solidFill>
              <a:latin typeface="+mn-lt"/>
            </a:endParaRPr>
          </a:p>
        </p:txBody>
      </p:sp>
      <p:sp>
        <p:nvSpPr>
          <p:cNvPr id="16" name="Oval 15"/>
          <p:cNvSpPr/>
          <p:nvPr/>
        </p:nvSpPr>
        <p:spPr bwMode="auto">
          <a:xfrm>
            <a:off x="849087" y="936852"/>
            <a:ext cx="1934935" cy="131100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17" name="Oval 16"/>
          <p:cNvSpPr/>
          <p:nvPr/>
        </p:nvSpPr>
        <p:spPr bwMode="auto">
          <a:xfrm>
            <a:off x="1085850" y="936852"/>
            <a:ext cx="1951264" cy="124301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18" name="Oval 17"/>
          <p:cNvSpPr/>
          <p:nvPr/>
        </p:nvSpPr>
        <p:spPr bwMode="auto">
          <a:xfrm>
            <a:off x="1085851" y="1043198"/>
            <a:ext cx="1281793" cy="910107"/>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19" name="Oval 18"/>
          <p:cNvSpPr/>
          <p:nvPr/>
        </p:nvSpPr>
        <p:spPr bwMode="auto">
          <a:xfrm>
            <a:off x="1816553" y="936852"/>
            <a:ext cx="45719" cy="72866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20" name="Oval 19"/>
          <p:cNvSpPr/>
          <p:nvPr/>
        </p:nvSpPr>
        <p:spPr bwMode="auto">
          <a:xfrm>
            <a:off x="1028701" y="936852"/>
            <a:ext cx="1445079" cy="561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21" name="Oval 20"/>
          <p:cNvSpPr/>
          <p:nvPr/>
        </p:nvSpPr>
        <p:spPr bwMode="auto">
          <a:xfrm>
            <a:off x="449037" y="1043199"/>
            <a:ext cx="1706335" cy="76315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22" name="Oval 21"/>
          <p:cNvSpPr/>
          <p:nvPr/>
        </p:nvSpPr>
        <p:spPr bwMode="auto">
          <a:xfrm>
            <a:off x="849086" y="667430"/>
            <a:ext cx="1722664" cy="128587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23" name="TextBox 22"/>
          <p:cNvSpPr txBox="1"/>
          <p:nvPr/>
        </p:nvSpPr>
        <p:spPr>
          <a:xfrm>
            <a:off x="1085851" y="975845"/>
            <a:ext cx="1216479" cy="707886"/>
          </a:xfrm>
          <a:prstGeom prst="rect">
            <a:avLst/>
          </a:prstGeom>
          <a:noFill/>
        </p:spPr>
        <p:txBody>
          <a:bodyPr wrap="square" rtlCol="0">
            <a:spAutoFit/>
          </a:bodyPr>
          <a:lstStyle/>
          <a:p>
            <a:r>
              <a:rPr lang="en-US" sz="2000" dirty="0" smtClean="0">
                <a:solidFill>
                  <a:schemeClr val="bg1"/>
                </a:solidFill>
                <a:latin typeface="+mn-lt"/>
              </a:rPr>
              <a:t>Our Business</a:t>
            </a:r>
            <a:endParaRPr lang="en-US" sz="2000" dirty="0">
              <a:solidFill>
                <a:schemeClr val="bg1"/>
              </a:solidFill>
              <a:latin typeface="+mn-lt"/>
            </a:endParaRPr>
          </a:p>
        </p:txBody>
      </p:sp>
      <p:cxnSp>
        <p:nvCxnSpPr>
          <p:cNvPr id="24" name="Straight Connector 23"/>
          <p:cNvCxnSpPr/>
          <p:nvPr/>
        </p:nvCxnSpPr>
        <p:spPr bwMode="auto">
          <a:xfrm>
            <a:off x="2677885" y="1314764"/>
            <a:ext cx="1548278" cy="110009"/>
          </a:xfrm>
          <a:prstGeom prst="line">
            <a:avLst/>
          </a:prstGeom>
          <a:noFill/>
          <a:ln w="82550" cap="flat" cmpd="sng" algn="ctr">
            <a:solidFill>
              <a:schemeClr val="accent1">
                <a:lumMod val="50000"/>
              </a:schemeClr>
            </a:solidFill>
            <a:prstDash val="solid"/>
            <a:round/>
            <a:headEnd type="none" w="med" len="med"/>
            <a:tailEnd type="none" w="med" len="med"/>
          </a:ln>
          <a:effectLst/>
        </p:spPr>
      </p:cxnSp>
      <p:cxnSp>
        <p:nvCxnSpPr>
          <p:cNvPr id="26" name="Straight Connector 25"/>
          <p:cNvCxnSpPr/>
          <p:nvPr/>
        </p:nvCxnSpPr>
        <p:spPr bwMode="auto">
          <a:xfrm>
            <a:off x="2461424" y="1769820"/>
            <a:ext cx="1752280" cy="881533"/>
          </a:xfrm>
          <a:prstGeom prst="line">
            <a:avLst/>
          </a:prstGeom>
          <a:noFill/>
          <a:ln w="82550" cap="flat" cmpd="sng" algn="ctr">
            <a:solidFill>
              <a:schemeClr val="accent1">
                <a:lumMod val="50000"/>
              </a:schemeClr>
            </a:solidFill>
            <a:prstDash val="solid"/>
            <a:round/>
            <a:headEnd type="none" w="med" len="med"/>
            <a:tailEnd type="none" w="med" len="med"/>
          </a:ln>
          <a:effectLst/>
        </p:spPr>
      </p:cxnSp>
      <p:cxnSp>
        <p:nvCxnSpPr>
          <p:cNvPr id="28" name="Straight Connector 27"/>
          <p:cNvCxnSpPr/>
          <p:nvPr/>
        </p:nvCxnSpPr>
        <p:spPr bwMode="auto">
          <a:xfrm>
            <a:off x="1839413" y="2043323"/>
            <a:ext cx="1941643" cy="1918397"/>
          </a:xfrm>
          <a:prstGeom prst="line">
            <a:avLst/>
          </a:prstGeom>
          <a:noFill/>
          <a:ln w="82550" cap="flat" cmpd="sng" algn="ctr">
            <a:solidFill>
              <a:schemeClr val="accent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335715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983" y="183696"/>
            <a:ext cx="8613320" cy="4739368"/>
          </a:xfrm>
        </p:spPr>
      </p:pic>
      <p:sp>
        <p:nvSpPr>
          <p:cNvPr id="16" name="Oval 15"/>
          <p:cNvSpPr/>
          <p:nvPr/>
        </p:nvSpPr>
        <p:spPr bwMode="auto">
          <a:xfrm>
            <a:off x="849087" y="936852"/>
            <a:ext cx="1934935" cy="131100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17" name="Oval 16"/>
          <p:cNvSpPr/>
          <p:nvPr/>
        </p:nvSpPr>
        <p:spPr bwMode="auto">
          <a:xfrm>
            <a:off x="1085850" y="936852"/>
            <a:ext cx="1951264" cy="124301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18" name="Oval 17"/>
          <p:cNvSpPr/>
          <p:nvPr/>
        </p:nvSpPr>
        <p:spPr bwMode="auto">
          <a:xfrm>
            <a:off x="1085851" y="1043198"/>
            <a:ext cx="1281793" cy="910107"/>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19" name="Oval 18"/>
          <p:cNvSpPr/>
          <p:nvPr/>
        </p:nvSpPr>
        <p:spPr bwMode="auto">
          <a:xfrm>
            <a:off x="1816553" y="936852"/>
            <a:ext cx="45719" cy="728663"/>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20" name="Oval 19"/>
          <p:cNvSpPr/>
          <p:nvPr/>
        </p:nvSpPr>
        <p:spPr bwMode="auto">
          <a:xfrm>
            <a:off x="1028701" y="936852"/>
            <a:ext cx="1445079" cy="561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21" name="Oval 20"/>
          <p:cNvSpPr/>
          <p:nvPr/>
        </p:nvSpPr>
        <p:spPr bwMode="auto">
          <a:xfrm>
            <a:off x="449037" y="1043199"/>
            <a:ext cx="1706335" cy="76315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22" name="Oval 21"/>
          <p:cNvSpPr/>
          <p:nvPr/>
        </p:nvSpPr>
        <p:spPr bwMode="auto">
          <a:xfrm>
            <a:off x="6558072" y="2976459"/>
            <a:ext cx="1722664" cy="128587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23" name="TextBox 22"/>
          <p:cNvSpPr txBox="1"/>
          <p:nvPr/>
        </p:nvSpPr>
        <p:spPr>
          <a:xfrm>
            <a:off x="6802788" y="3290837"/>
            <a:ext cx="1216479" cy="707886"/>
          </a:xfrm>
          <a:prstGeom prst="rect">
            <a:avLst/>
          </a:prstGeom>
          <a:noFill/>
        </p:spPr>
        <p:txBody>
          <a:bodyPr wrap="square" rtlCol="0">
            <a:spAutoFit/>
          </a:bodyPr>
          <a:lstStyle/>
          <a:p>
            <a:r>
              <a:rPr lang="en-US" sz="2000" dirty="0" smtClean="0">
                <a:solidFill>
                  <a:schemeClr val="bg1"/>
                </a:solidFill>
                <a:latin typeface="+mn-lt"/>
              </a:rPr>
              <a:t>We</a:t>
            </a:r>
          </a:p>
          <a:p>
            <a:r>
              <a:rPr lang="en-US" sz="2000" dirty="0" smtClean="0">
                <a:solidFill>
                  <a:schemeClr val="bg1"/>
                </a:solidFill>
                <a:latin typeface="+mn-lt"/>
              </a:rPr>
              <a:t>BUILD</a:t>
            </a:r>
            <a:endParaRPr lang="en-US" sz="2000" dirty="0">
              <a:solidFill>
                <a:schemeClr val="bg1"/>
              </a:solidFill>
              <a:latin typeface="+mn-lt"/>
            </a:endParaRPr>
          </a:p>
        </p:txBody>
      </p:sp>
      <p:cxnSp>
        <p:nvCxnSpPr>
          <p:cNvPr id="26" name="Straight Connector 25"/>
          <p:cNvCxnSpPr/>
          <p:nvPr/>
        </p:nvCxnSpPr>
        <p:spPr bwMode="auto">
          <a:xfrm>
            <a:off x="5033160" y="3723517"/>
            <a:ext cx="1385748" cy="8087"/>
          </a:xfrm>
          <a:prstGeom prst="line">
            <a:avLst/>
          </a:prstGeom>
          <a:noFill/>
          <a:ln w="82550" cap="flat" cmpd="sng" algn="ctr">
            <a:solidFill>
              <a:schemeClr val="accent1">
                <a:lumMod val="50000"/>
              </a:schemeClr>
            </a:solidFill>
            <a:prstDash val="solid"/>
            <a:round/>
            <a:headEnd type="none" w="med" len="med"/>
            <a:tailEnd type="none" w="med" len="med"/>
          </a:ln>
          <a:effectLst/>
        </p:spPr>
      </p:cxnSp>
      <p:cxnSp>
        <p:nvCxnSpPr>
          <p:cNvPr id="28" name="Straight Connector 27"/>
          <p:cNvCxnSpPr/>
          <p:nvPr/>
        </p:nvCxnSpPr>
        <p:spPr bwMode="auto">
          <a:xfrm>
            <a:off x="5478433" y="2099145"/>
            <a:ext cx="1213040" cy="993647"/>
          </a:xfrm>
          <a:prstGeom prst="line">
            <a:avLst/>
          </a:prstGeom>
          <a:noFill/>
          <a:ln w="82550" cap="flat" cmpd="sng" algn="ctr">
            <a:solidFill>
              <a:schemeClr val="accent1">
                <a:lumMod val="50000"/>
              </a:schemeClr>
            </a:solidFill>
            <a:prstDash val="solid"/>
            <a:round/>
            <a:headEnd type="none" w="med" len="med"/>
            <a:tailEnd type="none" w="med" len="med"/>
          </a:ln>
          <a:effectLst/>
        </p:spPr>
      </p:cxnSp>
      <p:sp>
        <p:nvSpPr>
          <p:cNvPr id="7" name="TextBox 6"/>
          <p:cNvSpPr txBox="1"/>
          <p:nvPr/>
        </p:nvSpPr>
        <p:spPr>
          <a:xfrm>
            <a:off x="908351" y="3273393"/>
            <a:ext cx="3903523" cy="1200328"/>
          </a:xfrm>
          <a:prstGeom prst="rect">
            <a:avLst/>
          </a:prstGeom>
          <a:solidFill>
            <a:schemeClr val="accent1">
              <a:lumMod val="50000"/>
            </a:schemeClr>
          </a:solidFill>
        </p:spPr>
        <p:txBody>
          <a:bodyPr wrap="square" rtlCol="0">
            <a:spAutoFit/>
          </a:bodyPr>
          <a:lstStyle/>
          <a:p>
            <a:pPr algn="r"/>
            <a:r>
              <a:rPr lang="en-US" sz="2400" dirty="0" smtClean="0">
                <a:solidFill>
                  <a:schemeClr val="bg1"/>
                </a:solidFill>
                <a:latin typeface="+mn-lt"/>
              </a:rPr>
              <a:t>“We’re a technology firm…”</a:t>
            </a:r>
          </a:p>
          <a:p>
            <a:pPr algn="r"/>
            <a:r>
              <a:rPr lang="en-US" sz="2400" b="0" i="1" dirty="0" smtClean="0">
                <a:solidFill>
                  <a:schemeClr val="bg1"/>
                </a:solidFill>
                <a:latin typeface="+mn-lt"/>
              </a:rPr>
              <a:t>Lloyd </a:t>
            </a:r>
            <a:r>
              <a:rPr lang="en-US" sz="2400" b="0" i="1" dirty="0" err="1" smtClean="0">
                <a:solidFill>
                  <a:schemeClr val="bg1"/>
                </a:solidFill>
                <a:latin typeface="+mn-lt"/>
              </a:rPr>
              <a:t>Blankfein</a:t>
            </a:r>
            <a:endParaRPr lang="en-US" sz="2400" b="0" i="1" dirty="0" smtClean="0">
              <a:solidFill>
                <a:schemeClr val="bg1"/>
              </a:solidFill>
              <a:latin typeface="+mn-lt"/>
            </a:endParaRPr>
          </a:p>
          <a:p>
            <a:pPr algn="r"/>
            <a:r>
              <a:rPr lang="en-US" sz="2400" b="0" i="1" dirty="0" smtClean="0">
                <a:solidFill>
                  <a:schemeClr val="bg1"/>
                </a:solidFill>
                <a:latin typeface="+mn-lt"/>
              </a:rPr>
              <a:t>CEO</a:t>
            </a: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489" y="1140176"/>
            <a:ext cx="4104184" cy="1026046"/>
          </a:xfrm>
          <a:prstGeom prst="rect">
            <a:avLst/>
          </a:prstGeom>
        </p:spPr>
      </p:pic>
      <p:sp>
        <p:nvSpPr>
          <p:cNvPr id="30" name="TextBox 29"/>
          <p:cNvSpPr txBox="1"/>
          <p:nvPr/>
        </p:nvSpPr>
        <p:spPr>
          <a:xfrm>
            <a:off x="1359864" y="1281655"/>
            <a:ext cx="1674743" cy="830997"/>
          </a:xfrm>
          <a:prstGeom prst="rect">
            <a:avLst/>
          </a:prstGeom>
          <a:noFill/>
        </p:spPr>
        <p:txBody>
          <a:bodyPr wrap="square" rtlCol="0">
            <a:spAutoFit/>
          </a:bodyPr>
          <a:lstStyle/>
          <a:p>
            <a:r>
              <a:rPr lang="en-US" sz="2400" dirty="0" smtClean="0">
                <a:latin typeface="+mn-lt"/>
              </a:rPr>
              <a:t>Talented</a:t>
            </a:r>
          </a:p>
          <a:p>
            <a:r>
              <a:rPr lang="en-US" sz="2400" dirty="0" smtClean="0">
                <a:latin typeface="+mn-lt"/>
              </a:rPr>
              <a:t>Engineers</a:t>
            </a:r>
            <a:endParaRPr lang="en-US" sz="2400" dirty="0">
              <a:latin typeface="+mn-lt"/>
            </a:endParaRPr>
          </a:p>
        </p:txBody>
      </p:sp>
    </p:spTree>
    <p:extLst>
      <p:ext uri="{BB962C8B-B14F-4D97-AF65-F5344CB8AC3E}">
        <p14:creationId xmlns:p14="http://schemas.microsoft.com/office/powerpoint/2010/main" val="6641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37" y="183696"/>
            <a:ext cx="8613320" cy="4739368"/>
          </a:xfrm>
        </p:spPr>
      </p:pic>
      <p:sp>
        <p:nvSpPr>
          <p:cNvPr id="24" name="Oval 23"/>
          <p:cNvSpPr/>
          <p:nvPr/>
        </p:nvSpPr>
        <p:spPr bwMode="auto">
          <a:xfrm>
            <a:off x="5492322" y="2695963"/>
            <a:ext cx="1722664" cy="128587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10" name="TextBox 9"/>
          <p:cNvSpPr txBox="1"/>
          <p:nvPr/>
        </p:nvSpPr>
        <p:spPr>
          <a:xfrm>
            <a:off x="5670112" y="3073443"/>
            <a:ext cx="1216479" cy="707886"/>
          </a:xfrm>
          <a:prstGeom prst="rect">
            <a:avLst/>
          </a:prstGeom>
          <a:noFill/>
        </p:spPr>
        <p:txBody>
          <a:bodyPr wrap="square" rtlCol="0">
            <a:spAutoFit/>
          </a:bodyPr>
          <a:lstStyle/>
          <a:p>
            <a:r>
              <a:rPr lang="en-US" sz="2000" dirty="0" smtClean="0">
                <a:solidFill>
                  <a:schemeClr val="bg1"/>
                </a:solidFill>
                <a:latin typeface="+mn-lt"/>
              </a:rPr>
              <a:t>Big</a:t>
            </a:r>
          </a:p>
          <a:p>
            <a:r>
              <a:rPr lang="en-US" sz="2000" dirty="0" smtClean="0">
                <a:solidFill>
                  <a:schemeClr val="bg1"/>
                </a:solidFill>
                <a:latin typeface="+mn-lt"/>
              </a:rPr>
              <a:t>Graph</a:t>
            </a:r>
            <a:endParaRPr lang="en-US" sz="2000" dirty="0">
              <a:solidFill>
                <a:schemeClr val="bg1"/>
              </a:solidFill>
              <a:latin typeface="+mn-lt"/>
            </a:endParaRPr>
          </a:p>
        </p:txBody>
      </p:sp>
      <p:sp>
        <p:nvSpPr>
          <p:cNvPr id="11" name="Oval 10"/>
          <p:cNvSpPr/>
          <p:nvPr/>
        </p:nvSpPr>
        <p:spPr bwMode="auto">
          <a:xfrm>
            <a:off x="7220445" y="3649159"/>
            <a:ext cx="1722664" cy="128587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12" name="TextBox 11"/>
          <p:cNvSpPr txBox="1"/>
          <p:nvPr/>
        </p:nvSpPr>
        <p:spPr>
          <a:xfrm>
            <a:off x="7398235" y="4026639"/>
            <a:ext cx="1216479" cy="707886"/>
          </a:xfrm>
          <a:prstGeom prst="rect">
            <a:avLst/>
          </a:prstGeom>
          <a:noFill/>
        </p:spPr>
        <p:txBody>
          <a:bodyPr wrap="square" rtlCol="0">
            <a:spAutoFit/>
          </a:bodyPr>
          <a:lstStyle/>
          <a:p>
            <a:r>
              <a:rPr lang="en-US" sz="2000" dirty="0" smtClean="0">
                <a:solidFill>
                  <a:schemeClr val="bg1"/>
                </a:solidFill>
                <a:latin typeface="+mn-lt"/>
              </a:rPr>
              <a:t>Big</a:t>
            </a:r>
          </a:p>
          <a:p>
            <a:r>
              <a:rPr lang="en-US" sz="2000" dirty="0" smtClean="0">
                <a:solidFill>
                  <a:schemeClr val="bg1"/>
                </a:solidFill>
                <a:latin typeface="+mn-lt"/>
              </a:rPr>
              <a:t>Data</a:t>
            </a:r>
            <a:endParaRPr lang="en-US" sz="2000" dirty="0">
              <a:solidFill>
                <a:schemeClr val="bg1"/>
              </a:solidFill>
              <a:latin typeface="+mn-lt"/>
            </a:endParaRPr>
          </a:p>
        </p:txBody>
      </p:sp>
      <p:cxnSp>
        <p:nvCxnSpPr>
          <p:cNvPr id="7" name="Straight Connector 6"/>
          <p:cNvCxnSpPr/>
          <p:nvPr/>
        </p:nvCxnSpPr>
        <p:spPr bwMode="auto">
          <a:xfrm>
            <a:off x="7086599" y="3710668"/>
            <a:ext cx="299356" cy="149741"/>
          </a:xfrm>
          <a:prstGeom prst="line">
            <a:avLst/>
          </a:prstGeom>
          <a:noFill/>
          <a:ln w="82550" cap="flat" cmpd="sng" algn="ctr">
            <a:solidFill>
              <a:schemeClr val="accent1">
                <a:lumMod val="50000"/>
              </a:schemeClr>
            </a:solidFill>
            <a:prstDash val="solid"/>
            <a:round/>
            <a:headEnd type="none" w="med" len="med"/>
            <a:tailEnd type="none" w="med" len="med"/>
          </a:ln>
          <a:effectLst/>
        </p:spPr>
      </p:cxnSp>
      <p:cxnSp>
        <p:nvCxnSpPr>
          <p:cNvPr id="14" name="Straight Connector 13"/>
          <p:cNvCxnSpPr/>
          <p:nvPr/>
        </p:nvCxnSpPr>
        <p:spPr bwMode="auto">
          <a:xfrm>
            <a:off x="5427225" y="2227973"/>
            <a:ext cx="387805" cy="516974"/>
          </a:xfrm>
          <a:prstGeom prst="line">
            <a:avLst/>
          </a:prstGeom>
          <a:noFill/>
          <a:ln w="82550" cap="flat" cmpd="sng" algn="ctr">
            <a:solidFill>
              <a:schemeClr val="accent1">
                <a:lumMod val="50000"/>
              </a:schemeClr>
            </a:solidFill>
            <a:prstDash val="solid"/>
            <a:round/>
            <a:headEnd type="none" w="med" len="med"/>
            <a:tailEnd type="none" w="med" len="med"/>
          </a:ln>
          <a:effectLst/>
        </p:spPr>
      </p:cxnSp>
      <p:cxnSp>
        <p:nvCxnSpPr>
          <p:cNvPr id="16" name="Straight Connector 15"/>
          <p:cNvCxnSpPr/>
          <p:nvPr/>
        </p:nvCxnSpPr>
        <p:spPr bwMode="auto">
          <a:xfrm flipV="1">
            <a:off x="3649436" y="3338477"/>
            <a:ext cx="1730828" cy="423"/>
          </a:xfrm>
          <a:prstGeom prst="line">
            <a:avLst/>
          </a:prstGeom>
          <a:noFill/>
          <a:ln w="82550" cap="flat" cmpd="sng" algn="ctr">
            <a:solidFill>
              <a:schemeClr val="accent1">
                <a:lumMod val="50000"/>
              </a:schemeClr>
            </a:solidFill>
            <a:prstDash val="solid"/>
            <a:round/>
            <a:headEnd type="none" w="med" len="med"/>
            <a:tailEnd type="none" w="med" len="med"/>
          </a:ln>
          <a:effectLst/>
        </p:spPr>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022" y="2232639"/>
            <a:ext cx="3078685" cy="2118446"/>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4990" y="238806"/>
            <a:ext cx="2958032" cy="2035424"/>
          </a:xfrm>
          <a:prstGeom prst="rect">
            <a:avLst/>
          </a:prstGeom>
        </p:spPr>
      </p:pic>
    </p:spTree>
    <p:extLst>
      <p:ext uri="{BB962C8B-B14F-4D97-AF65-F5344CB8AC3E}">
        <p14:creationId xmlns:p14="http://schemas.microsoft.com/office/powerpoint/2010/main" val="99090790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37" y="183696"/>
            <a:ext cx="8613320" cy="4739368"/>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2900" y="2541135"/>
            <a:ext cx="2630875" cy="18457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0334" y="587837"/>
            <a:ext cx="2629656" cy="18370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2966" y="2871788"/>
            <a:ext cx="2616410" cy="1800355"/>
          </a:xfrm>
          <a:prstGeom prst="rect">
            <a:avLst/>
          </a:prstGeom>
        </p:spPr>
      </p:pic>
      <p:sp>
        <p:nvSpPr>
          <p:cNvPr id="24" name="Oval 23"/>
          <p:cNvSpPr/>
          <p:nvPr/>
        </p:nvSpPr>
        <p:spPr bwMode="auto">
          <a:xfrm>
            <a:off x="849086" y="667430"/>
            <a:ext cx="1722664" cy="1285875"/>
          </a:xfrm>
          <a:prstGeom prst="ellipse">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1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25" name="TextBox 24"/>
          <p:cNvSpPr txBox="1"/>
          <p:nvPr/>
        </p:nvSpPr>
        <p:spPr>
          <a:xfrm>
            <a:off x="1085851" y="975845"/>
            <a:ext cx="1216479" cy="707886"/>
          </a:xfrm>
          <a:prstGeom prst="rect">
            <a:avLst/>
          </a:prstGeom>
          <a:noFill/>
        </p:spPr>
        <p:txBody>
          <a:bodyPr wrap="square" rtlCol="0">
            <a:spAutoFit/>
          </a:bodyPr>
          <a:lstStyle/>
          <a:p>
            <a:r>
              <a:rPr lang="en-US" sz="2000" dirty="0" smtClean="0">
                <a:solidFill>
                  <a:schemeClr val="bg1"/>
                </a:solidFill>
                <a:latin typeface="+mn-lt"/>
              </a:rPr>
              <a:t>Data</a:t>
            </a:r>
          </a:p>
          <a:p>
            <a:r>
              <a:rPr lang="en-US" sz="2000" dirty="0" smtClean="0">
                <a:solidFill>
                  <a:schemeClr val="bg1"/>
                </a:solidFill>
                <a:latin typeface="+mn-lt"/>
              </a:rPr>
              <a:t>Scope</a:t>
            </a:r>
            <a:endParaRPr lang="en-US" sz="2000" dirty="0">
              <a:solidFill>
                <a:schemeClr val="bg1"/>
              </a:solidFill>
              <a:latin typeface="+mn-lt"/>
            </a:endParaRPr>
          </a:p>
        </p:txBody>
      </p:sp>
      <p:cxnSp>
        <p:nvCxnSpPr>
          <p:cNvPr id="26" name="Straight Connector 25"/>
          <p:cNvCxnSpPr/>
          <p:nvPr/>
        </p:nvCxnSpPr>
        <p:spPr bwMode="auto">
          <a:xfrm>
            <a:off x="2653393" y="1377723"/>
            <a:ext cx="3077936" cy="0"/>
          </a:xfrm>
          <a:prstGeom prst="line">
            <a:avLst/>
          </a:prstGeom>
          <a:noFill/>
          <a:ln w="82550" cap="flat" cmpd="sng" algn="ctr">
            <a:solidFill>
              <a:schemeClr val="accent1">
                <a:lumMod val="50000"/>
              </a:schemeClr>
            </a:solidFill>
            <a:prstDash val="solid"/>
            <a:round/>
            <a:headEnd type="none" w="med" len="med"/>
            <a:tailEnd type="none" w="med" len="med"/>
          </a:ln>
          <a:effectLst/>
        </p:spPr>
      </p:cxnSp>
      <p:cxnSp>
        <p:nvCxnSpPr>
          <p:cNvPr id="29" name="Straight Connector 28"/>
          <p:cNvCxnSpPr/>
          <p:nvPr/>
        </p:nvCxnSpPr>
        <p:spPr bwMode="auto">
          <a:xfrm>
            <a:off x="2514601" y="1726747"/>
            <a:ext cx="2367643" cy="1028700"/>
          </a:xfrm>
          <a:prstGeom prst="line">
            <a:avLst/>
          </a:prstGeom>
          <a:noFill/>
          <a:ln w="82550" cap="flat" cmpd="sng" algn="ctr">
            <a:solidFill>
              <a:schemeClr val="accent1">
                <a:lumMod val="50000"/>
              </a:schemeClr>
            </a:solidFill>
            <a:prstDash val="solid"/>
            <a:round/>
            <a:headEnd type="none" w="med" len="med"/>
            <a:tailEnd type="none" w="med" len="med"/>
          </a:ln>
          <a:effectLst/>
        </p:spPr>
      </p:cxnSp>
      <p:cxnSp>
        <p:nvCxnSpPr>
          <p:cNvPr id="32" name="Straight Connector 31"/>
          <p:cNvCxnSpPr/>
          <p:nvPr/>
        </p:nvCxnSpPr>
        <p:spPr bwMode="auto">
          <a:xfrm>
            <a:off x="1992105" y="1988576"/>
            <a:ext cx="310224" cy="809733"/>
          </a:xfrm>
          <a:prstGeom prst="line">
            <a:avLst/>
          </a:prstGeom>
          <a:noFill/>
          <a:ln w="82550" cap="flat" cmpd="sng" algn="ctr">
            <a:solidFill>
              <a:schemeClr val="accent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498752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37" y="183696"/>
            <a:ext cx="8613320" cy="4739368"/>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885" y="121954"/>
            <a:ext cx="7504899" cy="5021546"/>
          </a:xfrm>
          <a:prstGeom prst="rect">
            <a:avLst/>
          </a:prstGeom>
        </p:spPr>
      </p:pic>
    </p:spTree>
    <p:extLst>
      <p:ext uri="{BB962C8B-B14F-4D97-AF65-F5344CB8AC3E}">
        <p14:creationId xmlns:p14="http://schemas.microsoft.com/office/powerpoint/2010/main" val="35739070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19788"/>
            <a:ext cx="7138988" cy="51435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CE499F-62B4-4283-BD62-EB0D8A2D58BC}" type="slidenum">
              <a:rPr lang="ja-JP" altLang="en-US" smtClean="0"/>
              <a:pPr>
                <a:defRPr/>
              </a:pPr>
              <a:t>6</a:t>
            </a:fld>
            <a:endParaRPr lang="en-US" altLang="ja-JP"/>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524" r="680" b="2222"/>
          <a:stretch/>
        </p:blipFill>
        <p:spPr>
          <a:xfrm>
            <a:off x="165687" y="142358"/>
            <a:ext cx="8831665" cy="4630715"/>
          </a:xfrm>
          <a:prstGeom prst="rect">
            <a:avLst/>
          </a:prstGeom>
        </p:spPr>
      </p:pic>
    </p:spTree>
    <p:extLst>
      <p:ext uri="{BB962C8B-B14F-4D97-AF65-F5344CB8AC3E}">
        <p14:creationId xmlns:p14="http://schemas.microsoft.com/office/powerpoint/2010/main" val="36506116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737" y="183696"/>
            <a:ext cx="8613320" cy="4739368"/>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73" y="2418947"/>
            <a:ext cx="8341742" cy="767597"/>
          </a:xfrm>
          <a:prstGeom prst="rect">
            <a:avLst/>
          </a:prstGeom>
        </p:spPr>
      </p:pic>
      <p:sp>
        <p:nvSpPr>
          <p:cNvPr id="5" name="TextBox 4"/>
          <p:cNvSpPr txBox="1"/>
          <p:nvPr/>
        </p:nvSpPr>
        <p:spPr>
          <a:xfrm>
            <a:off x="431321" y="4360620"/>
            <a:ext cx="8531524" cy="830997"/>
          </a:xfrm>
          <a:prstGeom prst="rect">
            <a:avLst/>
          </a:prstGeom>
          <a:noFill/>
        </p:spPr>
        <p:txBody>
          <a:bodyPr wrap="square" rtlCol="0">
            <a:spAutoFit/>
          </a:bodyPr>
          <a:lstStyle/>
          <a:p>
            <a:r>
              <a:rPr lang="en-US" b="0" dirty="0"/>
              <a:t>© 2014 Goldman Sachs.  This presentation should not be relied upon or considered investment advice. Goldman Sachs does not warrant or guarantee to anyone the accuracy, completeness or efficacy of this presentation, and recipients should not rely on it except at their own risk. This presentation may not be forwarded or disclosed except with this disclaimer intact.</a:t>
            </a:r>
          </a:p>
          <a:p>
            <a:endParaRPr lang="en-US" dirty="0"/>
          </a:p>
        </p:txBody>
      </p:sp>
      <p:sp>
        <p:nvSpPr>
          <p:cNvPr id="6" name="TextBox 5"/>
          <p:cNvSpPr txBox="1"/>
          <p:nvPr/>
        </p:nvSpPr>
        <p:spPr>
          <a:xfrm>
            <a:off x="2139353" y="3687792"/>
            <a:ext cx="5003321" cy="369332"/>
          </a:xfrm>
          <a:prstGeom prst="rect">
            <a:avLst/>
          </a:prstGeom>
          <a:noFill/>
        </p:spPr>
        <p:txBody>
          <a:bodyPr wrap="square" rtlCol="0">
            <a:spAutoFit/>
          </a:bodyPr>
          <a:lstStyle/>
          <a:p>
            <a:r>
              <a:rPr lang="en-US" sz="1800" i="1" dirty="0" smtClean="0"/>
              <a:t>For more information:  </a:t>
            </a:r>
            <a:r>
              <a:rPr lang="en-US" sz="1800" i="1" dirty="0" smtClean="0">
                <a:solidFill>
                  <a:schemeClr val="accent1">
                    <a:lumMod val="50000"/>
                  </a:schemeClr>
                </a:solidFill>
              </a:rPr>
              <a:t>gs.com/engineering</a:t>
            </a:r>
            <a:endParaRPr lang="en-US" sz="1800" i="1" dirty="0">
              <a:solidFill>
                <a:schemeClr val="accent1">
                  <a:lumMod val="50000"/>
                </a:schemeClr>
              </a:solidFill>
            </a:endParaRPr>
          </a:p>
        </p:txBody>
      </p:sp>
    </p:spTree>
    <p:extLst>
      <p:ext uri="{BB962C8B-B14F-4D97-AF65-F5344CB8AC3E}">
        <p14:creationId xmlns:p14="http://schemas.microsoft.com/office/powerpoint/2010/main" val="358070942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RYSTALPERSIST" val="&lt;CrystalAddin Version=&quot;1&quot; country=&quot;US&quot; lang=&quot;en&quot;/&gt;"/>
</p:tagLst>
</file>

<file path=ppt/theme/theme1.xml><?xml version="1.0" encoding="utf-8"?>
<a:theme xmlns:a="http://schemas.openxmlformats.org/drawingml/2006/main" name="2008 BRM mock up materials 10-23-07 v3">
  <a:themeElements>
    <a:clrScheme name="">
      <a:dk1>
        <a:srgbClr val="000000"/>
      </a:dk1>
      <a:lt1>
        <a:srgbClr val="FFFFFF"/>
      </a:lt1>
      <a:dk2>
        <a:srgbClr val="000000"/>
      </a:dk2>
      <a:lt2>
        <a:srgbClr val="C0C0C0"/>
      </a:lt2>
      <a:accent1>
        <a:srgbClr val="ACD4F1"/>
      </a:accent1>
      <a:accent2>
        <a:srgbClr val="7399C2"/>
      </a:accent2>
      <a:accent3>
        <a:srgbClr val="FFFFFF"/>
      </a:accent3>
      <a:accent4>
        <a:srgbClr val="000000"/>
      </a:accent4>
      <a:accent5>
        <a:srgbClr val="D2E6F7"/>
      </a:accent5>
      <a:accent6>
        <a:srgbClr val="688AB0"/>
      </a:accent6>
      <a:hlink>
        <a:srgbClr val="00355F"/>
      </a:hlink>
      <a:folHlink>
        <a:srgbClr val="860E04"/>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1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1000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2008 BRM mock up materials 10-23-07 v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08 BRM mock up materials 10-23-07 v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08 BRM mock up materials 10-23-07 v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08 BRM mock up materials 10-23-07 v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08 BRM mock up materials 10-23-07 v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08 BRM mock up materials 10-23-07 v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08 BRM mock up materials 10-23-07 v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6957640FEB3C4C85E50E1952CD2FA2" ma:contentTypeVersion="0" ma:contentTypeDescription="Create a new document." ma:contentTypeScope="" ma:versionID="52c32a35f967c0b5fe98bfab6512456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8E574D-7C09-4C44-9877-29BB0DBAD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F5FD509-E602-4A7C-AC99-E7A70CE18223}">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CEC40533-F133-4924-8D77-7E4CB70AF0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2008 BRM mock up materials 10-23-07 v3</Template>
  <TotalTime>31636</TotalTime>
  <Words>128</Words>
  <Application>Microsoft Macintosh PowerPoint</Application>
  <PresentationFormat>On-screen Show (16:9)</PresentationFormat>
  <Paragraphs>35</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2008 BRM mock up materials 10-23-07 v3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Goldman Sachs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doughej</dc:creator>
  <cp:lastModifiedBy>Audra Montenegro</cp:lastModifiedBy>
  <cp:revision>1054</cp:revision>
  <cp:lastPrinted>2013-06-17T16:05:20Z</cp:lastPrinted>
  <dcterms:created xsi:type="dcterms:W3CDTF">2007-10-25T12:06:00Z</dcterms:created>
  <dcterms:modified xsi:type="dcterms:W3CDTF">2014-10-15T05:53:36Z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tegory">
    <vt:lpwstr/>
  </property>
  <property fmtid="{D5CDD505-2E9C-101B-9397-08002B2CF9AE}" pid="3" name="Description0">
    <vt:lpwstr/>
  </property>
  <property fmtid="{D5CDD505-2E9C-101B-9397-08002B2CF9AE}" pid="4" name="ContentType">
    <vt:lpwstr>Document</vt:lpwstr>
  </property>
  <property fmtid="{D5CDD505-2E9C-101B-9397-08002B2CF9AE}" pid="5" name="lqminfo">
    <vt:i4>2</vt:i4>
  </property>
  <property fmtid="{D5CDD505-2E9C-101B-9397-08002B2CF9AE}" pid="6" name="lqmsess">
    <vt:lpwstr>eeed3726-f03e-4d3c-bf4d-812df29a7da4</vt:lpwstr>
  </property>
  <property fmtid="{D5CDD505-2E9C-101B-9397-08002B2CF9AE}" pid="7" name="ContentTypeId">
    <vt:lpwstr>0x010100916957640FEB3C4C85E50E1952CD2FA2</vt:lpwstr>
  </property>
</Properties>
</file>