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embeddings/oleObject1.bin" ContentType="application/vnd.openxmlformats-officedocument.oleObject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7" r:id="rId2"/>
    <p:sldId id="286" r:id="rId3"/>
    <p:sldId id="275" r:id="rId4"/>
    <p:sldId id="260" r:id="rId5"/>
    <p:sldId id="261" r:id="rId6"/>
    <p:sldId id="273" r:id="rId7"/>
    <p:sldId id="259" r:id="rId8"/>
    <p:sldId id="287" r:id="rId9"/>
    <p:sldId id="288" r:id="rId10"/>
    <p:sldId id="289" r:id="rId11"/>
    <p:sldId id="290" r:id="rId12"/>
    <p:sldId id="264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74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0" autoAdjust="0"/>
  </p:normalViewPr>
  <p:slideViewPr>
    <p:cSldViewPr>
      <p:cViewPr varScale="1">
        <p:scale>
          <a:sx n="88" d="100"/>
          <a:sy n="88" d="100"/>
        </p:scale>
        <p:origin x="-296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4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Ji-An\Documents\wei%20doc\kent%20postdoc%20documents\pacehealth%20troponin%20project\eugen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Users\Ji-An\Documents\wei%20doc\kent%20postdoc%20documents\pacehealth%20troponin%20project\whatco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Sheet1!$A$2:$A$36</c:f>
              <c:strCache>
                <c:ptCount val="1"/>
                <c:pt idx="0">
                  <c:v>Time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1.0</c:v>
                </c:pt>
                <c:pt idx="1">
                  <c:v>6.0</c:v>
                </c:pt>
                <c:pt idx="2">
                  <c:v>2.0</c:v>
                </c:pt>
                <c:pt idx="3">
                  <c:v>8.0</c:v>
                </c:pt>
                <c:pt idx="4">
                  <c:v>1.0</c:v>
                </c:pt>
                <c:pt idx="5">
                  <c:v>9.0</c:v>
                </c:pt>
                <c:pt idx="6">
                  <c:v>3.0</c:v>
                </c:pt>
                <c:pt idx="7">
                  <c:v>7.0</c:v>
                </c:pt>
                <c:pt idx="8">
                  <c:v>1.0</c:v>
                </c:pt>
                <c:pt idx="9">
                  <c:v>6.0</c:v>
                </c:pt>
                <c:pt idx="10">
                  <c:v>2.0</c:v>
                </c:pt>
                <c:pt idx="11">
                  <c:v>8.0</c:v>
                </c:pt>
                <c:pt idx="12">
                  <c:v>1.0</c:v>
                </c:pt>
                <c:pt idx="13">
                  <c:v>9.0</c:v>
                </c:pt>
                <c:pt idx="14">
                  <c:v>3.0</c:v>
                </c:pt>
                <c:pt idx="15">
                  <c:v>7.0</c:v>
                </c:pt>
                <c:pt idx="16">
                  <c:v>1.0</c:v>
                </c:pt>
                <c:pt idx="17">
                  <c:v>6.0</c:v>
                </c:pt>
                <c:pt idx="18">
                  <c:v>2.0</c:v>
                </c:pt>
                <c:pt idx="19">
                  <c:v>10.0</c:v>
                </c:pt>
                <c:pt idx="20">
                  <c:v>1.0</c:v>
                </c:pt>
                <c:pt idx="21">
                  <c:v>10.0</c:v>
                </c:pt>
                <c:pt idx="22">
                  <c:v>11.0</c:v>
                </c:pt>
                <c:pt idx="23">
                  <c:v>7.0</c:v>
                </c:pt>
                <c:pt idx="24">
                  <c:v>6.0</c:v>
                </c:pt>
                <c:pt idx="25">
                  <c:v>10.0</c:v>
                </c:pt>
                <c:pt idx="26">
                  <c:v>9.0</c:v>
                </c:pt>
                <c:pt idx="27">
                  <c:v>12.0</c:v>
                </c:pt>
                <c:pt idx="28">
                  <c:v>11.0</c:v>
                </c:pt>
                <c:pt idx="29">
                  <c:v>12.0</c:v>
                </c:pt>
                <c:pt idx="30">
                  <c:v>9.0</c:v>
                </c:pt>
                <c:pt idx="31">
                  <c:v>11.0</c:v>
                </c:pt>
                <c:pt idx="32">
                  <c:v>10.0</c:v>
                </c:pt>
                <c:pt idx="33">
                  <c:v>12.0</c:v>
                </c:pt>
                <c:pt idx="34">
                  <c:v>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2103960"/>
        <c:axId val="-2072100120"/>
      </c:lineChart>
      <c:catAx>
        <c:axId val="-20721039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2100120"/>
        <c:crosses val="autoZero"/>
        <c:auto val="1"/>
        <c:lblAlgn val="ctr"/>
        <c:lblOffset val="100"/>
        <c:noMultiLvlLbl val="0"/>
      </c:catAx>
      <c:valAx>
        <c:axId val="-20721001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072103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320246864553258"/>
          <c:y val="0.124637202607739"/>
          <c:w val="0.828426661632157"/>
          <c:h val="0.7681002878672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Sheet1!$A$2:$A$36</c:f>
              <c:strCache>
                <c:ptCount val="1"/>
                <c:pt idx="0">
                  <c:v>Time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1.0</c:v>
                </c:pt>
                <c:pt idx="1">
                  <c:v>6.0</c:v>
                </c:pt>
                <c:pt idx="2">
                  <c:v>2.0</c:v>
                </c:pt>
                <c:pt idx="3">
                  <c:v>8.0</c:v>
                </c:pt>
                <c:pt idx="4">
                  <c:v>1.0</c:v>
                </c:pt>
                <c:pt idx="5">
                  <c:v>9.0</c:v>
                </c:pt>
                <c:pt idx="6">
                  <c:v>3.0</c:v>
                </c:pt>
                <c:pt idx="7">
                  <c:v>7.0</c:v>
                </c:pt>
                <c:pt idx="8">
                  <c:v>1.0</c:v>
                </c:pt>
                <c:pt idx="9">
                  <c:v>6.0</c:v>
                </c:pt>
                <c:pt idx="10">
                  <c:v>2.0</c:v>
                </c:pt>
                <c:pt idx="11">
                  <c:v>8.0</c:v>
                </c:pt>
                <c:pt idx="12">
                  <c:v>1.0</c:v>
                </c:pt>
                <c:pt idx="13">
                  <c:v>9.0</c:v>
                </c:pt>
                <c:pt idx="14">
                  <c:v>3.0</c:v>
                </c:pt>
                <c:pt idx="15">
                  <c:v>7.0</c:v>
                </c:pt>
                <c:pt idx="16">
                  <c:v>1.0</c:v>
                </c:pt>
                <c:pt idx="17">
                  <c:v>6.0</c:v>
                </c:pt>
                <c:pt idx="18">
                  <c:v>2.0</c:v>
                </c:pt>
                <c:pt idx="19">
                  <c:v>10.0</c:v>
                </c:pt>
                <c:pt idx="20">
                  <c:v>1.0</c:v>
                </c:pt>
                <c:pt idx="21">
                  <c:v>10.0</c:v>
                </c:pt>
                <c:pt idx="22">
                  <c:v>11.0</c:v>
                </c:pt>
                <c:pt idx="23">
                  <c:v>7.0</c:v>
                </c:pt>
                <c:pt idx="24">
                  <c:v>6.0</c:v>
                </c:pt>
                <c:pt idx="25">
                  <c:v>10.0</c:v>
                </c:pt>
                <c:pt idx="26">
                  <c:v>9.0</c:v>
                </c:pt>
                <c:pt idx="27">
                  <c:v>12.0</c:v>
                </c:pt>
                <c:pt idx="28">
                  <c:v>11.0</c:v>
                </c:pt>
                <c:pt idx="29">
                  <c:v>12.0</c:v>
                </c:pt>
                <c:pt idx="30">
                  <c:v>9.0</c:v>
                </c:pt>
                <c:pt idx="31">
                  <c:v>11.0</c:v>
                </c:pt>
                <c:pt idx="32">
                  <c:v>10.0</c:v>
                </c:pt>
                <c:pt idx="33">
                  <c:v>12.0</c:v>
                </c:pt>
                <c:pt idx="34">
                  <c:v>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2989864"/>
        <c:axId val="-2072986856"/>
      </c:lineChart>
      <c:catAx>
        <c:axId val="-20729898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2986856"/>
        <c:crosses val="autoZero"/>
        <c:auto val="1"/>
        <c:lblAlgn val="ctr"/>
        <c:lblOffset val="100"/>
        <c:noMultiLvlLbl val="0"/>
      </c:catAx>
      <c:valAx>
        <c:axId val="-20729868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072989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3200" b="1" i="0" baseline="0" dirty="0" smtClean="0">
                <a:effectLst/>
              </a:rPr>
              <a:t>Eugene Troponin/date n=35,447</a:t>
            </a:r>
            <a:endParaRPr lang="en-US" sz="28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 sz="1440" b="0" dirty="0"/>
          </a:p>
        </c:rich>
      </c:tx>
      <c:layout>
        <c:manualLayout>
          <c:xMode val="edge"/>
          <c:yMode val="edge"/>
          <c:x val="0.0684012111917597"/>
          <c:y val="0.029991631480847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08333333333337"/>
          <c:y val="0.194444444444446"/>
          <c:w val="0.731250000000001"/>
          <c:h val="0.67361111111111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count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val>
            <c:numRef>
              <c:f>Sheet1!$C$2:$C$883</c:f>
              <c:numCache>
                <c:formatCode>General</c:formatCode>
                <c:ptCount val="882"/>
                <c:pt idx="0">
                  <c:v>28.0</c:v>
                </c:pt>
                <c:pt idx="1">
                  <c:v>30.0</c:v>
                </c:pt>
                <c:pt idx="2">
                  <c:v>35.0</c:v>
                </c:pt>
                <c:pt idx="3">
                  <c:v>51.0</c:v>
                </c:pt>
                <c:pt idx="4">
                  <c:v>38.0</c:v>
                </c:pt>
                <c:pt idx="5">
                  <c:v>57.0</c:v>
                </c:pt>
                <c:pt idx="6">
                  <c:v>31.0</c:v>
                </c:pt>
                <c:pt idx="7">
                  <c:v>28.0</c:v>
                </c:pt>
                <c:pt idx="8">
                  <c:v>28.0</c:v>
                </c:pt>
                <c:pt idx="9">
                  <c:v>40.0</c:v>
                </c:pt>
                <c:pt idx="10">
                  <c:v>37.0</c:v>
                </c:pt>
                <c:pt idx="11">
                  <c:v>35.0</c:v>
                </c:pt>
                <c:pt idx="12">
                  <c:v>37.0</c:v>
                </c:pt>
                <c:pt idx="13">
                  <c:v>49.0</c:v>
                </c:pt>
                <c:pt idx="14">
                  <c:v>35.0</c:v>
                </c:pt>
                <c:pt idx="15">
                  <c:v>36.0</c:v>
                </c:pt>
                <c:pt idx="16">
                  <c:v>34.0</c:v>
                </c:pt>
                <c:pt idx="17">
                  <c:v>42.0</c:v>
                </c:pt>
                <c:pt idx="18">
                  <c:v>46.0</c:v>
                </c:pt>
                <c:pt idx="19">
                  <c:v>34.0</c:v>
                </c:pt>
                <c:pt idx="20">
                  <c:v>41.0</c:v>
                </c:pt>
                <c:pt idx="21">
                  <c:v>35.0</c:v>
                </c:pt>
                <c:pt idx="22">
                  <c:v>30.0</c:v>
                </c:pt>
                <c:pt idx="23">
                  <c:v>40.0</c:v>
                </c:pt>
                <c:pt idx="24">
                  <c:v>41.0</c:v>
                </c:pt>
                <c:pt idx="25">
                  <c:v>45.0</c:v>
                </c:pt>
                <c:pt idx="26">
                  <c:v>38.0</c:v>
                </c:pt>
                <c:pt idx="27">
                  <c:v>49.0</c:v>
                </c:pt>
                <c:pt idx="28">
                  <c:v>38.0</c:v>
                </c:pt>
                <c:pt idx="29">
                  <c:v>38.0</c:v>
                </c:pt>
                <c:pt idx="30">
                  <c:v>46.0</c:v>
                </c:pt>
                <c:pt idx="31">
                  <c:v>48.0</c:v>
                </c:pt>
                <c:pt idx="32">
                  <c:v>52.0</c:v>
                </c:pt>
                <c:pt idx="33">
                  <c:v>31.0</c:v>
                </c:pt>
                <c:pt idx="34">
                  <c:v>36.0</c:v>
                </c:pt>
                <c:pt idx="35">
                  <c:v>47.0</c:v>
                </c:pt>
                <c:pt idx="36">
                  <c:v>39.0</c:v>
                </c:pt>
                <c:pt idx="37">
                  <c:v>43.0</c:v>
                </c:pt>
                <c:pt idx="38">
                  <c:v>39.0</c:v>
                </c:pt>
                <c:pt idx="39">
                  <c:v>38.0</c:v>
                </c:pt>
                <c:pt idx="40">
                  <c:v>47.0</c:v>
                </c:pt>
                <c:pt idx="41">
                  <c:v>39.0</c:v>
                </c:pt>
                <c:pt idx="42">
                  <c:v>33.0</c:v>
                </c:pt>
                <c:pt idx="43">
                  <c:v>41.0</c:v>
                </c:pt>
                <c:pt idx="44">
                  <c:v>34.0</c:v>
                </c:pt>
                <c:pt idx="45">
                  <c:v>48.0</c:v>
                </c:pt>
                <c:pt idx="46">
                  <c:v>38.0</c:v>
                </c:pt>
                <c:pt idx="47">
                  <c:v>52.0</c:v>
                </c:pt>
                <c:pt idx="48">
                  <c:v>43.0</c:v>
                </c:pt>
                <c:pt idx="49">
                  <c:v>37.0</c:v>
                </c:pt>
                <c:pt idx="50">
                  <c:v>38.0</c:v>
                </c:pt>
                <c:pt idx="51">
                  <c:v>47.0</c:v>
                </c:pt>
                <c:pt idx="52">
                  <c:v>47.0</c:v>
                </c:pt>
                <c:pt idx="53">
                  <c:v>34.0</c:v>
                </c:pt>
                <c:pt idx="54">
                  <c:v>29.0</c:v>
                </c:pt>
                <c:pt idx="55">
                  <c:v>36.0</c:v>
                </c:pt>
                <c:pt idx="56">
                  <c:v>27.0</c:v>
                </c:pt>
                <c:pt idx="57">
                  <c:v>28.0</c:v>
                </c:pt>
                <c:pt idx="58">
                  <c:v>50.0</c:v>
                </c:pt>
                <c:pt idx="59">
                  <c:v>48.0</c:v>
                </c:pt>
                <c:pt idx="60">
                  <c:v>60.0</c:v>
                </c:pt>
                <c:pt idx="61">
                  <c:v>55.0</c:v>
                </c:pt>
                <c:pt idx="62">
                  <c:v>44.0</c:v>
                </c:pt>
                <c:pt idx="63">
                  <c:v>36.0</c:v>
                </c:pt>
                <c:pt idx="64">
                  <c:v>27.0</c:v>
                </c:pt>
                <c:pt idx="65">
                  <c:v>65.0</c:v>
                </c:pt>
                <c:pt idx="66">
                  <c:v>47.0</c:v>
                </c:pt>
                <c:pt idx="67">
                  <c:v>41.0</c:v>
                </c:pt>
                <c:pt idx="68">
                  <c:v>41.0</c:v>
                </c:pt>
                <c:pt idx="69">
                  <c:v>50.0</c:v>
                </c:pt>
                <c:pt idx="70">
                  <c:v>36.0</c:v>
                </c:pt>
                <c:pt idx="71">
                  <c:v>27.0</c:v>
                </c:pt>
                <c:pt idx="72">
                  <c:v>36.0</c:v>
                </c:pt>
                <c:pt idx="73">
                  <c:v>49.0</c:v>
                </c:pt>
                <c:pt idx="74">
                  <c:v>29.0</c:v>
                </c:pt>
                <c:pt idx="75">
                  <c:v>47.0</c:v>
                </c:pt>
                <c:pt idx="76">
                  <c:v>36.0</c:v>
                </c:pt>
                <c:pt idx="77">
                  <c:v>43.0</c:v>
                </c:pt>
                <c:pt idx="78">
                  <c:v>28.0</c:v>
                </c:pt>
                <c:pt idx="79">
                  <c:v>33.0</c:v>
                </c:pt>
                <c:pt idx="80">
                  <c:v>46.0</c:v>
                </c:pt>
                <c:pt idx="81">
                  <c:v>63.0</c:v>
                </c:pt>
                <c:pt idx="82">
                  <c:v>39.0</c:v>
                </c:pt>
                <c:pt idx="83">
                  <c:v>55.0</c:v>
                </c:pt>
                <c:pt idx="84">
                  <c:v>25.0</c:v>
                </c:pt>
                <c:pt idx="85">
                  <c:v>35.0</c:v>
                </c:pt>
                <c:pt idx="86">
                  <c:v>51.0</c:v>
                </c:pt>
                <c:pt idx="87">
                  <c:v>38.0</c:v>
                </c:pt>
                <c:pt idx="88">
                  <c:v>51.0</c:v>
                </c:pt>
                <c:pt idx="89">
                  <c:v>51.0</c:v>
                </c:pt>
                <c:pt idx="90">
                  <c:v>44.0</c:v>
                </c:pt>
                <c:pt idx="91">
                  <c:v>34.0</c:v>
                </c:pt>
                <c:pt idx="92">
                  <c:v>24.0</c:v>
                </c:pt>
                <c:pt idx="93">
                  <c:v>51.0</c:v>
                </c:pt>
                <c:pt idx="94">
                  <c:v>53.0</c:v>
                </c:pt>
                <c:pt idx="95">
                  <c:v>37.0</c:v>
                </c:pt>
                <c:pt idx="96">
                  <c:v>40.0</c:v>
                </c:pt>
                <c:pt idx="97">
                  <c:v>39.0</c:v>
                </c:pt>
                <c:pt idx="98">
                  <c:v>30.0</c:v>
                </c:pt>
                <c:pt idx="99">
                  <c:v>37.0</c:v>
                </c:pt>
                <c:pt idx="100">
                  <c:v>43.0</c:v>
                </c:pt>
                <c:pt idx="101">
                  <c:v>35.0</c:v>
                </c:pt>
                <c:pt idx="102">
                  <c:v>44.0</c:v>
                </c:pt>
                <c:pt idx="103">
                  <c:v>31.0</c:v>
                </c:pt>
                <c:pt idx="104">
                  <c:v>40.0</c:v>
                </c:pt>
                <c:pt idx="105">
                  <c:v>38.0</c:v>
                </c:pt>
                <c:pt idx="106">
                  <c:v>43.0</c:v>
                </c:pt>
                <c:pt idx="107">
                  <c:v>48.0</c:v>
                </c:pt>
                <c:pt idx="108">
                  <c:v>35.0</c:v>
                </c:pt>
                <c:pt idx="109">
                  <c:v>28.0</c:v>
                </c:pt>
                <c:pt idx="110">
                  <c:v>39.0</c:v>
                </c:pt>
                <c:pt idx="111">
                  <c:v>30.0</c:v>
                </c:pt>
                <c:pt idx="112">
                  <c:v>26.0</c:v>
                </c:pt>
                <c:pt idx="113">
                  <c:v>21.0</c:v>
                </c:pt>
                <c:pt idx="114">
                  <c:v>44.0</c:v>
                </c:pt>
                <c:pt idx="115">
                  <c:v>45.0</c:v>
                </c:pt>
                <c:pt idx="116">
                  <c:v>31.0</c:v>
                </c:pt>
                <c:pt idx="117">
                  <c:v>30.0</c:v>
                </c:pt>
                <c:pt idx="118">
                  <c:v>30.0</c:v>
                </c:pt>
                <c:pt idx="119">
                  <c:v>31.0</c:v>
                </c:pt>
                <c:pt idx="120">
                  <c:v>34.0</c:v>
                </c:pt>
                <c:pt idx="121">
                  <c:v>48.0</c:v>
                </c:pt>
                <c:pt idx="122">
                  <c:v>33.0</c:v>
                </c:pt>
                <c:pt idx="123">
                  <c:v>39.0</c:v>
                </c:pt>
                <c:pt idx="124">
                  <c:v>34.0</c:v>
                </c:pt>
                <c:pt idx="125">
                  <c:v>38.0</c:v>
                </c:pt>
                <c:pt idx="126">
                  <c:v>44.0</c:v>
                </c:pt>
                <c:pt idx="127">
                  <c:v>32.0</c:v>
                </c:pt>
                <c:pt idx="128">
                  <c:v>40.0</c:v>
                </c:pt>
                <c:pt idx="129">
                  <c:v>42.0</c:v>
                </c:pt>
                <c:pt idx="130">
                  <c:v>41.0</c:v>
                </c:pt>
                <c:pt idx="131">
                  <c:v>43.0</c:v>
                </c:pt>
                <c:pt idx="132">
                  <c:v>36.0</c:v>
                </c:pt>
                <c:pt idx="133">
                  <c:v>29.0</c:v>
                </c:pt>
                <c:pt idx="134">
                  <c:v>25.0</c:v>
                </c:pt>
                <c:pt idx="135">
                  <c:v>37.0</c:v>
                </c:pt>
                <c:pt idx="136">
                  <c:v>40.0</c:v>
                </c:pt>
                <c:pt idx="137">
                  <c:v>39.0</c:v>
                </c:pt>
                <c:pt idx="138">
                  <c:v>46.0</c:v>
                </c:pt>
                <c:pt idx="139">
                  <c:v>38.0</c:v>
                </c:pt>
                <c:pt idx="140">
                  <c:v>27.0</c:v>
                </c:pt>
                <c:pt idx="141">
                  <c:v>30.0</c:v>
                </c:pt>
                <c:pt idx="142">
                  <c:v>40.0</c:v>
                </c:pt>
                <c:pt idx="143">
                  <c:v>36.0</c:v>
                </c:pt>
                <c:pt idx="144">
                  <c:v>41.0</c:v>
                </c:pt>
                <c:pt idx="145">
                  <c:v>46.0</c:v>
                </c:pt>
                <c:pt idx="146">
                  <c:v>41.0</c:v>
                </c:pt>
                <c:pt idx="147">
                  <c:v>27.0</c:v>
                </c:pt>
                <c:pt idx="148">
                  <c:v>33.0</c:v>
                </c:pt>
                <c:pt idx="149">
                  <c:v>30.0</c:v>
                </c:pt>
                <c:pt idx="150">
                  <c:v>53.0</c:v>
                </c:pt>
                <c:pt idx="151">
                  <c:v>43.0</c:v>
                </c:pt>
                <c:pt idx="152">
                  <c:v>49.0</c:v>
                </c:pt>
                <c:pt idx="153">
                  <c:v>47.0</c:v>
                </c:pt>
                <c:pt idx="154">
                  <c:v>25.0</c:v>
                </c:pt>
                <c:pt idx="155">
                  <c:v>36.0</c:v>
                </c:pt>
                <c:pt idx="156">
                  <c:v>45.0</c:v>
                </c:pt>
                <c:pt idx="157">
                  <c:v>40.0</c:v>
                </c:pt>
                <c:pt idx="158">
                  <c:v>46.0</c:v>
                </c:pt>
                <c:pt idx="159">
                  <c:v>32.0</c:v>
                </c:pt>
                <c:pt idx="160">
                  <c:v>47.0</c:v>
                </c:pt>
                <c:pt idx="161">
                  <c:v>32.0</c:v>
                </c:pt>
                <c:pt idx="162">
                  <c:v>17.0</c:v>
                </c:pt>
                <c:pt idx="163">
                  <c:v>48.0</c:v>
                </c:pt>
                <c:pt idx="164">
                  <c:v>40.0</c:v>
                </c:pt>
                <c:pt idx="165">
                  <c:v>25.0</c:v>
                </c:pt>
                <c:pt idx="166">
                  <c:v>41.0</c:v>
                </c:pt>
                <c:pt idx="167">
                  <c:v>29.0</c:v>
                </c:pt>
                <c:pt idx="168">
                  <c:v>30.0</c:v>
                </c:pt>
                <c:pt idx="169">
                  <c:v>39.0</c:v>
                </c:pt>
                <c:pt idx="170">
                  <c:v>42.0</c:v>
                </c:pt>
                <c:pt idx="171">
                  <c:v>38.0</c:v>
                </c:pt>
                <c:pt idx="172">
                  <c:v>37.0</c:v>
                </c:pt>
                <c:pt idx="173">
                  <c:v>28.0</c:v>
                </c:pt>
                <c:pt idx="174">
                  <c:v>33.0</c:v>
                </c:pt>
                <c:pt idx="175">
                  <c:v>32.0</c:v>
                </c:pt>
                <c:pt idx="176">
                  <c:v>39.0</c:v>
                </c:pt>
                <c:pt idx="177">
                  <c:v>33.0</c:v>
                </c:pt>
                <c:pt idx="178">
                  <c:v>47.0</c:v>
                </c:pt>
                <c:pt idx="179">
                  <c:v>37.0</c:v>
                </c:pt>
                <c:pt idx="180">
                  <c:v>33.0</c:v>
                </c:pt>
                <c:pt idx="181">
                  <c:v>33.0</c:v>
                </c:pt>
                <c:pt idx="182">
                  <c:v>25.0</c:v>
                </c:pt>
                <c:pt idx="183">
                  <c:v>42.0</c:v>
                </c:pt>
                <c:pt idx="184">
                  <c:v>31.0</c:v>
                </c:pt>
                <c:pt idx="185">
                  <c:v>40.0</c:v>
                </c:pt>
                <c:pt idx="186">
                  <c:v>29.0</c:v>
                </c:pt>
                <c:pt idx="187">
                  <c:v>31.0</c:v>
                </c:pt>
                <c:pt idx="188">
                  <c:v>36.0</c:v>
                </c:pt>
                <c:pt idx="189">
                  <c:v>36.0</c:v>
                </c:pt>
                <c:pt idx="190">
                  <c:v>37.0</c:v>
                </c:pt>
                <c:pt idx="191">
                  <c:v>45.0</c:v>
                </c:pt>
                <c:pt idx="192">
                  <c:v>42.0</c:v>
                </c:pt>
                <c:pt idx="193">
                  <c:v>46.0</c:v>
                </c:pt>
                <c:pt idx="194">
                  <c:v>35.0</c:v>
                </c:pt>
                <c:pt idx="195">
                  <c:v>32.0</c:v>
                </c:pt>
                <c:pt idx="196">
                  <c:v>34.0</c:v>
                </c:pt>
                <c:pt idx="197">
                  <c:v>33.0</c:v>
                </c:pt>
                <c:pt idx="198">
                  <c:v>49.0</c:v>
                </c:pt>
                <c:pt idx="199">
                  <c:v>32.0</c:v>
                </c:pt>
                <c:pt idx="200">
                  <c:v>33.0</c:v>
                </c:pt>
                <c:pt idx="201">
                  <c:v>38.0</c:v>
                </c:pt>
                <c:pt idx="202">
                  <c:v>32.0</c:v>
                </c:pt>
                <c:pt idx="203">
                  <c:v>24.0</c:v>
                </c:pt>
                <c:pt idx="204">
                  <c:v>31.0</c:v>
                </c:pt>
                <c:pt idx="205">
                  <c:v>27.0</c:v>
                </c:pt>
                <c:pt idx="206">
                  <c:v>28.0</c:v>
                </c:pt>
                <c:pt idx="207">
                  <c:v>32.0</c:v>
                </c:pt>
                <c:pt idx="208">
                  <c:v>36.0</c:v>
                </c:pt>
                <c:pt idx="209">
                  <c:v>37.0</c:v>
                </c:pt>
                <c:pt idx="210">
                  <c:v>24.0</c:v>
                </c:pt>
                <c:pt idx="211">
                  <c:v>26.0</c:v>
                </c:pt>
                <c:pt idx="212">
                  <c:v>52.0</c:v>
                </c:pt>
                <c:pt idx="213">
                  <c:v>46.0</c:v>
                </c:pt>
                <c:pt idx="214">
                  <c:v>31.0</c:v>
                </c:pt>
                <c:pt idx="215">
                  <c:v>50.0</c:v>
                </c:pt>
                <c:pt idx="216">
                  <c:v>39.0</c:v>
                </c:pt>
                <c:pt idx="217">
                  <c:v>20.0</c:v>
                </c:pt>
                <c:pt idx="218">
                  <c:v>29.0</c:v>
                </c:pt>
                <c:pt idx="219">
                  <c:v>45.0</c:v>
                </c:pt>
                <c:pt idx="220">
                  <c:v>38.0</c:v>
                </c:pt>
                <c:pt idx="221">
                  <c:v>36.0</c:v>
                </c:pt>
                <c:pt idx="222">
                  <c:v>38.0</c:v>
                </c:pt>
                <c:pt idx="223">
                  <c:v>37.0</c:v>
                </c:pt>
                <c:pt idx="224">
                  <c:v>38.0</c:v>
                </c:pt>
                <c:pt idx="225">
                  <c:v>34.0</c:v>
                </c:pt>
                <c:pt idx="226">
                  <c:v>46.0</c:v>
                </c:pt>
                <c:pt idx="227">
                  <c:v>39.0</c:v>
                </c:pt>
                <c:pt idx="228">
                  <c:v>36.0</c:v>
                </c:pt>
                <c:pt idx="229">
                  <c:v>36.0</c:v>
                </c:pt>
                <c:pt idx="230">
                  <c:v>47.0</c:v>
                </c:pt>
                <c:pt idx="231">
                  <c:v>44.0</c:v>
                </c:pt>
                <c:pt idx="232">
                  <c:v>29.0</c:v>
                </c:pt>
                <c:pt idx="233">
                  <c:v>42.0</c:v>
                </c:pt>
                <c:pt idx="234">
                  <c:v>34.0</c:v>
                </c:pt>
                <c:pt idx="235">
                  <c:v>32.0</c:v>
                </c:pt>
                <c:pt idx="236">
                  <c:v>37.0</c:v>
                </c:pt>
                <c:pt idx="237">
                  <c:v>47.0</c:v>
                </c:pt>
                <c:pt idx="238">
                  <c:v>28.0</c:v>
                </c:pt>
                <c:pt idx="239">
                  <c:v>33.0</c:v>
                </c:pt>
                <c:pt idx="240">
                  <c:v>46.0</c:v>
                </c:pt>
                <c:pt idx="241">
                  <c:v>35.0</c:v>
                </c:pt>
                <c:pt idx="242">
                  <c:v>30.0</c:v>
                </c:pt>
                <c:pt idx="243">
                  <c:v>49.0</c:v>
                </c:pt>
                <c:pt idx="244">
                  <c:v>37.0</c:v>
                </c:pt>
                <c:pt idx="245">
                  <c:v>25.0</c:v>
                </c:pt>
                <c:pt idx="246">
                  <c:v>40.0</c:v>
                </c:pt>
                <c:pt idx="247">
                  <c:v>34.0</c:v>
                </c:pt>
                <c:pt idx="248">
                  <c:v>43.0</c:v>
                </c:pt>
                <c:pt idx="249">
                  <c:v>55.0</c:v>
                </c:pt>
                <c:pt idx="250">
                  <c:v>44.0</c:v>
                </c:pt>
                <c:pt idx="251">
                  <c:v>43.0</c:v>
                </c:pt>
                <c:pt idx="252">
                  <c:v>42.0</c:v>
                </c:pt>
                <c:pt idx="253">
                  <c:v>41.0</c:v>
                </c:pt>
                <c:pt idx="254">
                  <c:v>54.0</c:v>
                </c:pt>
                <c:pt idx="255">
                  <c:v>42.0</c:v>
                </c:pt>
                <c:pt idx="256">
                  <c:v>50.0</c:v>
                </c:pt>
                <c:pt idx="257">
                  <c:v>37.0</c:v>
                </c:pt>
                <c:pt idx="258">
                  <c:v>37.0</c:v>
                </c:pt>
                <c:pt idx="259">
                  <c:v>31.0</c:v>
                </c:pt>
                <c:pt idx="260">
                  <c:v>26.0</c:v>
                </c:pt>
                <c:pt idx="261">
                  <c:v>30.0</c:v>
                </c:pt>
                <c:pt idx="262">
                  <c:v>40.0</c:v>
                </c:pt>
                <c:pt idx="263">
                  <c:v>41.0</c:v>
                </c:pt>
                <c:pt idx="264">
                  <c:v>45.0</c:v>
                </c:pt>
                <c:pt idx="265">
                  <c:v>48.0</c:v>
                </c:pt>
                <c:pt idx="266">
                  <c:v>30.0</c:v>
                </c:pt>
                <c:pt idx="267">
                  <c:v>30.0</c:v>
                </c:pt>
                <c:pt idx="268">
                  <c:v>50.0</c:v>
                </c:pt>
                <c:pt idx="269">
                  <c:v>53.0</c:v>
                </c:pt>
                <c:pt idx="270">
                  <c:v>36.0</c:v>
                </c:pt>
                <c:pt idx="271">
                  <c:v>39.0</c:v>
                </c:pt>
                <c:pt idx="272">
                  <c:v>34.0</c:v>
                </c:pt>
                <c:pt idx="273">
                  <c:v>29.0</c:v>
                </c:pt>
                <c:pt idx="274">
                  <c:v>40.0</c:v>
                </c:pt>
                <c:pt idx="275">
                  <c:v>41.0</c:v>
                </c:pt>
                <c:pt idx="276">
                  <c:v>33.0</c:v>
                </c:pt>
                <c:pt idx="277">
                  <c:v>53.0</c:v>
                </c:pt>
                <c:pt idx="278">
                  <c:v>29.0</c:v>
                </c:pt>
                <c:pt idx="279">
                  <c:v>41.0</c:v>
                </c:pt>
                <c:pt idx="280">
                  <c:v>36.0</c:v>
                </c:pt>
                <c:pt idx="281">
                  <c:v>32.0</c:v>
                </c:pt>
                <c:pt idx="282">
                  <c:v>50.0</c:v>
                </c:pt>
                <c:pt idx="283">
                  <c:v>54.0</c:v>
                </c:pt>
                <c:pt idx="284">
                  <c:v>25.0</c:v>
                </c:pt>
                <c:pt idx="285">
                  <c:v>42.0</c:v>
                </c:pt>
                <c:pt idx="286">
                  <c:v>42.0</c:v>
                </c:pt>
                <c:pt idx="287">
                  <c:v>37.0</c:v>
                </c:pt>
                <c:pt idx="288">
                  <c:v>33.0</c:v>
                </c:pt>
                <c:pt idx="289">
                  <c:v>46.0</c:v>
                </c:pt>
                <c:pt idx="290">
                  <c:v>39.0</c:v>
                </c:pt>
                <c:pt idx="291">
                  <c:v>42.0</c:v>
                </c:pt>
                <c:pt idx="292">
                  <c:v>45.0</c:v>
                </c:pt>
                <c:pt idx="293">
                  <c:v>43.0</c:v>
                </c:pt>
                <c:pt idx="294">
                  <c:v>31.0</c:v>
                </c:pt>
                <c:pt idx="295">
                  <c:v>34.0</c:v>
                </c:pt>
                <c:pt idx="296">
                  <c:v>36.0</c:v>
                </c:pt>
                <c:pt idx="297">
                  <c:v>42.0</c:v>
                </c:pt>
                <c:pt idx="298">
                  <c:v>36.0</c:v>
                </c:pt>
                <c:pt idx="299">
                  <c:v>37.0</c:v>
                </c:pt>
                <c:pt idx="300">
                  <c:v>24.0</c:v>
                </c:pt>
                <c:pt idx="301">
                  <c:v>25.0</c:v>
                </c:pt>
                <c:pt idx="302">
                  <c:v>39.0</c:v>
                </c:pt>
                <c:pt idx="303">
                  <c:v>41.0</c:v>
                </c:pt>
                <c:pt idx="304">
                  <c:v>30.0</c:v>
                </c:pt>
                <c:pt idx="305">
                  <c:v>35.0</c:v>
                </c:pt>
                <c:pt idx="306">
                  <c:v>46.0</c:v>
                </c:pt>
                <c:pt idx="307">
                  <c:v>40.0</c:v>
                </c:pt>
                <c:pt idx="308">
                  <c:v>29.0</c:v>
                </c:pt>
                <c:pt idx="309">
                  <c:v>36.0</c:v>
                </c:pt>
                <c:pt idx="310">
                  <c:v>50.0</c:v>
                </c:pt>
                <c:pt idx="311">
                  <c:v>40.0</c:v>
                </c:pt>
                <c:pt idx="312">
                  <c:v>39.0</c:v>
                </c:pt>
                <c:pt idx="313">
                  <c:v>44.0</c:v>
                </c:pt>
                <c:pt idx="314">
                  <c:v>44.0</c:v>
                </c:pt>
                <c:pt idx="315">
                  <c:v>34.0</c:v>
                </c:pt>
                <c:pt idx="316">
                  <c:v>35.0</c:v>
                </c:pt>
                <c:pt idx="317">
                  <c:v>40.0</c:v>
                </c:pt>
                <c:pt idx="318">
                  <c:v>35.0</c:v>
                </c:pt>
                <c:pt idx="319">
                  <c:v>41.0</c:v>
                </c:pt>
                <c:pt idx="320">
                  <c:v>40.0</c:v>
                </c:pt>
                <c:pt idx="321">
                  <c:v>33.0</c:v>
                </c:pt>
                <c:pt idx="322">
                  <c:v>26.0</c:v>
                </c:pt>
                <c:pt idx="323">
                  <c:v>33.0</c:v>
                </c:pt>
                <c:pt idx="324">
                  <c:v>37.0</c:v>
                </c:pt>
                <c:pt idx="325">
                  <c:v>47.0</c:v>
                </c:pt>
                <c:pt idx="326">
                  <c:v>36.0</c:v>
                </c:pt>
                <c:pt idx="327">
                  <c:v>31.0</c:v>
                </c:pt>
                <c:pt idx="328">
                  <c:v>37.0</c:v>
                </c:pt>
                <c:pt idx="329">
                  <c:v>42.0</c:v>
                </c:pt>
                <c:pt idx="330">
                  <c:v>40.0</c:v>
                </c:pt>
                <c:pt idx="331">
                  <c:v>40.0</c:v>
                </c:pt>
                <c:pt idx="332">
                  <c:v>41.0</c:v>
                </c:pt>
                <c:pt idx="333">
                  <c:v>38.0</c:v>
                </c:pt>
                <c:pt idx="334">
                  <c:v>39.0</c:v>
                </c:pt>
                <c:pt idx="335">
                  <c:v>47.0</c:v>
                </c:pt>
                <c:pt idx="336">
                  <c:v>30.0</c:v>
                </c:pt>
                <c:pt idx="337">
                  <c:v>35.0</c:v>
                </c:pt>
                <c:pt idx="338">
                  <c:v>44.0</c:v>
                </c:pt>
                <c:pt idx="339">
                  <c:v>41.0</c:v>
                </c:pt>
                <c:pt idx="340">
                  <c:v>38.0</c:v>
                </c:pt>
                <c:pt idx="341">
                  <c:v>34.0</c:v>
                </c:pt>
                <c:pt idx="342">
                  <c:v>47.0</c:v>
                </c:pt>
                <c:pt idx="343">
                  <c:v>35.0</c:v>
                </c:pt>
                <c:pt idx="344">
                  <c:v>40.0</c:v>
                </c:pt>
                <c:pt idx="345">
                  <c:v>42.0</c:v>
                </c:pt>
                <c:pt idx="346">
                  <c:v>34.0</c:v>
                </c:pt>
                <c:pt idx="347">
                  <c:v>44.0</c:v>
                </c:pt>
                <c:pt idx="348">
                  <c:v>39.0</c:v>
                </c:pt>
                <c:pt idx="349">
                  <c:v>44.0</c:v>
                </c:pt>
                <c:pt idx="350">
                  <c:v>38.0</c:v>
                </c:pt>
                <c:pt idx="351">
                  <c:v>24.0</c:v>
                </c:pt>
                <c:pt idx="352">
                  <c:v>42.0</c:v>
                </c:pt>
                <c:pt idx="353">
                  <c:v>27.0</c:v>
                </c:pt>
                <c:pt idx="354">
                  <c:v>34.0</c:v>
                </c:pt>
                <c:pt idx="355">
                  <c:v>45.0</c:v>
                </c:pt>
                <c:pt idx="356">
                  <c:v>41.0</c:v>
                </c:pt>
                <c:pt idx="357">
                  <c:v>29.0</c:v>
                </c:pt>
                <c:pt idx="358">
                  <c:v>37.0</c:v>
                </c:pt>
                <c:pt idx="359">
                  <c:v>48.0</c:v>
                </c:pt>
                <c:pt idx="360">
                  <c:v>53.0</c:v>
                </c:pt>
                <c:pt idx="361">
                  <c:v>55.0</c:v>
                </c:pt>
                <c:pt idx="362">
                  <c:v>51.0</c:v>
                </c:pt>
                <c:pt idx="363">
                  <c:v>50.0</c:v>
                </c:pt>
                <c:pt idx="364">
                  <c:v>32.0</c:v>
                </c:pt>
                <c:pt idx="365">
                  <c:v>33.0</c:v>
                </c:pt>
                <c:pt idx="366">
                  <c:v>43.0</c:v>
                </c:pt>
                <c:pt idx="367">
                  <c:v>48.0</c:v>
                </c:pt>
                <c:pt idx="368">
                  <c:v>39.0</c:v>
                </c:pt>
                <c:pt idx="369">
                  <c:v>42.0</c:v>
                </c:pt>
                <c:pt idx="370">
                  <c:v>33.0</c:v>
                </c:pt>
                <c:pt idx="371">
                  <c:v>28.0</c:v>
                </c:pt>
                <c:pt idx="372">
                  <c:v>28.0</c:v>
                </c:pt>
                <c:pt idx="373">
                  <c:v>47.0</c:v>
                </c:pt>
                <c:pt idx="374">
                  <c:v>43.0</c:v>
                </c:pt>
                <c:pt idx="375">
                  <c:v>46.0</c:v>
                </c:pt>
                <c:pt idx="376">
                  <c:v>38.0</c:v>
                </c:pt>
                <c:pt idx="377">
                  <c:v>41.0</c:v>
                </c:pt>
                <c:pt idx="378">
                  <c:v>38.0</c:v>
                </c:pt>
                <c:pt idx="379">
                  <c:v>27.0</c:v>
                </c:pt>
                <c:pt idx="380">
                  <c:v>44.0</c:v>
                </c:pt>
                <c:pt idx="381">
                  <c:v>46.0</c:v>
                </c:pt>
                <c:pt idx="382">
                  <c:v>45.0</c:v>
                </c:pt>
                <c:pt idx="383">
                  <c:v>39.0</c:v>
                </c:pt>
                <c:pt idx="384">
                  <c:v>36.0</c:v>
                </c:pt>
                <c:pt idx="385">
                  <c:v>34.0</c:v>
                </c:pt>
                <c:pt idx="386">
                  <c:v>33.0</c:v>
                </c:pt>
                <c:pt idx="387">
                  <c:v>41.0</c:v>
                </c:pt>
                <c:pt idx="388">
                  <c:v>56.0</c:v>
                </c:pt>
                <c:pt idx="389">
                  <c:v>47.0</c:v>
                </c:pt>
                <c:pt idx="390">
                  <c:v>48.0</c:v>
                </c:pt>
                <c:pt idx="391">
                  <c:v>37.0</c:v>
                </c:pt>
                <c:pt idx="392">
                  <c:v>36.0</c:v>
                </c:pt>
                <c:pt idx="393">
                  <c:v>36.0</c:v>
                </c:pt>
                <c:pt idx="394">
                  <c:v>42.0</c:v>
                </c:pt>
                <c:pt idx="395">
                  <c:v>50.0</c:v>
                </c:pt>
                <c:pt idx="396">
                  <c:v>39.0</c:v>
                </c:pt>
                <c:pt idx="397">
                  <c:v>55.0</c:v>
                </c:pt>
                <c:pt idx="398">
                  <c:v>34.0</c:v>
                </c:pt>
                <c:pt idx="399">
                  <c:v>35.0</c:v>
                </c:pt>
                <c:pt idx="400">
                  <c:v>36.0</c:v>
                </c:pt>
                <c:pt idx="401">
                  <c:v>45.0</c:v>
                </c:pt>
                <c:pt idx="402">
                  <c:v>40.0</c:v>
                </c:pt>
                <c:pt idx="403">
                  <c:v>50.0</c:v>
                </c:pt>
                <c:pt idx="404">
                  <c:v>33.0</c:v>
                </c:pt>
                <c:pt idx="405">
                  <c:v>45.0</c:v>
                </c:pt>
                <c:pt idx="406">
                  <c:v>35.0</c:v>
                </c:pt>
                <c:pt idx="407">
                  <c:v>29.0</c:v>
                </c:pt>
                <c:pt idx="408">
                  <c:v>55.0</c:v>
                </c:pt>
                <c:pt idx="409">
                  <c:v>41.0</c:v>
                </c:pt>
                <c:pt idx="410">
                  <c:v>42.0</c:v>
                </c:pt>
                <c:pt idx="411">
                  <c:v>42.0</c:v>
                </c:pt>
                <c:pt idx="412">
                  <c:v>55.0</c:v>
                </c:pt>
                <c:pt idx="413">
                  <c:v>45.0</c:v>
                </c:pt>
                <c:pt idx="414">
                  <c:v>37.0</c:v>
                </c:pt>
                <c:pt idx="415">
                  <c:v>42.0</c:v>
                </c:pt>
                <c:pt idx="416">
                  <c:v>49.0</c:v>
                </c:pt>
                <c:pt idx="417">
                  <c:v>41.0</c:v>
                </c:pt>
                <c:pt idx="418">
                  <c:v>40.0</c:v>
                </c:pt>
                <c:pt idx="419">
                  <c:v>57.0</c:v>
                </c:pt>
                <c:pt idx="420">
                  <c:v>31.0</c:v>
                </c:pt>
                <c:pt idx="421">
                  <c:v>35.0</c:v>
                </c:pt>
                <c:pt idx="422">
                  <c:v>47.0</c:v>
                </c:pt>
                <c:pt idx="423">
                  <c:v>39.0</c:v>
                </c:pt>
                <c:pt idx="424">
                  <c:v>45.0</c:v>
                </c:pt>
                <c:pt idx="425">
                  <c:v>48.0</c:v>
                </c:pt>
                <c:pt idx="426">
                  <c:v>51.0</c:v>
                </c:pt>
                <c:pt idx="427">
                  <c:v>34.0</c:v>
                </c:pt>
                <c:pt idx="428">
                  <c:v>29.0</c:v>
                </c:pt>
                <c:pt idx="429">
                  <c:v>62.0</c:v>
                </c:pt>
                <c:pt idx="430">
                  <c:v>46.0</c:v>
                </c:pt>
                <c:pt idx="431">
                  <c:v>39.0</c:v>
                </c:pt>
                <c:pt idx="432">
                  <c:v>43.0</c:v>
                </c:pt>
                <c:pt idx="433">
                  <c:v>46.0</c:v>
                </c:pt>
                <c:pt idx="434">
                  <c:v>31.0</c:v>
                </c:pt>
                <c:pt idx="435">
                  <c:v>42.0</c:v>
                </c:pt>
                <c:pt idx="436">
                  <c:v>47.0</c:v>
                </c:pt>
                <c:pt idx="437">
                  <c:v>40.0</c:v>
                </c:pt>
                <c:pt idx="438">
                  <c:v>55.0</c:v>
                </c:pt>
                <c:pt idx="439">
                  <c:v>47.0</c:v>
                </c:pt>
                <c:pt idx="440">
                  <c:v>58.0</c:v>
                </c:pt>
                <c:pt idx="441">
                  <c:v>41.0</c:v>
                </c:pt>
                <c:pt idx="442">
                  <c:v>39.0</c:v>
                </c:pt>
                <c:pt idx="443">
                  <c:v>52.0</c:v>
                </c:pt>
                <c:pt idx="444">
                  <c:v>46.0</c:v>
                </c:pt>
                <c:pt idx="445">
                  <c:v>30.0</c:v>
                </c:pt>
                <c:pt idx="446">
                  <c:v>42.0</c:v>
                </c:pt>
                <c:pt idx="447">
                  <c:v>48.0</c:v>
                </c:pt>
                <c:pt idx="448">
                  <c:v>39.0</c:v>
                </c:pt>
                <c:pt idx="449">
                  <c:v>38.0</c:v>
                </c:pt>
                <c:pt idx="450">
                  <c:v>44.0</c:v>
                </c:pt>
                <c:pt idx="451">
                  <c:v>54.0</c:v>
                </c:pt>
                <c:pt idx="452">
                  <c:v>51.0</c:v>
                </c:pt>
                <c:pt idx="453">
                  <c:v>46.0</c:v>
                </c:pt>
                <c:pt idx="454">
                  <c:v>49.0</c:v>
                </c:pt>
                <c:pt idx="455">
                  <c:v>34.0</c:v>
                </c:pt>
                <c:pt idx="456">
                  <c:v>42.0</c:v>
                </c:pt>
                <c:pt idx="457">
                  <c:v>55.0</c:v>
                </c:pt>
                <c:pt idx="458">
                  <c:v>52.0</c:v>
                </c:pt>
                <c:pt idx="459">
                  <c:v>49.0</c:v>
                </c:pt>
                <c:pt idx="460">
                  <c:v>31.0</c:v>
                </c:pt>
                <c:pt idx="461">
                  <c:v>43.0</c:v>
                </c:pt>
                <c:pt idx="462">
                  <c:v>28.0</c:v>
                </c:pt>
                <c:pt idx="463">
                  <c:v>36.0</c:v>
                </c:pt>
                <c:pt idx="464">
                  <c:v>53.0</c:v>
                </c:pt>
                <c:pt idx="465">
                  <c:v>40.0</c:v>
                </c:pt>
                <c:pt idx="466">
                  <c:v>48.0</c:v>
                </c:pt>
                <c:pt idx="467">
                  <c:v>49.0</c:v>
                </c:pt>
                <c:pt idx="468">
                  <c:v>56.0</c:v>
                </c:pt>
                <c:pt idx="469">
                  <c:v>37.0</c:v>
                </c:pt>
                <c:pt idx="470">
                  <c:v>32.0</c:v>
                </c:pt>
                <c:pt idx="471">
                  <c:v>51.0</c:v>
                </c:pt>
                <c:pt idx="472">
                  <c:v>44.0</c:v>
                </c:pt>
                <c:pt idx="473">
                  <c:v>47.0</c:v>
                </c:pt>
                <c:pt idx="474">
                  <c:v>60.0</c:v>
                </c:pt>
                <c:pt idx="475">
                  <c:v>46.0</c:v>
                </c:pt>
                <c:pt idx="476">
                  <c:v>34.0</c:v>
                </c:pt>
                <c:pt idx="477">
                  <c:v>42.0</c:v>
                </c:pt>
                <c:pt idx="478">
                  <c:v>52.0</c:v>
                </c:pt>
                <c:pt idx="479">
                  <c:v>40.0</c:v>
                </c:pt>
                <c:pt idx="480">
                  <c:v>51.0</c:v>
                </c:pt>
                <c:pt idx="481">
                  <c:v>35.0</c:v>
                </c:pt>
                <c:pt idx="482">
                  <c:v>46.0</c:v>
                </c:pt>
                <c:pt idx="483">
                  <c:v>47.0</c:v>
                </c:pt>
                <c:pt idx="484">
                  <c:v>46.0</c:v>
                </c:pt>
                <c:pt idx="485">
                  <c:v>50.0</c:v>
                </c:pt>
                <c:pt idx="486">
                  <c:v>64.0</c:v>
                </c:pt>
                <c:pt idx="487">
                  <c:v>51.0</c:v>
                </c:pt>
                <c:pt idx="488">
                  <c:v>51.0</c:v>
                </c:pt>
                <c:pt idx="489">
                  <c:v>39.0</c:v>
                </c:pt>
                <c:pt idx="490">
                  <c:v>34.0</c:v>
                </c:pt>
                <c:pt idx="491">
                  <c:v>32.0</c:v>
                </c:pt>
                <c:pt idx="492">
                  <c:v>37.0</c:v>
                </c:pt>
                <c:pt idx="493">
                  <c:v>48.0</c:v>
                </c:pt>
                <c:pt idx="494">
                  <c:v>34.0</c:v>
                </c:pt>
                <c:pt idx="495">
                  <c:v>45.0</c:v>
                </c:pt>
                <c:pt idx="496">
                  <c:v>42.0</c:v>
                </c:pt>
                <c:pt idx="497">
                  <c:v>36.0</c:v>
                </c:pt>
                <c:pt idx="498">
                  <c:v>29.0</c:v>
                </c:pt>
                <c:pt idx="499">
                  <c:v>50.0</c:v>
                </c:pt>
                <c:pt idx="500">
                  <c:v>47.0</c:v>
                </c:pt>
                <c:pt idx="501">
                  <c:v>28.0</c:v>
                </c:pt>
                <c:pt idx="502">
                  <c:v>44.0</c:v>
                </c:pt>
                <c:pt idx="503">
                  <c:v>48.0</c:v>
                </c:pt>
                <c:pt idx="504">
                  <c:v>36.0</c:v>
                </c:pt>
                <c:pt idx="505">
                  <c:v>34.0</c:v>
                </c:pt>
                <c:pt idx="506">
                  <c:v>53.0</c:v>
                </c:pt>
                <c:pt idx="507">
                  <c:v>39.0</c:v>
                </c:pt>
                <c:pt idx="508">
                  <c:v>50.0</c:v>
                </c:pt>
                <c:pt idx="509">
                  <c:v>64.0</c:v>
                </c:pt>
                <c:pt idx="510">
                  <c:v>48.0</c:v>
                </c:pt>
                <c:pt idx="511">
                  <c:v>37.0</c:v>
                </c:pt>
                <c:pt idx="512">
                  <c:v>35.0</c:v>
                </c:pt>
                <c:pt idx="513">
                  <c:v>35.0</c:v>
                </c:pt>
                <c:pt idx="514">
                  <c:v>52.0</c:v>
                </c:pt>
                <c:pt idx="515">
                  <c:v>33.0</c:v>
                </c:pt>
                <c:pt idx="516">
                  <c:v>33.0</c:v>
                </c:pt>
                <c:pt idx="517">
                  <c:v>49.0</c:v>
                </c:pt>
                <c:pt idx="518">
                  <c:v>31.0</c:v>
                </c:pt>
                <c:pt idx="519">
                  <c:v>26.0</c:v>
                </c:pt>
                <c:pt idx="520">
                  <c:v>51.0</c:v>
                </c:pt>
                <c:pt idx="521">
                  <c:v>47.0</c:v>
                </c:pt>
                <c:pt idx="522">
                  <c:v>46.0</c:v>
                </c:pt>
                <c:pt idx="523">
                  <c:v>55.0</c:v>
                </c:pt>
                <c:pt idx="524">
                  <c:v>43.0</c:v>
                </c:pt>
                <c:pt idx="525">
                  <c:v>29.0</c:v>
                </c:pt>
                <c:pt idx="526">
                  <c:v>46.0</c:v>
                </c:pt>
                <c:pt idx="527">
                  <c:v>45.0</c:v>
                </c:pt>
                <c:pt idx="528">
                  <c:v>43.0</c:v>
                </c:pt>
                <c:pt idx="529">
                  <c:v>47.0</c:v>
                </c:pt>
                <c:pt idx="530">
                  <c:v>40.0</c:v>
                </c:pt>
                <c:pt idx="531">
                  <c:v>42.0</c:v>
                </c:pt>
                <c:pt idx="532">
                  <c:v>34.0</c:v>
                </c:pt>
                <c:pt idx="533">
                  <c:v>23.0</c:v>
                </c:pt>
                <c:pt idx="534">
                  <c:v>35.0</c:v>
                </c:pt>
                <c:pt idx="535">
                  <c:v>33.0</c:v>
                </c:pt>
                <c:pt idx="536">
                  <c:v>48.0</c:v>
                </c:pt>
                <c:pt idx="537">
                  <c:v>38.0</c:v>
                </c:pt>
                <c:pt idx="538">
                  <c:v>35.0</c:v>
                </c:pt>
                <c:pt idx="539">
                  <c:v>35.0</c:v>
                </c:pt>
                <c:pt idx="540">
                  <c:v>30.0</c:v>
                </c:pt>
                <c:pt idx="541">
                  <c:v>42.0</c:v>
                </c:pt>
                <c:pt idx="542">
                  <c:v>34.0</c:v>
                </c:pt>
                <c:pt idx="543">
                  <c:v>42.0</c:v>
                </c:pt>
                <c:pt idx="544">
                  <c:v>46.0</c:v>
                </c:pt>
                <c:pt idx="545">
                  <c:v>23.0</c:v>
                </c:pt>
                <c:pt idx="546">
                  <c:v>40.0</c:v>
                </c:pt>
                <c:pt idx="547">
                  <c:v>30.0</c:v>
                </c:pt>
                <c:pt idx="548">
                  <c:v>45.0</c:v>
                </c:pt>
                <c:pt idx="549">
                  <c:v>47.0</c:v>
                </c:pt>
                <c:pt idx="550">
                  <c:v>32.0</c:v>
                </c:pt>
                <c:pt idx="551">
                  <c:v>42.0</c:v>
                </c:pt>
                <c:pt idx="552">
                  <c:v>34.0</c:v>
                </c:pt>
                <c:pt idx="553">
                  <c:v>34.0</c:v>
                </c:pt>
                <c:pt idx="554">
                  <c:v>37.0</c:v>
                </c:pt>
                <c:pt idx="555">
                  <c:v>34.0</c:v>
                </c:pt>
                <c:pt idx="556">
                  <c:v>47.0</c:v>
                </c:pt>
                <c:pt idx="557">
                  <c:v>37.0</c:v>
                </c:pt>
                <c:pt idx="558">
                  <c:v>42.0</c:v>
                </c:pt>
                <c:pt idx="559">
                  <c:v>38.0</c:v>
                </c:pt>
                <c:pt idx="560">
                  <c:v>31.0</c:v>
                </c:pt>
                <c:pt idx="561">
                  <c:v>30.0</c:v>
                </c:pt>
                <c:pt idx="562">
                  <c:v>42.0</c:v>
                </c:pt>
                <c:pt idx="563">
                  <c:v>48.0</c:v>
                </c:pt>
                <c:pt idx="564">
                  <c:v>48.0</c:v>
                </c:pt>
                <c:pt idx="565">
                  <c:v>45.0</c:v>
                </c:pt>
                <c:pt idx="566">
                  <c:v>43.0</c:v>
                </c:pt>
                <c:pt idx="567">
                  <c:v>28.0</c:v>
                </c:pt>
                <c:pt idx="568">
                  <c:v>35.0</c:v>
                </c:pt>
                <c:pt idx="569">
                  <c:v>51.0</c:v>
                </c:pt>
                <c:pt idx="570">
                  <c:v>36.0</c:v>
                </c:pt>
                <c:pt idx="571">
                  <c:v>51.0</c:v>
                </c:pt>
                <c:pt idx="572">
                  <c:v>32.0</c:v>
                </c:pt>
                <c:pt idx="573">
                  <c:v>55.0</c:v>
                </c:pt>
                <c:pt idx="574">
                  <c:v>34.0</c:v>
                </c:pt>
                <c:pt idx="575">
                  <c:v>36.0</c:v>
                </c:pt>
                <c:pt idx="576">
                  <c:v>47.0</c:v>
                </c:pt>
                <c:pt idx="577">
                  <c:v>33.0</c:v>
                </c:pt>
                <c:pt idx="578">
                  <c:v>54.0</c:v>
                </c:pt>
                <c:pt idx="579">
                  <c:v>35.0</c:v>
                </c:pt>
                <c:pt idx="580">
                  <c:v>32.0</c:v>
                </c:pt>
                <c:pt idx="581">
                  <c:v>27.0</c:v>
                </c:pt>
                <c:pt idx="582">
                  <c:v>37.0</c:v>
                </c:pt>
                <c:pt idx="583">
                  <c:v>43.0</c:v>
                </c:pt>
                <c:pt idx="584">
                  <c:v>51.0</c:v>
                </c:pt>
                <c:pt idx="585">
                  <c:v>39.0</c:v>
                </c:pt>
                <c:pt idx="586">
                  <c:v>44.0</c:v>
                </c:pt>
                <c:pt idx="587">
                  <c:v>33.0</c:v>
                </c:pt>
                <c:pt idx="588">
                  <c:v>36.0</c:v>
                </c:pt>
                <c:pt idx="589">
                  <c:v>28.0</c:v>
                </c:pt>
                <c:pt idx="590">
                  <c:v>42.0</c:v>
                </c:pt>
                <c:pt idx="591">
                  <c:v>40.0</c:v>
                </c:pt>
                <c:pt idx="592">
                  <c:v>34.0</c:v>
                </c:pt>
                <c:pt idx="593">
                  <c:v>46.0</c:v>
                </c:pt>
                <c:pt idx="594">
                  <c:v>25.0</c:v>
                </c:pt>
                <c:pt idx="595">
                  <c:v>36.0</c:v>
                </c:pt>
                <c:pt idx="596">
                  <c:v>24.0</c:v>
                </c:pt>
                <c:pt idx="597">
                  <c:v>32.0</c:v>
                </c:pt>
                <c:pt idx="598">
                  <c:v>51.0</c:v>
                </c:pt>
                <c:pt idx="599">
                  <c:v>40.0</c:v>
                </c:pt>
                <c:pt idx="600">
                  <c:v>44.0</c:v>
                </c:pt>
                <c:pt idx="601">
                  <c:v>48.0</c:v>
                </c:pt>
                <c:pt idx="602">
                  <c:v>36.0</c:v>
                </c:pt>
                <c:pt idx="603">
                  <c:v>42.0</c:v>
                </c:pt>
                <c:pt idx="604">
                  <c:v>52.0</c:v>
                </c:pt>
                <c:pt idx="605">
                  <c:v>39.0</c:v>
                </c:pt>
                <c:pt idx="606">
                  <c:v>31.0</c:v>
                </c:pt>
                <c:pt idx="607">
                  <c:v>38.0</c:v>
                </c:pt>
                <c:pt idx="608">
                  <c:v>46.0</c:v>
                </c:pt>
                <c:pt idx="609">
                  <c:v>44.0</c:v>
                </c:pt>
                <c:pt idx="610">
                  <c:v>30.0</c:v>
                </c:pt>
                <c:pt idx="611">
                  <c:v>29.0</c:v>
                </c:pt>
                <c:pt idx="612">
                  <c:v>46.0</c:v>
                </c:pt>
                <c:pt idx="613">
                  <c:v>43.0</c:v>
                </c:pt>
                <c:pt idx="614">
                  <c:v>50.0</c:v>
                </c:pt>
                <c:pt idx="615">
                  <c:v>49.0</c:v>
                </c:pt>
                <c:pt idx="616">
                  <c:v>34.0</c:v>
                </c:pt>
                <c:pt idx="617">
                  <c:v>44.0</c:v>
                </c:pt>
                <c:pt idx="618">
                  <c:v>32.0</c:v>
                </c:pt>
                <c:pt idx="619">
                  <c:v>34.0</c:v>
                </c:pt>
                <c:pt idx="620">
                  <c:v>44.0</c:v>
                </c:pt>
                <c:pt idx="621">
                  <c:v>34.0</c:v>
                </c:pt>
                <c:pt idx="622">
                  <c:v>47.0</c:v>
                </c:pt>
                <c:pt idx="623">
                  <c:v>35.0</c:v>
                </c:pt>
                <c:pt idx="624">
                  <c:v>31.0</c:v>
                </c:pt>
                <c:pt idx="625">
                  <c:v>45.0</c:v>
                </c:pt>
                <c:pt idx="626">
                  <c:v>45.0</c:v>
                </c:pt>
                <c:pt idx="627">
                  <c:v>43.0</c:v>
                </c:pt>
                <c:pt idx="628">
                  <c:v>46.0</c:v>
                </c:pt>
                <c:pt idx="629">
                  <c:v>37.0</c:v>
                </c:pt>
                <c:pt idx="630">
                  <c:v>41.0</c:v>
                </c:pt>
                <c:pt idx="631">
                  <c:v>41.0</c:v>
                </c:pt>
                <c:pt idx="632">
                  <c:v>51.0</c:v>
                </c:pt>
                <c:pt idx="633">
                  <c:v>36.0</c:v>
                </c:pt>
                <c:pt idx="634">
                  <c:v>39.0</c:v>
                </c:pt>
                <c:pt idx="635">
                  <c:v>31.0</c:v>
                </c:pt>
                <c:pt idx="636">
                  <c:v>30.0</c:v>
                </c:pt>
                <c:pt idx="637">
                  <c:v>32.0</c:v>
                </c:pt>
                <c:pt idx="638">
                  <c:v>23.0</c:v>
                </c:pt>
                <c:pt idx="639">
                  <c:v>40.0</c:v>
                </c:pt>
                <c:pt idx="640">
                  <c:v>47.0</c:v>
                </c:pt>
                <c:pt idx="641">
                  <c:v>48.0</c:v>
                </c:pt>
                <c:pt idx="642">
                  <c:v>44.0</c:v>
                </c:pt>
                <c:pt idx="643">
                  <c:v>29.0</c:v>
                </c:pt>
                <c:pt idx="644">
                  <c:v>38.0</c:v>
                </c:pt>
                <c:pt idx="645">
                  <c:v>42.0</c:v>
                </c:pt>
                <c:pt idx="646">
                  <c:v>45.0</c:v>
                </c:pt>
                <c:pt idx="647">
                  <c:v>41.0</c:v>
                </c:pt>
                <c:pt idx="648">
                  <c:v>42.0</c:v>
                </c:pt>
                <c:pt idx="649">
                  <c:v>34.0</c:v>
                </c:pt>
                <c:pt idx="650">
                  <c:v>46.0</c:v>
                </c:pt>
                <c:pt idx="651">
                  <c:v>33.0</c:v>
                </c:pt>
                <c:pt idx="652">
                  <c:v>37.0</c:v>
                </c:pt>
                <c:pt idx="653">
                  <c:v>49.0</c:v>
                </c:pt>
                <c:pt idx="654">
                  <c:v>42.0</c:v>
                </c:pt>
                <c:pt idx="655">
                  <c:v>39.0</c:v>
                </c:pt>
                <c:pt idx="656">
                  <c:v>36.0</c:v>
                </c:pt>
                <c:pt idx="657">
                  <c:v>47.0</c:v>
                </c:pt>
                <c:pt idx="658">
                  <c:v>38.0</c:v>
                </c:pt>
                <c:pt idx="659">
                  <c:v>28.0</c:v>
                </c:pt>
                <c:pt idx="660">
                  <c:v>54.0</c:v>
                </c:pt>
                <c:pt idx="661">
                  <c:v>40.0</c:v>
                </c:pt>
                <c:pt idx="662">
                  <c:v>49.0</c:v>
                </c:pt>
                <c:pt idx="663">
                  <c:v>41.0</c:v>
                </c:pt>
                <c:pt idx="664">
                  <c:v>61.0</c:v>
                </c:pt>
                <c:pt idx="665">
                  <c:v>36.0</c:v>
                </c:pt>
                <c:pt idx="666">
                  <c:v>44.0</c:v>
                </c:pt>
                <c:pt idx="667">
                  <c:v>54.0</c:v>
                </c:pt>
                <c:pt idx="668">
                  <c:v>52.0</c:v>
                </c:pt>
                <c:pt idx="669">
                  <c:v>48.0</c:v>
                </c:pt>
                <c:pt idx="670">
                  <c:v>44.0</c:v>
                </c:pt>
                <c:pt idx="671">
                  <c:v>32.0</c:v>
                </c:pt>
                <c:pt idx="672">
                  <c:v>43.0</c:v>
                </c:pt>
                <c:pt idx="673">
                  <c:v>45.0</c:v>
                </c:pt>
                <c:pt idx="674">
                  <c:v>48.0</c:v>
                </c:pt>
                <c:pt idx="675">
                  <c:v>42.0</c:v>
                </c:pt>
                <c:pt idx="676">
                  <c:v>40.0</c:v>
                </c:pt>
                <c:pt idx="677">
                  <c:v>43.0</c:v>
                </c:pt>
                <c:pt idx="678">
                  <c:v>42.0</c:v>
                </c:pt>
                <c:pt idx="679">
                  <c:v>35.0</c:v>
                </c:pt>
                <c:pt idx="680">
                  <c:v>28.0</c:v>
                </c:pt>
                <c:pt idx="681">
                  <c:v>43.0</c:v>
                </c:pt>
                <c:pt idx="682">
                  <c:v>35.0</c:v>
                </c:pt>
                <c:pt idx="683">
                  <c:v>47.0</c:v>
                </c:pt>
                <c:pt idx="684">
                  <c:v>50.0</c:v>
                </c:pt>
                <c:pt idx="685">
                  <c:v>38.0</c:v>
                </c:pt>
                <c:pt idx="686">
                  <c:v>44.0</c:v>
                </c:pt>
                <c:pt idx="687">
                  <c:v>39.0</c:v>
                </c:pt>
                <c:pt idx="688">
                  <c:v>70.0</c:v>
                </c:pt>
                <c:pt idx="689">
                  <c:v>46.0</c:v>
                </c:pt>
                <c:pt idx="690">
                  <c:v>52.0</c:v>
                </c:pt>
                <c:pt idx="691">
                  <c:v>34.0</c:v>
                </c:pt>
                <c:pt idx="692">
                  <c:v>51.0</c:v>
                </c:pt>
                <c:pt idx="693">
                  <c:v>44.0</c:v>
                </c:pt>
                <c:pt idx="694">
                  <c:v>39.0</c:v>
                </c:pt>
                <c:pt idx="695">
                  <c:v>44.0</c:v>
                </c:pt>
                <c:pt idx="696">
                  <c:v>40.0</c:v>
                </c:pt>
                <c:pt idx="697">
                  <c:v>46.0</c:v>
                </c:pt>
                <c:pt idx="698">
                  <c:v>42.0</c:v>
                </c:pt>
                <c:pt idx="699">
                  <c:v>47.0</c:v>
                </c:pt>
                <c:pt idx="700">
                  <c:v>37.0</c:v>
                </c:pt>
                <c:pt idx="701">
                  <c:v>32.0</c:v>
                </c:pt>
                <c:pt idx="702">
                  <c:v>50.0</c:v>
                </c:pt>
                <c:pt idx="703">
                  <c:v>62.0</c:v>
                </c:pt>
                <c:pt idx="704">
                  <c:v>43.0</c:v>
                </c:pt>
                <c:pt idx="705">
                  <c:v>55.0</c:v>
                </c:pt>
                <c:pt idx="706">
                  <c:v>47.0</c:v>
                </c:pt>
                <c:pt idx="707">
                  <c:v>25.0</c:v>
                </c:pt>
                <c:pt idx="708">
                  <c:v>41.0</c:v>
                </c:pt>
                <c:pt idx="709">
                  <c:v>48.0</c:v>
                </c:pt>
                <c:pt idx="710">
                  <c:v>56.0</c:v>
                </c:pt>
                <c:pt idx="711">
                  <c:v>40.0</c:v>
                </c:pt>
                <c:pt idx="712">
                  <c:v>35.0</c:v>
                </c:pt>
                <c:pt idx="713">
                  <c:v>53.0</c:v>
                </c:pt>
                <c:pt idx="714">
                  <c:v>38.0</c:v>
                </c:pt>
                <c:pt idx="715">
                  <c:v>44.0</c:v>
                </c:pt>
                <c:pt idx="716">
                  <c:v>45.0</c:v>
                </c:pt>
                <c:pt idx="717">
                  <c:v>34.0</c:v>
                </c:pt>
                <c:pt idx="718">
                  <c:v>57.0</c:v>
                </c:pt>
                <c:pt idx="719">
                  <c:v>42.0</c:v>
                </c:pt>
                <c:pt idx="720">
                  <c:v>39.0</c:v>
                </c:pt>
                <c:pt idx="721">
                  <c:v>31.0</c:v>
                </c:pt>
                <c:pt idx="722">
                  <c:v>21.0</c:v>
                </c:pt>
                <c:pt idx="723">
                  <c:v>38.0</c:v>
                </c:pt>
                <c:pt idx="724">
                  <c:v>34.0</c:v>
                </c:pt>
                <c:pt idx="725">
                  <c:v>42.0</c:v>
                </c:pt>
                <c:pt idx="726">
                  <c:v>42.0</c:v>
                </c:pt>
                <c:pt idx="727">
                  <c:v>48.0</c:v>
                </c:pt>
                <c:pt idx="728">
                  <c:v>32.0</c:v>
                </c:pt>
                <c:pt idx="729">
                  <c:v>29.0</c:v>
                </c:pt>
                <c:pt idx="730">
                  <c:v>52.0</c:v>
                </c:pt>
                <c:pt idx="731">
                  <c:v>40.0</c:v>
                </c:pt>
                <c:pt idx="732">
                  <c:v>55.0</c:v>
                </c:pt>
                <c:pt idx="733">
                  <c:v>64.0</c:v>
                </c:pt>
                <c:pt idx="734">
                  <c:v>47.0</c:v>
                </c:pt>
                <c:pt idx="735">
                  <c:v>24.0</c:v>
                </c:pt>
                <c:pt idx="736">
                  <c:v>25.0</c:v>
                </c:pt>
                <c:pt idx="737">
                  <c:v>49.0</c:v>
                </c:pt>
                <c:pt idx="738">
                  <c:v>43.0</c:v>
                </c:pt>
                <c:pt idx="739">
                  <c:v>43.0</c:v>
                </c:pt>
                <c:pt idx="740">
                  <c:v>52.0</c:v>
                </c:pt>
                <c:pt idx="741">
                  <c:v>37.0</c:v>
                </c:pt>
                <c:pt idx="742">
                  <c:v>31.0</c:v>
                </c:pt>
                <c:pt idx="743">
                  <c:v>36.0</c:v>
                </c:pt>
                <c:pt idx="744">
                  <c:v>38.0</c:v>
                </c:pt>
                <c:pt idx="745">
                  <c:v>39.0</c:v>
                </c:pt>
                <c:pt idx="746">
                  <c:v>40.0</c:v>
                </c:pt>
                <c:pt idx="747">
                  <c:v>39.0</c:v>
                </c:pt>
                <c:pt idx="748">
                  <c:v>38.0</c:v>
                </c:pt>
                <c:pt idx="749">
                  <c:v>28.0</c:v>
                </c:pt>
                <c:pt idx="750">
                  <c:v>37.0</c:v>
                </c:pt>
                <c:pt idx="751">
                  <c:v>45.0</c:v>
                </c:pt>
                <c:pt idx="752">
                  <c:v>34.0</c:v>
                </c:pt>
                <c:pt idx="753">
                  <c:v>47.0</c:v>
                </c:pt>
                <c:pt idx="754">
                  <c:v>40.0</c:v>
                </c:pt>
                <c:pt idx="755">
                  <c:v>41.0</c:v>
                </c:pt>
                <c:pt idx="756">
                  <c:v>34.0</c:v>
                </c:pt>
                <c:pt idx="757">
                  <c:v>33.0</c:v>
                </c:pt>
                <c:pt idx="758">
                  <c:v>37.0</c:v>
                </c:pt>
                <c:pt idx="759">
                  <c:v>37.0</c:v>
                </c:pt>
                <c:pt idx="760">
                  <c:v>51.0</c:v>
                </c:pt>
                <c:pt idx="761">
                  <c:v>33.0</c:v>
                </c:pt>
                <c:pt idx="762">
                  <c:v>46.0</c:v>
                </c:pt>
                <c:pt idx="763">
                  <c:v>39.0</c:v>
                </c:pt>
                <c:pt idx="764">
                  <c:v>40.0</c:v>
                </c:pt>
                <c:pt idx="765">
                  <c:v>53.0</c:v>
                </c:pt>
                <c:pt idx="766">
                  <c:v>54.0</c:v>
                </c:pt>
                <c:pt idx="767">
                  <c:v>56.0</c:v>
                </c:pt>
                <c:pt idx="768">
                  <c:v>44.0</c:v>
                </c:pt>
                <c:pt idx="769">
                  <c:v>39.0</c:v>
                </c:pt>
                <c:pt idx="770">
                  <c:v>39.0</c:v>
                </c:pt>
                <c:pt idx="771">
                  <c:v>37.0</c:v>
                </c:pt>
                <c:pt idx="772">
                  <c:v>46.0</c:v>
                </c:pt>
                <c:pt idx="773">
                  <c:v>66.0</c:v>
                </c:pt>
                <c:pt idx="774">
                  <c:v>46.0</c:v>
                </c:pt>
                <c:pt idx="775">
                  <c:v>43.0</c:v>
                </c:pt>
                <c:pt idx="776">
                  <c:v>41.0</c:v>
                </c:pt>
                <c:pt idx="777">
                  <c:v>50.0</c:v>
                </c:pt>
                <c:pt idx="778">
                  <c:v>32.0</c:v>
                </c:pt>
                <c:pt idx="779">
                  <c:v>45.0</c:v>
                </c:pt>
                <c:pt idx="780">
                  <c:v>58.0</c:v>
                </c:pt>
                <c:pt idx="781">
                  <c:v>47.0</c:v>
                </c:pt>
                <c:pt idx="782">
                  <c:v>50.0</c:v>
                </c:pt>
                <c:pt idx="783">
                  <c:v>40.0</c:v>
                </c:pt>
                <c:pt idx="784">
                  <c:v>35.0</c:v>
                </c:pt>
                <c:pt idx="785">
                  <c:v>39.0</c:v>
                </c:pt>
                <c:pt idx="786">
                  <c:v>44.0</c:v>
                </c:pt>
                <c:pt idx="787">
                  <c:v>50.0</c:v>
                </c:pt>
                <c:pt idx="788">
                  <c:v>47.0</c:v>
                </c:pt>
                <c:pt idx="789">
                  <c:v>37.0</c:v>
                </c:pt>
                <c:pt idx="790">
                  <c:v>60.0</c:v>
                </c:pt>
                <c:pt idx="791">
                  <c:v>42.0</c:v>
                </c:pt>
                <c:pt idx="792">
                  <c:v>44.0</c:v>
                </c:pt>
                <c:pt idx="793">
                  <c:v>49.0</c:v>
                </c:pt>
                <c:pt idx="794">
                  <c:v>35.0</c:v>
                </c:pt>
                <c:pt idx="795">
                  <c:v>55.0</c:v>
                </c:pt>
                <c:pt idx="796">
                  <c:v>43.0</c:v>
                </c:pt>
                <c:pt idx="797">
                  <c:v>42.0</c:v>
                </c:pt>
                <c:pt idx="798">
                  <c:v>38.0</c:v>
                </c:pt>
                <c:pt idx="799">
                  <c:v>38.0</c:v>
                </c:pt>
                <c:pt idx="800">
                  <c:v>60.0</c:v>
                </c:pt>
                <c:pt idx="801">
                  <c:v>62.0</c:v>
                </c:pt>
                <c:pt idx="802">
                  <c:v>37.0</c:v>
                </c:pt>
                <c:pt idx="803">
                  <c:v>43.0</c:v>
                </c:pt>
                <c:pt idx="804">
                  <c:v>43.0</c:v>
                </c:pt>
                <c:pt idx="805">
                  <c:v>40.0</c:v>
                </c:pt>
                <c:pt idx="806">
                  <c:v>35.0</c:v>
                </c:pt>
                <c:pt idx="807">
                  <c:v>43.0</c:v>
                </c:pt>
                <c:pt idx="808">
                  <c:v>44.0</c:v>
                </c:pt>
                <c:pt idx="809">
                  <c:v>56.0</c:v>
                </c:pt>
                <c:pt idx="810">
                  <c:v>38.0</c:v>
                </c:pt>
                <c:pt idx="811">
                  <c:v>46.0</c:v>
                </c:pt>
                <c:pt idx="812">
                  <c:v>30.0</c:v>
                </c:pt>
                <c:pt idx="813">
                  <c:v>48.0</c:v>
                </c:pt>
                <c:pt idx="814">
                  <c:v>41.0</c:v>
                </c:pt>
                <c:pt idx="815">
                  <c:v>40.0</c:v>
                </c:pt>
                <c:pt idx="816">
                  <c:v>40.0</c:v>
                </c:pt>
                <c:pt idx="817">
                  <c:v>48.0</c:v>
                </c:pt>
                <c:pt idx="818">
                  <c:v>31.0</c:v>
                </c:pt>
                <c:pt idx="819">
                  <c:v>27.0</c:v>
                </c:pt>
                <c:pt idx="820">
                  <c:v>30.0</c:v>
                </c:pt>
                <c:pt idx="821">
                  <c:v>39.0</c:v>
                </c:pt>
                <c:pt idx="822">
                  <c:v>43.0</c:v>
                </c:pt>
                <c:pt idx="823">
                  <c:v>37.0</c:v>
                </c:pt>
                <c:pt idx="824">
                  <c:v>54.0</c:v>
                </c:pt>
                <c:pt idx="825">
                  <c:v>47.0</c:v>
                </c:pt>
                <c:pt idx="826">
                  <c:v>43.0</c:v>
                </c:pt>
                <c:pt idx="827">
                  <c:v>43.0</c:v>
                </c:pt>
                <c:pt idx="828">
                  <c:v>48.0</c:v>
                </c:pt>
                <c:pt idx="829">
                  <c:v>36.0</c:v>
                </c:pt>
                <c:pt idx="830">
                  <c:v>39.0</c:v>
                </c:pt>
                <c:pt idx="831">
                  <c:v>41.0</c:v>
                </c:pt>
                <c:pt idx="832">
                  <c:v>46.0</c:v>
                </c:pt>
                <c:pt idx="833">
                  <c:v>38.0</c:v>
                </c:pt>
                <c:pt idx="834">
                  <c:v>37.0</c:v>
                </c:pt>
                <c:pt idx="835">
                  <c:v>46.0</c:v>
                </c:pt>
                <c:pt idx="836">
                  <c:v>34.0</c:v>
                </c:pt>
                <c:pt idx="837">
                  <c:v>44.0</c:v>
                </c:pt>
                <c:pt idx="838">
                  <c:v>39.0</c:v>
                </c:pt>
                <c:pt idx="839">
                  <c:v>41.0</c:v>
                </c:pt>
                <c:pt idx="840">
                  <c:v>42.0</c:v>
                </c:pt>
                <c:pt idx="841">
                  <c:v>30.0</c:v>
                </c:pt>
                <c:pt idx="842">
                  <c:v>54.0</c:v>
                </c:pt>
                <c:pt idx="843">
                  <c:v>37.0</c:v>
                </c:pt>
                <c:pt idx="844">
                  <c:v>35.0</c:v>
                </c:pt>
                <c:pt idx="845">
                  <c:v>47.0</c:v>
                </c:pt>
                <c:pt idx="846">
                  <c:v>37.0</c:v>
                </c:pt>
                <c:pt idx="847">
                  <c:v>31.0</c:v>
                </c:pt>
                <c:pt idx="848">
                  <c:v>36.0</c:v>
                </c:pt>
                <c:pt idx="849">
                  <c:v>35.0</c:v>
                </c:pt>
                <c:pt idx="850">
                  <c:v>49.0</c:v>
                </c:pt>
                <c:pt idx="851">
                  <c:v>41.0</c:v>
                </c:pt>
                <c:pt idx="852">
                  <c:v>48.0</c:v>
                </c:pt>
                <c:pt idx="853">
                  <c:v>46.0</c:v>
                </c:pt>
                <c:pt idx="854">
                  <c:v>28.0</c:v>
                </c:pt>
                <c:pt idx="855">
                  <c:v>37.0</c:v>
                </c:pt>
                <c:pt idx="856">
                  <c:v>40.0</c:v>
                </c:pt>
                <c:pt idx="857">
                  <c:v>45.0</c:v>
                </c:pt>
                <c:pt idx="858">
                  <c:v>41.0</c:v>
                </c:pt>
                <c:pt idx="859">
                  <c:v>43.0</c:v>
                </c:pt>
                <c:pt idx="860">
                  <c:v>39.0</c:v>
                </c:pt>
                <c:pt idx="861">
                  <c:v>36.0</c:v>
                </c:pt>
                <c:pt idx="862">
                  <c:v>27.0</c:v>
                </c:pt>
                <c:pt idx="863">
                  <c:v>42.0</c:v>
                </c:pt>
                <c:pt idx="864">
                  <c:v>43.0</c:v>
                </c:pt>
                <c:pt idx="865">
                  <c:v>52.0</c:v>
                </c:pt>
                <c:pt idx="866">
                  <c:v>47.0</c:v>
                </c:pt>
                <c:pt idx="867">
                  <c:v>37.0</c:v>
                </c:pt>
                <c:pt idx="868">
                  <c:v>35.0</c:v>
                </c:pt>
                <c:pt idx="869">
                  <c:v>30.0</c:v>
                </c:pt>
                <c:pt idx="870">
                  <c:v>47.0</c:v>
                </c:pt>
                <c:pt idx="871">
                  <c:v>29.0</c:v>
                </c:pt>
                <c:pt idx="872">
                  <c:v>36.0</c:v>
                </c:pt>
                <c:pt idx="873">
                  <c:v>46.0</c:v>
                </c:pt>
                <c:pt idx="874">
                  <c:v>43.0</c:v>
                </c:pt>
                <c:pt idx="875">
                  <c:v>30.0</c:v>
                </c:pt>
                <c:pt idx="876">
                  <c:v>25.0</c:v>
                </c:pt>
                <c:pt idx="877">
                  <c:v>28.0</c:v>
                </c:pt>
                <c:pt idx="878">
                  <c:v>44.0</c:v>
                </c:pt>
                <c:pt idx="879">
                  <c:v>45.0</c:v>
                </c:pt>
                <c:pt idx="880">
                  <c:v>48.0</c:v>
                </c:pt>
                <c:pt idx="881">
                  <c:v>38.0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2358104"/>
        <c:axId val="-2072354776"/>
      </c:lineChart>
      <c:catAx>
        <c:axId val="-2072358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72354776"/>
        <c:crosses val="autoZero"/>
        <c:auto val="0"/>
        <c:lblAlgn val="ctr"/>
        <c:lblOffset val="100"/>
        <c:tickLblSkip val="42"/>
        <c:tickMarkSkip val="1"/>
        <c:noMultiLvlLbl val="0"/>
      </c:catAx>
      <c:valAx>
        <c:axId val="-20723547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723581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33333333333334"/>
          <c:y val="0.527777777777778"/>
          <c:w val="0.147916666666667"/>
          <c:h val="0.083333333333333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b="1" dirty="0"/>
              <a:t>Longview </a:t>
            </a:r>
            <a:r>
              <a:rPr lang="en-US" sz="3200" b="1" dirty="0" smtClean="0"/>
              <a:t>Troponin</a:t>
            </a:r>
            <a:r>
              <a:rPr lang="en-US" sz="3200" b="1" baseline="0" dirty="0" smtClean="0"/>
              <a:t> /date n= 30,580</a:t>
            </a:r>
            <a:endParaRPr lang="en-US" sz="3200" b="1" dirty="0"/>
          </a:p>
        </c:rich>
      </c:tx>
      <c:layout>
        <c:manualLayout>
          <c:xMode val="edge"/>
          <c:yMode val="edge"/>
          <c:x val="0.0627859798775153"/>
          <c:y val="0.00037735414652115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54166666666667"/>
          <c:y val="0.194444444444446"/>
          <c:w val="0.716666666666667"/>
          <c:h val="0.67361111111111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count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val>
            <c:numRef>
              <c:f>Sheet1!$C$2:$C$883</c:f>
              <c:numCache>
                <c:formatCode>General</c:formatCode>
                <c:ptCount val="882"/>
                <c:pt idx="0">
                  <c:v>25.0</c:v>
                </c:pt>
                <c:pt idx="1">
                  <c:v>17.0</c:v>
                </c:pt>
                <c:pt idx="2">
                  <c:v>25.0</c:v>
                </c:pt>
                <c:pt idx="3">
                  <c:v>26.0</c:v>
                </c:pt>
                <c:pt idx="4">
                  <c:v>30.0</c:v>
                </c:pt>
                <c:pt idx="5">
                  <c:v>22.0</c:v>
                </c:pt>
                <c:pt idx="6">
                  <c:v>20.0</c:v>
                </c:pt>
                <c:pt idx="7">
                  <c:v>17.0</c:v>
                </c:pt>
                <c:pt idx="8">
                  <c:v>27.0</c:v>
                </c:pt>
                <c:pt idx="9">
                  <c:v>36.0</c:v>
                </c:pt>
                <c:pt idx="10">
                  <c:v>25.0</c:v>
                </c:pt>
                <c:pt idx="11">
                  <c:v>25.0</c:v>
                </c:pt>
                <c:pt idx="12">
                  <c:v>31.0</c:v>
                </c:pt>
                <c:pt idx="13">
                  <c:v>28.0</c:v>
                </c:pt>
                <c:pt idx="14">
                  <c:v>24.0</c:v>
                </c:pt>
                <c:pt idx="15">
                  <c:v>19.0</c:v>
                </c:pt>
                <c:pt idx="16">
                  <c:v>27.0</c:v>
                </c:pt>
                <c:pt idx="17">
                  <c:v>27.0</c:v>
                </c:pt>
                <c:pt idx="18">
                  <c:v>20.0</c:v>
                </c:pt>
                <c:pt idx="19">
                  <c:v>20.0</c:v>
                </c:pt>
                <c:pt idx="20">
                  <c:v>20.0</c:v>
                </c:pt>
                <c:pt idx="21">
                  <c:v>20.0</c:v>
                </c:pt>
                <c:pt idx="22">
                  <c:v>25.0</c:v>
                </c:pt>
                <c:pt idx="23">
                  <c:v>18.0</c:v>
                </c:pt>
                <c:pt idx="24">
                  <c:v>18.0</c:v>
                </c:pt>
                <c:pt idx="25">
                  <c:v>25.0</c:v>
                </c:pt>
                <c:pt idx="26">
                  <c:v>33.0</c:v>
                </c:pt>
                <c:pt idx="27">
                  <c:v>22.0</c:v>
                </c:pt>
                <c:pt idx="28">
                  <c:v>21.0</c:v>
                </c:pt>
                <c:pt idx="29">
                  <c:v>24.0</c:v>
                </c:pt>
                <c:pt idx="30">
                  <c:v>26.0</c:v>
                </c:pt>
                <c:pt idx="31">
                  <c:v>23.0</c:v>
                </c:pt>
                <c:pt idx="32">
                  <c:v>27.0</c:v>
                </c:pt>
                <c:pt idx="33">
                  <c:v>30.0</c:v>
                </c:pt>
                <c:pt idx="34">
                  <c:v>22.0</c:v>
                </c:pt>
                <c:pt idx="35">
                  <c:v>24.0</c:v>
                </c:pt>
                <c:pt idx="36">
                  <c:v>24.0</c:v>
                </c:pt>
                <c:pt idx="37">
                  <c:v>22.0</c:v>
                </c:pt>
                <c:pt idx="38">
                  <c:v>25.0</c:v>
                </c:pt>
                <c:pt idx="39">
                  <c:v>27.0</c:v>
                </c:pt>
                <c:pt idx="40">
                  <c:v>21.0</c:v>
                </c:pt>
                <c:pt idx="41">
                  <c:v>11.0</c:v>
                </c:pt>
                <c:pt idx="42">
                  <c:v>19.0</c:v>
                </c:pt>
                <c:pt idx="43">
                  <c:v>18.0</c:v>
                </c:pt>
                <c:pt idx="44">
                  <c:v>26.0</c:v>
                </c:pt>
                <c:pt idx="45">
                  <c:v>21.0</c:v>
                </c:pt>
                <c:pt idx="46">
                  <c:v>27.0</c:v>
                </c:pt>
                <c:pt idx="47">
                  <c:v>31.0</c:v>
                </c:pt>
                <c:pt idx="48">
                  <c:v>25.0</c:v>
                </c:pt>
                <c:pt idx="49">
                  <c:v>22.0</c:v>
                </c:pt>
                <c:pt idx="50">
                  <c:v>28.0</c:v>
                </c:pt>
                <c:pt idx="51">
                  <c:v>24.0</c:v>
                </c:pt>
                <c:pt idx="52">
                  <c:v>33.0</c:v>
                </c:pt>
                <c:pt idx="53">
                  <c:v>36.0</c:v>
                </c:pt>
                <c:pt idx="54">
                  <c:v>23.0</c:v>
                </c:pt>
                <c:pt idx="55">
                  <c:v>20.0</c:v>
                </c:pt>
                <c:pt idx="56">
                  <c:v>27.0</c:v>
                </c:pt>
                <c:pt idx="57">
                  <c:v>19.0</c:v>
                </c:pt>
                <c:pt idx="58">
                  <c:v>20.0</c:v>
                </c:pt>
                <c:pt idx="59">
                  <c:v>32.0</c:v>
                </c:pt>
                <c:pt idx="60">
                  <c:v>31.0</c:v>
                </c:pt>
                <c:pt idx="61">
                  <c:v>21.0</c:v>
                </c:pt>
                <c:pt idx="62">
                  <c:v>14.0</c:v>
                </c:pt>
                <c:pt idx="63">
                  <c:v>7.0</c:v>
                </c:pt>
                <c:pt idx="64">
                  <c:v>24.0</c:v>
                </c:pt>
                <c:pt idx="65">
                  <c:v>25.0</c:v>
                </c:pt>
                <c:pt idx="66">
                  <c:v>26.0</c:v>
                </c:pt>
                <c:pt idx="67">
                  <c:v>26.0</c:v>
                </c:pt>
                <c:pt idx="68">
                  <c:v>42.0</c:v>
                </c:pt>
                <c:pt idx="69">
                  <c:v>33.0</c:v>
                </c:pt>
                <c:pt idx="70">
                  <c:v>18.0</c:v>
                </c:pt>
                <c:pt idx="71">
                  <c:v>21.0</c:v>
                </c:pt>
                <c:pt idx="72">
                  <c:v>30.0</c:v>
                </c:pt>
                <c:pt idx="73">
                  <c:v>24.0</c:v>
                </c:pt>
                <c:pt idx="74">
                  <c:v>32.0</c:v>
                </c:pt>
                <c:pt idx="75">
                  <c:v>32.0</c:v>
                </c:pt>
                <c:pt idx="76">
                  <c:v>41.0</c:v>
                </c:pt>
                <c:pt idx="77">
                  <c:v>16.0</c:v>
                </c:pt>
                <c:pt idx="78">
                  <c:v>16.0</c:v>
                </c:pt>
                <c:pt idx="79">
                  <c:v>31.0</c:v>
                </c:pt>
                <c:pt idx="80">
                  <c:v>26.0</c:v>
                </c:pt>
                <c:pt idx="81">
                  <c:v>18.0</c:v>
                </c:pt>
                <c:pt idx="82">
                  <c:v>27.0</c:v>
                </c:pt>
                <c:pt idx="83">
                  <c:v>35.0</c:v>
                </c:pt>
                <c:pt idx="84">
                  <c:v>26.0</c:v>
                </c:pt>
                <c:pt idx="85">
                  <c:v>16.0</c:v>
                </c:pt>
                <c:pt idx="86">
                  <c:v>21.0</c:v>
                </c:pt>
                <c:pt idx="87">
                  <c:v>19.0</c:v>
                </c:pt>
                <c:pt idx="88">
                  <c:v>26.0</c:v>
                </c:pt>
                <c:pt idx="89">
                  <c:v>36.0</c:v>
                </c:pt>
                <c:pt idx="90">
                  <c:v>29.0</c:v>
                </c:pt>
                <c:pt idx="91">
                  <c:v>19.0</c:v>
                </c:pt>
                <c:pt idx="92">
                  <c:v>20.0</c:v>
                </c:pt>
                <c:pt idx="93">
                  <c:v>30.0</c:v>
                </c:pt>
                <c:pt idx="94">
                  <c:v>44.0</c:v>
                </c:pt>
                <c:pt idx="95">
                  <c:v>39.0</c:v>
                </c:pt>
                <c:pt idx="96">
                  <c:v>20.0</c:v>
                </c:pt>
                <c:pt idx="97">
                  <c:v>36.0</c:v>
                </c:pt>
                <c:pt idx="98">
                  <c:v>19.0</c:v>
                </c:pt>
                <c:pt idx="99">
                  <c:v>18.0</c:v>
                </c:pt>
                <c:pt idx="100">
                  <c:v>22.0</c:v>
                </c:pt>
                <c:pt idx="101">
                  <c:v>24.0</c:v>
                </c:pt>
                <c:pt idx="102">
                  <c:v>30.0</c:v>
                </c:pt>
                <c:pt idx="103">
                  <c:v>21.0</c:v>
                </c:pt>
                <c:pt idx="104">
                  <c:v>22.0</c:v>
                </c:pt>
                <c:pt idx="105">
                  <c:v>22.0</c:v>
                </c:pt>
                <c:pt idx="106">
                  <c:v>21.0</c:v>
                </c:pt>
                <c:pt idx="107">
                  <c:v>25.0</c:v>
                </c:pt>
                <c:pt idx="108">
                  <c:v>30.0</c:v>
                </c:pt>
                <c:pt idx="109">
                  <c:v>36.0</c:v>
                </c:pt>
                <c:pt idx="110">
                  <c:v>19.0</c:v>
                </c:pt>
                <c:pt idx="111">
                  <c:v>35.0</c:v>
                </c:pt>
                <c:pt idx="112">
                  <c:v>28.0</c:v>
                </c:pt>
                <c:pt idx="113">
                  <c:v>21.0</c:v>
                </c:pt>
                <c:pt idx="114">
                  <c:v>23.0</c:v>
                </c:pt>
                <c:pt idx="115">
                  <c:v>15.0</c:v>
                </c:pt>
                <c:pt idx="116">
                  <c:v>26.0</c:v>
                </c:pt>
                <c:pt idx="117">
                  <c:v>17.0</c:v>
                </c:pt>
                <c:pt idx="118">
                  <c:v>21.0</c:v>
                </c:pt>
                <c:pt idx="119">
                  <c:v>19.0</c:v>
                </c:pt>
                <c:pt idx="120">
                  <c:v>16.0</c:v>
                </c:pt>
                <c:pt idx="121">
                  <c:v>17.0</c:v>
                </c:pt>
                <c:pt idx="122">
                  <c:v>22.0</c:v>
                </c:pt>
                <c:pt idx="123">
                  <c:v>20.0</c:v>
                </c:pt>
                <c:pt idx="124">
                  <c:v>27.0</c:v>
                </c:pt>
                <c:pt idx="125">
                  <c:v>20.0</c:v>
                </c:pt>
                <c:pt idx="126">
                  <c:v>20.0</c:v>
                </c:pt>
                <c:pt idx="127">
                  <c:v>9.0</c:v>
                </c:pt>
                <c:pt idx="128">
                  <c:v>18.0</c:v>
                </c:pt>
                <c:pt idx="129">
                  <c:v>32.0</c:v>
                </c:pt>
                <c:pt idx="130">
                  <c:v>28.0</c:v>
                </c:pt>
                <c:pt idx="131">
                  <c:v>23.0</c:v>
                </c:pt>
                <c:pt idx="132">
                  <c:v>28.0</c:v>
                </c:pt>
                <c:pt idx="133">
                  <c:v>23.0</c:v>
                </c:pt>
                <c:pt idx="134">
                  <c:v>29.0</c:v>
                </c:pt>
                <c:pt idx="135">
                  <c:v>25.0</c:v>
                </c:pt>
                <c:pt idx="136">
                  <c:v>25.0</c:v>
                </c:pt>
                <c:pt idx="137">
                  <c:v>23.0</c:v>
                </c:pt>
                <c:pt idx="138">
                  <c:v>19.0</c:v>
                </c:pt>
                <c:pt idx="139">
                  <c:v>29.0</c:v>
                </c:pt>
                <c:pt idx="140">
                  <c:v>19.0</c:v>
                </c:pt>
                <c:pt idx="141">
                  <c:v>31.0</c:v>
                </c:pt>
                <c:pt idx="142">
                  <c:v>29.0</c:v>
                </c:pt>
                <c:pt idx="143">
                  <c:v>35.0</c:v>
                </c:pt>
                <c:pt idx="144">
                  <c:v>13.0</c:v>
                </c:pt>
                <c:pt idx="145">
                  <c:v>34.0</c:v>
                </c:pt>
                <c:pt idx="146">
                  <c:v>24.0</c:v>
                </c:pt>
                <c:pt idx="147">
                  <c:v>24.0</c:v>
                </c:pt>
                <c:pt idx="148">
                  <c:v>2.0</c:v>
                </c:pt>
                <c:pt idx="149">
                  <c:v>16.0</c:v>
                </c:pt>
                <c:pt idx="150">
                  <c:v>23.0</c:v>
                </c:pt>
                <c:pt idx="151">
                  <c:v>17.0</c:v>
                </c:pt>
                <c:pt idx="152">
                  <c:v>25.0</c:v>
                </c:pt>
                <c:pt idx="153">
                  <c:v>15.0</c:v>
                </c:pt>
                <c:pt idx="154">
                  <c:v>20.0</c:v>
                </c:pt>
                <c:pt idx="155">
                  <c:v>25.0</c:v>
                </c:pt>
                <c:pt idx="156">
                  <c:v>21.0</c:v>
                </c:pt>
                <c:pt idx="157">
                  <c:v>28.0</c:v>
                </c:pt>
                <c:pt idx="158">
                  <c:v>15.0</c:v>
                </c:pt>
                <c:pt idx="159">
                  <c:v>20.0</c:v>
                </c:pt>
                <c:pt idx="160">
                  <c:v>25.0</c:v>
                </c:pt>
                <c:pt idx="161">
                  <c:v>20.0</c:v>
                </c:pt>
                <c:pt idx="162">
                  <c:v>20.0</c:v>
                </c:pt>
                <c:pt idx="163">
                  <c:v>21.0</c:v>
                </c:pt>
                <c:pt idx="164">
                  <c:v>29.0</c:v>
                </c:pt>
                <c:pt idx="165">
                  <c:v>18.0</c:v>
                </c:pt>
                <c:pt idx="166">
                  <c:v>12.0</c:v>
                </c:pt>
                <c:pt idx="167">
                  <c:v>18.0</c:v>
                </c:pt>
                <c:pt idx="168">
                  <c:v>12.0</c:v>
                </c:pt>
                <c:pt idx="169">
                  <c:v>28.0</c:v>
                </c:pt>
                <c:pt idx="170">
                  <c:v>23.0</c:v>
                </c:pt>
                <c:pt idx="171">
                  <c:v>34.0</c:v>
                </c:pt>
                <c:pt idx="172">
                  <c:v>13.0</c:v>
                </c:pt>
                <c:pt idx="173">
                  <c:v>13.0</c:v>
                </c:pt>
                <c:pt idx="174">
                  <c:v>26.0</c:v>
                </c:pt>
                <c:pt idx="175">
                  <c:v>23.0</c:v>
                </c:pt>
                <c:pt idx="176">
                  <c:v>23.0</c:v>
                </c:pt>
                <c:pt idx="177">
                  <c:v>35.0</c:v>
                </c:pt>
                <c:pt idx="178">
                  <c:v>24.0</c:v>
                </c:pt>
                <c:pt idx="179">
                  <c:v>20.0</c:v>
                </c:pt>
                <c:pt idx="180">
                  <c:v>16.0</c:v>
                </c:pt>
                <c:pt idx="181">
                  <c:v>19.0</c:v>
                </c:pt>
                <c:pt idx="182">
                  <c:v>16.0</c:v>
                </c:pt>
                <c:pt idx="183">
                  <c:v>18.0</c:v>
                </c:pt>
                <c:pt idx="184">
                  <c:v>20.0</c:v>
                </c:pt>
                <c:pt idx="185">
                  <c:v>14.0</c:v>
                </c:pt>
                <c:pt idx="186">
                  <c:v>19.0</c:v>
                </c:pt>
                <c:pt idx="187">
                  <c:v>22.0</c:v>
                </c:pt>
                <c:pt idx="188">
                  <c:v>23.0</c:v>
                </c:pt>
                <c:pt idx="189">
                  <c:v>16.0</c:v>
                </c:pt>
                <c:pt idx="190">
                  <c:v>19.0</c:v>
                </c:pt>
                <c:pt idx="191">
                  <c:v>25.0</c:v>
                </c:pt>
                <c:pt idx="192">
                  <c:v>21.0</c:v>
                </c:pt>
                <c:pt idx="193">
                  <c:v>34.0</c:v>
                </c:pt>
                <c:pt idx="194">
                  <c:v>26.0</c:v>
                </c:pt>
                <c:pt idx="195">
                  <c:v>25.0</c:v>
                </c:pt>
                <c:pt idx="196">
                  <c:v>14.0</c:v>
                </c:pt>
                <c:pt idx="197">
                  <c:v>31.0</c:v>
                </c:pt>
                <c:pt idx="198">
                  <c:v>27.0</c:v>
                </c:pt>
                <c:pt idx="199">
                  <c:v>19.0</c:v>
                </c:pt>
                <c:pt idx="200">
                  <c:v>17.0</c:v>
                </c:pt>
                <c:pt idx="201">
                  <c:v>15.0</c:v>
                </c:pt>
                <c:pt idx="202">
                  <c:v>25.0</c:v>
                </c:pt>
                <c:pt idx="203">
                  <c:v>24.0</c:v>
                </c:pt>
                <c:pt idx="204">
                  <c:v>21.0</c:v>
                </c:pt>
                <c:pt idx="205">
                  <c:v>21.0</c:v>
                </c:pt>
                <c:pt idx="206">
                  <c:v>22.0</c:v>
                </c:pt>
                <c:pt idx="207">
                  <c:v>15.0</c:v>
                </c:pt>
                <c:pt idx="208">
                  <c:v>33.0</c:v>
                </c:pt>
                <c:pt idx="209">
                  <c:v>21.0</c:v>
                </c:pt>
                <c:pt idx="210">
                  <c:v>20.0</c:v>
                </c:pt>
                <c:pt idx="211">
                  <c:v>18.0</c:v>
                </c:pt>
                <c:pt idx="212">
                  <c:v>13.0</c:v>
                </c:pt>
                <c:pt idx="213">
                  <c:v>21.0</c:v>
                </c:pt>
                <c:pt idx="214">
                  <c:v>26.0</c:v>
                </c:pt>
                <c:pt idx="215">
                  <c:v>21.0</c:v>
                </c:pt>
                <c:pt idx="216">
                  <c:v>25.0</c:v>
                </c:pt>
                <c:pt idx="217">
                  <c:v>11.0</c:v>
                </c:pt>
                <c:pt idx="218">
                  <c:v>8.0</c:v>
                </c:pt>
                <c:pt idx="219">
                  <c:v>11.0</c:v>
                </c:pt>
                <c:pt idx="220">
                  <c:v>23.0</c:v>
                </c:pt>
                <c:pt idx="221">
                  <c:v>16.0</c:v>
                </c:pt>
                <c:pt idx="222">
                  <c:v>18.0</c:v>
                </c:pt>
                <c:pt idx="223">
                  <c:v>19.0</c:v>
                </c:pt>
                <c:pt idx="224">
                  <c:v>17.0</c:v>
                </c:pt>
                <c:pt idx="225">
                  <c:v>20.0</c:v>
                </c:pt>
                <c:pt idx="226">
                  <c:v>24.0</c:v>
                </c:pt>
                <c:pt idx="227">
                  <c:v>13.0</c:v>
                </c:pt>
                <c:pt idx="228">
                  <c:v>13.0</c:v>
                </c:pt>
                <c:pt idx="229">
                  <c:v>20.0</c:v>
                </c:pt>
                <c:pt idx="230">
                  <c:v>16.0</c:v>
                </c:pt>
                <c:pt idx="231">
                  <c:v>16.0</c:v>
                </c:pt>
                <c:pt idx="232">
                  <c:v>25.0</c:v>
                </c:pt>
                <c:pt idx="233">
                  <c:v>29.0</c:v>
                </c:pt>
                <c:pt idx="234">
                  <c:v>16.0</c:v>
                </c:pt>
                <c:pt idx="235">
                  <c:v>19.0</c:v>
                </c:pt>
                <c:pt idx="236">
                  <c:v>31.0</c:v>
                </c:pt>
                <c:pt idx="237">
                  <c:v>18.0</c:v>
                </c:pt>
                <c:pt idx="238">
                  <c:v>10.0</c:v>
                </c:pt>
                <c:pt idx="239">
                  <c:v>25.0</c:v>
                </c:pt>
                <c:pt idx="240">
                  <c:v>33.0</c:v>
                </c:pt>
                <c:pt idx="241">
                  <c:v>16.0</c:v>
                </c:pt>
                <c:pt idx="242">
                  <c:v>12.0</c:v>
                </c:pt>
                <c:pt idx="243">
                  <c:v>11.0</c:v>
                </c:pt>
                <c:pt idx="244">
                  <c:v>14.0</c:v>
                </c:pt>
                <c:pt idx="245">
                  <c:v>16.0</c:v>
                </c:pt>
                <c:pt idx="246">
                  <c:v>13.0</c:v>
                </c:pt>
                <c:pt idx="247">
                  <c:v>15.0</c:v>
                </c:pt>
                <c:pt idx="248">
                  <c:v>24.0</c:v>
                </c:pt>
                <c:pt idx="249">
                  <c:v>24.0</c:v>
                </c:pt>
                <c:pt idx="250">
                  <c:v>19.0</c:v>
                </c:pt>
                <c:pt idx="251">
                  <c:v>30.0</c:v>
                </c:pt>
                <c:pt idx="252">
                  <c:v>11.0</c:v>
                </c:pt>
                <c:pt idx="253">
                  <c:v>23.0</c:v>
                </c:pt>
                <c:pt idx="254">
                  <c:v>45.0</c:v>
                </c:pt>
                <c:pt idx="255">
                  <c:v>25.0</c:v>
                </c:pt>
                <c:pt idx="256">
                  <c:v>24.0</c:v>
                </c:pt>
                <c:pt idx="257">
                  <c:v>32.0</c:v>
                </c:pt>
                <c:pt idx="258">
                  <c:v>28.0</c:v>
                </c:pt>
                <c:pt idx="259">
                  <c:v>16.0</c:v>
                </c:pt>
                <c:pt idx="260">
                  <c:v>17.0</c:v>
                </c:pt>
                <c:pt idx="261">
                  <c:v>26.0</c:v>
                </c:pt>
                <c:pt idx="262">
                  <c:v>17.0</c:v>
                </c:pt>
                <c:pt idx="263">
                  <c:v>28.0</c:v>
                </c:pt>
                <c:pt idx="264">
                  <c:v>15.0</c:v>
                </c:pt>
                <c:pt idx="265">
                  <c:v>28.0</c:v>
                </c:pt>
                <c:pt idx="266">
                  <c:v>25.0</c:v>
                </c:pt>
                <c:pt idx="267">
                  <c:v>24.0</c:v>
                </c:pt>
                <c:pt idx="268">
                  <c:v>17.0</c:v>
                </c:pt>
                <c:pt idx="269">
                  <c:v>17.0</c:v>
                </c:pt>
                <c:pt idx="270">
                  <c:v>23.0</c:v>
                </c:pt>
                <c:pt idx="271">
                  <c:v>24.0</c:v>
                </c:pt>
                <c:pt idx="272">
                  <c:v>20.0</c:v>
                </c:pt>
                <c:pt idx="273">
                  <c:v>8.0</c:v>
                </c:pt>
                <c:pt idx="274">
                  <c:v>12.0</c:v>
                </c:pt>
                <c:pt idx="275">
                  <c:v>22.0</c:v>
                </c:pt>
                <c:pt idx="276">
                  <c:v>33.0</c:v>
                </c:pt>
                <c:pt idx="277">
                  <c:v>27.0</c:v>
                </c:pt>
                <c:pt idx="278">
                  <c:v>19.0</c:v>
                </c:pt>
                <c:pt idx="279">
                  <c:v>15.0</c:v>
                </c:pt>
                <c:pt idx="280">
                  <c:v>10.0</c:v>
                </c:pt>
                <c:pt idx="281">
                  <c:v>15.0</c:v>
                </c:pt>
                <c:pt idx="282">
                  <c:v>14.0</c:v>
                </c:pt>
                <c:pt idx="283">
                  <c:v>24.0</c:v>
                </c:pt>
                <c:pt idx="284">
                  <c:v>17.0</c:v>
                </c:pt>
                <c:pt idx="285">
                  <c:v>9.0</c:v>
                </c:pt>
                <c:pt idx="286">
                  <c:v>13.0</c:v>
                </c:pt>
                <c:pt idx="287">
                  <c:v>14.0</c:v>
                </c:pt>
                <c:pt idx="288">
                  <c:v>12.0</c:v>
                </c:pt>
                <c:pt idx="289">
                  <c:v>17.0</c:v>
                </c:pt>
                <c:pt idx="290">
                  <c:v>28.0</c:v>
                </c:pt>
                <c:pt idx="291">
                  <c:v>25.0</c:v>
                </c:pt>
                <c:pt idx="292">
                  <c:v>22.0</c:v>
                </c:pt>
                <c:pt idx="293">
                  <c:v>35.0</c:v>
                </c:pt>
                <c:pt idx="294">
                  <c:v>14.0</c:v>
                </c:pt>
                <c:pt idx="295">
                  <c:v>19.0</c:v>
                </c:pt>
                <c:pt idx="296">
                  <c:v>18.0</c:v>
                </c:pt>
                <c:pt idx="297">
                  <c:v>37.0</c:v>
                </c:pt>
                <c:pt idx="298">
                  <c:v>24.0</c:v>
                </c:pt>
                <c:pt idx="299">
                  <c:v>22.0</c:v>
                </c:pt>
                <c:pt idx="300">
                  <c:v>9.0</c:v>
                </c:pt>
                <c:pt idx="301">
                  <c:v>20.0</c:v>
                </c:pt>
                <c:pt idx="302">
                  <c:v>15.0</c:v>
                </c:pt>
                <c:pt idx="303">
                  <c:v>26.0</c:v>
                </c:pt>
                <c:pt idx="304">
                  <c:v>21.0</c:v>
                </c:pt>
                <c:pt idx="305">
                  <c:v>24.0</c:v>
                </c:pt>
                <c:pt idx="306">
                  <c:v>23.0</c:v>
                </c:pt>
                <c:pt idx="307">
                  <c:v>36.0</c:v>
                </c:pt>
                <c:pt idx="308">
                  <c:v>21.0</c:v>
                </c:pt>
                <c:pt idx="309">
                  <c:v>21.0</c:v>
                </c:pt>
                <c:pt idx="310">
                  <c:v>38.0</c:v>
                </c:pt>
                <c:pt idx="311">
                  <c:v>27.0</c:v>
                </c:pt>
                <c:pt idx="312">
                  <c:v>27.0</c:v>
                </c:pt>
                <c:pt idx="313">
                  <c:v>19.0</c:v>
                </c:pt>
                <c:pt idx="314">
                  <c:v>21.0</c:v>
                </c:pt>
                <c:pt idx="315">
                  <c:v>35.0</c:v>
                </c:pt>
                <c:pt idx="316">
                  <c:v>32.0</c:v>
                </c:pt>
                <c:pt idx="317">
                  <c:v>19.0</c:v>
                </c:pt>
                <c:pt idx="318">
                  <c:v>28.0</c:v>
                </c:pt>
                <c:pt idx="319">
                  <c:v>24.0</c:v>
                </c:pt>
                <c:pt idx="320">
                  <c:v>17.0</c:v>
                </c:pt>
                <c:pt idx="321">
                  <c:v>12.0</c:v>
                </c:pt>
                <c:pt idx="322">
                  <c:v>16.0</c:v>
                </c:pt>
                <c:pt idx="323">
                  <c:v>14.0</c:v>
                </c:pt>
                <c:pt idx="324">
                  <c:v>26.0</c:v>
                </c:pt>
                <c:pt idx="325">
                  <c:v>25.0</c:v>
                </c:pt>
                <c:pt idx="326">
                  <c:v>30.0</c:v>
                </c:pt>
                <c:pt idx="327">
                  <c:v>15.0</c:v>
                </c:pt>
                <c:pt idx="328">
                  <c:v>17.0</c:v>
                </c:pt>
                <c:pt idx="329">
                  <c:v>6.0</c:v>
                </c:pt>
                <c:pt idx="330">
                  <c:v>16.0</c:v>
                </c:pt>
                <c:pt idx="331">
                  <c:v>10.0</c:v>
                </c:pt>
                <c:pt idx="332">
                  <c:v>26.0</c:v>
                </c:pt>
                <c:pt idx="333">
                  <c:v>32.0</c:v>
                </c:pt>
                <c:pt idx="334">
                  <c:v>14.0</c:v>
                </c:pt>
                <c:pt idx="335">
                  <c:v>23.0</c:v>
                </c:pt>
                <c:pt idx="336">
                  <c:v>7.0</c:v>
                </c:pt>
                <c:pt idx="337">
                  <c:v>22.0</c:v>
                </c:pt>
                <c:pt idx="338">
                  <c:v>16.0</c:v>
                </c:pt>
                <c:pt idx="339">
                  <c:v>20.0</c:v>
                </c:pt>
                <c:pt idx="340">
                  <c:v>16.0</c:v>
                </c:pt>
                <c:pt idx="341">
                  <c:v>33.0</c:v>
                </c:pt>
                <c:pt idx="342">
                  <c:v>23.0</c:v>
                </c:pt>
                <c:pt idx="343">
                  <c:v>15.0</c:v>
                </c:pt>
                <c:pt idx="344">
                  <c:v>12.0</c:v>
                </c:pt>
                <c:pt idx="345">
                  <c:v>31.0</c:v>
                </c:pt>
                <c:pt idx="346">
                  <c:v>15.0</c:v>
                </c:pt>
                <c:pt idx="347">
                  <c:v>18.0</c:v>
                </c:pt>
                <c:pt idx="348">
                  <c:v>26.0</c:v>
                </c:pt>
                <c:pt idx="349">
                  <c:v>20.0</c:v>
                </c:pt>
                <c:pt idx="350">
                  <c:v>14.0</c:v>
                </c:pt>
                <c:pt idx="351">
                  <c:v>12.0</c:v>
                </c:pt>
                <c:pt idx="352">
                  <c:v>27.0</c:v>
                </c:pt>
                <c:pt idx="353">
                  <c:v>21.0</c:v>
                </c:pt>
                <c:pt idx="354">
                  <c:v>10.0</c:v>
                </c:pt>
                <c:pt idx="355">
                  <c:v>14.0</c:v>
                </c:pt>
                <c:pt idx="356">
                  <c:v>18.0</c:v>
                </c:pt>
                <c:pt idx="357">
                  <c:v>16.0</c:v>
                </c:pt>
                <c:pt idx="358">
                  <c:v>21.0</c:v>
                </c:pt>
                <c:pt idx="359">
                  <c:v>28.0</c:v>
                </c:pt>
                <c:pt idx="360">
                  <c:v>20.0</c:v>
                </c:pt>
                <c:pt idx="361">
                  <c:v>31.0</c:v>
                </c:pt>
                <c:pt idx="362">
                  <c:v>31.0</c:v>
                </c:pt>
                <c:pt idx="363">
                  <c:v>35.0</c:v>
                </c:pt>
                <c:pt idx="364">
                  <c:v>21.0</c:v>
                </c:pt>
                <c:pt idx="365">
                  <c:v>12.0</c:v>
                </c:pt>
                <c:pt idx="366">
                  <c:v>15.0</c:v>
                </c:pt>
                <c:pt idx="367">
                  <c:v>13.0</c:v>
                </c:pt>
                <c:pt idx="368">
                  <c:v>18.0</c:v>
                </c:pt>
                <c:pt idx="369">
                  <c:v>34.0</c:v>
                </c:pt>
                <c:pt idx="370">
                  <c:v>34.0</c:v>
                </c:pt>
                <c:pt idx="371">
                  <c:v>10.0</c:v>
                </c:pt>
                <c:pt idx="372">
                  <c:v>18.0</c:v>
                </c:pt>
                <c:pt idx="373">
                  <c:v>23.0</c:v>
                </c:pt>
                <c:pt idx="374">
                  <c:v>34.0</c:v>
                </c:pt>
                <c:pt idx="375">
                  <c:v>29.0</c:v>
                </c:pt>
                <c:pt idx="376">
                  <c:v>28.0</c:v>
                </c:pt>
                <c:pt idx="377">
                  <c:v>27.0</c:v>
                </c:pt>
                <c:pt idx="378">
                  <c:v>9.0</c:v>
                </c:pt>
                <c:pt idx="379">
                  <c:v>19.0</c:v>
                </c:pt>
                <c:pt idx="380">
                  <c:v>16.0</c:v>
                </c:pt>
                <c:pt idx="381">
                  <c:v>8.0</c:v>
                </c:pt>
                <c:pt idx="382">
                  <c:v>18.0</c:v>
                </c:pt>
                <c:pt idx="383">
                  <c:v>50.0</c:v>
                </c:pt>
                <c:pt idx="384">
                  <c:v>26.0</c:v>
                </c:pt>
                <c:pt idx="385">
                  <c:v>21.0</c:v>
                </c:pt>
                <c:pt idx="386">
                  <c:v>20.0</c:v>
                </c:pt>
                <c:pt idx="387">
                  <c:v>32.0</c:v>
                </c:pt>
                <c:pt idx="388">
                  <c:v>18.0</c:v>
                </c:pt>
                <c:pt idx="389">
                  <c:v>28.0</c:v>
                </c:pt>
                <c:pt idx="390">
                  <c:v>16.0</c:v>
                </c:pt>
                <c:pt idx="391">
                  <c:v>19.0</c:v>
                </c:pt>
                <c:pt idx="392">
                  <c:v>14.0</c:v>
                </c:pt>
                <c:pt idx="393">
                  <c:v>32.0</c:v>
                </c:pt>
                <c:pt idx="394">
                  <c:v>22.0</c:v>
                </c:pt>
                <c:pt idx="395">
                  <c:v>26.0</c:v>
                </c:pt>
                <c:pt idx="396">
                  <c:v>26.0</c:v>
                </c:pt>
                <c:pt idx="397">
                  <c:v>29.0</c:v>
                </c:pt>
                <c:pt idx="398">
                  <c:v>19.0</c:v>
                </c:pt>
                <c:pt idx="399">
                  <c:v>11.0</c:v>
                </c:pt>
                <c:pt idx="400">
                  <c:v>33.0</c:v>
                </c:pt>
                <c:pt idx="401">
                  <c:v>24.0</c:v>
                </c:pt>
                <c:pt idx="402">
                  <c:v>40.0</c:v>
                </c:pt>
                <c:pt idx="403">
                  <c:v>24.0</c:v>
                </c:pt>
                <c:pt idx="404">
                  <c:v>32.0</c:v>
                </c:pt>
                <c:pt idx="405">
                  <c:v>30.0</c:v>
                </c:pt>
                <c:pt idx="406">
                  <c:v>28.0</c:v>
                </c:pt>
                <c:pt idx="407">
                  <c:v>25.0</c:v>
                </c:pt>
                <c:pt idx="408">
                  <c:v>24.0</c:v>
                </c:pt>
                <c:pt idx="409">
                  <c:v>31.0</c:v>
                </c:pt>
                <c:pt idx="410">
                  <c:v>24.0</c:v>
                </c:pt>
                <c:pt idx="411">
                  <c:v>13.0</c:v>
                </c:pt>
                <c:pt idx="412">
                  <c:v>25.0</c:v>
                </c:pt>
                <c:pt idx="413">
                  <c:v>19.0</c:v>
                </c:pt>
                <c:pt idx="414">
                  <c:v>14.0</c:v>
                </c:pt>
                <c:pt idx="415">
                  <c:v>22.0</c:v>
                </c:pt>
                <c:pt idx="416">
                  <c:v>38.0</c:v>
                </c:pt>
                <c:pt idx="417">
                  <c:v>30.0</c:v>
                </c:pt>
                <c:pt idx="418">
                  <c:v>29.0</c:v>
                </c:pt>
                <c:pt idx="419">
                  <c:v>11.0</c:v>
                </c:pt>
                <c:pt idx="420">
                  <c:v>29.0</c:v>
                </c:pt>
                <c:pt idx="421">
                  <c:v>19.0</c:v>
                </c:pt>
                <c:pt idx="422">
                  <c:v>26.0</c:v>
                </c:pt>
                <c:pt idx="423">
                  <c:v>23.0</c:v>
                </c:pt>
                <c:pt idx="424">
                  <c:v>32.0</c:v>
                </c:pt>
                <c:pt idx="425">
                  <c:v>25.0</c:v>
                </c:pt>
                <c:pt idx="426">
                  <c:v>42.0</c:v>
                </c:pt>
                <c:pt idx="427">
                  <c:v>40.0</c:v>
                </c:pt>
                <c:pt idx="428">
                  <c:v>27.0</c:v>
                </c:pt>
                <c:pt idx="429">
                  <c:v>28.0</c:v>
                </c:pt>
                <c:pt idx="430">
                  <c:v>32.0</c:v>
                </c:pt>
                <c:pt idx="431">
                  <c:v>33.0</c:v>
                </c:pt>
                <c:pt idx="432">
                  <c:v>24.0</c:v>
                </c:pt>
                <c:pt idx="433">
                  <c:v>29.0</c:v>
                </c:pt>
                <c:pt idx="434">
                  <c:v>17.0</c:v>
                </c:pt>
                <c:pt idx="435">
                  <c:v>22.0</c:v>
                </c:pt>
                <c:pt idx="436">
                  <c:v>39.0</c:v>
                </c:pt>
                <c:pt idx="437">
                  <c:v>42.0</c:v>
                </c:pt>
                <c:pt idx="438">
                  <c:v>42.0</c:v>
                </c:pt>
                <c:pt idx="439">
                  <c:v>25.0</c:v>
                </c:pt>
                <c:pt idx="440">
                  <c:v>28.0</c:v>
                </c:pt>
                <c:pt idx="441">
                  <c:v>24.0</c:v>
                </c:pt>
                <c:pt idx="442">
                  <c:v>26.0</c:v>
                </c:pt>
                <c:pt idx="443">
                  <c:v>16.0</c:v>
                </c:pt>
                <c:pt idx="444">
                  <c:v>32.0</c:v>
                </c:pt>
                <c:pt idx="445">
                  <c:v>39.0</c:v>
                </c:pt>
                <c:pt idx="446">
                  <c:v>26.0</c:v>
                </c:pt>
                <c:pt idx="447">
                  <c:v>42.0</c:v>
                </c:pt>
                <c:pt idx="448">
                  <c:v>35.0</c:v>
                </c:pt>
                <c:pt idx="449">
                  <c:v>19.0</c:v>
                </c:pt>
                <c:pt idx="450">
                  <c:v>39.0</c:v>
                </c:pt>
                <c:pt idx="451">
                  <c:v>21.0</c:v>
                </c:pt>
                <c:pt idx="452">
                  <c:v>32.0</c:v>
                </c:pt>
                <c:pt idx="453">
                  <c:v>28.0</c:v>
                </c:pt>
                <c:pt idx="454">
                  <c:v>28.0</c:v>
                </c:pt>
                <c:pt idx="455">
                  <c:v>25.0</c:v>
                </c:pt>
                <c:pt idx="456">
                  <c:v>26.0</c:v>
                </c:pt>
                <c:pt idx="457">
                  <c:v>15.0</c:v>
                </c:pt>
                <c:pt idx="458">
                  <c:v>22.0</c:v>
                </c:pt>
                <c:pt idx="459">
                  <c:v>27.0</c:v>
                </c:pt>
                <c:pt idx="460">
                  <c:v>30.0</c:v>
                </c:pt>
                <c:pt idx="461">
                  <c:v>18.0</c:v>
                </c:pt>
                <c:pt idx="462">
                  <c:v>13.0</c:v>
                </c:pt>
                <c:pt idx="463">
                  <c:v>16.0</c:v>
                </c:pt>
                <c:pt idx="464">
                  <c:v>27.0</c:v>
                </c:pt>
                <c:pt idx="465">
                  <c:v>37.0</c:v>
                </c:pt>
                <c:pt idx="466">
                  <c:v>25.0</c:v>
                </c:pt>
                <c:pt idx="467">
                  <c:v>27.0</c:v>
                </c:pt>
                <c:pt idx="468">
                  <c:v>24.0</c:v>
                </c:pt>
                <c:pt idx="469">
                  <c:v>47.0</c:v>
                </c:pt>
                <c:pt idx="470">
                  <c:v>30.0</c:v>
                </c:pt>
                <c:pt idx="471">
                  <c:v>25.0</c:v>
                </c:pt>
                <c:pt idx="472">
                  <c:v>23.0</c:v>
                </c:pt>
                <c:pt idx="473">
                  <c:v>31.0</c:v>
                </c:pt>
                <c:pt idx="474">
                  <c:v>21.0</c:v>
                </c:pt>
                <c:pt idx="475">
                  <c:v>17.0</c:v>
                </c:pt>
                <c:pt idx="476">
                  <c:v>32.0</c:v>
                </c:pt>
                <c:pt idx="477">
                  <c:v>18.0</c:v>
                </c:pt>
                <c:pt idx="478">
                  <c:v>18.0</c:v>
                </c:pt>
                <c:pt idx="479">
                  <c:v>23.0</c:v>
                </c:pt>
                <c:pt idx="480">
                  <c:v>19.0</c:v>
                </c:pt>
                <c:pt idx="481">
                  <c:v>18.0</c:v>
                </c:pt>
                <c:pt idx="482">
                  <c:v>29.0</c:v>
                </c:pt>
                <c:pt idx="483">
                  <c:v>30.0</c:v>
                </c:pt>
                <c:pt idx="484">
                  <c:v>32.0</c:v>
                </c:pt>
                <c:pt idx="485">
                  <c:v>28.0</c:v>
                </c:pt>
                <c:pt idx="486">
                  <c:v>31.0</c:v>
                </c:pt>
                <c:pt idx="487">
                  <c:v>18.0</c:v>
                </c:pt>
                <c:pt idx="488">
                  <c:v>30.0</c:v>
                </c:pt>
                <c:pt idx="489">
                  <c:v>38.0</c:v>
                </c:pt>
                <c:pt idx="490">
                  <c:v>20.0</c:v>
                </c:pt>
                <c:pt idx="491">
                  <c:v>34.0</c:v>
                </c:pt>
                <c:pt idx="492">
                  <c:v>22.0</c:v>
                </c:pt>
                <c:pt idx="493">
                  <c:v>37.0</c:v>
                </c:pt>
                <c:pt idx="494">
                  <c:v>36.0</c:v>
                </c:pt>
                <c:pt idx="495">
                  <c:v>36.0</c:v>
                </c:pt>
                <c:pt idx="496">
                  <c:v>39.0</c:v>
                </c:pt>
                <c:pt idx="497">
                  <c:v>30.0</c:v>
                </c:pt>
                <c:pt idx="498">
                  <c:v>56.0</c:v>
                </c:pt>
                <c:pt idx="499">
                  <c:v>45.0</c:v>
                </c:pt>
                <c:pt idx="500">
                  <c:v>44.0</c:v>
                </c:pt>
                <c:pt idx="501">
                  <c:v>25.0</c:v>
                </c:pt>
                <c:pt idx="502">
                  <c:v>41.0</c:v>
                </c:pt>
                <c:pt idx="503">
                  <c:v>45.0</c:v>
                </c:pt>
                <c:pt idx="504">
                  <c:v>35.0</c:v>
                </c:pt>
                <c:pt idx="505">
                  <c:v>41.0</c:v>
                </c:pt>
                <c:pt idx="506">
                  <c:v>41.0</c:v>
                </c:pt>
                <c:pt idx="507">
                  <c:v>48.0</c:v>
                </c:pt>
                <c:pt idx="508">
                  <c:v>43.0</c:v>
                </c:pt>
                <c:pt idx="509">
                  <c:v>34.0</c:v>
                </c:pt>
                <c:pt idx="510">
                  <c:v>39.0</c:v>
                </c:pt>
                <c:pt idx="511">
                  <c:v>30.0</c:v>
                </c:pt>
                <c:pt idx="512">
                  <c:v>29.0</c:v>
                </c:pt>
                <c:pt idx="513">
                  <c:v>53.0</c:v>
                </c:pt>
                <c:pt idx="514">
                  <c:v>50.0</c:v>
                </c:pt>
                <c:pt idx="515">
                  <c:v>36.0</c:v>
                </c:pt>
                <c:pt idx="516">
                  <c:v>38.0</c:v>
                </c:pt>
                <c:pt idx="517">
                  <c:v>42.0</c:v>
                </c:pt>
                <c:pt idx="518">
                  <c:v>58.0</c:v>
                </c:pt>
                <c:pt idx="519">
                  <c:v>33.0</c:v>
                </c:pt>
                <c:pt idx="520">
                  <c:v>50.0</c:v>
                </c:pt>
                <c:pt idx="521">
                  <c:v>32.0</c:v>
                </c:pt>
                <c:pt idx="522">
                  <c:v>45.0</c:v>
                </c:pt>
                <c:pt idx="523">
                  <c:v>42.0</c:v>
                </c:pt>
                <c:pt idx="524">
                  <c:v>29.0</c:v>
                </c:pt>
                <c:pt idx="525">
                  <c:v>51.0</c:v>
                </c:pt>
                <c:pt idx="526">
                  <c:v>33.0</c:v>
                </c:pt>
                <c:pt idx="527">
                  <c:v>41.0</c:v>
                </c:pt>
                <c:pt idx="528">
                  <c:v>44.0</c:v>
                </c:pt>
                <c:pt idx="529">
                  <c:v>41.0</c:v>
                </c:pt>
                <c:pt idx="530">
                  <c:v>33.0</c:v>
                </c:pt>
                <c:pt idx="531">
                  <c:v>39.0</c:v>
                </c:pt>
                <c:pt idx="532">
                  <c:v>38.0</c:v>
                </c:pt>
                <c:pt idx="533">
                  <c:v>35.0</c:v>
                </c:pt>
                <c:pt idx="534">
                  <c:v>52.0</c:v>
                </c:pt>
                <c:pt idx="535">
                  <c:v>50.0</c:v>
                </c:pt>
                <c:pt idx="536">
                  <c:v>56.0</c:v>
                </c:pt>
                <c:pt idx="537">
                  <c:v>62.0</c:v>
                </c:pt>
                <c:pt idx="538">
                  <c:v>52.0</c:v>
                </c:pt>
                <c:pt idx="539">
                  <c:v>43.0</c:v>
                </c:pt>
                <c:pt idx="540">
                  <c:v>47.0</c:v>
                </c:pt>
                <c:pt idx="541">
                  <c:v>44.0</c:v>
                </c:pt>
                <c:pt idx="542">
                  <c:v>39.0</c:v>
                </c:pt>
                <c:pt idx="543">
                  <c:v>32.0</c:v>
                </c:pt>
                <c:pt idx="544">
                  <c:v>56.0</c:v>
                </c:pt>
                <c:pt idx="545">
                  <c:v>53.0</c:v>
                </c:pt>
                <c:pt idx="546">
                  <c:v>34.0</c:v>
                </c:pt>
                <c:pt idx="547">
                  <c:v>37.0</c:v>
                </c:pt>
                <c:pt idx="548">
                  <c:v>63.0</c:v>
                </c:pt>
                <c:pt idx="549">
                  <c:v>45.0</c:v>
                </c:pt>
                <c:pt idx="550">
                  <c:v>38.0</c:v>
                </c:pt>
                <c:pt idx="551">
                  <c:v>47.0</c:v>
                </c:pt>
                <c:pt idx="552">
                  <c:v>48.0</c:v>
                </c:pt>
                <c:pt idx="553">
                  <c:v>29.0</c:v>
                </c:pt>
                <c:pt idx="554">
                  <c:v>34.0</c:v>
                </c:pt>
                <c:pt idx="555">
                  <c:v>55.0</c:v>
                </c:pt>
                <c:pt idx="556">
                  <c:v>20.0</c:v>
                </c:pt>
                <c:pt idx="557">
                  <c:v>38.0</c:v>
                </c:pt>
                <c:pt idx="558">
                  <c:v>44.0</c:v>
                </c:pt>
                <c:pt idx="559">
                  <c:v>51.0</c:v>
                </c:pt>
                <c:pt idx="560">
                  <c:v>27.0</c:v>
                </c:pt>
                <c:pt idx="561">
                  <c:v>28.0</c:v>
                </c:pt>
                <c:pt idx="562">
                  <c:v>34.0</c:v>
                </c:pt>
                <c:pt idx="563">
                  <c:v>45.0</c:v>
                </c:pt>
                <c:pt idx="564">
                  <c:v>27.0</c:v>
                </c:pt>
                <c:pt idx="565">
                  <c:v>28.0</c:v>
                </c:pt>
                <c:pt idx="566">
                  <c:v>38.0</c:v>
                </c:pt>
                <c:pt idx="567">
                  <c:v>47.0</c:v>
                </c:pt>
                <c:pt idx="568">
                  <c:v>42.0</c:v>
                </c:pt>
                <c:pt idx="569">
                  <c:v>46.0</c:v>
                </c:pt>
                <c:pt idx="570">
                  <c:v>47.0</c:v>
                </c:pt>
                <c:pt idx="571">
                  <c:v>40.0</c:v>
                </c:pt>
                <c:pt idx="572">
                  <c:v>47.0</c:v>
                </c:pt>
                <c:pt idx="573">
                  <c:v>35.0</c:v>
                </c:pt>
                <c:pt idx="574">
                  <c:v>29.0</c:v>
                </c:pt>
                <c:pt idx="575">
                  <c:v>42.0</c:v>
                </c:pt>
                <c:pt idx="576">
                  <c:v>22.0</c:v>
                </c:pt>
                <c:pt idx="577">
                  <c:v>36.0</c:v>
                </c:pt>
                <c:pt idx="578">
                  <c:v>42.0</c:v>
                </c:pt>
                <c:pt idx="579">
                  <c:v>26.0</c:v>
                </c:pt>
                <c:pt idx="580">
                  <c:v>62.0</c:v>
                </c:pt>
                <c:pt idx="581">
                  <c:v>43.0</c:v>
                </c:pt>
                <c:pt idx="582">
                  <c:v>36.0</c:v>
                </c:pt>
                <c:pt idx="583">
                  <c:v>33.0</c:v>
                </c:pt>
                <c:pt idx="584">
                  <c:v>53.0</c:v>
                </c:pt>
                <c:pt idx="585">
                  <c:v>42.0</c:v>
                </c:pt>
                <c:pt idx="586">
                  <c:v>46.0</c:v>
                </c:pt>
                <c:pt idx="587">
                  <c:v>32.0</c:v>
                </c:pt>
                <c:pt idx="588">
                  <c:v>32.0</c:v>
                </c:pt>
                <c:pt idx="589">
                  <c:v>33.0</c:v>
                </c:pt>
                <c:pt idx="590">
                  <c:v>52.0</c:v>
                </c:pt>
                <c:pt idx="591">
                  <c:v>33.0</c:v>
                </c:pt>
                <c:pt idx="592">
                  <c:v>54.0</c:v>
                </c:pt>
                <c:pt idx="593">
                  <c:v>42.0</c:v>
                </c:pt>
                <c:pt idx="594">
                  <c:v>31.0</c:v>
                </c:pt>
                <c:pt idx="595">
                  <c:v>39.0</c:v>
                </c:pt>
                <c:pt idx="596">
                  <c:v>24.0</c:v>
                </c:pt>
                <c:pt idx="597">
                  <c:v>41.0</c:v>
                </c:pt>
                <c:pt idx="598">
                  <c:v>32.0</c:v>
                </c:pt>
                <c:pt idx="599">
                  <c:v>49.0</c:v>
                </c:pt>
                <c:pt idx="600">
                  <c:v>40.0</c:v>
                </c:pt>
                <c:pt idx="601">
                  <c:v>37.0</c:v>
                </c:pt>
                <c:pt idx="602">
                  <c:v>28.0</c:v>
                </c:pt>
                <c:pt idx="603">
                  <c:v>41.0</c:v>
                </c:pt>
                <c:pt idx="604">
                  <c:v>50.0</c:v>
                </c:pt>
                <c:pt idx="605">
                  <c:v>44.0</c:v>
                </c:pt>
                <c:pt idx="606">
                  <c:v>34.0</c:v>
                </c:pt>
                <c:pt idx="607">
                  <c:v>26.0</c:v>
                </c:pt>
                <c:pt idx="608">
                  <c:v>47.0</c:v>
                </c:pt>
                <c:pt idx="609">
                  <c:v>36.0</c:v>
                </c:pt>
                <c:pt idx="610">
                  <c:v>36.0</c:v>
                </c:pt>
                <c:pt idx="611">
                  <c:v>31.0</c:v>
                </c:pt>
                <c:pt idx="612">
                  <c:v>43.0</c:v>
                </c:pt>
                <c:pt idx="613">
                  <c:v>46.0</c:v>
                </c:pt>
                <c:pt idx="614">
                  <c:v>33.0</c:v>
                </c:pt>
                <c:pt idx="615">
                  <c:v>52.0</c:v>
                </c:pt>
                <c:pt idx="616">
                  <c:v>42.0</c:v>
                </c:pt>
                <c:pt idx="617">
                  <c:v>43.0</c:v>
                </c:pt>
                <c:pt idx="618">
                  <c:v>50.0</c:v>
                </c:pt>
                <c:pt idx="619">
                  <c:v>40.0</c:v>
                </c:pt>
                <c:pt idx="620">
                  <c:v>44.0</c:v>
                </c:pt>
                <c:pt idx="621">
                  <c:v>38.0</c:v>
                </c:pt>
                <c:pt idx="622">
                  <c:v>29.0</c:v>
                </c:pt>
                <c:pt idx="623">
                  <c:v>31.0</c:v>
                </c:pt>
                <c:pt idx="624">
                  <c:v>32.0</c:v>
                </c:pt>
                <c:pt idx="625">
                  <c:v>49.0</c:v>
                </c:pt>
                <c:pt idx="626">
                  <c:v>44.0</c:v>
                </c:pt>
                <c:pt idx="627">
                  <c:v>57.0</c:v>
                </c:pt>
                <c:pt idx="628">
                  <c:v>56.0</c:v>
                </c:pt>
                <c:pt idx="629">
                  <c:v>44.0</c:v>
                </c:pt>
                <c:pt idx="630">
                  <c:v>49.0</c:v>
                </c:pt>
                <c:pt idx="631">
                  <c:v>48.0</c:v>
                </c:pt>
                <c:pt idx="632">
                  <c:v>49.0</c:v>
                </c:pt>
                <c:pt idx="633">
                  <c:v>30.0</c:v>
                </c:pt>
                <c:pt idx="634">
                  <c:v>39.0</c:v>
                </c:pt>
                <c:pt idx="635">
                  <c:v>59.0</c:v>
                </c:pt>
                <c:pt idx="636">
                  <c:v>68.0</c:v>
                </c:pt>
                <c:pt idx="637">
                  <c:v>32.0</c:v>
                </c:pt>
                <c:pt idx="638">
                  <c:v>30.0</c:v>
                </c:pt>
                <c:pt idx="639">
                  <c:v>52.0</c:v>
                </c:pt>
                <c:pt idx="640">
                  <c:v>62.0</c:v>
                </c:pt>
                <c:pt idx="641">
                  <c:v>61.0</c:v>
                </c:pt>
                <c:pt idx="642">
                  <c:v>51.0</c:v>
                </c:pt>
                <c:pt idx="643">
                  <c:v>38.0</c:v>
                </c:pt>
                <c:pt idx="644">
                  <c:v>33.0</c:v>
                </c:pt>
                <c:pt idx="645">
                  <c:v>40.0</c:v>
                </c:pt>
                <c:pt idx="646">
                  <c:v>48.0</c:v>
                </c:pt>
                <c:pt idx="647">
                  <c:v>51.0</c:v>
                </c:pt>
                <c:pt idx="648">
                  <c:v>54.0</c:v>
                </c:pt>
                <c:pt idx="649">
                  <c:v>52.0</c:v>
                </c:pt>
                <c:pt idx="650">
                  <c:v>60.0</c:v>
                </c:pt>
                <c:pt idx="651">
                  <c:v>31.0</c:v>
                </c:pt>
                <c:pt idx="652">
                  <c:v>43.0</c:v>
                </c:pt>
                <c:pt idx="653">
                  <c:v>30.0</c:v>
                </c:pt>
                <c:pt idx="654">
                  <c:v>36.0</c:v>
                </c:pt>
                <c:pt idx="655">
                  <c:v>49.0</c:v>
                </c:pt>
                <c:pt idx="656">
                  <c:v>59.0</c:v>
                </c:pt>
                <c:pt idx="657">
                  <c:v>33.0</c:v>
                </c:pt>
                <c:pt idx="658">
                  <c:v>37.0</c:v>
                </c:pt>
                <c:pt idx="659">
                  <c:v>36.0</c:v>
                </c:pt>
                <c:pt idx="660">
                  <c:v>49.0</c:v>
                </c:pt>
                <c:pt idx="661">
                  <c:v>38.0</c:v>
                </c:pt>
                <c:pt idx="662">
                  <c:v>53.0</c:v>
                </c:pt>
                <c:pt idx="663">
                  <c:v>40.0</c:v>
                </c:pt>
                <c:pt idx="664">
                  <c:v>39.0</c:v>
                </c:pt>
                <c:pt idx="665">
                  <c:v>40.0</c:v>
                </c:pt>
                <c:pt idx="666">
                  <c:v>46.0</c:v>
                </c:pt>
                <c:pt idx="667">
                  <c:v>47.0</c:v>
                </c:pt>
                <c:pt idx="668">
                  <c:v>49.0</c:v>
                </c:pt>
                <c:pt idx="669">
                  <c:v>69.0</c:v>
                </c:pt>
                <c:pt idx="670">
                  <c:v>57.0</c:v>
                </c:pt>
                <c:pt idx="671">
                  <c:v>64.0</c:v>
                </c:pt>
                <c:pt idx="672">
                  <c:v>50.0</c:v>
                </c:pt>
                <c:pt idx="673">
                  <c:v>48.0</c:v>
                </c:pt>
                <c:pt idx="674">
                  <c:v>78.0</c:v>
                </c:pt>
                <c:pt idx="675">
                  <c:v>55.0</c:v>
                </c:pt>
                <c:pt idx="676">
                  <c:v>59.0</c:v>
                </c:pt>
                <c:pt idx="677">
                  <c:v>77.0</c:v>
                </c:pt>
                <c:pt idx="678">
                  <c:v>65.0</c:v>
                </c:pt>
                <c:pt idx="679">
                  <c:v>35.0</c:v>
                </c:pt>
                <c:pt idx="680">
                  <c:v>35.0</c:v>
                </c:pt>
                <c:pt idx="681">
                  <c:v>56.0</c:v>
                </c:pt>
                <c:pt idx="682">
                  <c:v>62.0</c:v>
                </c:pt>
                <c:pt idx="683">
                  <c:v>42.0</c:v>
                </c:pt>
                <c:pt idx="684">
                  <c:v>38.0</c:v>
                </c:pt>
                <c:pt idx="685">
                  <c:v>65.0</c:v>
                </c:pt>
                <c:pt idx="686">
                  <c:v>64.0</c:v>
                </c:pt>
                <c:pt idx="687">
                  <c:v>39.0</c:v>
                </c:pt>
                <c:pt idx="688">
                  <c:v>64.0</c:v>
                </c:pt>
                <c:pt idx="689">
                  <c:v>60.0</c:v>
                </c:pt>
                <c:pt idx="690">
                  <c:v>49.0</c:v>
                </c:pt>
                <c:pt idx="691">
                  <c:v>31.0</c:v>
                </c:pt>
                <c:pt idx="692">
                  <c:v>44.0</c:v>
                </c:pt>
                <c:pt idx="693">
                  <c:v>39.0</c:v>
                </c:pt>
                <c:pt idx="694">
                  <c:v>43.0</c:v>
                </c:pt>
                <c:pt idx="695">
                  <c:v>59.0</c:v>
                </c:pt>
                <c:pt idx="696">
                  <c:v>64.0</c:v>
                </c:pt>
                <c:pt idx="697">
                  <c:v>56.0</c:v>
                </c:pt>
                <c:pt idx="698">
                  <c:v>55.0</c:v>
                </c:pt>
                <c:pt idx="699">
                  <c:v>59.0</c:v>
                </c:pt>
                <c:pt idx="700">
                  <c:v>43.0</c:v>
                </c:pt>
                <c:pt idx="701">
                  <c:v>40.0</c:v>
                </c:pt>
                <c:pt idx="702">
                  <c:v>63.0</c:v>
                </c:pt>
                <c:pt idx="703">
                  <c:v>61.0</c:v>
                </c:pt>
                <c:pt idx="704">
                  <c:v>41.0</c:v>
                </c:pt>
                <c:pt idx="705">
                  <c:v>36.0</c:v>
                </c:pt>
                <c:pt idx="706">
                  <c:v>33.0</c:v>
                </c:pt>
                <c:pt idx="707">
                  <c:v>44.0</c:v>
                </c:pt>
                <c:pt idx="708">
                  <c:v>59.0</c:v>
                </c:pt>
                <c:pt idx="709">
                  <c:v>72.0</c:v>
                </c:pt>
                <c:pt idx="710">
                  <c:v>75.0</c:v>
                </c:pt>
                <c:pt idx="711">
                  <c:v>61.0</c:v>
                </c:pt>
                <c:pt idx="712">
                  <c:v>50.0</c:v>
                </c:pt>
                <c:pt idx="713">
                  <c:v>42.0</c:v>
                </c:pt>
                <c:pt idx="714">
                  <c:v>43.0</c:v>
                </c:pt>
                <c:pt idx="715">
                  <c:v>57.0</c:v>
                </c:pt>
                <c:pt idx="716">
                  <c:v>70.0</c:v>
                </c:pt>
                <c:pt idx="717">
                  <c:v>58.0</c:v>
                </c:pt>
                <c:pt idx="718">
                  <c:v>56.0</c:v>
                </c:pt>
                <c:pt idx="719">
                  <c:v>62.0</c:v>
                </c:pt>
                <c:pt idx="720">
                  <c:v>56.0</c:v>
                </c:pt>
                <c:pt idx="721">
                  <c:v>61.0</c:v>
                </c:pt>
                <c:pt idx="722">
                  <c:v>53.0</c:v>
                </c:pt>
                <c:pt idx="723">
                  <c:v>47.0</c:v>
                </c:pt>
                <c:pt idx="724">
                  <c:v>52.0</c:v>
                </c:pt>
                <c:pt idx="725">
                  <c:v>56.0</c:v>
                </c:pt>
                <c:pt idx="726">
                  <c:v>78.0</c:v>
                </c:pt>
                <c:pt idx="727">
                  <c:v>74.0</c:v>
                </c:pt>
                <c:pt idx="728">
                  <c:v>52.0</c:v>
                </c:pt>
                <c:pt idx="729">
                  <c:v>53.0</c:v>
                </c:pt>
                <c:pt idx="730">
                  <c:v>67.0</c:v>
                </c:pt>
                <c:pt idx="731">
                  <c:v>54.0</c:v>
                </c:pt>
                <c:pt idx="732">
                  <c:v>58.0</c:v>
                </c:pt>
                <c:pt idx="733">
                  <c:v>40.0</c:v>
                </c:pt>
                <c:pt idx="734">
                  <c:v>38.0</c:v>
                </c:pt>
                <c:pt idx="735">
                  <c:v>54.0</c:v>
                </c:pt>
                <c:pt idx="736">
                  <c:v>67.0</c:v>
                </c:pt>
                <c:pt idx="737">
                  <c:v>88.0</c:v>
                </c:pt>
                <c:pt idx="738">
                  <c:v>65.0</c:v>
                </c:pt>
                <c:pt idx="739">
                  <c:v>51.0</c:v>
                </c:pt>
                <c:pt idx="740">
                  <c:v>64.0</c:v>
                </c:pt>
                <c:pt idx="741">
                  <c:v>41.0</c:v>
                </c:pt>
                <c:pt idx="742">
                  <c:v>43.0</c:v>
                </c:pt>
                <c:pt idx="743">
                  <c:v>43.0</c:v>
                </c:pt>
                <c:pt idx="744">
                  <c:v>52.0</c:v>
                </c:pt>
                <c:pt idx="745">
                  <c:v>51.0</c:v>
                </c:pt>
                <c:pt idx="746">
                  <c:v>46.0</c:v>
                </c:pt>
                <c:pt idx="747">
                  <c:v>33.0</c:v>
                </c:pt>
                <c:pt idx="748">
                  <c:v>48.0</c:v>
                </c:pt>
                <c:pt idx="749">
                  <c:v>41.0</c:v>
                </c:pt>
                <c:pt idx="750">
                  <c:v>43.0</c:v>
                </c:pt>
                <c:pt idx="751">
                  <c:v>54.0</c:v>
                </c:pt>
                <c:pt idx="752">
                  <c:v>47.0</c:v>
                </c:pt>
                <c:pt idx="753">
                  <c:v>58.0</c:v>
                </c:pt>
                <c:pt idx="754">
                  <c:v>53.0</c:v>
                </c:pt>
                <c:pt idx="755">
                  <c:v>73.0</c:v>
                </c:pt>
                <c:pt idx="756">
                  <c:v>45.0</c:v>
                </c:pt>
                <c:pt idx="757">
                  <c:v>73.0</c:v>
                </c:pt>
                <c:pt idx="758">
                  <c:v>66.0</c:v>
                </c:pt>
                <c:pt idx="759">
                  <c:v>49.0</c:v>
                </c:pt>
                <c:pt idx="760">
                  <c:v>72.0</c:v>
                </c:pt>
                <c:pt idx="761">
                  <c:v>56.0</c:v>
                </c:pt>
                <c:pt idx="762">
                  <c:v>49.0</c:v>
                </c:pt>
                <c:pt idx="763">
                  <c:v>47.0</c:v>
                </c:pt>
                <c:pt idx="764">
                  <c:v>49.0</c:v>
                </c:pt>
                <c:pt idx="765">
                  <c:v>72.0</c:v>
                </c:pt>
                <c:pt idx="766">
                  <c:v>42.0</c:v>
                </c:pt>
                <c:pt idx="767">
                  <c:v>61.0</c:v>
                </c:pt>
                <c:pt idx="768">
                  <c:v>51.0</c:v>
                </c:pt>
                <c:pt idx="769">
                  <c:v>61.0</c:v>
                </c:pt>
                <c:pt idx="770">
                  <c:v>54.0</c:v>
                </c:pt>
                <c:pt idx="771">
                  <c:v>56.0</c:v>
                </c:pt>
                <c:pt idx="772">
                  <c:v>66.0</c:v>
                </c:pt>
                <c:pt idx="773">
                  <c:v>51.0</c:v>
                </c:pt>
                <c:pt idx="774">
                  <c:v>71.0</c:v>
                </c:pt>
                <c:pt idx="775">
                  <c:v>60.0</c:v>
                </c:pt>
                <c:pt idx="776">
                  <c:v>52.0</c:v>
                </c:pt>
                <c:pt idx="777">
                  <c:v>57.0</c:v>
                </c:pt>
                <c:pt idx="778">
                  <c:v>63.0</c:v>
                </c:pt>
                <c:pt idx="779">
                  <c:v>62.0</c:v>
                </c:pt>
                <c:pt idx="780">
                  <c:v>85.0</c:v>
                </c:pt>
                <c:pt idx="781">
                  <c:v>87.0</c:v>
                </c:pt>
                <c:pt idx="782">
                  <c:v>50.0</c:v>
                </c:pt>
                <c:pt idx="783">
                  <c:v>56.0</c:v>
                </c:pt>
                <c:pt idx="784">
                  <c:v>53.0</c:v>
                </c:pt>
                <c:pt idx="785">
                  <c:v>37.0</c:v>
                </c:pt>
                <c:pt idx="786">
                  <c:v>89.0</c:v>
                </c:pt>
                <c:pt idx="787">
                  <c:v>65.0</c:v>
                </c:pt>
                <c:pt idx="788">
                  <c:v>60.0</c:v>
                </c:pt>
                <c:pt idx="789">
                  <c:v>51.0</c:v>
                </c:pt>
                <c:pt idx="790">
                  <c:v>70.0</c:v>
                </c:pt>
                <c:pt idx="791">
                  <c:v>64.0</c:v>
                </c:pt>
                <c:pt idx="792">
                  <c:v>46.0</c:v>
                </c:pt>
                <c:pt idx="793">
                  <c:v>44.0</c:v>
                </c:pt>
                <c:pt idx="794">
                  <c:v>44.0</c:v>
                </c:pt>
                <c:pt idx="795">
                  <c:v>65.0</c:v>
                </c:pt>
                <c:pt idx="796">
                  <c:v>67.0</c:v>
                </c:pt>
                <c:pt idx="797">
                  <c:v>48.0</c:v>
                </c:pt>
                <c:pt idx="798">
                  <c:v>68.0</c:v>
                </c:pt>
                <c:pt idx="799">
                  <c:v>33.0</c:v>
                </c:pt>
                <c:pt idx="800">
                  <c:v>66.0</c:v>
                </c:pt>
                <c:pt idx="801">
                  <c:v>76.0</c:v>
                </c:pt>
                <c:pt idx="802">
                  <c:v>43.0</c:v>
                </c:pt>
                <c:pt idx="803">
                  <c:v>28.0</c:v>
                </c:pt>
                <c:pt idx="804">
                  <c:v>56.0</c:v>
                </c:pt>
                <c:pt idx="805">
                  <c:v>42.0</c:v>
                </c:pt>
                <c:pt idx="806">
                  <c:v>41.0</c:v>
                </c:pt>
                <c:pt idx="807">
                  <c:v>65.0</c:v>
                </c:pt>
                <c:pt idx="808">
                  <c:v>66.0</c:v>
                </c:pt>
                <c:pt idx="809">
                  <c:v>53.0</c:v>
                </c:pt>
                <c:pt idx="810">
                  <c:v>71.0</c:v>
                </c:pt>
                <c:pt idx="811">
                  <c:v>70.0</c:v>
                </c:pt>
                <c:pt idx="812">
                  <c:v>33.0</c:v>
                </c:pt>
                <c:pt idx="813">
                  <c:v>51.0</c:v>
                </c:pt>
                <c:pt idx="814">
                  <c:v>63.0</c:v>
                </c:pt>
                <c:pt idx="815">
                  <c:v>69.0</c:v>
                </c:pt>
                <c:pt idx="816">
                  <c:v>65.0</c:v>
                </c:pt>
                <c:pt idx="817">
                  <c:v>49.0</c:v>
                </c:pt>
                <c:pt idx="818">
                  <c:v>36.0</c:v>
                </c:pt>
                <c:pt idx="819">
                  <c:v>34.0</c:v>
                </c:pt>
                <c:pt idx="820">
                  <c:v>54.0</c:v>
                </c:pt>
                <c:pt idx="821">
                  <c:v>83.0</c:v>
                </c:pt>
                <c:pt idx="822">
                  <c:v>51.0</c:v>
                </c:pt>
                <c:pt idx="823">
                  <c:v>62.0</c:v>
                </c:pt>
                <c:pt idx="824">
                  <c:v>53.0</c:v>
                </c:pt>
                <c:pt idx="825">
                  <c:v>56.0</c:v>
                </c:pt>
                <c:pt idx="826">
                  <c:v>40.0</c:v>
                </c:pt>
                <c:pt idx="827">
                  <c:v>53.0</c:v>
                </c:pt>
                <c:pt idx="828">
                  <c:v>77.0</c:v>
                </c:pt>
                <c:pt idx="829">
                  <c:v>67.0</c:v>
                </c:pt>
                <c:pt idx="830">
                  <c:v>75.0</c:v>
                </c:pt>
                <c:pt idx="831">
                  <c:v>90.0</c:v>
                </c:pt>
                <c:pt idx="832">
                  <c:v>69.0</c:v>
                </c:pt>
                <c:pt idx="833">
                  <c:v>66.0</c:v>
                </c:pt>
                <c:pt idx="834">
                  <c:v>41.0</c:v>
                </c:pt>
                <c:pt idx="835">
                  <c:v>60.0</c:v>
                </c:pt>
                <c:pt idx="836">
                  <c:v>43.0</c:v>
                </c:pt>
                <c:pt idx="837">
                  <c:v>49.0</c:v>
                </c:pt>
                <c:pt idx="838">
                  <c:v>66.0</c:v>
                </c:pt>
                <c:pt idx="839">
                  <c:v>48.0</c:v>
                </c:pt>
                <c:pt idx="840">
                  <c:v>39.0</c:v>
                </c:pt>
                <c:pt idx="841">
                  <c:v>50.0</c:v>
                </c:pt>
                <c:pt idx="842">
                  <c:v>69.0</c:v>
                </c:pt>
                <c:pt idx="843">
                  <c:v>85.0</c:v>
                </c:pt>
                <c:pt idx="844">
                  <c:v>66.0</c:v>
                </c:pt>
                <c:pt idx="845">
                  <c:v>69.0</c:v>
                </c:pt>
                <c:pt idx="846">
                  <c:v>48.0</c:v>
                </c:pt>
                <c:pt idx="847">
                  <c:v>62.0</c:v>
                </c:pt>
                <c:pt idx="848">
                  <c:v>62.0</c:v>
                </c:pt>
                <c:pt idx="849">
                  <c:v>46.0</c:v>
                </c:pt>
                <c:pt idx="850">
                  <c:v>41.0</c:v>
                </c:pt>
                <c:pt idx="851">
                  <c:v>53.0</c:v>
                </c:pt>
                <c:pt idx="852">
                  <c:v>45.0</c:v>
                </c:pt>
                <c:pt idx="853">
                  <c:v>48.0</c:v>
                </c:pt>
                <c:pt idx="854">
                  <c:v>48.0</c:v>
                </c:pt>
                <c:pt idx="855">
                  <c:v>54.0</c:v>
                </c:pt>
                <c:pt idx="856">
                  <c:v>67.0</c:v>
                </c:pt>
                <c:pt idx="857">
                  <c:v>52.0</c:v>
                </c:pt>
                <c:pt idx="858">
                  <c:v>50.0</c:v>
                </c:pt>
                <c:pt idx="859">
                  <c:v>61.0</c:v>
                </c:pt>
                <c:pt idx="860">
                  <c:v>36.0</c:v>
                </c:pt>
                <c:pt idx="861">
                  <c:v>30.0</c:v>
                </c:pt>
                <c:pt idx="862">
                  <c:v>50.0</c:v>
                </c:pt>
                <c:pt idx="863">
                  <c:v>64.0</c:v>
                </c:pt>
                <c:pt idx="864">
                  <c:v>56.0</c:v>
                </c:pt>
                <c:pt idx="865">
                  <c:v>88.0</c:v>
                </c:pt>
                <c:pt idx="866">
                  <c:v>69.0</c:v>
                </c:pt>
                <c:pt idx="867">
                  <c:v>64.0</c:v>
                </c:pt>
                <c:pt idx="868">
                  <c:v>52.0</c:v>
                </c:pt>
                <c:pt idx="869">
                  <c:v>37.0</c:v>
                </c:pt>
                <c:pt idx="870">
                  <c:v>49.0</c:v>
                </c:pt>
                <c:pt idx="871">
                  <c:v>54.0</c:v>
                </c:pt>
                <c:pt idx="872">
                  <c:v>50.0</c:v>
                </c:pt>
                <c:pt idx="873">
                  <c:v>51.0</c:v>
                </c:pt>
                <c:pt idx="874">
                  <c:v>74.0</c:v>
                </c:pt>
                <c:pt idx="875">
                  <c:v>52.0</c:v>
                </c:pt>
                <c:pt idx="876">
                  <c:v>71.0</c:v>
                </c:pt>
                <c:pt idx="877">
                  <c:v>55.0</c:v>
                </c:pt>
                <c:pt idx="878">
                  <c:v>75.0</c:v>
                </c:pt>
                <c:pt idx="879">
                  <c:v>40.0</c:v>
                </c:pt>
                <c:pt idx="880">
                  <c:v>38.0</c:v>
                </c:pt>
                <c:pt idx="881">
                  <c:v>46.0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2305016"/>
        <c:axId val="-2072301768"/>
      </c:lineChart>
      <c:catAx>
        <c:axId val="-2072305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-2072301768"/>
        <c:crosses val="autoZero"/>
        <c:auto val="0"/>
        <c:lblAlgn val="ctr"/>
        <c:lblOffset val="100"/>
        <c:tickLblSkip val="42"/>
        <c:tickMarkSkip val="1"/>
        <c:noMultiLvlLbl val="0"/>
      </c:catAx>
      <c:valAx>
        <c:axId val="-207230176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723050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33333333333334"/>
          <c:y val="0.527777777777778"/>
          <c:w val="0.147916666666667"/>
          <c:h val="0.0833333333333333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 pitchFamily="34" charset="0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54166666666667"/>
          <c:y val="0.194444444444446"/>
          <c:w val="0.716666666666667"/>
          <c:h val="0.67361111111111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count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val>
            <c:numRef>
              <c:f>Sheet1!$C$2:$C$883</c:f>
              <c:numCache>
                <c:formatCode>General</c:formatCode>
                <c:ptCount val="882"/>
                <c:pt idx="0">
                  <c:v>67.0</c:v>
                </c:pt>
                <c:pt idx="1">
                  <c:v>62.0</c:v>
                </c:pt>
                <c:pt idx="2">
                  <c:v>62.0</c:v>
                </c:pt>
                <c:pt idx="3">
                  <c:v>82.0</c:v>
                </c:pt>
                <c:pt idx="4">
                  <c:v>73.0</c:v>
                </c:pt>
                <c:pt idx="5">
                  <c:v>75.0</c:v>
                </c:pt>
                <c:pt idx="6">
                  <c:v>82.0</c:v>
                </c:pt>
                <c:pt idx="7">
                  <c:v>58.0</c:v>
                </c:pt>
                <c:pt idx="8">
                  <c:v>67.0</c:v>
                </c:pt>
                <c:pt idx="9">
                  <c:v>79.0</c:v>
                </c:pt>
                <c:pt idx="10">
                  <c:v>58.0</c:v>
                </c:pt>
                <c:pt idx="11">
                  <c:v>50.0</c:v>
                </c:pt>
                <c:pt idx="12">
                  <c:v>60.0</c:v>
                </c:pt>
                <c:pt idx="13">
                  <c:v>64.0</c:v>
                </c:pt>
                <c:pt idx="14">
                  <c:v>68.0</c:v>
                </c:pt>
                <c:pt idx="15">
                  <c:v>79.0</c:v>
                </c:pt>
                <c:pt idx="16">
                  <c:v>64.0</c:v>
                </c:pt>
                <c:pt idx="17">
                  <c:v>64.0</c:v>
                </c:pt>
                <c:pt idx="18">
                  <c:v>62.0</c:v>
                </c:pt>
                <c:pt idx="19">
                  <c:v>67.0</c:v>
                </c:pt>
                <c:pt idx="20">
                  <c:v>57.0</c:v>
                </c:pt>
                <c:pt idx="21">
                  <c:v>37.0</c:v>
                </c:pt>
                <c:pt idx="22">
                  <c:v>60.0</c:v>
                </c:pt>
                <c:pt idx="23">
                  <c:v>73.0</c:v>
                </c:pt>
                <c:pt idx="24">
                  <c:v>66.0</c:v>
                </c:pt>
                <c:pt idx="25">
                  <c:v>94.0</c:v>
                </c:pt>
                <c:pt idx="26">
                  <c:v>56.0</c:v>
                </c:pt>
                <c:pt idx="27">
                  <c:v>58.0</c:v>
                </c:pt>
                <c:pt idx="28">
                  <c:v>69.0</c:v>
                </c:pt>
                <c:pt idx="29">
                  <c:v>63.0</c:v>
                </c:pt>
                <c:pt idx="30">
                  <c:v>74.0</c:v>
                </c:pt>
                <c:pt idx="31">
                  <c:v>79.0</c:v>
                </c:pt>
                <c:pt idx="32">
                  <c:v>69.0</c:v>
                </c:pt>
                <c:pt idx="33">
                  <c:v>79.0</c:v>
                </c:pt>
                <c:pt idx="34">
                  <c:v>59.0</c:v>
                </c:pt>
                <c:pt idx="35">
                  <c:v>53.0</c:v>
                </c:pt>
                <c:pt idx="36">
                  <c:v>45.0</c:v>
                </c:pt>
                <c:pt idx="37">
                  <c:v>61.0</c:v>
                </c:pt>
                <c:pt idx="38">
                  <c:v>50.0</c:v>
                </c:pt>
                <c:pt idx="39">
                  <c:v>60.0</c:v>
                </c:pt>
                <c:pt idx="40">
                  <c:v>66.0</c:v>
                </c:pt>
                <c:pt idx="41">
                  <c:v>81.0</c:v>
                </c:pt>
                <c:pt idx="42">
                  <c:v>62.0</c:v>
                </c:pt>
                <c:pt idx="43">
                  <c:v>71.0</c:v>
                </c:pt>
                <c:pt idx="44">
                  <c:v>80.0</c:v>
                </c:pt>
                <c:pt idx="45">
                  <c:v>68.0</c:v>
                </c:pt>
                <c:pt idx="46">
                  <c:v>81.0</c:v>
                </c:pt>
                <c:pt idx="47">
                  <c:v>83.0</c:v>
                </c:pt>
                <c:pt idx="48">
                  <c:v>61.0</c:v>
                </c:pt>
                <c:pt idx="49">
                  <c:v>50.0</c:v>
                </c:pt>
                <c:pt idx="50">
                  <c:v>56.0</c:v>
                </c:pt>
                <c:pt idx="51">
                  <c:v>77.0</c:v>
                </c:pt>
                <c:pt idx="52">
                  <c:v>65.0</c:v>
                </c:pt>
                <c:pt idx="53">
                  <c:v>62.0</c:v>
                </c:pt>
                <c:pt idx="54">
                  <c:v>87.0</c:v>
                </c:pt>
                <c:pt idx="55">
                  <c:v>63.0</c:v>
                </c:pt>
                <c:pt idx="56">
                  <c:v>53.0</c:v>
                </c:pt>
                <c:pt idx="57">
                  <c:v>69.0</c:v>
                </c:pt>
                <c:pt idx="58">
                  <c:v>74.0</c:v>
                </c:pt>
                <c:pt idx="59">
                  <c:v>81.0</c:v>
                </c:pt>
                <c:pt idx="60">
                  <c:v>70.0</c:v>
                </c:pt>
                <c:pt idx="61">
                  <c:v>69.0</c:v>
                </c:pt>
                <c:pt idx="62">
                  <c:v>47.0</c:v>
                </c:pt>
                <c:pt idx="63">
                  <c:v>73.0</c:v>
                </c:pt>
                <c:pt idx="64">
                  <c:v>71.0</c:v>
                </c:pt>
                <c:pt idx="65">
                  <c:v>80.0</c:v>
                </c:pt>
                <c:pt idx="66">
                  <c:v>72.0</c:v>
                </c:pt>
                <c:pt idx="67">
                  <c:v>69.0</c:v>
                </c:pt>
                <c:pt idx="68">
                  <c:v>70.0</c:v>
                </c:pt>
                <c:pt idx="69">
                  <c:v>98.0</c:v>
                </c:pt>
                <c:pt idx="70">
                  <c:v>61.0</c:v>
                </c:pt>
                <c:pt idx="71">
                  <c:v>59.0</c:v>
                </c:pt>
                <c:pt idx="72">
                  <c:v>78.0</c:v>
                </c:pt>
                <c:pt idx="73">
                  <c:v>73.0</c:v>
                </c:pt>
                <c:pt idx="74">
                  <c:v>85.0</c:v>
                </c:pt>
                <c:pt idx="75">
                  <c:v>84.0</c:v>
                </c:pt>
                <c:pt idx="76">
                  <c:v>78.0</c:v>
                </c:pt>
                <c:pt idx="77">
                  <c:v>62.0</c:v>
                </c:pt>
                <c:pt idx="78">
                  <c:v>69.0</c:v>
                </c:pt>
                <c:pt idx="79">
                  <c:v>77.0</c:v>
                </c:pt>
                <c:pt idx="80">
                  <c:v>63.0</c:v>
                </c:pt>
                <c:pt idx="81">
                  <c:v>54.0</c:v>
                </c:pt>
                <c:pt idx="82">
                  <c:v>71.0</c:v>
                </c:pt>
                <c:pt idx="83">
                  <c:v>63.0</c:v>
                </c:pt>
                <c:pt idx="84">
                  <c:v>57.0</c:v>
                </c:pt>
                <c:pt idx="85">
                  <c:v>75.0</c:v>
                </c:pt>
                <c:pt idx="86">
                  <c:v>80.0</c:v>
                </c:pt>
                <c:pt idx="87">
                  <c:v>63.0</c:v>
                </c:pt>
                <c:pt idx="88">
                  <c:v>72.0</c:v>
                </c:pt>
                <c:pt idx="89">
                  <c:v>52.0</c:v>
                </c:pt>
                <c:pt idx="90">
                  <c:v>68.0</c:v>
                </c:pt>
                <c:pt idx="91">
                  <c:v>50.0</c:v>
                </c:pt>
                <c:pt idx="92">
                  <c:v>49.0</c:v>
                </c:pt>
                <c:pt idx="93">
                  <c:v>84.0</c:v>
                </c:pt>
                <c:pt idx="94">
                  <c:v>74.0</c:v>
                </c:pt>
                <c:pt idx="95">
                  <c:v>66.0</c:v>
                </c:pt>
                <c:pt idx="96">
                  <c:v>70.0</c:v>
                </c:pt>
                <c:pt idx="97">
                  <c:v>64.0</c:v>
                </c:pt>
                <c:pt idx="98">
                  <c:v>71.0</c:v>
                </c:pt>
                <c:pt idx="99">
                  <c:v>95.0</c:v>
                </c:pt>
                <c:pt idx="100">
                  <c:v>110.0</c:v>
                </c:pt>
                <c:pt idx="101">
                  <c:v>76.0</c:v>
                </c:pt>
                <c:pt idx="102">
                  <c:v>72.0</c:v>
                </c:pt>
                <c:pt idx="103">
                  <c:v>71.0</c:v>
                </c:pt>
                <c:pt idx="104">
                  <c:v>71.0</c:v>
                </c:pt>
                <c:pt idx="105">
                  <c:v>54.0</c:v>
                </c:pt>
                <c:pt idx="106">
                  <c:v>58.0</c:v>
                </c:pt>
                <c:pt idx="107">
                  <c:v>61.0</c:v>
                </c:pt>
                <c:pt idx="108">
                  <c:v>77.0</c:v>
                </c:pt>
                <c:pt idx="109">
                  <c:v>71.0</c:v>
                </c:pt>
                <c:pt idx="110">
                  <c:v>72.0</c:v>
                </c:pt>
                <c:pt idx="111">
                  <c:v>82.0</c:v>
                </c:pt>
                <c:pt idx="112">
                  <c:v>82.0</c:v>
                </c:pt>
                <c:pt idx="113">
                  <c:v>61.0</c:v>
                </c:pt>
                <c:pt idx="114">
                  <c:v>88.0</c:v>
                </c:pt>
                <c:pt idx="115">
                  <c:v>85.0</c:v>
                </c:pt>
                <c:pt idx="116">
                  <c:v>69.0</c:v>
                </c:pt>
                <c:pt idx="117">
                  <c:v>74.0</c:v>
                </c:pt>
                <c:pt idx="118">
                  <c:v>66.0</c:v>
                </c:pt>
                <c:pt idx="119">
                  <c:v>59.0</c:v>
                </c:pt>
                <c:pt idx="120">
                  <c:v>47.0</c:v>
                </c:pt>
                <c:pt idx="121">
                  <c:v>73.0</c:v>
                </c:pt>
                <c:pt idx="122">
                  <c:v>61.0</c:v>
                </c:pt>
                <c:pt idx="123">
                  <c:v>81.0</c:v>
                </c:pt>
                <c:pt idx="124">
                  <c:v>83.0</c:v>
                </c:pt>
                <c:pt idx="125">
                  <c:v>72.0</c:v>
                </c:pt>
                <c:pt idx="126">
                  <c:v>52.0</c:v>
                </c:pt>
                <c:pt idx="127">
                  <c:v>68.0</c:v>
                </c:pt>
                <c:pt idx="128">
                  <c:v>88.0</c:v>
                </c:pt>
                <c:pt idx="129">
                  <c:v>90.0</c:v>
                </c:pt>
                <c:pt idx="130">
                  <c:v>84.0</c:v>
                </c:pt>
                <c:pt idx="131">
                  <c:v>79.0</c:v>
                </c:pt>
                <c:pt idx="132">
                  <c:v>72.0</c:v>
                </c:pt>
                <c:pt idx="133">
                  <c:v>62.0</c:v>
                </c:pt>
                <c:pt idx="134">
                  <c:v>62.0</c:v>
                </c:pt>
                <c:pt idx="135">
                  <c:v>78.0</c:v>
                </c:pt>
                <c:pt idx="136">
                  <c:v>69.0</c:v>
                </c:pt>
                <c:pt idx="137">
                  <c:v>70.0</c:v>
                </c:pt>
                <c:pt idx="138">
                  <c:v>79.0</c:v>
                </c:pt>
                <c:pt idx="139">
                  <c:v>71.0</c:v>
                </c:pt>
                <c:pt idx="140">
                  <c:v>67.0</c:v>
                </c:pt>
                <c:pt idx="141">
                  <c:v>63.0</c:v>
                </c:pt>
                <c:pt idx="142">
                  <c:v>86.0</c:v>
                </c:pt>
                <c:pt idx="143">
                  <c:v>68.0</c:v>
                </c:pt>
                <c:pt idx="144">
                  <c:v>70.0</c:v>
                </c:pt>
                <c:pt idx="145">
                  <c:v>79.0</c:v>
                </c:pt>
                <c:pt idx="146">
                  <c:v>75.0</c:v>
                </c:pt>
                <c:pt idx="147">
                  <c:v>72.0</c:v>
                </c:pt>
                <c:pt idx="148">
                  <c:v>83.0</c:v>
                </c:pt>
                <c:pt idx="149">
                  <c:v>62.0</c:v>
                </c:pt>
                <c:pt idx="150">
                  <c:v>58.0</c:v>
                </c:pt>
                <c:pt idx="151">
                  <c:v>55.0</c:v>
                </c:pt>
                <c:pt idx="152">
                  <c:v>60.0</c:v>
                </c:pt>
                <c:pt idx="153">
                  <c:v>67.0</c:v>
                </c:pt>
                <c:pt idx="154">
                  <c:v>58.0</c:v>
                </c:pt>
                <c:pt idx="155">
                  <c:v>74.0</c:v>
                </c:pt>
                <c:pt idx="156">
                  <c:v>59.0</c:v>
                </c:pt>
                <c:pt idx="157">
                  <c:v>86.0</c:v>
                </c:pt>
                <c:pt idx="158">
                  <c:v>91.0</c:v>
                </c:pt>
                <c:pt idx="159">
                  <c:v>89.0</c:v>
                </c:pt>
                <c:pt idx="160">
                  <c:v>65.0</c:v>
                </c:pt>
                <c:pt idx="161">
                  <c:v>63.0</c:v>
                </c:pt>
                <c:pt idx="162">
                  <c:v>67.0</c:v>
                </c:pt>
                <c:pt idx="163">
                  <c:v>90.0</c:v>
                </c:pt>
                <c:pt idx="164">
                  <c:v>82.0</c:v>
                </c:pt>
                <c:pt idx="165">
                  <c:v>70.0</c:v>
                </c:pt>
                <c:pt idx="166">
                  <c:v>62.0</c:v>
                </c:pt>
                <c:pt idx="167">
                  <c:v>77.0</c:v>
                </c:pt>
                <c:pt idx="168">
                  <c:v>63.0</c:v>
                </c:pt>
                <c:pt idx="169">
                  <c:v>54.0</c:v>
                </c:pt>
                <c:pt idx="170">
                  <c:v>82.0</c:v>
                </c:pt>
                <c:pt idx="171">
                  <c:v>78.0</c:v>
                </c:pt>
                <c:pt idx="172">
                  <c:v>70.0</c:v>
                </c:pt>
                <c:pt idx="173">
                  <c:v>73.0</c:v>
                </c:pt>
                <c:pt idx="174">
                  <c:v>85.0</c:v>
                </c:pt>
                <c:pt idx="175">
                  <c:v>54.0</c:v>
                </c:pt>
                <c:pt idx="176">
                  <c:v>56.0</c:v>
                </c:pt>
                <c:pt idx="177">
                  <c:v>79.0</c:v>
                </c:pt>
                <c:pt idx="178">
                  <c:v>67.0</c:v>
                </c:pt>
                <c:pt idx="179">
                  <c:v>89.0</c:v>
                </c:pt>
                <c:pt idx="180">
                  <c:v>69.0</c:v>
                </c:pt>
                <c:pt idx="181">
                  <c:v>55.0</c:v>
                </c:pt>
                <c:pt idx="182">
                  <c:v>47.0</c:v>
                </c:pt>
                <c:pt idx="183">
                  <c:v>57.0</c:v>
                </c:pt>
                <c:pt idx="184">
                  <c:v>52.0</c:v>
                </c:pt>
                <c:pt idx="185">
                  <c:v>63.0</c:v>
                </c:pt>
                <c:pt idx="186">
                  <c:v>76.0</c:v>
                </c:pt>
                <c:pt idx="187">
                  <c:v>58.0</c:v>
                </c:pt>
                <c:pt idx="188">
                  <c:v>68.0</c:v>
                </c:pt>
                <c:pt idx="189">
                  <c:v>38.0</c:v>
                </c:pt>
                <c:pt idx="190">
                  <c:v>79.0</c:v>
                </c:pt>
                <c:pt idx="191">
                  <c:v>69.0</c:v>
                </c:pt>
                <c:pt idx="192">
                  <c:v>46.0</c:v>
                </c:pt>
                <c:pt idx="193">
                  <c:v>56.0</c:v>
                </c:pt>
                <c:pt idx="194">
                  <c:v>56.0</c:v>
                </c:pt>
                <c:pt idx="195">
                  <c:v>49.0</c:v>
                </c:pt>
                <c:pt idx="196">
                  <c:v>69.0</c:v>
                </c:pt>
                <c:pt idx="197">
                  <c:v>64.0</c:v>
                </c:pt>
                <c:pt idx="198">
                  <c:v>87.0</c:v>
                </c:pt>
                <c:pt idx="199">
                  <c:v>74.0</c:v>
                </c:pt>
                <c:pt idx="200">
                  <c:v>61.0</c:v>
                </c:pt>
                <c:pt idx="201">
                  <c:v>68.0</c:v>
                </c:pt>
                <c:pt idx="202">
                  <c:v>59.0</c:v>
                </c:pt>
                <c:pt idx="203">
                  <c:v>63.0</c:v>
                </c:pt>
                <c:pt idx="204">
                  <c:v>50.0</c:v>
                </c:pt>
                <c:pt idx="205">
                  <c:v>53.0</c:v>
                </c:pt>
                <c:pt idx="206">
                  <c:v>76.0</c:v>
                </c:pt>
                <c:pt idx="207">
                  <c:v>48.0</c:v>
                </c:pt>
                <c:pt idx="208">
                  <c:v>45.0</c:v>
                </c:pt>
                <c:pt idx="209">
                  <c:v>68.0</c:v>
                </c:pt>
                <c:pt idx="210">
                  <c:v>42.0</c:v>
                </c:pt>
                <c:pt idx="211">
                  <c:v>59.0</c:v>
                </c:pt>
                <c:pt idx="212">
                  <c:v>56.0</c:v>
                </c:pt>
                <c:pt idx="213">
                  <c:v>66.0</c:v>
                </c:pt>
                <c:pt idx="214">
                  <c:v>47.0</c:v>
                </c:pt>
                <c:pt idx="215">
                  <c:v>77.0</c:v>
                </c:pt>
                <c:pt idx="216">
                  <c:v>57.0</c:v>
                </c:pt>
                <c:pt idx="217">
                  <c:v>51.0</c:v>
                </c:pt>
                <c:pt idx="218">
                  <c:v>42.0</c:v>
                </c:pt>
                <c:pt idx="219">
                  <c:v>58.0</c:v>
                </c:pt>
                <c:pt idx="220">
                  <c:v>85.0</c:v>
                </c:pt>
                <c:pt idx="221">
                  <c:v>66.0</c:v>
                </c:pt>
                <c:pt idx="222">
                  <c:v>65.0</c:v>
                </c:pt>
                <c:pt idx="223">
                  <c:v>50.0</c:v>
                </c:pt>
                <c:pt idx="224">
                  <c:v>47.0</c:v>
                </c:pt>
                <c:pt idx="225">
                  <c:v>57.0</c:v>
                </c:pt>
                <c:pt idx="226">
                  <c:v>68.0</c:v>
                </c:pt>
                <c:pt idx="227">
                  <c:v>67.0</c:v>
                </c:pt>
                <c:pt idx="228">
                  <c:v>75.0</c:v>
                </c:pt>
                <c:pt idx="229">
                  <c:v>66.0</c:v>
                </c:pt>
                <c:pt idx="230">
                  <c:v>75.0</c:v>
                </c:pt>
                <c:pt idx="231">
                  <c:v>66.0</c:v>
                </c:pt>
                <c:pt idx="232">
                  <c:v>61.0</c:v>
                </c:pt>
                <c:pt idx="233">
                  <c:v>76.0</c:v>
                </c:pt>
                <c:pt idx="234">
                  <c:v>74.0</c:v>
                </c:pt>
                <c:pt idx="235">
                  <c:v>89.0</c:v>
                </c:pt>
                <c:pt idx="236">
                  <c:v>83.0</c:v>
                </c:pt>
                <c:pt idx="237">
                  <c:v>59.0</c:v>
                </c:pt>
                <c:pt idx="238">
                  <c:v>81.0</c:v>
                </c:pt>
                <c:pt idx="239">
                  <c:v>48.0</c:v>
                </c:pt>
                <c:pt idx="240">
                  <c:v>55.0</c:v>
                </c:pt>
                <c:pt idx="241">
                  <c:v>65.0</c:v>
                </c:pt>
                <c:pt idx="242">
                  <c:v>82.0</c:v>
                </c:pt>
                <c:pt idx="243">
                  <c:v>69.0</c:v>
                </c:pt>
                <c:pt idx="244">
                  <c:v>61.0</c:v>
                </c:pt>
                <c:pt idx="245">
                  <c:v>60.0</c:v>
                </c:pt>
                <c:pt idx="246">
                  <c:v>54.0</c:v>
                </c:pt>
                <c:pt idx="247">
                  <c:v>69.0</c:v>
                </c:pt>
                <c:pt idx="248">
                  <c:v>76.0</c:v>
                </c:pt>
                <c:pt idx="249">
                  <c:v>56.0</c:v>
                </c:pt>
                <c:pt idx="250">
                  <c:v>77.0</c:v>
                </c:pt>
                <c:pt idx="251">
                  <c:v>79.0</c:v>
                </c:pt>
                <c:pt idx="252">
                  <c:v>88.0</c:v>
                </c:pt>
                <c:pt idx="253">
                  <c:v>67.0</c:v>
                </c:pt>
                <c:pt idx="254">
                  <c:v>57.0</c:v>
                </c:pt>
                <c:pt idx="255">
                  <c:v>67.0</c:v>
                </c:pt>
                <c:pt idx="256">
                  <c:v>79.0</c:v>
                </c:pt>
                <c:pt idx="257">
                  <c:v>62.0</c:v>
                </c:pt>
                <c:pt idx="258">
                  <c:v>73.0</c:v>
                </c:pt>
                <c:pt idx="259">
                  <c:v>65.0</c:v>
                </c:pt>
                <c:pt idx="260">
                  <c:v>50.0</c:v>
                </c:pt>
                <c:pt idx="261">
                  <c:v>79.0</c:v>
                </c:pt>
                <c:pt idx="262">
                  <c:v>71.0</c:v>
                </c:pt>
                <c:pt idx="263">
                  <c:v>55.0</c:v>
                </c:pt>
                <c:pt idx="264">
                  <c:v>53.0</c:v>
                </c:pt>
                <c:pt idx="265">
                  <c:v>55.0</c:v>
                </c:pt>
                <c:pt idx="266">
                  <c:v>54.0</c:v>
                </c:pt>
                <c:pt idx="267">
                  <c:v>53.0</c:v>
                </c:pt>
                <c:pt idx="268">
                  <c:v>59.0</c:v>
                </c:pt>
                <c:pt idx="269">
                  <c:v>58.0</c:v>
                </c:pt>
                <c:pt idx="270">
                  <c:v>61.0</c:v>
                </c:pt>
                <c:pt idx="271">
                  <c:v>77.0</c:v>
                </c:pt>
                <c:pt idx="272">
                  <c:v>65.0</c:v>
                </c:pt>
                <c:pt idx="273">
                  <c:v>62.0</c:v>
                </c:pt>
                <c:pt idx="274">
                  <c:v>65.0</c:v>
                </c:pt>
                <c:pt idx="275">
                  <c:v>79.0</c:v>
                </c:pt>
                <c:pt idx="276">
                  <c:v>66.0</c:v>
                </c:pt>
                <c:pt idx="277">
                  <c:v>44.0</c:v>
                </c:pt>
                <c:pt idx="278">
                  <c:v>56.0</c:v>
                </c:pt>
                <c:pt idx="279">
                  <c:v>63.0</c:v>
                </c:pt>
                <c:pt idx="280">
                  <c:v>62.0</c:v>
                </c:pt>
                <c:pt idx="281">
                  <c:v>65.0</c:v>
                </c:pt>
                <c:pt idx="282">
                  <c:v>90.0</c:v>
                </c:pt>
                <c:pt idx="283">
                  <c:v>94.0</c:v>
                </c:pt>
                <c:pt idx="284">
                  <c:v>73.0</c:v>
                </c:pt>
                <c:pt idx="285">
                  <c:v>73.0</c:v>
                </c:pt>
                <c:pt idx="286">
                  <c:v>67.0</c:v>
                </c:pt>
                <c:pt idx="287">
                  <c:v>43.0</c:v>
                </c:pt>
                <c:pt idx="288">
                  <c:v>53.0</c:v>
                </c:pt>
                <c:pt idx="289">
                  <c:v>65.0</c:v>
                </c:pt>
                <c:pt idx="290">
                  <c:v>55.0</c:v>
                </c:pt>
                <c:pt idx="291">
                  <c:v>58.0</c:v>
                </c:pt>
                <c:pt idx="292">
                  <c:v>42.0</c:v>
                </c:pt>
                <c:pt idx="293">
                  <c:v>50.0</c:v>
                </c:pt>
                <c:pt idx="294">
                  <c:v>50.0</c:v>
                </c:pt>
                <c:pt idx="295">
                  <c:v>56.0</c:v>
                </c:pt>
                <c:pt idx="296">
                  <c:v>66.0</c:v>
                </c:pt>
                <c:pt idx="297">
                  <c:v>61.0</c:v>
                </c:pt>
                <c:pt idx="298">
                  <c:v>56.0</c:v>
                </c:pt>
                <c:pt idx="299">
                  <c:v>55.0</c:v>
                </c:pt>
                <c:pt idx="300">
                  <c:v>64.0</c:v>
                </c:pt>
                <c:pt idx="301">
                  <c:v>70.0</c:v>
                </c:pt>
                <c:pt idx="302">
                  <c:v>55.0</c:v>
                </c:pt>
                <c:pt idx="303">
                  <c:v>44.0</c:v>
                </c:pt>
                <c:pt idx="304">
                  <c:v>48.0</c:v>
                </c:pt>
                <c:pt idx="305">
                  <c:v>51.0</c:v>
                </c:pt>
                <c:pt idx="306">
                  <c:v>81.0</c:v>
                </c:pt>
                <c:pt idx="307">
                  <c:v>51.0</c:v>
                </c:pt>
                <c:pt idx="308">
                  <c:v>35.0</c:v>
                </c:pt>
                <c:pt idx="309">
                  <c:v>61.0</c:v>
                </c:pt>
                <c:pt idx="310">
                  <c:v>75.0</c:v>
                </c:pt>
                <c:pt idx="311">
                  <c:v>67.0</c:v>
                </c:pt>
                <c:pt idx="312">
                  <c:v>68.0</c:v>
                </c:pt>
                <c:pt idx="313">
                  <c:v>74.0</c:v>
                </c:pt>
                <c:pt idx="314">
                  <c:v>67.0</c:v>
                </c:pt>
                <c:pt idx="315">
                  <c:v>57.0</c:v>
                </c:pt>
                <c:pt idx="316">
                  <c:v>57.0</c:v>
                </c:pt>
                <c:pt idx="317">
                  <c:v>77.0</c:v>
                </c:pt>
                <c:pt idx="318">
                  <c:v>81.0</c:v>
                </c:pt>
                <c:pt idx="319">
                  <c:v>51.0</c:v>
                </c:pt>
                <c:pt idx="320">
                  <c:v>71.0</c:v>
                </c:pt>
                <c:pt idx="321">
                  <c:v>59.0</c:v>
                </c:pt>
                <c:pt idx="322">
                  <c:v>46.0</c:v>
                </c:pt>
                <c:pt idx="323">
                  <c:v>49.0</c:v>
                </c:pt>
                <c:pt idx="324">
                  <c:v>84.0</c:v>
                </c:pt>
                <c:pt idx="325">
                  <c:v>77.0</c:v>
                </c:pt>
                <c:pt idx="326">
                  <c:v>79.0</c:v>
                </c:pt>
                <c:pt idx="327">
                  <c:v>73.0</c:v>
                </c:pt>
                <c:pt idx="328">
                  <c:v>65.0</c:v>
                </c:pt>
                <c:pt idx="329">
                  <c:v>49.0</c:v>
                </c:pt>
                <c:pt idx="330">
                  <c:v>53.0</c:v>
                </c:pt>
                <c:pt idx="331">
                  <c:v>86.0</c:v>
                </c:pt>
                <c:pt idx="332">
                  <c:v>68.0</c:v>
                </c:pt>
                <c:pt idx="333">
                  <c:v>62.0</c:v>
                </c:pt>
                <c:pt idx="334">
                  <c:v>62.0</c:v>
                </c:pt>
                <c:pt idx="335">
                  <c:v>49.0</c:v>
                </c:pt>
                <c:pt idx="336">
                  <c:v>54.0</c:v>
                </c:pt>
                <c:pt idx="337">
                  <c:v>55.0</c:v>
                </c:pt>
                <c:pt idx="338">
                  <c:v>57.0</c:v>
                </c:pt>
                <c:pt idx="339">
                  <c:v>63.0</c:v>
                </c:pt>
                <c:pt idx="340">
                  <c:v>59.0</c:v>
                </c:pt>
                <c:pt idx="341">
                  <c:v>46.0</c:v>
                </c:pt>
                <c:pt idx="342">
                  <c:v>76.0</c:v>
                </c:pt>
                <c:pt idx="343">
                  <c:v>69.0</c:v>
                </c:pt>
                <c:pt idx="344">
                  <c:v>52.0</c:v>
                </c:pt>
                <c:pt idx="345">
                  <c:v>67.0</c:v>
                </c:pt>
                <c:pt idx="346">
                  <c:v>71.0</c:v>
                </c:pt>
                <c:pt idx="347">
                  <c:v>60.0</c:v>
                </c:pt>
                <c:pt idx="348">
                  <c:v>78.0</c:v>
                </c:pt>
                <c:pt idx="349">
                  <c:v>92.0</c:v>
                </c:pt>
                <c:pt idx="350">
                  <c:v>72.0</c:v>
                </c:pt>
                <c:pt idx="351">
                  <c:v>50.0</c:v>
                </c:pt>
                <c:pt idx="352">
                  <c:v>56.0</c:v>
                </c:pt>
                <c:pt idx="353">
                  <c:v>60.0</c:v>
                </c:pt>
                <c:pt idx="354">
                  <c:v>68.0</c:v>
                </c:pt>
                <c:pt idx="355">
                  <c:v>68.0</c:v>
                </c:pt>
                <c:pt idx="356">
                  <c:v>56.0</c:v>
                </c:pt>
                <c:pt idx="357">
                  <c:v>54.0</c:v>
                </c:pt>
                <c:pt idx="358">
                  <c:v>62.0</c:v>
                </c:pt>
                <c:pt idx="359">
                  <c:v>76.0</c:v>
                </c:pt>
                <c:pt idx="360">
                  <c:v>80.0</c:v>
                </c:pt>
                <c:pt idx="361">
                  <c:v>80.0</c:v>
                </c:pt>
                <c:pt idx="362">
                  <c:v>83.0</c:v>
                </c:pt>
                <c:pt idx="363">
                  <c:v>98.0</c:v>
                </c:pt>
                <c:pt idx="364">
                  <c:v>59.0</c:v>
                </c:pt>
                <c:pt idx="365">
                  <c:v>50.0</c:v>
                </c:pt>
                <c:pt idx="366">
                  <c:v>71.0</c:v>
                </c:pt>
                <c:pt idx="367">
                  <c:v>74.0</c:v>
                </c:pt>
                <c:pt idx="368">
                  <c:v>80.0</c:v>
                </c:pt>
                <c:pt idx="369">
                  <c:v>73.0</c:v>
                </c:pt>
                <c:pt idx="370">
                  <c:v>59.0</c:v>
                </c:pt>
                <c:pt idx="371">
                  <c:v>71.0</c:v>
                </c:pt>
                <c:pt idx="372">
                  <c:v>58.0</c:v>
                </c:pt>
                <c:pt idx="373">
                  <c:v>105.0</c:v>
                </c:pt>
                <c:pt idx="374">
                  <c:v>73.0</c:v>
                </c:pt>
                <c:pt idx="375">
                  <c:v>79.0</c:v>
                </c:pt>
                <c:pt idx="376">
                  <c:v>62.0</c:v>
                </c:pt>
                <c:pt idx="377">
                  <c:v>51.0</c:v>
                </c:pt>
                <c:pt idx="378">
                  <c:v>57.0</c:v>
                </c:pt>
                <c:pt idx="379">
                  <c:v>49.0</c:v>
                </c:pt>
                <c:pt idx="380">
                  <c:v>50.0</c:v>
                </c:pt>
                <c:pt idx="381">
                  <c:v>46.0</c:v>
                </c:pt>
                <c:pt idx="382">
                  <c:v>54.0</c:v>
                </c:pt>
                <c:pt idx="383">
                  <c:v>45.0</c:v>
                </c:pt>
                <c:pt idx="384">
                  <c:v>76.0</c:v>
                </c:pt>
                <c:pt idx="385">
                  <c:v>76.0</c:v>
                </c:pt>
                <c:pt idx="386">
                  <c:v>72.0</c:v>
                </c:pt>
                <c:pt idx="387">
                  <c:v>74.0</c:v>
                </c:pt>
                <c:pt idx="388">
                  <c:v>61.0</c:v>
                </c:pt>
                <c:pt idx="389">
                  <c:v>56.0</c:v>
                </c:pt>
                <c:pt idx="390">
                  <c:v>68.0</c:v>
                </c:pt>
                <c:pt idx="391">
                  <c:v>68.0</c:v>
                </c:pt>
                <c:pt idx="392">
                  <c:v>83.0</c:v>
                </c:pt>
                <c:pt idx="393">
                  <c:v>62.0</c:v>
                </c:pt>
                <c:pt idx="394">
                  <c:v>67.0</c:v>
                </c:pt>
                <c:pt idx="395">
                  <c:v>60.0</c:v>
                </c:pt>
                <c:pt idx="396">
                  <c:v>58.0</c:v>
                </c:pt>
                <c:pt idx="397">
                  <c:v>65.0</c:v>
                </c:pt>
                <c:pt idx="398">
                  <c:v>63.0</c:v>
                </c:pt>
                <c:pt idx="399">
                  <c:v>63.0</c:v>
                </c:pt>
                <c:pt idx="400">
                  <c:v>49.0</c:v>
                </c:pt>
                <c:pt idx="401">
                  <c:v>72.0</c:v>
                </c:pt>
                <c:pt idx="402">
                  <c:v>58.0</c:v>
                </c:pt>
                <c:pt idx="403">
                  <c:v>53.0</c:v>
                </c:pt>
                <c:pt idx="404">
                  <c:v>84.0</c:v>
                </c:pt>
                <c:pt idx="405">
                  <c:v>81.0</c:v>
                </c:pt>
                <c:pt idx="406">
                  <c:v>37.0</c:v>
                </c:pt>
                <c:pt idx="407">
                  <c:v>38.0</c:v>
                </c:pt>
                <c:pt idx="408">
                  <c:v>75.0</c:v>
                </c:pt>
                <c:pt idx="409">
                  <c:v>73.0</c:v>
                </c:pt>
                <c:pt idx="410">
                  <c:v>58.0</c:v>
                </c:pt>
                <c:pt idx="411">
                  <c:v>51.0</c:v>
                </c:pt>
                <c:pt idx="412">
                  <c:v>87.0</c:v>
                </c:pt>
                <c:pt idx="413">
                  <c:v>63.0</c:v>
                </c:pt>
                <c:pt idx="414">
                  <c:v>73.0</c:v>
                </c:pt>
                <c:pt idx="415">
                  <c:v>76.0</c:v>
                </c:pt>
                <c:pt idx="416">
                  <c:v>59.0</c:v>
                </c:pt>
                <c:pt idx="417">
                  <c:v>81.0</c:v>
                </c:pt>
                <c:pt idx="418">
                  <c:v>83.0</c:v>
                </c:pt>
                <c:pt idx="419">
                  <c:v>69.0</c:v>
                </c:pt>
                <c:pt idx="420">
                  <c:v>46.0</c:v>
                </c:pt>
                <c:pt idx="421">
                  <c:v>72.0</c:v>
                </c:pt>
                <c:pt idx="422">
                  <c:v>90.0</c:v>
                </c:pt>
                <c:pt idx="423">
                  <c:v>67.0</c:v>
                </c:pt>
                <c:pt idx="424">
                  <c:v>70.0</c:v>
                </c:pt>
                <c:pt idx="425">
                  <c:v>83.0</c:v>
                </c:pt>
                <c:pt idx="426">
                  <c:v>71.0</c:v>
                </c:pt>
                <c:pt idx="427">
                  <c:v>67.0</c:v>
                </c:pt>
                <c:pt idx="428">
                  <c:v>54.0</c:v>
                </c:pt>
                <c:pt idx="429">
                  <c:v>59.0</c:v>
                </c:pt>
                <c:pt idx="430">
                  <c:v>75.0</c:v>
                </c:pt>
                <c:pt idx="431">
                  <c:v>78.0</c:v>
                </c:pt>
                <c:pt idx="432">
                  <c:v>72.0</c:v>
                </c:pt>
                <c:pt idx="433">
                  <c:v>74.0</c:v>
                </c:pt>
                <c:pt idx="434">
                  <c:v>62.0</c:v>
                </c:pt>
                <c:pt idx="435">
                  <c:v>86.0</c:v>
                </c:pt>
                <c:pt idx="436">
                  <c:v>97.0</c:v>
                </c:pt>
                <c:pt idx="437">
                  <c:v>82.0</c:v>
                </c:pt>
                <c:pt idx="438">
                  <c:v>79.0</c:v>
                </c:pt>
                <c:pt idx="439">
                  <c:v>72.0</c:v>
                </c:pt>
                <c:pt idx="440">
                  <c:v>64.0</c:v>
                </c:pt>
                <c:pt idx="441">
                  <c:v>76.0</c:v>
                </c:pt>
                <c:pt idx="442">
                  <c:v>71.0</c:v>
                </c:pt>
                <c:pt idx="443">
                  <c:v>73.0</c:v>
                </c:pt>
                <c:pt idx="444">
                  <c:v>73.0</c:v>
                </c:pt>
                <c:pt idx="445">
                  <c:v>82.0</c:v>
                </c:pt>
                <c:pt idx="446">
                  <c:v>83.0</c:v>
                </c:pt>
                <c:pt idx="447">
                  <c:v>74.0</c:v>
                </c:pt>
                <c:pt idx="448">
                  <c:v>80.0</c:v>
                </c:pt>
                <c:pt idx="449">
                  <c:v>46.0</c:v>
                </c:pt>
                <c:pt idx="450">
                  <c:v>72.0</c:v>
                </c:pt>
                <c:pt idx="451">
                  <c:v>66.0</c:v>
                </c:pt>
                <c:pt idx="452">
                  <c:v>59.0</c:v>
                </c:pt>
                <c:pt idx="453">
                  <c:v>70.0</c:v>
                </c:pt>
                <c:pt idx="454">
                  <c:v>88.0</c:v>
                </c:pt>
                <c:pt idx="455">
                  <c:v>62.0</c:v>
                </c:pt>
                <c:pt idx="456">
                  <c:v>51.0</c:v>
                </c:pt>
                <c:pt idx="457">
                  <c:v>90.0</c:v>
                </c:pt>
                <c:pt idx="458">
                  <c:v>81.0</c:v>
                </c:pt>
                <c:pt idx="459">
                  <c:v>76.0</c:v>
                </c:pt>
                <c:pt idx="460">
                  <c:v>64.0</c:v>
                </c:pt>
                <c:pt idx="461">
                  <c:v>62.0</c:v>
                </c:pt>
                <c:pt idx="462">
                  <c:v>73.0</c:v>
                </c:pt>
                <c:pt idx="463">
                  <c:v>69.0</c:v>
                </c:pt>
                <c:pt idx="464">
                  <c:v>77.0</c:v>
                </c:pt>
                <c:pt idx="465">
                  <c:v>71.0</c:v>
                </c:pt>
                <c:pt idx="466">
                  <c:v>78.0</c:v>
                </c:pt>
                <c:pt idx="467">
                  <c:v>84.0</c:v>
                </c:pt>
                <c:pt idx="468">
                  <c:v>50.0</c:v>
                </c:pt>
                <c:pt idx="469">
                  <c:v>68.0</c:v>
                </c:pt>
                <c:pt idx="470">
                  <c:v>61.0</c:v>
                </c:pt>
                <c:pt idx="471">
                  <c:v>51.0</c:v>
                </c:pt>
                <c:pt idx="472">
                  <c:v>50.0</c:v>
                </c:pt>
                <c:pt idx="473">
                  <c:v>53.0</c:v>
                </c:pt>
                <c:pt idx="474">
                  <c:v>79.0</c:v>
                </c:pt>
                <c:pt idx="475">
                  <c:v>76.0</c:v>
                </c:pt>
                <c:pt idx="476">
                  <c:v>48.0</c:v>
                </c:pt>
                <c:pt idx="477">
                  <c:v>59.0</c:v>
                </c:pt>
                <c:pt idx="478">
                  <c:v>82.0</c:v>
                </c:pt>
                <c:pt idx="479">
                  <c:v>64.0</c:v>
                </c:pt>
                <c:pt idx="480">
                  <c:v>50.0</c:v>
                </c:pt>
                <c:pt idx="481">
                  <c:v>85.0</c:v>
                </c:pt>
                <c:pt idx="482">
                  <c:v>56.0</c:v>
                </c:pt>
                <c:pt idx="483">
                  <c:v>68.0</c:v>
                </c:pt>
                <c:pt idx="484">
                  <c:v>70.0</c:v>
                </c:pt>
                <c:pt idx="485">
                  <c:v>82.0</c:v>
                </c:pt>
                <c:pt idx="486">
                  <c:v>67.0</c:v>
                </c:pt>
                <c:pt idx="487">
                  <c:v>70.0</c:v>
                </c:pt>
                <c:pt idx="488">
                  <c:v>46.0</c:v>
                </c:pt>
                <c:pt idx="489">
                  <c:v>45.0</c:v>
                </c:pt>
                <c:pt idx="490">
                  <c:v>57.0</c:v>
                </c:pt>
                <c:pt idx="491">
                  <c:v>67.0</c:v>
                </c:pt>
                <c:pt idx="492">
                  <c:v>106.0</c:v>
                </c:pt>
                <c:pt idx="493">
                  <c:v>86.0</c:v>
                </c:pt>
                <c:pt idx="494">
                  <c:v>72.0</c:v>
                </c:pt>
                <c:pt idx="495">
                  <c:v>61.0</c:v>
                </c:pt>
                <c:pt idx="496">
                  <c:v>72.0</c:v>
                </c:pt>
                <c:pt idx="497">
                  <c:v>77.0</c:v>
                </c:pt>
                <c:pt idx="498">
                  <c:v>44.0</c:v>
                </c:pt>
                <c:pt idx="499">
                  <c:v>54.0</c:v>
                </c:pt>
                <c:pt idx="500">
                  <c:v>59.0</c:v>
                </c:pt>
                <c:pt idx="501">
                  <c:v>52.0</c:v>
                </c:pt>
                <c:pt idx="502">
                  <c:v>70.0</c:v>
                </c:pt>
                <c:pt idx="503">
                  <c:v>51.0</c:v>
                </c:pt>
                <c:pt idx="504">
                  <c:v>43.0</c:v>
                </c:pt>
                <c:pt idx="505">
                  <c:v>37.0</c:v>
                </c:pt>
                <c:pt idx="506">
                  <c:v>74.0</c:v>
                </c:pt>
                <c:pt idx="507">
                  <c:v>64.0</c:v>
                </c:pt>
                <c:pt idx="508">
                  <c:v>75.0</c:v>
                </c:pt>
                <c:pt idx="509">
                  <c:v>59.0</c:v>
                </c:pt>
                <c:pt idx="510">
                  <c:v>86.0</c:v>
                </c:pt>
                <c:pt idx="511">
                  <c:v>68.0</c:v>
                </c:pt>
                <c:pt idx="512">
                  <c:v>63.0</c:v>
                </c:pt>
                <c:pt idx="513">
                  <c:v>60.0</c:v>
                </c:pt>
                <c:pt idx="514">
                  <c:v>69.0</c:v>
                </c:pt>
                <c:pt idx="515">
                  <c:v>74.0</c:v>
                </c:pt>
                <c:pt idx="516">
                  <c:v>60.0</c:v>
                </c:pt>
                <c:pt idx="517">
                  <c:v>67.0</c:v>
                </c:pt>
                <c:pt idx="518">
                  <c:v>49.0</c:v>
                </c:pt>
                <c:pt idx="519">
                  <c:v>79.0</c:v>
                </c:pt>
                <c:pt idx="520">
                  <c:v>80.0</c:v>
                </c:pt>
                <c:pt idx="521">
                  <c:v>78.0</c:v>
                </c:pt>
                <c:pt idx="522">
                  <c:v>73.0</c:v>
                </c:pt>
                <c:pt idx="523">
                  <c:v>60.0</c:v>
                </c:pt>
                <c:pt idx="524">
                  <c:v>85.0</c:v>
                </c:pt>
                <c:pt idx="525">
                  <c:v>70.0</c:v>
                </c:pt>
                <c:pt idx="526">
                  <c:v>63.0</c:v>
                </c:pt>
                <c:pt idx="527">
                  <c:v>82.0</c:v>
                </c:pt>
                <c:pt idx="528">
                  <c:v>63.0</c:v>
                </c:pt>
                <c:pt idx="529">
                  <c:v>65.0</c:v>
                </c:pt>
                <c:pt idx="530">
                  <c:v>89.0</c:v>
                </c:pt>
                <c:pt idx="531">
                  <c:v>75.0</c:v>
                </c:pt>
                <c:pt idx="532">
                  <c:v>78.0</c:v>
                </c:pt>
                <c:pt idx="533">
                  <c:v>87.0</c:v>
                </c:pt>
                <c:pt idx="534">
                  <c:v>59.0</c:v>
                </c:pt>
                <c:pt idx="535">
                  <c:v>75.0</c:v>
                </c:pt>
                <c:pt idx="536">
                  <c:v>60.0</c:v>
                </c:pt>
                <c:pt idx="537">
                  <c:v>55.0</c:v>
                </c:pt>
                <c:pt idx="538">
                  <c:v>66.0</c:v>
                </c:pt>
                <c:pt idx="539">
                  <c:v>48.0</c:v>
                </c:pt>
                <c:pt idx="540">
                  <c:v>47.0</c:v>
                </c:pt>
                <c:pt idx="541">
                  <c:v>57.0</c:v>
                </c:pt>
                <c:pt idx="542">
                  <c:v>68.0</c:v>
                </c:pt>
                <c:pt idx="543">
                  <c:v>74.0</c:v>
                </c:pt>
                <c:pt idx="544">
                  <c:v>66.0</c:v>
                </c:pt>
                <c:pt idx="545">
                  <c:v>78.0</c:v>
                </c:pt>
                <c:pt idx="546">
                  <c:v>70.0</c:v>
                </c:pt>
                <c:pt idx="547">
                  <c:v>76.0</c:v>
                </c:pt>
                <c:pt idx="548">
                  <c:v>71.0</c:v>
                </c:pt>
                <c:pt idx="549">
                  <c:v>80.0</c:v>
                </c:pt>
                <c:pt idx="550">
                  <c:v>40.0</c:v>
                </c:pt>
                <c:pt idx="551">
                  <c:v>58.0</c:v>
                </c:pt>
                <c:pt idx="552">
                  <c:v>61.0</c:v>
                </c:pt>
                <c:pt idx="553">
                  <c:v>57.0</c:v>
                </c:pt>
                <c:pt idx="554">
                  <c:v>64.0</c:v>
                </c:pt>
                <c:pt idx="555">
                  <c:v>98.0</c:v>
                </c:pt>
                <c:pt idx="556">
                  <c:v>67.0</c:v>
                </c:pt>
                <c:pt idx="557">
                  <c:v>65.0</c:v>
                </c:pt>
                <c:pt idx="558">
                  <c:v>74.0</c:v>
                </c:pt>
                <c:pt idx="559">
                  <c:v>78.0</c:v>
                </c:pt>
                <c:pt idx="560">
                  <c:v>52.0</c:v>
                </c:pt>
                <c:pt idx="561">
                  <c:v>61.0</c:v>
                </c:pt>
                <c:pt idx="562">
                  <c:v>78.0</c:v>
                </c:pt>
                <c:pt idx="563">
                  <c:v>64.0</c:v>
                </c:pt>
                <c:pt idx="564">
                  <c:v>75.0</c:v>
                </c:pt>
                <c:pt idx="565">
                  <c:v>71.0</c:v>
                </c:pt>
                <c:pt idx="566">
                  <c:v>74.0</c:v>
                </c:pt>
                <c:pt idx="567">
                  <c:v>67.0</c:v>
                </c:pt>
                <c:pt idx="568">
                  <c:v>53.0</c:v>
                </c:pt>
                <c:pt idx="569">
                  <c:v>58.0</c:v>
                </c:pt>
                <c:pt idx="570">
                  <c:v>73.0</c:v>
                </c:pt>
                <c:pt idx="571">
                  <c:v>82.0</c:v>
                </c:pt>
                <c:pt idx="572">
                  <c:v>77.0</c:v>
                </c:pt>
                <c:pt idx="573">
                  <c:v>59.0</c:v>
                </c:pt>
                <c:pt idx="574">
                  <c:v>64.0</c:v>
                </c:pt>
                <c:pt idx="575">
                  <c:v>75.0</c:v>
                </c:pt>
                <c:pt idx="576">
                  <c:v>83.0</c:v>
                </c:pt>
                <c:pt idx="577">
                  <c:v>73.0</c:v>
                </c:pt>
                <c:pt idx="578">
                  <c:v>52.0</c:v>
                </c:pt>
                <c:pt idx="579">
                  <c:v>67.0</c:v>
                </c:pt>
                <c:pt idx="580">
                  <c:v>67.0</c:v>
                </c:pt>
                <c:pt idx="581">
                  <c:v>67.0</c:v>
                </c:pt>
                <c:pt idx="582">
                  <c:v>53.0</c:v>
                </c:pt>
                <c:pt idx="583">
                  <c:v>64.0</c:v>
                </c:pt>
                <c:pt idx="584">
                  <c:v>83.0</c:v>
                </c:pt>
                <c:pt idx="585">
                  <c:v>62.0</c:v>
                </c:pt>
                <c:pt idx="586">
                  <c:v>62.0</c:v>
                </c:pt>
                <c:pt idx="587">
                  <c:v>60.0</c:v>
                </c:pt>
                <c:pt idx="588">
                  <c:v>62.0</c:v>
                </c:pt>
                <c:pt idx="589">
                  <c:v>63.0</c:v>
                </c:pt>
                <c:pt idx="590">
                  <c:v>72.0</c:v>
                </c:pt>
                <c:pt idx="591">
                  <c:v>76.0</c:v>
                </c:pt>
                <c:pt idx="592">
                  <c:v>72.0</c:v>
                </c:pt>
                <c:pt idx="593">
                  <c:v>55.0</c:v>
                </c:pt>
                <c:pt idx="594">
                  <c:v>69.0</c:v>
                </c:pt>
                <c:pt idx="595">
                  <c:v>64.0</c:v>
                </c:pt>
                <c:pt idx="596">
                  <c:v>63.0</c:v>
                </c:pt>
                <c:pt idx="597">
                  <c:v>83.0</c:v>
                </c:pt>
                <c:pt idx="598">
                  <c:v>87.0</c:v>
                </c:pt>
                <c:pt idx="599">
                  <c:v>67.0</c:v>
                </c:pt>
                <c:pt idx="600">
                  <c:v>48.0</c:v>
                </c:pt>
                <c:pt idx="601">
                  <c:v>80.0</c:v>
                </c:pt>
                <c:pt idx="602">
                  <c:v>58.0</c:v>
                </c:pt>
                <c:pt idx="603">
                  <c:v>63.0</c:v>
                </c:pt>
                <c:pt idx="604">
                  <c:v>91.0</c:v>
                </c:pt>
                <c:pt idx="605">
                  <c:v>84.0</c:v>
                </c:pt>
                <c:pt idx="606">
                  <c:v>66.0</c:v>
                </c:pt>
                <c:pt idx="607">
                  <c:v>70.0</c:v>
                </c:pt>
                <c:pt idx="608">
                  <c:v>84.0</c:v>
                </c:pt>
                <c:pt idx="609">
                  <c:v>47.0</c:v>
                </c:pt>
                <c:pt idx="610">
                  <c:v>50.0</c:v>
                </c:pt>
                <c:pt idx="611">
                  <c:v>59.0</c:v>
                </c:pt>
                <c:pt idx="612">
                  <c:v>74.0</c:v>
                </c:pt>
                <c:pt idx="613">
                  <c:v>65.0</c:v>
                </c:pt>
                <c:pt idx="614">
                  <c:v>81.0</c:v>
                </c:pt>
                <c:pt idx="615">
                  <c:v>70.0</c:v>
                </c:pt>
                <c:pt idx="616">
                  <c:v>59.0</c:v>
                </c:pt>
                <c:pt idx="617">
                  <c:v>71.0</c:v>
                </c:pt>
                <c:pt idx="618">
                  <c:v>77.0</c:v>
                </c:pt>
                <c:pt idx="619">
                  <c:v>77.0</c:v>
                </c:pt>
                <c:pt idx="620">
                  <c:v>64.0</c:v>
                </c:pt>
                <c:pt idx="621">
                  <c:v>75.0</c:v>
                </c:pt>
                <c:pt idx="622">
                  <c:v>112.0</c:v>
                </c:pt>
                <c:pt idx="623">
                  <c:v>67.0</c:v>
                </c:pt>
                <c:pt idx="624">
                  <c:v>80.0</c:v>
                </c:pt>
                <c:pt idx="625">
                  <c:v>63.0</c:v>
                </c:pt>
                <c:pt idx="626">
                  <c:v>72.0</c:v>
                </c:pt>
                <c:pt idx="627">
                  <c:v>68.0</c:v>
                </c:pt>
                <c:pt idx="628">
                  <c:v>62.0</c:v>
                </c:pt>
                <c:pt idx="629">
                  <c:v>76.0</c:v>
                </c:pt>
                <c:pt idx="630">
                  <c:v>53.0</c:v>
                </c:pt>
                <c:pt idx="631">
                  <c:v>71.0</c:v>
                </c:pt>
                <c:pt idx="632">
                  <c:v>74.0</c:v>
                </c:pt>
                <c:pt idx="633">
                  <c:v>79.0</c:v>
                </c:pt>
                <c:pt idx="634">
                  <c:v>74.0</c:v>
                </c:pt>
                <c:pt idx="635">
                  <c:v>89.0</c:v>
                </c:pt>
                <c:pt idx="636">
                  <c:v>77.0</c:v>
                </c:pt>
                <c:pt idx="637">
                  <c:v>55.0</c:v>
                </c:pt>
                <c:pt idx="638">
                  <c:v>65.0</c:v>
                </c:pt>
                <c:pt idx="639">
                  <c:v>50.0</c:v>
                </c:pt>
                <c:pt idx="640">
                  <c:v>74.0</c:v>
                </c:pt>
                <c:pt idx="641">
                  <c:v>73.0</c:v>
                </c:pt>
                <c:pt idx="642">
                  <c:v>49.0</c:v>
                </c:pt>
                <c:pt idx="643">
                  <c:v>68.0</c:v>
                </c:pt>
                <c:pt idx="644">
                  <c:v>52.0</c:v>
                </c:pt>
                <c:pt idx="645">
                  <c:v>70.0</c:v>
                </c:pt>
                <c:pt idx="646">
                  <c:v>60.0</c:v>
                </c:pt>
                <c:pt idx="647">
                  <c:v>57.0</c:v>
                </c:pt>
                <c:pt idx="648">
                  <c:v>72.0</c:v>
                </c:pt>
                <c:pt idx="649">
                  <c:v>61.0</c:v>
                </c:pt>
                <c:pt idx="650">
                  <c:v>61.0</c:v>
                </c:pt>
                <c:pt idx="651">
                  <c:v>44.0</c:v>
                </c:pt>
                <c:pt idx="652">
                  <c:v>68.0</c:v>
                </c:pt>
                <c:pt idx="653">
                  <c:v>61.0</c:v>
                </c:pt>
                <c:pt idx="654">
                  <c:v>93.0</c:v>
                </c:pt>
                <c:pt idx="655">
                  <c:v>67.0</c:v>
                </c:pt>
                <c:pt idx="656">
                  <c:v>60.0</c:v>
                </c:pt>
                <c:pt idx="657">
                  <c:v>69.0</c:v>
                </c:pt>
                <c:pt idx="658">
                  <c:v>47.0</c:v>
                </c:pt>
                <c:pt idx="659">
                  <c:v>37.0</c:v>
                </c:pt>
                <c:pt idx="660">
                  <c:v>61.0</c:v>
                </c:pt>
                <c:pt idx="661">
                  <c:v>59.0</c:v>
                </c:pt>
                <c:pt idx="662">
                  <c:v>49.0</c:v>
                </c:pt>
                <c:pt idx="663">
                  <c:v>61.0</c:v>
                </c:pt>
                <c:pt idx="664">
                  <c:v>72.0</c:v>
                </c:pt>
                <c:pt idx="665">
                  <c:v>48.0</c:v>
                </c:pt>
                <c:pt idx="666">
                  <c:v>46.0</c:v>
                </c:pt>
                <c:pt idx="667">
                  <c:v>62.0</c:v>
                </c:pt>
                <c:pt idx="668">
                  <c:v>70.0</c:v>
                </c:pt>
                <c:pt idx="669">
                  <c:v>69.0</c:v>
                </c:pt>
                <c:pt idx="670">
                  <c:v>66.0</c:v>
                </c:pt>
                <c:pt idx="671">
                  <c:v>76.0</c:v>
                </c:pt>
                <c:pt idx="672">
                  <c:v>46.0</c:v>
                </c:pt>
                <c:pt idx="673">
                  <c:v>70.0</c:v>
                </c:pt>
                <c:pt idx="674">
                  <c:v>70.0</c:v>
                </c:pt>
                <c:pt idx="675">
                  <c:v>84.0</c:v>
                </c:pt>
                <c:pt idx="676">
                  <c:v>73.0</c:v>
                </c:pt>
                <c:pt idx="677">
                  <c:v>66.0</c:v>
                </c:pt>
                <c:pt idx="678">
                  <c:v>78.0</c:v>
                </c:pt>
                <c:pt idx="679">
                  <c:v>48.0</c:v>
                </c:pt>
                <c:pt idx="680">
                  <c:v>49.0</c:v>
                </c:pt>
                <c:pt idx="681">
                  <c:v>62.0</c:v>
                </c:pt>
                <c:pt idx="682">
                  <c:v>85.0</c:v>
                </c:pt>
                <c:pt idx="683">
                  <c:v>76.0</c:v>
                </c:pt>
                <c:pt idx="684">
                  <c:v>49.0</c:v>
                </c:pt>
                <c:pt idx="685">
                  <c:v>62.0</c:v>
                </c:pt>
                <c:pt idx="686">
                  <c:v>46.0</c:v>
                </c:pt>
                <c:pt idx="687">
                  <c:v>67.0</c:v>
                </c:pt>
                <c:pt idx="688">
                  <c:v>62.0</c:v>
                </c:pt>
                <c:pt idx="689">
                  <c:v>75.0</c:v>
                </c:pt>
                <c:pt idx="690">
                  <c:v>65.0</c:v>
                </c:pt>
                <c:pt idx="691">
                  <c:v>59.0</c:v>
                </c:pt>
                <c:pt idx="692">
                  <c:v>63.0</c:v>
                </c:pt>
                <c:pt idx="693">
                  <c:v>54.0</c:v>
                </c:pt>
                <c:pt idx="694">
                  <c:v>43.0</c:v>
                </c:pt>
                <c:pt idx="695">
                  <c:v>68.0</c:v>
                </c:pt>
                <c:pt idx="696">
                  <c:v>64.0</c:v>
                </c:pt>
                <c:pt idx="697">
                  <c:v>66.0</c:v>
                </c:pt>
                <c:pt idx="698">
                  <c:v>86.0</c:v>
                </c:pt>
                <c:pt idx="699">
                  <c:v>75.0</c:v>
                </c:pt>
                <c:pt idx="700">
                  <c:v>48.0</c:v>
                </c:pt>
                <c:pt idx="701">
                  <c:v>52.0</c:v>
                </c:pt>
                <c:pt idx="702">
                  <c:v>70.0</c:v>
                </c:pt>
                <c:pt idx="703">
                  <c:v>80.0</c:v>
                </c:pt>
                <c:pt idx="704">
                  <c:v>64.0</c:v>
                </c:pt>
                <c:pt idx="705">
                  <c:v>79.0</c:v>
                </c:pt>
                <c:pt idx="706">
                  <c:v>83.0</c:v>
                </c:pt>
                <c:pt idx="707">
                  <c:v>46.0</c:v>
                </c:pt>
                <c:pt idx="708">
                  <c:v>54.0</c:v>
                </c:pt>
                <c:pt idx="709">
                  <c:v>76.0</c:v>
                </c:pt>
                <c:pt idx="710">
                  <c:v>68.0</c:v>
                </c:pt>
                <c:pt idx="711">
                  <c:v>59.0</c:v>
                </c:pt>
                <c:pt idx="712">
                  <c:v>58.0</c:v>
                </c:pt>
                <c:pt idx="713">
                  <c:v>66.0</c:v>
                </c:pt>
                <c:pt idx="714">
                  <c:v>68.0</c:v>
                </c:pt>
                <c:pt idx="715">
                  <c:v>60.0</c:v>
                </c:pt>
                <c:pt idx="716">
                  <c:v>80.0</c:v>
                </c:pt>
                <c:pt idx="717">
                  <c:v>83.0</c:v>
                </c:pt>
                <c:pt idx="718">
                  <c:v>85.0</c:v>
                </c:pt>
                <c:pt idx="719">
                  <c:v>74.0</c:v>
                </c:pt>
                <c:pt idx="720">
                  <c:v>92.0</c:v>
                </c:pt>
                <c:pt idx="721">
                  <c:v>81.0</c:v>
                </c:pt>
                <c:pt idx="722">
                  <c:v>68.0</c:v>
                </c:pt>
                <c:pt idx="723">
                  <c:v>77.0</c:v>
                </c:pt>
                <c:pt idx="724">
                  <c:v>49.0</c:v>
                </c:pt>
                <c:pt idx="725">
                  <c:v>49.0</c:v>
                </c:pt>
                <c:pt idx="726">
                  <c:v>73.0</c:v>
                </c:pt>
                <c:pt idx="727">
                  <c:v>67.0</c:v>
                </c:pt>
                <c:pt idx="728">
                  <c:v>57.0</c:v>
                </c:pt>
                <c:pt idx="729">
                  <c:v>71.0</c:v>
                </c:pt>
                <c:pt idx="730">
                  <c:v>76.0</c:v>
                </c:pt>
                <c:pt idx="731">
                  <c:v>64.0</c:v>
                </c:pt>
                <c:pt idx="732">
                  <c:v>80.0</c:v>
                </c:pt>
                <c:pt idx="733">
                  <c:v>89.0</c:v>
                </c:pt>
                <c:pt idx="734">
                  <c:v>100.0</c:v>
                </c:pt>
                <c:pt idx="735">
                  <c:v>70.0</c:v>
                </c:pt>
                <c:pt idx="736">
                  <c:v>52.0</c:v>
                </c:pt>
                <c:pt idx="737">
                  <c:v>56.0</c:v>
                </c:pt>
                <c:pt idx="738">
                  <c:v>71.0</c:v>
                </c:pt>
                <c:pt idx="739">
                  <c:v>70.0</c:v>
                </c:pt>
                <c:pt idx="740">
                  <c:v>65.0</c:v>
                </c:pt>
                <c:pt idx="741">
                  <c:v>60.0</c:v>
                </c:pt>
                <c:pt idx="742">
                  <c:v>65.0</c:v>
                </c:pt>
                <c:pt idx="743">
                  <c:v>63.0</c:v>
                </c:pt>
                <c:pt idx="744">
                  <c:v>80.0</c:v>
                </c:pt>
                <c:pt idx="745">
                  <c:v>58.0</c:v>
                </c:pt>
                <c:pt idx="746">
                  <c:v>73.0</c:v>
                </c:pt>
                <c:pt idx="747">
                  <c:v>69.0</c:v>
                </c:pt>
                <c:pt idx="748">
                  <c:v>68.0</c:v>
                </c:pt>
                <c:pt idx="749">
                  <c:v>63.0</c:v>
                </c:pt>
                <c:pt idx="750">
                  <c:v>54.0</c:v>
                </c:pt>
                <c:pt idx="751">
                  <c:v>65.0</c:v>
                </c:pt>
                <c:pt idx="752">
                  <c:v>65.0</c:v>
                </c:pt>
                <c:pt idx="753">
                  <c:v>59.0</c:v>
                </c:pt>
                <c:pt idx="754">
                  <c:v>65.0</c:v>
                </c:pt>
                <c:pt idx="755">
                  <c:v>70.0</c:v>
                </c:pt>
                <c:pt idx="756">
                  <c:v>62.0</c:v>
                </c:pt>
                <c:pt idx="757">
                  <c:v>46.0</c:v>
                </c:pt>
                <c:pt idx="758">
                  <c:v>70.0</c:v>
                </c:pt>
                <c:pt idx="759">
                  <c:v>92.0</c:v>
                </c:pt>
                <c:pt idx="760">
                  <c:v>65.0</c:v>
                </c:pt>
                <c:pt idx="761">
                  <c:v>63.0</c:v>
                </c:pt>
                <c:pt idx="762">
                  <c:v>58.0</c:v>
                </c:pt>
                <c:pt idx="763">
                  <c:v>41.0</c:v>
                </c:pt>
                <c:pt idx="764">
                  <c:v>45.0</c:v>
                </c:pt>
                <c:pt idx="765">
                  <c:v>77.0</c:v>
                </c:pt>
                <c:pt idx="766">
                  <c:v>91.0</c:v>
                </c:pt>
                <c:pt idx="767">
                  <c:v>74.0</c:v>
                </c:pt>
                <c:pt idx="768">
                  <c:v>81.0</c:v>
                </c:pt>
                <c:pt idx="769">
                  <c:v>73.0</c:v>
                </c:pt>
                <c:pt idx="770">
                  <c:v>49.0</c:v>
                </c:pt>
                <c:pt idx="771">
                  <c:v>67.0</c:v>
                </c:pt>
                <c:pt idx="772">
                  <c:v>76.0</c:v>
                </c:pt>
                <c:pt idx="773">
                  <c:v>63.0</c:v>
                </c:pt>
                <c:pt idx="774">
                  <c:v>56.0</c:v>
                </c:pt>
                <c:pt idx="775">
                  <c:v>94.0</c:v>
                </c:pt>
                <c:pt idx="776">
                  <c:v>58.0</c:v>
                </c:pt>
                <c:pt idx="777">
                  <c:v>58.0</c:v>
                </c:pt>
                <c:pt idx="778">
                  <c:v>43.0</c:v>
                </c:pt>
                <c:pt idx="779">
                  <c:v>80.0</c:v>
                </c:pt>
                <c:pt idx="780">
                  <c:v>84.0</c:v>
                </c:pt>
                <c:pt idx="781">
                  <c:v>60.0</c:v>
                </c:pt>
                <c:pt idx="782">
                  <c:v>60.0</c:v>
                </c:pt>
                <c:pt idx="783">
                  <c:v>69.0</c:v>
                </c:pt>
                <c:pt idx="784">
                  <c:v>59.0</c:v>
                </c:pt>
                <c:pt idx="785">
                  <c:v>65.0</c:v>
                </c:pt>
                <c:pt idx="786">
                  <c:v>88.0</c:v>
                </c:pt>
                <c:pt idx="787">
                  <c:v>80.0</c:v>
                </c:pt>
                <c:pt idx="788">
                  <c:v>78.0</c:v>
                </c:pt>
                <c:pt idx="789">
                  <c:v>112.0</c:v>
                </c:pt>
                <c:pt idx="790">
                  <c:v>81.0</c:v>
                </c:pt>
                <c:pt idx="791">
                  <c:v>62.0</c:v>
                </c:pt>
                <c:pt idx="792">
                  <c:v>72.0</c:v>
                </c:pt>
                <c:pt idx="793">
                  <c:v>74.0</c:v>
                </c:pt>
                <c:pt idx="794">
                  <c:v>62.0</c:v>
                </c:pt>
                <c:pt idx="795">
                  <c:v>84.0</c:v>
                </c:pt>
                <c:pt idx="796">
                  <c:v>77.0</c:v>
                </c:pt>
                <c:pt idx="797">
                  <c:v>57.0</c:v>
                </c:pt>
                <c:pt idx="798">
                  <c:v>50.0</c:v>
                </c:pt>
                <c:pt idx="799">
                  <c:v>44.0</c:v>
                </c:pt>
                <c:pt idx="800">
                  <c:v>47.0</c:v>
                </c:pt>
                <c:pt idx="801">
                  <c:v>66.0</c:v>
                </c:pt>
                <c:pt idx="802">
                  <c:v>79.0</c:v>
                </c:pt>
                <c:pt idx="803">
                  <c:v>61.0</c:v>
                </c:pt>
                <c:pt idx="804">
                  <c:v>63.0</c:v>
                </c:pt>
                <c:pt idx="805">
                  <c:v>48.0</c:v>
                </c:pt>
                <c:pt idx="806">
                  <c:v>55.0</c:v>
                </c:pt>
                <c:pt idx="807">
                  <c:v>68.0</c:v>
                </c:pt>
                <c:pt idx="808">
                  <c:v>57.0</c:v>
                </c:pt>
                <c:pt idx="809">
                  <c:v>62.0</c:v>
                </c:pt>
                <c:pt idx="810">
                  <c:v>56.0</c:v>
                </c:pt>
                <c:pt idx="811">
                  <c:v>63.0</c:v>
                </c:pt>
                <c:pt idx="812">
                  <c:v>41.0</c:v>
                </c:pt>
                <c:pt idx="813">
                  <c:v>34.0</c:v>
                </c:pt>
                <c:pt idx="814">
                  <c:v>76.0</c:v>
                </c:pt>
                <c:pt idx="815">
                  <c:v>72.0</c:v>
                </c:pt>
                <c:pt idx="816">
                  <c:v>55.0</c:v>
                </c:pt>
                <c:pt idx="817">
                  <c:v>66.0</c:v>
                </c:pt>
                <c:pt idx="818">
                  <c:v>47.0</c:v>
                </c:pt>
                <c:pt idx="819">
                  <c:v>43.0</c:v>
                </c:pt>
                <c:pt idx="820">
                  <c:v>45.0</c:v>
                </c:pt>
                <c:pt idx="821">
                  <c:v>67.0</c:v>
                </c:pt>
                <c:pt idx="822">
                  <c:v>53.0</c:v>
                </c:pt>
                <c:pt idx="823">
                  <c:v>65.0</c:v>
                </c:pt>
                <c:pt idx="824">
                  <c:v>73.0</c:v>
                </c:pt>
                <c:pt idx="825">
                  <c:v>62.0</c:v>
                </c:pt>
                <c:pt idx="826">
                  <c:v>52.0</c:v>
                </c:pt>
                <c:pt idx="827">
                  <c:v>73.0</c:v>
                </c:pt>
                <c:pt idx="828">
                  <c:v>54.0</c:v>
                </c:pt>
                <c:pt idx="829">
                  <c:v>57.0</c:v>
                </c:pt>
                <c:pt idx="830">
                  <c:v>104.0</c:v>
                </c:pt>
                <c:pt idx="831">
                  <c:v>51.0</c:v>
                </c:pt>
                <c:pt idx="832">
                  <c:v>57.0</c:v>
                </c:pt>
                <c:pt idx="833">
                  <c:v>40.0</c:v>
                </c:pt>
                <c:pt idx="834">
                  <c:v>39.0</c:v>
                </c:pt>
                <c:pt idx="835">
                  <c:v>84.0</c:v>
                </c:pt>
                <c:pt idx="836">
                  <c:v>56.0</c:v>
                </c:pt>
                <c:pt idx="837">
                  <c:v>58.0</c:v>
                </c:pt>
                <c:pt idx="838">
                  <c:v>78.0</c:v>
                </c:pt>
                <c:pt idx="839">
                  <c:v>86.0</c:v>
                </c:pt>
                <c:pt idx="840">
                  <c:v>75.0</c:v>
                </c:pt>
                <c:pt idx="841">
                  <c:v>68.0</c:v>
                </c:pt>
                <c:pt idx="842">
                  <c:v>90.0</c:v>
                </c:pt>
                <c:pt idx="843">
                  <c:v>72.0</c:v>
                </c:pt>
                <c:pt idx="844">
                  <c:v>87.0</c:v>
                </c:pt>
                <c:pt idx="845">
                  <c:v>61.0</c:v>
                </c:pt>
                <c:pt idx="846">
                  <c:v>66.0</c:v>
                </c:pt>
                <c:pt idx="847">
                  <c:v>60.0</c:v>
                </c:pt>
                <c:pt idx="848">
                  <c:v>86.0</c:v>
                </c:pt>
                <c:pt idx="849">
                  <c:v>86.0</c:v>
                </c:pt>
                <c:pt idx="850">
                  <c:v>67.0</c:v>
                </c:pt>
                <c:pt idx="851">
                  <c:v>66.0</c:v>
                </c:pt>
                <c:pt idx="852">
                  <c:v>59.0</c:v>
                </c:pt>
                <c:pt idx="853">
                  <c:v>53.0</c:v>
                </c:pt>
                <c:pt idx="854">
                  <c:v>53.0</c:v>
                </c:pt>
                <c:pt idx="855">
                  <c:v>64.0</c:v>
                </c:pt>
                <c:pt idx="856">
                  <c:v>77.0</c:v>
                </c:pt>
                <c:pt idx="857">
                  <c:v>58.0</c:v>
                </c:pt>
                <c:pt idx="858">
                  <c:v>74.0</c:v>
                </c:pt>
                <c:pt idx="859">
                  <c:v>69.0</c:v>
                </c:pt>
                <c:pt idx="860">
                  <c:v>80.0</c:v>
                </c:pt>
                <c:pt idx="861">
                  <c:v>63.0</c:v>
                </c:pt>
                <c:pt idx="862">
                  <c:v>57.0</c:v>
                </c:pt>
                <c:pt idx="863">
                  <c:v>81.0</c:v>
                </c:pt>
                <c:pt idx="864">
                  <c:v>76.0</c:v>
                </c:pt>
                <c:pt idx="865">
                  <c:v>70.0</c:v>
                </c:pt>
                <c:pt idx="866">
                  <c:v>68.0</c:v>
                </c:pt>
                <c:pt idx="867">
                  <c:v>84.0</c:v>
                </c:pt>
                <c:pt idx="868">
                  <c:v>52.0</c:v>
                </c:pt>
                <c:pt idx="869">
                  <c:v>53.0</c:v>
                </c:pt>
                <c:pt idx="870">
                  <c:v>69.0</c:v>
                </c:pt>
                <c:pt idx="871">
                  <c:v>73.0</c:v>
                </c:pt>
                <c:pt idx="872">
                  <c:v>87.0</c:v>
                </c:pt>
                <c:pt idx="873">
                  <c:v>86.0</c:v>
                </c:pt>
                <c:pt idx="874">
                  <c:v>81.0</c:v>
                </c:pt>
                <c:pt idx="875">
                  <c:v>51.0</c:v>
                </c:pt>
                <c:pt idx="876">
                  <c:v>46.0</c:v>
                </c:pt>
                <c:pt idx="877">
                  <c:v>49.0</c:v>
                </c:pt>
                <c:pt idx="878">
                  <c:v>67.0</c:v>
                </c:pt>
                <c:pt idx="879">
                  <c:v>55.0</c:v>
                </c:pt>
                <c:pt idx="880">
                  <c:v>68.0</c:v>
                </c:pt>
                <c:pt idx="881">
                  <c:v>57.0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2252344"/>
        <c:axId val="-2072249016"/>
      </c:lineChart>
      <c:catAx>
        <c:axId val="-2072252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72249016"/>
        <c:crosses val="autoZero"/>
        <c:auto val="0"/>
        <c:lblAlgn val="ctr"/>
        <c:lblOffset val="100"/>
        <c:tickLblSkip val="42"/>
        <c:tickMarkSkip val="1"/>
        <c:noMultiLvlLbl val="0"/>
      </c:catAx>
      <c:valAx>
        <c:axId val="-20722490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722523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33333333333334"/>
          <c:y val="0.527777777777778"/>
          <c:w val="0.147916666666667"/>
          <c:h val="0.083333333333333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5T14:35:18.120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E221-7143-455F-877D-47417812E354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A79A-7B08-4B3B-AD5A-D589F36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5A79A-7B08-4B3B-AD5A-D589F3615F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6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5A79A-7B08-4B3B-AD5A-D589F3615F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4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1D48-656C-4786-BC94-F22A1974F1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3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5A79A-7B08-4B3B-AD5A-D589F3615F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11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5A79A-7B08-4B3B-AD5A-D589F3615F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0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171700"/>
            <a:ext cx="4572000" cy="1026599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3557588"/>
            <a:ext cx="9144000" cy="158591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36156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EC38-5125-4AC3-910A-33230AF96BB3}" type="datetime1">
              <a:rPr lang="en-US" smtClean="0"/>
              <a:t>10/15/14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E14C2D-54BB-4C08-B0E5-7317BE8D14D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342901"/>
            <a:ext cx="7680960" cy="18287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372-CDCE-4E9C-BE42-5DDDE8CA859E}" type="datetime1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C2D-54BB-4C08-B0E5-7317BE8D1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BFBE-AFC6-4FFF-B170-A17FB39D0A81}" type="datetime1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C2D-54BB-4C08-B0E5-7317BE8D1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097280"/>
            <a:ext cx="768096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209E8F-10D9-46AE-BB67-DCA02A6E8FF3}" type="datetime1">
              <a:rPr lang="en-US" smtClean="0"/>
              <a:t>10/15/14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E14C2D-54BB-4C08-B0E5-7317BE8D14D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3002476"/>
            <a:ext cx="4572000" cy="883724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65E3-3998-4D91-9EDD-1FA34BBD9486}" type="datetime1">
              <a:rPr lang="en-US" smtClean="0"/>
              <a:t>10/15/14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E14C2D-54BB-4C08-B0E5-7317BE8D14D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371600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492559"/>
            <a:ext cx="8439912" cy="1488186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097280"/>
            <a:ext cx="3886200" cy="32164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097280"/>
            <a:ext cx="3886200" cy="32164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742102-34B4-4562-8BE8-CDEE1411114F}" type="datetime1">
              <a:rPr lang="en-US" smtClean="0"/>
              <a:t>10/15/14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E14C2D-54BB-4C08-B0E5-7317BE8D14D6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097281"/>
            <a:ext cx="3886200" cy="382190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097281"/>
            <a:ext cx="3886200" cy="382190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1508760"/>
            <a:ext cx="3886200" cy="28026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508760"/>
            <a:ext cx="3886200" cy="28026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EEE26C9-8785-4C44-8547-B695101CE87F}" type="datetime1">
              <a:rPr lang="en-US" smtClean="0"/>
              <a:t>10/15/14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E14C2D-54BB-4C08-B0E5-7317BE8D14D6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306C-FFEB-4E8C-9ECC-E398225C0445}" type="datetime1">
              <a:rPr lang="en-US" smtClean="0"/>
              <a:t>10/15/14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E14C2D-54BB-4C08-B0E5-7317BE8D14D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EDD9-A67F-42B0-93A2-0D4D6809F723}" type="datetime1">
              <a:rPr lang="en-US" smtClean="0"/>
              <a:t>10/15/14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E14C2D-54BB-4C08-B0E5-7317BE8D14D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300537"/>
            <a:ext cx="9144000" cy="8429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4271963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7" y="1097280"/>
            <a:ext cx="3381375" cy="297537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097280"/>
            <a:ext cx="4681538" cy="29763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771C8E-D2B4-4BB2-8172-28E5F55FA2A7}" type="datetime1">
              <a:rPr lang="en-US" smtClean="0"/>
              <a:t>10/15/14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E14C2D-54BB-4C08-B0E5-7317BE8D14D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5" y="0"/>
            <a:ext cx="3914775" cy="4243388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200150"/>
            <a:ext cx="4572000" cy="269492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300537"/>
            <a:ext cx="9144000" cy="8429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271963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06406"/>
            <a:ext cx="4572000" cy="99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C3D7F2-9844-4E2B-9C63-75C5B527CAEE}" type="datetime1">
              <a:rPr lang="en-US" smtClean="0"/>
              <a:t>10/15/14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E14C2D-54BB-4C08-B0E5-7317BE8D14D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171450"/>
            <a:ext cx="768096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097280"/>
            <a:ext cx="7680960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4907757"/>
            <a:ext cx="1466850" cy="1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75EEDCA-CC4F-4302-992A-08B751585600}" type="datetime1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4907757"/>
            <a:ext cx="4086225" cy="1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4907757"/>
            <a:ext cx="876300" cy="1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FE14C2D-54BB-4C08-B0E5-7317BE8D14D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lpinenow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" y="2857500"/>
            <a:ext cx="7496174" cy="424250"/>
          </a:xfrm>
        </p:spPr>
        <p:txBody>
          <a:bodyPr>
            <a:normAutofit/>
          </a:bodyPr>
          <a:lstStyle/>
          <a:p>
            <a:pPr fontAlgn="b"/>
            <a:r>
              <a:rPr lang="en-US" b="1" dirty="0" smtClean="0"/>
              <a:t>DDBD Strata  Conference Oct </a:t>
            </a:r>
            <a:r>
              <a:rPr lang="en-US" b="1" dirty="0"/>
              <a:t>15–17, </a:t>
            </a:r>
            <a:r>
              <a:rPr lang="en-US" b="1" dirty="0" smtClean="0"/>
              <a:t>2014 New </a:t>
            </a:r>
            <a:r>
              <a:rPr lang="en-US" b="1" dirty="0"/>
              <a:t>York, NY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2084"/>
            <a:ext cx="7680960" cy="196215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Improving Healthcare Business Strategies through lean data partnerships</a:t>
            </a:r>
            <a:r>
              <a:rPr lang="en-US" sz="2400" dirty="0"/>
              <a:t/>
            </a:r>
            <a:br>
              <a:rPr lang="en-US" sz="2400" dirty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777303"/>
            <a:ext cx="5711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Brigitte Piniewski, MD Chief Medical Officer</a:t>
            </a:r>
          </a:p>
          <a:p>
            <a:r>
              <a:rPr lang="en-US" sz="2400" dirty="0" smtClean="0"/>
              <a:t>PeaceHealth Laboratories, Vancouver, WA</a:t>
            </a:r>
            <a:endParaRPr lang="en-US" sz="2400" dirty="0"/>
          </a:p>
        </p:txBody>
      </p:sp>
      <p:pic>
        <p:nvPicPr>
          <p:cNvPr id="6" name="Picture 2" descr="Alpine Data Lab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20" y="1885950"/>
            <a:ext cx="1838325" cy="6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80" y="1718072"/>
            <a:ext cx="1371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PH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819" y="2119313"/>
            <a:ext cx="4724400" cy="4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2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373856"/>
            <a:ext cx="5410200" cy="44005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27435"/>
            <a:ext cx="5086350" cy="42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285750"/>
            <a:ext cx="5410200" cy="45743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65" y="283369"/>
            <a:ext cx="4282070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4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29778"/>
            <a:ext cx="6151562" cy="461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7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Marker variance</a:t>
            </a:r>
            <a:endParaRPr lang="en-US" dirty="0"/>
          </a:p>
        </p:txBody>
      </p:sp>
      <p:pic>
        <p:nvPicPr>
          <p:cNvPr id="10" name="Content Placeholder 9" descr="Rplot04.pd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30" r="-9230"/>
          <a:stretch>
            <a:fillRect/>
          </a:stretch>
        </p:blipFill>
        <p:spPr>
          <a:xfrm>
            <a:off x="352426" y="1097757"/>
            <a:ext cx="7902575" cy="364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6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1" y="4743217"/>
            <a:ext cx="479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01/01/2011 to 05/31/2013, with a total of 882 days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41170573"/>
              </p:ext>
            </p:extLst>
          </p:nvPr>
        </p:nvGraphicFramePr>
        <p:xfrm>
          <a:off x="733117" y="457200"/>
          <a:ext cx="7267883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96106957"/>
              </p:ext>
            </p:extLst>
          </p:nvPr>
        </p:nvGraphicFramePr>
        <p:xfrm>
          <a:off x="533400" y="571500"/>
          <a:ext cx="78486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3284" y="4532416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01/01/2011 to 05/31/2013, with a total of 882 days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9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62008156"/>
              </p:ext>
            </p:extLst>
          </p:nvPr>
        </p:nvGraphicFramePr>
        <p:xfrm>
          <a:off x="1066800" y="800100"/>
          <a:ext cx="693420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6743" y="4514851"/>
            <a:ext cx="4797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01/01/2011 to 05/31/2013, with a total of 882 days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4619" y="825910"/>
            <a:ext cx="7599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Whatcom Troponin/date n=58,823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8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ipin\AppData\Local\Microsoft\Windows\Temporary Internet Files\Content.Outlook\9PIL3Z3J\Falling-out-of-lo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59947"/>
            <a:ext cx="2237288" cy="12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61" y="-17676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Harmonizing Data </a:t>
            </a:r>
            <a:r>
              <a:rPr lang="en-US" sz="3200" dirty="0" smtClean="0"/>
              <a:t>&gt; Predict Chest pain  </a:t>
            </a:r>
            <a:endParaRPr lang="en-US" sz="3200" dirty="0"/>
          </a:p>
        </p:txBody>
      </p:sp>
      <p:pic>
        <p:nvPicPr>
          <p:cNvPr id="1026" name="Picture 2" descr="http://www.planetsforkids.org/upload/-moon-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171701"/>
            <a:ext cx="2820691" cy="15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eeyalater.org/wp-content/uploads/225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28850"/>
            <a:ext cx="1334868" cy="10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0880" y="1143000"/>
            <a:ext cx="4323121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742950"/>
            <a:ext cx="11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Yesterday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742950"/>
            <a:ext cx="117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Tomorrow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48202"/>
            <a:ext cx="1219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bripin\AppData\Local\Microsoft\Windows\Temporary Internet Files\Content.Outlook\9PIL3Z3J\snowman3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14550"/>
            <a:ext cx="134647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3600450"/>
            <a:ext cx="2631942" cy="1314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143000"/>
            <a:ext cx="4114800" cy="765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9000" y="4364832"/>
            <a:ext cx="2286000" cy="664369"/>
          </a:xfrm>
          <a:prstGeom prst="rect">
            <a:avLst/>
          </a:prstGeom>
        </p:spPr>
      </p:pic>
      <p:pic>
        <p:nvPicPr>
          <p:cNvPr id="18" name="Picture 17" descr="dowjones460x276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28850"/>
            <a:ext cx="2667000" cy="120015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124200" y="37719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334000" y="3943350"/>
            <a:ext cx="990600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 rot="5400000">
            <a:off x="4210050" y="3543300"/>
            <a:ext cx="800100" cy="6858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2000250"/>
            <a:ext cx="3048000" cy="15430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00600" y="971550"/>
            <a:ext cx="3886200" cy="32164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Eugene</a:t>
            </a:r>
          </a:p>
          <a:p>
            <a:pPr marL="0" indent="0" algn="ctr">
              <a:buNone/>
            </a:pPr>
            <a:r>
              <a:rPr lang="en-US" sz="2400" dirty="0" smtClean="0"/>
              <a:t> </a:t>
            </a:r>
            <a:r>
              <a:rPr lang="en-US" sz="2400" dirty="0"/>
              <a:t>day cycle, start shift, error:</a:t>
            </a:r>
          </a:p>
          <a:p>
            <a:r>
              <a:rPr lang="en-US" sz="2400" dirty="0" smtClean="0"/>
              <a:t>28</a:t>
            </a:r>
            <a:r>
              <a:rPr lang="en-US" sz="2400" dirty="0"/>
              <a:t>, 14, </a:t>
            </a:r>
            <a:r>
              <a:rPr lang="en-US" sz="2400" b="1" dirty="0">
                <a:solidFill>
                  <a:srgbClr val="FFC000"/>
                </a:solidFill>
              </a:rPr>
              <a:t>7.47</a:t>
            </a:r>
            <a:r>
              <a:rPr lang="en-US" sz="2400" dirty="0"/>
              <a:t>14285714285715,</a:t>
            </a:r>
          </a:p>
          <a:p>
            <a:r>
              <a:rPr lang="en-US" sz="2400" dirty="0"/>
              <a:t>7, 1, </a:t>
            </a:r>
            <a:r>
              <a:rPr lang="en-US" sz="2400" b="1" dirty="0">
                <a:solidFill>
                  <a:srgbClr val="FFC000"/>
                </a:solidFill>
              </a:rPr>
              <a:t>7.55</a:t>
            </a:r>
            <a:r>
              <a:rPr lang="en-US" sz="2400" dirty="0"/>
              <a:t>4147465437788,</a:t>
            </a:r>
          </a:p>
          <a:p>
            <a:r>
              <a:rPr lang="en-US" sz="2400" dirty="0"/>
              <a:t>14, 0, </a:t>
            </a:r>
            <a:r>
              <a:rPr lang="en-US" sz="2400" b="1" dirty="0">
                <a:solidFill>
                  <a:srgbClr val="FFC000"/>
                </a:solidFill>
              </a:rPr>
              <a:t>7.68</a:t>
            </a:r>
            <a:r>
              <a:rPr lang="en-US" sz="2400" dirty="0"/>
              <a:t>6635944700461,</a:t>
            </a:r>
          </a:p>
          <a:p>
            <a:r>
              <a:rPr lang="en-US" sz="2400" dirty="0"/>
              <a:t>21, 20, </a:t>
            </a:r>
            <a:r>
              <a:rPr lang="en-US" sz="2400" b="1" dirty="0">
                <a:solidFill>
                  <a:srgbClr val="FFC000"/>
                </a:solidFill>
              </a:rPr>
              <a:t>7.83</a:t>
            </a:r>
            <a:r>
              <a:rPr lang="en-US" sz="2400" dirty="0"/>
              <a:t>3333333333333,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0" y="971550"/>
            <a:ext cx="3476626" cy="321640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Eugene 17.2%</a:t>
            </a:r>
          </a:p>
          <a:p>
            <a:r>
              <a:rPr lang="en-US" sz="2800" dirty="0" smtClean="0"/>
              <a:t>Longview 32.37%</a:t>
            </a:r>
          </a:p>
          <a:p>
            <a:r>
              <a:rPr lang="en-US" sz="2800" dirty="0" smtClean="0"/>
              <a:t>Whatcom 13.2%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95250"/>
            <a:ext cx="7680960" cy="628650"/>
          </a:xfrm>
        </p:spPr>
        <p:txBody>
          <a:bodyPr>
            <a:noAutofit/>
          </a:bodyPr>
          <a:lstStyle/>
          <a:p>
            <a:r>
              <a:rPr lang="en-US" sz="3600" dirty="0" smtClean="0"/>
              <a:t>Kent State Results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095750"/>
            <a:ext cx="761759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Dr. Ruoming Jin </a:t>
            </a:r>
            <a:r>
              <a:rPr lang="en-US" sz="2000" dirty="0"/>
              <a:t>Associate Professor of Computer Science at KSU is </a:t>
            </a:r>
            <a:r>
              <a:rPr lang="en-US" sz="2000" dirty="0" smtClean="0"/>
              <a:t>an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expert on Big Data, Complex and Social Network, and a NSF CAREER </a:t>
            </a:r>
            <a:endParaRPr lang="en-US" sz="2000" dirty="0" smtClean="0"/>
          </a:p>
          <a:p>
            <a:r>
              <a:rPr lang="en-US" sz="2000" dirty="0" smtClean="0"/>
              <a:t>awardee</a:t>
            </a:r>
            <a:r>
              <a:rPr lang="en-US" sz="2000" dirty="0"/>
              <a:t>. </a:t>
            </a:r>
            <a:r>
              <a:rPr lang="en-US" sz="2000" b="1" dirty="0" smtClean="0"/>
              <a:t>Wei Xiong </a:t>
            </a:r>
            <a:r>
              <a:rPr lang="en-US" sz="2000" dirty="0" smtClean="0"/>
              <a:t>is the KSU postdoctoral </a:t>
            </a:r>
            <a:r>
              <a:rPr lang="en-US" sz="2000" dirty="0"/>
              <a:t>researcher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38150"/>
            <a:ext cx="7615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two years’ data as training data and the last half year data as test data. </a:t>
            </a:r>
            <a:endParaRPr lang="en-US" dirty="0" smtClean="0"/>
          </a:p>
          <a:p>
            <a:r>
              <a:rPr lang="en-US" dirty="0" smtClean="0"/>
              <a:t>Error </a:t>
            </a:r>
            <a:r>
              <a:rPr lang="en-US" dirty="0"/>
              <a:t>measure is the average of every day’s relative error in a given time period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119" y="502261"/>
            <a:ext cx="5745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Combine available </a:t>
            </a:r>
            <a:r>
              <a:rPr lang="en-US" sz="3600" b="1" dirty="0"/>
              <a:t>data sets </a:t>
            </a:r>
            <a:endParaRPr lang="en-US" sz="3600" b="1" dirty="0" smtClean="0"/>
          </a:p>
        </p:txBody>
      </p:sp>
      <p:pic>
        <p:nvPicPr>
          <p:cNvPr id="2" name="Picture 1" descr="Apline_only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14350"/>
            <a:ext cx="1934906" cy="559999"/>
          </a:xfrm>
          <a:prstGeom prst="rect">
            <a:avLst/>
          </a:prstGeom>
        </p:spPr>
      </p:pic>
      <p:pic>
        <p:nvPicPr>
          <p:cNvPr id="18" name="Picture 17" descr="Alpine Chor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7" y="1543050"/>
            <a:ext cx="7030062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3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9535" y="857250"/>
            <a:ext cx="5658921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The concepts and </a:t>
            </a:r>
            <a:r>
              <a:rPr lang="en-US" sz="3200" dirty="0" smtClean="0"/>
              <a:t>opinions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3200" dirty="0"/>
              <a:t>presented are </a:t>
            </a:r>
            <a:r>
              <a:rPr lang="en-US" sz="3200" dirty="0" smtClean="0"/>
              <a:t>solely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3200" dirty="0"/>
              <a:t>those of the author </a:t>
            </a:r>
            <a:endParaRPr lang="en-US" sz="3200" dirty="0" smtClean="0"/>
          </a:p>
          <a:p>
            <a:pPr algn="ctr"/>
            <a:r>
              <a:rPr lang="en-US" sz="3200" dirty="0" smtClean="0"/>
              <a:t>and </a:t>
            </a:r>
            <a:r>
              <a:rPr lang="en-US" sz="3200" dirty="0"/>
              <a:t>do not necessarily </a:t>
            </a:r>
            <a:r>
              <a:rPr lang="en-US" sz="3200" dirty="0" smtClean="0"/>
              <a:t>represent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3200" dirty="0"/>
              <a:t>the views of PeaceHealth.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119" y="502261"/>
            <a:ext cx="8336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Unemployment and Stock Market effects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828800"/>
            <a:ext cx="1524000" cy="442913"/>
          </a:xfrm>
          <a:prstGeom prst="rect">
            <a:avLst/>
          </a:prstGeom>
        </p:spPr>
      </p:pic>
      <p:pic>
        <p:nvPicPr>
          <p:cNvPr id="7" name="Picture 6" descr="'2. Explore' Alpine Workflow Result (4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28750"/>
            <a:ext cx="2843606" cy="1678593"/>
          </a:xfrm>
          <a:prstGeom prst="rect">
            <a:avLst/>
          </a:prstGeom>
        </p:spPr>
      </p:pic>
      <p:pic>
        <p:nvPicPr>
          <p:cNvPr id="9" name="Picture 8" descr="'2. Explore' Alpine Workflow Result (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57550"/>
            <a:ext cx="2550032" cy="1576337"/>
          </a:xfrm>
          <a:prstGeom prst="rect">
            <a:avLst/>
          </a:prstGeom>
        </p:spPr>
      </p:pic>
      <p:pic>
        <p:nvPicPr>
          <p:cNvPr id="10" name="Picture 9" descr="'2. Explore' Alpine Workflow Result (3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57550"/>
            <a:ext cx="2499936" cy="15773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05201" y="1951851"/>
            <a:ext cx="933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Eugene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43400" y="291465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Longview</a:t>
            </a:r>
          </a:p>
        </p:txBody>
      </p:sp>
      <p:pic>
        <p:nvPicPr>
          <p:cNvPr id="16" name="Picture 15" descr="'2. Explore' Alpine Workflow Result (1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257550"/>
            <a:ext cx="2573373" cy="15758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1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ripin\AppData\Local\Microsoft\Windows\Temporary Internet Files\Content.Outlook\9PIL3Z3J\16google-pic-superJum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6423"/>
            <a:ext cx="16573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Staffing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Prevention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Push notifications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Personalized medicine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Just-in-time Intelligence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71" y="136423"/>
            <a:ext cx="32956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bripin\AppData\Local\Microsoft\Windows\Temporary Internet Files\Content.Outlook\9PIL3Z3J\apple-wat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55" y="3222523"/>
            <a:ext cx="2739166" cy="11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895350"/>
            <a:ext cx="7680960" cy="210312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Dan </a:t>
            </a:r>
            <a:r>
              <a:rPr lang="en-US" sz="2000" dirty="0"/>
              <a:t>Nielsen, PeaceHealth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Dejing Duo, University of Oregon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Gabriela  Queiroz,</a:t>
            </a:r>
            <a:r>
              <a:rPr lang="en-US" sz="2000" dirty="0"/>
              <a:t> </a:t>
            </a:r>
            <a:r>
              <a:rPr lang="en-US" sz="2000" dirty="0" smtClean="0"/>
              <a:t> Alpine Data  Labs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James Boyle, PeaceHealth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Ruoming Gin, Kent State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Wei Xiong, Kent State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030"/>
            <a:ext cx="7680960" cy="8001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1" y="3160752"/>
            <a:ext cx="75906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MORE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Pairing </a:t>
            </a:r>
            <a:r>
              <a:rPr lang="en-US" dirty="0"/>
              <a:t>EMR Data with an Open Commons to Engage </a:t>
            </a:r>
            <a:r>
              <a:rPr lang="en-US" dirty="0" smtClean="0"/>
              <a:t>Communities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Work Force Development and Predict Community Health Futures</a:t>
            </a:r>
          </a:p>
          <a:p>
            <a:r>
              <a:rPr lang="en-US" sz="2400" dirty="0"/>
              <a:t>10/16/2014  4:15pm -  4:55pm </a:t>
            </a:r>
            <a:r>
              <a:rPr lang="en-US" sz="2400" dirty="0" smtClean="0"/>
              <a:t>EDT</a:t>
            </a:r>
          </a:p>
          <a:p>
            <a:r>
              <a:rPr lang="en-US" sz="2400" dirty="0" smtClean="0"/>
              <a:t>Room</a:t>
            </a:r>
            <a:r>
              <a:rPr lang="en-US" sz="2400" dirty="0"/>
              <a:t>: 1 E12/1 </a:t>
            </a:r>
            <a:r>
              <a:rPr lang="en-US" sz="2400" dirty="0" smtClean="0"/>
              <a:t>E13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705350"/>
            <a:ext cx="3372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bpiniewski@peacehealthlabs.org</a:t>
            </a:r>
            <a:endParaRPr lang="en-US" u="sng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2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742950"/>
            <a:ext cx="7680960" cy="1543050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Get started collaborating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 smtClean="0">
                <a:solidFill>
                  <a:srgbClr val="FF6699"/>
                </a:solidFill>
              </a:rPr>
              <a:t>Pearl: </a:t>
            </a:r>
            <a:r>
              <a:rPr lang="en-US" sz="3200" dirty="0" smtClean="0"/>
              <a:t>Lab data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Precision living &gt; precision medicine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71450"/>
            <a:ext cx="7680960" cy="8001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419350"/>
            <a:ext cx="759069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MORE</a:t>
            </a:r>
            <a:r>
              <a:rPr lang="en-US" sz="2400" b="1" dirty="0"/>
              <a:t>: </a:t>
            </a:r>
            <a:r>
              <a:rPr lang="en-US" dirty="0"/>
              <a:t>Pairing EMR Data with an Open Commons to Engage Communities, </a:t>
            </a:r>
          </a:p>
          <a:p>
            <a:r>
              <a:rPr lang="en-US" dirty="0"/>
              <a:t>Provide Work Force Development and Predict Community Health Futures</a:t>
            </a:r>
          </a:p>
          <a:p>
            <a:r>
              <a:rPr lang="en-US" sz="2400" dirty="0"/>
              <a:t>10/16/2014  4:15pm -  4:55pm EDT</a:t>
            </a:r>
          </a:p>
          <a:p>
            <a:r>
              <a:rPr lang="en-US" sz="2400" dirty="0"/>
              <a:t>Room: 1 E12/1 </a:t>
            </a:r>
            <a:r>
              <a:rPr lang="en-US" sz="2400" dirty="0" smtClean="0"/>
              <a:t>E13</a:t>
            </a:r>
          </a:p>
          <a:p>
            <a:endParaRPr lang="en-US" sz="2400" dirty="0" smtClean="0"/>
          </a:p>
          <a:p>
            <a:r>
              <a:rPr lang="en-US" sz="2000" b="1" dirty="0"/>
              <a:t>Office Hour: Unleashing a swarm of micro-health work</a:t>
            </a:r>
            <a:endParaRPr lang="en-US" sz="2000" dirty="0"/>
          </a:p>
          <a:p>
            <a:r>
              <a:rPr lang="en-US" sz="2000" dirty="0"/>
              <a:t>10/16/2014  5:05pm -  5:45pm EDT (40 minutes)</a:t>
            </a:r>
          </a:p>
          <a:p>
            <a:r>
              <a:rPr lang="en-US" sz="2000" dirty="0"/>
              <a:t>Room: Table A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3184876"/>
              </p:ext>
            </p:extLst>
          </p:nvPr>
        </p:nvGraphicFramePr>
        <p:xfrm>
          <a:off x="352426" y="1097756"/>
          <a:ext cx="7680325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Out-dated business models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2228850"/>
            <a:ext cx="67818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1066800" y="1721644"/>
            <a:ext cx="7981950" cy="2507456"/>
          </a:xfrm>
          <a:prstGeom prst="bentConnector3">
            <a:avLst>
              <a:gd name="adj1" fmla="val 54535"/>
            </a:avLst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8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3267480"/>
              </p:ext>
            </p:extLst>
          </p:nvPr>
        </p:nvGraphicFramePr>
        <p:xfrm>
          <a:off x="352426" y="1097756"/>
          <a:ext cx="7680325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1) Experience-based </a:t>
            </a:r>
            <a:r>
              <a:rPr lang="en-US" sz="3200" dirty="0"/>
              <a:t>Staffing </a:t>
            </a:r>
            <a:r>
              <a:rPr lang="en-US" sz="3200" dirty="0" smtClean="0"/>
              <a:t> </a:t>
            </a:r>
            <a:endParaRPr lang="en-US" sz="4400" dirty="0"/>
          </a:p>
        </p:txBody>
      </p:sp>
      <p:sp>
        <p:nvSpPr>
          <p:cNvPr id="5" name="Freeform 4"/>
          <p:cNvSpPr/>
          <p:nvPr/>
        </p:nvSpPr>
        <p:spPr>
          <a:xfrm>
            <a:off x="602226" y="1625569"/>
            <a:ext cx="6524757" cy="1491011"/>
          </a:xfrm>
          <a:custGeom>
            <a:avLst/>
            <a:gdLst>
              <a:gd name="connsiteX0" fmla="*/ 0 w 6716486"/>
              <a:gd name="connsiteY0" fmla="*/ 1988014 h 1988014"/>
              <a:gd name="connsiteX1" fmla="*/ 87086 w 6716486"/>
              <a:gd name="connsiteY1" fmla="*/ 1421957 h 1988014"/>
              <a:gd name="connsiteX2" fmla="*/ 87086 w 6716486"/>
              <a:gd name="connsiteY2" fmla="*/ 1411071 h 1988014"/>
              <a:gd name="connsiteX3" fmla="*/ 283029 w 6716486"/>
              <a:gd name="connsiteY3" fmla="*/ 1454614 h 1988014"/>
              <a:gd name="connsiteX4" fmla="*/ 359229 w 6716486"/>
              <a:gd name="connsiteY4" fmla="*/ 1726757 h 1988014"/>
              <a:gd name="connsiteX5" fmla="*/ 576943 w 6716486"/>
              <a:gd name="connsiteY5" fmla="*/ 1019186 h 1988014"/>
              <a:gd name="connsiteX6" fmla="*/ 664029 w 6716486"/>
              <a:gd name="connsiteY6" fmla="*/ 1280443 h 1988014"/>
              <a:gd name="connsiteX7" fmla="*/ 729343 w 6716486"/>
              <a:gd name="connsiteY7" fmla="*/ 1694100 h 1988014"/>
              <a:gd name="connsiteX8" fmla="*/ 816429 w 6716486"/>
              <a:gd name="connsiteY8" fmla="*/ 1236900 h 1988014"/>
              <a:gd name="connsiteX9" fmla="*/ 1012372 w 6716486"/>
              <a:gd name="connsiteY9" fmla="*/ 779700 h 1988014"/>
              <a:gd name="connsiteX10" fmla="*/ 1164772 w 6716486"/>
              <a:gd name="connsiteY10" fmla="*/ 1280443 h 1988014"/>
              <a:gd name="connsiteX11" fmla="*/ 1349829 w 6716486"/>
              <a:gd name="connsiteY11" fmla="*/ 1117157 h 1988014"/>
              <a:gd name="connsiteX12" fmla="*/ 1513114 w 6716486"/>
              <a:gd name="connsiteY12" fmla="*/ 1563471 h 1988014"/>
              <a:gd name="connsiteX13" fmla="*/ 1730829 w 6716486"/>
              <a:gd name="connsiteY13" fmla="*/ 1432843 h 1988014"/>
              <a:gd name="connsiteX14" fmla="*/ 1915886 w 6716486"/>
              <a:gd name="connsiteY14" fmla="*/ 1421957 h 1988014"/>
              <a:gd name="connsiteX15" fmla="*/ 2068286 w 6716486"/>
              <a:gd name="connsiteY15" fmla="*/ 964757 h 1988014"/>
              <a:gd name="connsiteX16" fmla="*/ 2275114 w 6716486"/>
              <a:gd name="connsiteY16" fmla="*/ 1345757 h 1988014"/>
              <a:gd name="connsiteX17" fmla="*/ 2340429 w 6716486"/>
              <a:gd name="connsiteY17" fmla="*/ 942986 h 1988014"/>
              <a:gd name="connsiteX18" fmla="*/ 2492829 w 6716486"/>
              <a:gd name="connsiteY18" fmla="*/ 638186 h 1988014"/>
              <a:gd name="connsiteX19" fmla="*/ 2656114 w 6716486"/>
              <a:gd name="connsiteY19" fmla="*/ 1215128 h 1988014"/>
              <a:gd name="connsiteX20" fmla="*/ 2699657 w 6716486"/>
              <a:gd name="connsiteY20" fmla="*/ 1541700 h 1988014"/>
              <a:gd name="connsiteX21" fmla="*/ 2841172 w 6716486"/>
              <a:gd name="connsiteY21" fmla="*/ 1182471 h 1988014"/>
              <a:gd name="connsiteX22" fmla="*/ 3037114 w 6716486"/>
              <a:gd name="connsiteY22" fmla="*/ 1530814 h 1988014"/>
              <a:gd name="connsiteX23" fmla="*/ 3145972 w 6716486"/>
              <a:gd name="connsiteY23" fmla="*/ 1715871 h 1988014"/>
              <a:gd name="connsiteX24" fmla="*/ 3276600 w 6716486"/>
              <a:gd name="connsiteY24" fmla="*/ 1454614 h 1988014"/>
              <a:gd name="connsiteX25" fmla="*/ 3418114 w 6716486"/>
              <a:gd name="connsiteY25" fmla="*/ 1650557 h 1988014"/>
              <a:gd name="connsiteX26" fmla="*/ 3429000 w 6716486"/>
              <a:gd name="connsiteY26" fmla="*/ 1215128 h 1988014"/>
              <a:gd name="connsiteX27" fmla="*/ 3635829 w 6716486"/>
              <a:gd name="connsiteY27" fmla="*/ 453128 h 1988014"/>
              <a:gd name="connsiteX28" fmla="*/ 3777343 w 6716486"/>
              <a:gd name="connsiteY28" fmla="*/ 1019186 h 1988014"/>
              <a:gd name="connsiteX29" fmla="*/ 3864429 w 6716486"/>
              <a:gd name="connsiteY29" fmla="*/ 899443 h 1988014"/>
              <a:gd name="connsiteX30" fmla="*/ 4005943 w 6716486"/>
              <a:gd name="connsiteY30" fmla="*/ 289843 h 1988014"/>
              <a:gd name="connsiteX31" fmla="*/ 4441372 w 6716486"/>
              <a:gd name="connsiteY31" fmla="*/ 692614 h 1988014"/>
              <a:gd name="connsiteX32" fmla="*/ 4811486 w 6716486"/>
              <a:gd name="connsiteY32" fmla="*/ 464014 h 1988014"/>
              <a:gd name="connsiteX33" fmla="*/ 4811486 w 6716486"/>
              <a:gd name="connsiteY33" fmla="*/ 464014 h 1988014"/>
              <a:gd name="connsiteX34" fmla="*/ 5007429 w 6716486"/>
              <a:gd name="connsiteY34" fmla="*/ 50357 h 1988014"/>
              <a:gd name="connsiteX35" fmla="*/ 5410200 w 6716486"/>
              <a:gd name="connsiteY35" fmla="*/ 28586 h 1988014"/>
              <a:gd name="connsiteX36" fmla="*/ 5725886 w 6716486"/>
              <a:gd name="connsiteY36" fmla="*/ 246300 h 1988014"/>
              <a:gd name="connsiteX37" fmla="*/ 5758543 w 6716486"/>
              <a:gd name="connsiteY37" fmla="*/ 387814 h 1988014"/>
              <a:gd name="connsiteX38" fmla="*/ 5856514 w 6716486"/>
              <a:gd name="connsiteY38" fmla="*/ 191871 h 1988014"/>
              <a:gd name="connsiteX39" fmla="*/ 6139543 w 6716486"/>
              <a:gd name="connsiteY39" fmla="*/ 180986 h 1988014"/>
              <a:gd name="connsiteX40" fmla="*/ 6400800 w 6716486"/>
              <a:gd name="connsiteY40" fmla="*/ 28586 h 1988014"/>
              <a:gd name="connsiteX41" fmla="*/ 6618514 w 6716486"/>
              <a:gd name="connsiteY41" fmla="*/ 289843 h 1988014"/>
              <a:gd name="connsiteX42" fmla="*/ 6716486 w 6716486"/>
              <a:gd name="connsiteY42" fmla="*/ 431357 h 1988014"/>
              <a:gd name="connsiteX43" fmla="*/ 6716486 w 6716486"/>
              <a:gd name="connsiteY43" fmla="*/ 431357 h 1988014"/>
              <a:gd name="connsiteX0" fmla="*/ 0 w 6716486"/>
              <a:gd name="connsiteY0" fmla="*/ 1988014 h 1988014"/>
              <a:gd name="connsiteX1" fmla="*/ 87086 w 6716486"/>
              <a:gd name="connsiteY1" fmla="*/ 1421957 h 1988014"/>
              <a:gd name="connsiteX2" fmla="*/ 87086 w 6716486"/>
              <a:gd name="connsiteY2" fmla="*/ 1411071 h 1988014"/>
              <a:gd name="connsiteX3" fmla="*/ 283029 w 6716486"/>
              <a:gd name="connsiteY3" fmla="*/ 1454614 h 1988014"/>
              <a:gd name="connsiteX4" fmla="*/ 359229 w 6716486"/>
              <a:gd name="connsiteY4" fmla="*/ 1726757 h 1988014"/>
              <a:gd name="connsiteX5" fmla="*/ 576943 w 6716486"/>
              <a:gd name="connsiteY5" fmla="*/ 1019186 h 1988014"/>
              <a:gd name="connsiteX6" fmla="*/ 664029 w 6716486"/>
              <a:gd name="connsiteY6" fmla="*/ 1280443 h 1988014"/>
              <a:gd name="connsiteX7" fmla="*/ 729343 w 6716486"/>
              <a:gd name="connsiteY7" fmla="*/ 1694100 h 1988014"/>
              <a:gd name="connsiteX8" fmla="*/ 816429 w 6716486"/>
              <a:gd name="connsiteY8" fmla="*/ 1236900 h 1988014"/>
              <a:gd name="connsiteX9" fmla="*/ 1012372 w 6716486"/>
              <a:gd name="connsiteY9" fmla="*/ 779700 h 1988014"/>
              <a:gd name="connsiteX10" fmla="*/ 1164772 w 6716486"/>
              <a:gd name="connsiteY10" fmla="*/ 1280443 h 1988014"/>
              <a:gd name="connsiteX11" fmla="*/ 1349829 w 6716486"/>
              <a:gd name="connsiteY11" fmla="*/ 1117157 h 1988014"/>
              <a:gd name="connsiteX12" fmla="*/ 1513114 w 6716486"/>
              <a:gd name="connsiteY12" fmla="*/ 1563471 h 1988014"/>
              <a:gd name="connsiteX13" fmla="*/ 1730829 w 6716486"/>
              <a:gd name="connsiteY13" fmla="*/ 1432843 h 1988014"/>
              <a:gd name="connsiteX14" fmla="*/ 1915886 w 6716486"/>
              <a:gd name="connsiteY14" fmla="*/ 1421957 h 1988014"/>
              <a:gd name="connsiteX15" fmla="*/ 2068286 w 6716486"/>
              <a:gd name="connsiteY15" fmla="*/ 964757 h 1988014"/>
              <a:gd name="connsiteX16" fmla="*/ 2275114 w 6716486"/>
              <a:gd name="connsiteY16" fmla="*/ 1345757 h 1988014"/>
              <a:gd name="connsiteX17" fmla="*/ 2340429 w 6716486"/>
              <a:gd name="connsiteY17" fmla="*/ 942986 h 1988014"/>
              <a:gd name="connsiteX18" fmla="*/ 2492829 w 6716486"/>
              <a:gd name="connsiteY18" fmla="*/ 638186 h 1988014"/>
              <a:gd name="connsiteX19" fmla="*/ 2656114 w 6716486"/>
              <a:gd name="connsiteY19" fmla="*/ 1215128 h 1988014"/>
              <a:gd name="connsiteX20" fmla="*/ 2699657 w 6716486"/>
              <a:gd name="connsiteY20" fmla="*/ 1541700 h 1988014"/>
              <a:gd name="connsiteX21" fmla="*/ 2841172 w 6716486"/>
              <a:gd name="connsiteY21" fmla="*/ 1182471 h 1988014"/>
              <a:gd name="connsiteX22" fmla="*/ 3037114 w 6716486"/>
              <a:gd name="connsiteY22" fmla="*/ 1530814 h 1988014"/>
              <a:gd name="connsiteX23" fmla="*/ 3145972 w 6716486"/>
              <a:gd name="connsiteY23" fmla="*/ 1715871 h 1988014"/>
              <a:gd name="connsiteX24" fmla="*/ 3276600 w 6716486"/>
              <a:gd name="connsiteY24" fmla="*/ 1454614 h 1988014"/>
              <a:gd name="connsiteX25" fmla="*/ 3418114 w 6716486"/>
              <a:gd name="connsiteY25" fmla="*/ 1650557 h 1988014"/>
              <a:gd name="connsiteX26" fmla="*/ 3429000 w 6716486"/>
              <a:gd name="connsiteY26" fmla="*/ 1215128 h 1988014"/>
              <a:gd name="connsiteX27" fmla="*/ 3635829 w 6716486"/>
              <a:gd name="connsiteY27" fmla="*/ 453128 h 1988014"/>
              <a:gd name="connsiteX28" fmla="*/ 3777343 w 6716486"/>
              <a:gd name="connsiteY28" fmla="*/ 1019186 h 1988014"/>
              <a:gd name="connsiteX29" fmla="*/ 3864429 w 6716486"/>
              <a:gd name="connsiteY29" fmla="*/ 899443 h 1988014"/>
              <a:gd name="connsiteX30" fmla="*/ 4005943 w 6716486"/>
              <a:gd name="connsiteY30" fmla="*/ 289843 h 1988014"/>
              <a:gd name="connsiteX31" fmla="*/ 4441372 w 6716486"/>
              <a:gd name="connsiteY31" fmla="*/ 692614 h 1988014"/>
              <a:gd name="connsiteX32" fmla="*/ 4811486 w 6716486"/>
              <a:gd name="connsiteY32" fmla="*/ 464014 h 1988014"/>
              <a:gd name="connsiteX33" fmla="*/ 4811486 w 6716486"/>
              <a:gd name="connsiteY33" fmla="*/ 464014 h 1988014"/>
              <a:gd name="connsiteX34" fmla="*/ 5007429 w 6716486"/>
              <a:gd name="connsiteY34" fmla="*/ 50357 h 1988014"/>
              <a:gd name="connsiteX35" fmla="*/ 5410200 w 6716486"/>
              <a:gd name="connsiteY35" fmla="*/ 28586 h 1988014"/>
              <a:gd name="connsiteX36" fmla="*/ 5725886 w 6716486"/>
              <a:gd name="connsiteY36" fmla="*/ 246300 h 1988014"/>
              <a:gd name="connsiteX37" fmla="*/ 5758543 w 6716486"/>
              <a:gd name="connsiteY37" fmla="*/ 529329 h 1988014"/>
              <a:gd name="connsiteX38" fmla="*/ 5856514 w 6716486"/>
              <a:gd name="connsiteY38" fmla="*/ 191871 h 1988014"/>
              <a:gd name="connsiteX39" fmla="*/ 6139543 w 6716486"/>
              <a:gd name="connsiteY39" fmla="*/ 180986 h 1988014"/>
              <a:gd name="connsiteX40" fmla="*/ 6400800 w 6716486"/>
              <a:gd name="connsiteY40" fmla="*/ 28586 h 1988014"/>
              <a:gd name="connsiteX41" fmla="*/ 6618514 w 6716486"/>
              <a:gd name="connsiteY41" fmla="*/ 289843 h 1988014"/>
              <a:gd name="connsiteX42" fmla="*/ 6716486 w 6716486"/>
              <a:gd name="connsiteY42" fmla="*/ 431357 h 1988014"/>
              <a:gd name="connsiteX43" fmla="*/ 6716486 w 6716486"/>
              <a:gd name="connsiteY43" fmla="*/ 431357 h 1988014"/>
              <a:gd name="connsiteX0" fmla="*/ 0 w 6716486"/>
              <a:gd name="connsiteY0" fmla="*/ 1988014 h 1988014"/>
              <a:gd name="connsiteX1" fmla="*/ 87086 w 6716486"/>
              <a:gd name="connsiteY1" fmla="*/ 1421957 h 1988014"/>
              <a:gd name="connsiteX2" fmla="*/ 87086 w 6716486"/>
              <a:gd name="connsiteY2" fmla="*/ 1411071 h 1988014"/>
              <a:gd name="connsiteX3" fmla="*/ 283029 w 6716486"/>
              <a:gd name="connsiteY3" fmla="*/ 1454614 h 1988014"/>
              <a:gd name="connsiteX4" fmla="*/ 359229 w 6716486"/>
              <a:gd name="connsiteY4" fmla="*/ 1726757 h 1988014"/>
              <a:gd name="connsiteX5" fmla="*/ 576943 w 6716486"/>
              <a:gd name="connsiteY5" fmla="*/ 1019186 h 1988014"/>
              <a:gd name="connsiteX6" fmla="*/ 664029 w 6716486"/>
              <a:gd name="connsiteY6" fmla="*/ 1280443 h 1988014"/>
              <a:gd name="connsiteX7" fmla="*/ 729343 w 6716486"/>
              <a:gd name="connsiteY7" fmla="*/ 1694100 h 1988014"/>
              <a:gd name="connsiteX8" fmla="*/ 816429 w 6716486"/>
              <a:gd name="connsiteY8" fmla="*/ 1236900 h 1988014"/>
              <a:gd name="connsiteX9" fmla="*/ 1012372 w 6716486"/>
              <a:gd name="connsiteY9" fmla="*/ 779700 h 1988014"/>
              <a:gd name="connsiteX10" fmla="*/ 1164772 w 6716486"/>
              <a:gd name="connsiteY10" fmla="*/ 1280443 h 1988014"/>
              <a:gd name="connsiteX11" fmla="*/ 1349829 w 6716486"/>
              <a:gd name="connsiteY11" fmla="*/ 1117157 h 1988014"/>
              <a:gd name="connsiteX12" fmla="*/ 1513114 w 6716486"/>
              <a:gd name="connsiteY12" fmla="*/ 1563471 h 1988014"/>
              <a:gd name="connsiteX13" fmla="*/ 1730829 w 6716486"/>
              <a:gd name="connsiteY13" fmla="*/ 1432843 h 1988014"/>
              <a:gd name="connsiteX14" fmla="*/ 1915886 w 6716486"/>
              <a:gd name="connsiteY14" fmla="*/ 1421957 h 1988014"/>
              <a:gd name="connsiteX15" fmla="*/ 2068286 w 6716486"/>
              <a:gd name="connsiteY15" fmla="*/ 964757 h 1988014"/>
              <a:gd name="connsiteX16" fmla="*/ 2275114 w 6716486"/>
              <a:gd name="connsiteY16" fmla="*/ 1345757 h 1988014"/>
              <a:gd name="connsiteX17" fmla="*/ 2340429 w 6716486"/>
              <a:gd name="connsiteY17" fmla="*/ 942986 h 1988014"/>
              <a:gd name="connsiteX18" fmla="*/ 2492829 w 6716486"/>
              <a:gd name="connsiteY18" fmla="*/ 638186 h 1988014"/>
              <a:gd name="connsiteX19" fmla="*/ 2656114 w 6716486"/>
              <a:gd name="connsiteY19" fmla="*/ 1215128 h 1988014"/>
              <a:gd name="connsiteX20" fmla="*/ 2699657 w 6716486"/>
              <a:gd name="connsiteY20" fmla="*/ 1541700 h 1988014"/>
              <a:gd name="connsiteX21" fmla="*/ 2841172 w 6716486"/>
              <a:gd name="connsiteY21" fmla="*/ 1182471 h 1988014"/>
              <a:gd name="connsiteX22" fmla="*/ 3037114 w 6716486"/>
              <a:gd name="connsiteY22" fmla="*/ 1530814 h 1988014"/>
              <a:gd name="connsiteX23" fmla="*/ 3145972 w 6716486"/>
              <a:gd name="connsiteY23" fmla="*/ 1715871 h 1988014"/>
              <a:gd name="connsiteX24" fmla="*/ 3276600 w 6716486"/>
              <a:gd name="connsiteY24" fmla="*/ 1454614 h 1988014"/>
              <a:gd name="connsiteX25" fmla="*/ 3418114 w 6716486"/>
              <a:gd name="connsiteY25" fmla="*/ 1650557 h 1988014"/>
              <a:gd name="connsiteX26" fmla="*/ 3429000 w 6716486"/>
              <a:gd name="connsiteY26" fmla="*/ 1215128 h 1988014"/>
              <a:gd name="connsiteX27" fmla="*/ 3635829 w 6716486"/>
              <a:gd name="connsiteY27" fmla="*/ 453128 h 1988014"/>
              <a:gd name="connsiteX28" fmla="*/ 3777343 w 6716486"/>
              <a:gd name="connsiteY28" fmla="*/ 1019186 h 1988014"/>
              <a:gd name="connsiteX29" fmla="*/ 3864429 w 6716486"/>
              <a:gd name="connsiteY29" fmla="*/ 899443 h 1988014"/>
              <a:gd name="connsiteX30" fmla="*/ 4180115 w 6716486"/>
              <a:gd name="connsiteY30" fmla="*/ 224528 h 1988014"/>
              <a:gd name="connsiteX31" fmla="*/ 4441372 w 6716486"/>
              <a:gd name="connsiteY31" fmla="*/ 692614 h 1988014"/>
              <a:gd name="connsiteX32" fmla="*/ 4811486 w 6716486"/>
              <a:gd name="connsiteY32" fmla="*/ 464014 h 1988014"/>
              <a:gd name="connsiteX33" fmla="*/ 4811486 w 6716486"/>
              <a:gd name="connsiteY33" fmla="*/ 464014 h 1988014"/>
              <a:gd name="connsiteX34" fmla="*/ 5007429 w 6716486"/>
              <a:gd name="connsiteY34" fmla="*/ 50357 h 1988014"/>
              <a:gd name="connsiteX35" fmla="*/ 5410200 w 6716486"/>
              <a:gd name="connsiteY35" fmla="*/ 28586 h 1988014"/>
              <a:gd name="connsiteX36" fmla="*/ 5725886 w 6716486"/>
              <a:gd name="connsiteY36" fmla="*/ 246300 h 1988014"/>
              <a:gd name="connsiteX37" fmla="*/ 5758543 w 6716486"/>
              <a:gd name="connsiteY37" fmla="*/ 529329 h 1988014"/>
              <a:gd name="connsiteX38" fmla="*/ 5856514 w 6716486"/>
              <a:gd name="connsiteY38" fmla="*/ 191871 h 1988014"/>
              <a:gd name="connsiteX39" fmla="*/ 6139543 w 6716486"/>
              <a:gd name="connsiteY39" fmla="*/ 180986 h 1988014"/>
              <a:gd name="connsiteX40" fmla="*/ 6400800 w 6716486"/>
              <a:gd name="connsiteY40" fmla="*/ 28586 h 1988014"/>
              <a:gd name="connsiteX41" fmla="*/ 6618514 w 6716486"/>
              <a:gd name="connsiteY41" fmla="*/ 289843 h 1988014"/>
              <a:gd name="connsiteX42" fmla="*/ 6716486 w 6716486"/>
              <a:gd name="connsiteY42" fmla="*/ 431357 h 1988014"/>
              <a:gd name="connsiteX43" fmla="*/ 6716486 w 6716486"/>
              <a:gd name="connsiteY43" fmla="*/ 431357 h 1988014"/>
              <a:gd name="connsiteX0" fmla="*/ 0 w 6716486"/>
              <a:gd name="connsiteY0" fmla="*/ 1988014 h 1988014"/>
              <a:gd name="connsiteX1" fmla="*/ 87086 w 6716486"/>
              <a:gd name="connsiteY1" fmla="*/ 1421957 h 1988014"/>
              <a:gd name="connsiteX2" fmla="*/ 87086 w 6716486"/>
              <a:gd name="connsiteY2" fmla="*/ 1411071 h 1988014"/>
              <a:gd name="connsiteX3" fmla="*/ 283029 w 6716486"/>
              <a:gd name="connsiteY3" fmla="*/ 1454614 h 1988014"/>
              <a:gd name="connsiteX4" fmla="*/ 359229 w 6716486"/>
              <a:gd name="connsiteY4" fmla="*/ 1726757 h 1988014"/>
              <a:gd name="connsiteX5" fmla="*/ 576943 w 6716486"/>
              <a:gd name="connsiteY5" fmla="*/ 1019186 h 1988014"/>
              <a:gd name="connsiteX6" fmla="*/ 664029 w 6716486"/>
              <a:gd name="connsiteY6" fmla="*/ 1280443 h 1988014"/>
              <a:gd name="connsiteX7" fmla="*/ 729343 w 6716486"/>
              <a:gd name="connsiteY7" fmla="*/ 1694100 h 1988014"/>
              <a:gd name="connsiteX8" fmla="*/ 816429 w 6716486"/>
              <a:gd name="connsiteY8" fmla="*/ 1236900 h 1988014"/>
              <a:gd name="connsiteX9" fmla="*/ 1012372 w 6716486"/>
              <a:gd name="connsiteY9" fmla="*/ 779700 h 1988014"/>
              <a:gd name="connsiteX10" fmla="*/ 1164772 w 6716486"/>
              <a:gd name="connsiteY10" fmla="*/ 1280443 h 1988014"/>
              <a:gd name="connsiteX11" fmla="*/ 1349829 w 6716486"/>
              <a:gd name="connsiteY11" fmla="*/ 1117157 h 1988014"/>
              <a:gd name="connsiteX12" fmla="*/ 1513114 w 6716486"/>
              <a:gd name="connsiteY12" fmla="*/ 1563471 h 1988014"/>
              <a:gd name="connsiteX13" fmla="*/ 1730829 w 6716486"/>
              <a:gd name="connsiteY13" fmla="*/ 1432843 h 1988014"/>
              <a:gd name="connsiteX14" fmla="*/ 1915886 w 6716486"/>
              <a:gd name="connsiteY14" fmla="*/ 1421957 h 1988014"/>
              <a:gd name="connsiteX15" fmla="*/ 2068286 w 6716486"/>
              <a:gd name="connsiteY15" fmla="*/ 964757 h 1988014"/>
              <a:gd name="connsiteX16" fmla="*/ 2275114 w 6716486"/>
              <a:gd name="connsiteY16" fmla="*/ 1345757 h 1988014"/>
              <a:gd name="connsiteX17" fmla="*/ 2340429 w 6716486"/>
              <a:gd name="connsiteY17" fmla="*/ 942986 h 1988014"/>
              <a:gd name="connsiteX18" fmla="*/ 2492829 w 6716486"/>
              <a:gd name="connsiteY18" fmla="*/ 638186 h 1988014"/>
              <a:gd name="connsiteX19" fmla="*/ 2656114 w 6716486"/>
              <a:gd name="connsiteY19" fmla="*/ 1215128 h 1988014"/>
              <a:gd name="connsiteX20" fmla="*/ 2699657 w 6716486"/>
              <a:gd name="connsiteY20" fmla="*/ 1541700 h 1988014"/>
              <a:gd name="connsiteX21" fmla="*/ 2841172 w 6716486"/>
              <a:gd name="connsiteY21" fmla="*/ 1182471 h 1988014"/>
              <a:gd name="connsiteX22" fmla="*/ 3037114 w 6716486"/>
              <a:gd name="connsiteY22" fmla="*/ 1530814 h 1988014"/>
              <a:gd name="connsiteX23" fmla="*/ 3145972 w 6716486"/>
              <a:gd name="connsiteY23" fmla="*/ 1715871 h 1988014"/>
              <a:gd name="connsiteX24" fmla="*/ 3276600 w 6716486"/>
              <a:gd name="connsiteY24" fmla="*/ 1454614 h 1988014"/>
              <a:gd name="connsiteX25" fmla="*/ 3418114 w 6716486"/>
              <a:gd name="connsiteY25" fmla="*/ 1650557 h 1988014"/>
              <a:gd name="connsiteX26" fmla="*/ 3429000 w 6716486"/>
              <a:gd name="connsiteY26" fmla="*/ 1215128 h 1988014"/>
              <a:gd name="connsiteX27" fmla="*/ 3635829 w 6716486"/>
              <a:gd name="connsiteY27" fmla="*/ 453128 h 1988014"/>
              <a:gd name="connsiteX28" fmla="*/ 3777343 w 6716486"/>
              <a:gd name="connsiteY28" fmla="*/ 1019186 h 1988014"/>
              <a:gd name="connsiteX29" fmla="*/ 3929744 w 6716486"/>
              <a:gd name="connsiteY29" fmla="*/ 583758 h 1988014"/>
              <a:gd name="connsiteX30" fmla="*/ 4180115 w 6716486"/>
              <a:gd name="connsiteY30" fmla="*/ 224528 h 1988014"/>
              <a:gd name="connsiteX31" fmla="*/ 4441372 w 6716486"/>
              <a:gd name="connsiteY31" fmla="*/ 692614 h 1988014"/>
              <a:gd name="connsiteX32" fmla="*/ 4811486 w 6716486"/>
              <a:gd name="connsiteY32" fmla="*/ 464014 h 1988014"/>
              <a:gd name="connsiteX33" fmla="*/ 4811486 w 6716486"/>
              <a:gd name="connsiteY33" fmla="*/ 464014 h 1988014"/>
              <a:gd name="connsiteX34" fmla="*/ 5007429 w 6716486"/>
              <a:gd name="connsiteY34" fmla="*/ 50357 h 1988014"/>
              <a:gd name="connsiteX35" fmla="*/ 5410200 w 6716486"/>
              <a:gd name="connsiteY35" fmla="*/ 28586 h 1988014"/>
              <a:gd name="connsiteX36" fmla="*/ 5725886 w 6716486"/>
              <a:gd name="connsiteY36" fmla="*/ 246300 h 1988014"/>
              <a:gd name="connsiteX37" fmla="*/ 5758543 w 6716486"/>
              <a:gd name="connsiteY37" fmla="*/ 529329 h 1988014"/>
              <a:gd name="connsiteX38" fmla="*/ 5856514 w 6716486"/>
              <a:gd name="connsiteY38" fmla="*/ 191871 h 1988014"/>
              <a:gd name="connsiteX39" fmla="*/ 6139543 w 6716486"/>
              <a:gd name="connsiteY39" fmla="*/ 180986 h 1988014"/>
              <a:gd name="connsiteX40" fmla="*/ 6400800 w 6716486"/>
              <a:gd name="connsiteY40" fmla="*/ 28586 h 1988014"/>
              <a:gd name="connsiteX41" fmla="*/ 6618514 w 6716486"/>
              <a:gd name="connsiteY41" fmla="*/ 289843 h 1988014"/>
              <a:gd name="connsiteX42" fmla="*/ 6716486 w 6716486"/>
              <a:gd name="connsiteY42" fmla="*/ 431357 h 1988014"/>
              <a:gd name="connsiteX43" fmla="*/ 6716486 w 6716486"/>
              <a:gd name="connsiteY43" fmla="*/ 431357 h 1988014"/>
              <a:gd name="connsiteX0" fmla="*/ 0 w 6716486"/>
              <a:gd name="connsiteY0" fmla="*/ 1988014 h 1988014"/>
              <a:gd name="connsiteX1" fmla="*/ 87086 w 6716486"/>
              <a:gd name="connsiteY1" fmla="*/ 1421957 h 1988014"/>
              <a:gd name="connsiteX2" fmla="*/ 87086 w 6716486"/>
              <a:gd name="connsiteY2" fmla="*/ 1411071 h 1988014"/>
              <a:gd name="connsiteX3" fmla="*/ 283029 w 6716486"/>
              <a:gd name="connsiteY3" fmla="*/ 1454614 h 1988014"/>
              <a:gd name="connsiteX4" fmla="*/ 576943 w 6716486"/>
              <a:gd name="connsiteY4" fmla="*/ 1019186 h 1988014"/>
              <a:gd name="connsiteX5" fmla="*/ 664029 w 6716486"/>
              <a:gd name="connsiteY5" fmla="*/ 1280443 h 1988014"/>
              <a:gd name="connsiteX6" fmla="*/ 729343 w 6716486"/>
              <a:gd name="connsiteY6" fmla="*/ 1694100 h 1988014"/>
              <a:gd name="connsiteX7" fmla="*/ 816429 w 6716486"/>
              <a:gd name="connsiteY7" fmla="*/ 1236900 h 1988014"/>
              <a:gd name="connsiteX8" fmla="*/ 1012372 w 6716486"/>
              <a:gd name="connsiteY8" fmla="*/ 779700 h 1988014"/>
              <a:gd name="connsiteX9" fmla="*/ 1164772 w 6716486"/>
              <a:gd name="connsiteY9" fmla="*/ 1280443 h 1988014"/>
              <a:gd name="connsiteX10" fmla="*/ 1349829 w 6716486"/>
              <a:gd name="connsiteY10" fmla="*/ 1117157 h 1988014"/>
              <a:gd name="connsiteX11" fmla="*/ 1513114 w 6716486"/>
              <a:gd name="connsiteY11" fmla="*/ 1563471 h 1988014"/>
              <a:gd name="connsiteX12" fmla="*/ 1730829 w 6716486"/>
              <a:gd name="connsiteY12" fmla="*/ 1432843 h 1988014"/>
              <a:gd name="connsiteX13" fmla="*/ 1915886 w 6716486"/>
              <a:gd name="connsiteY13" fmla="*/ 1421957 h 1988014"/>
              <a:gd name="connsiteX14" fmla="*/ 2068286 w 6716486"/>
              <a:gd name="connsiteY14" fmla="*/ 964757 h 1988014"/>
              <a:gd name="connsiteX15" fmla="*/ 2275114 w 6716486"/>
              <a:gd name="connsiteY15" fmla="*/ 1345757 h 1988014"/>
              <a:gd name="connsiteX16" fmla="*/ 2340429 w 6716486"/>
              <a:gd name="connsiteY16" fmla="*/ 942986 h 1988014"/>
              <a:gd name="connsiteX17" fmla="*/ 2492829 w 6716486"/>
              <a:gd name="connsiteY17" fmla="*/ 638186 h 1988014"/>
              <a:gd name="connsiteX18" fmla="*/ 2656114 w 6716486"/>
              <a:gd name="connsiteY18" fmla="*/ 1215128 h 1988014"/>
              <a:gd name="connsiteX19" fmla="*/ 2699657 w 6716486"/>
              <a:gd name="connsiteY19" fmla="*/ 1541700 h 1988014"/>
              <a:gd name="connsiteX20" fmla="*/ 2841172 w 6716486"/>
              <a:gd name="connsiteY20" fmla="*/ 1182471 h 1988014"/>
              <a:gd name="connsiteX21" fmla="*/ 3037114 w 6716486"/>
              <a:gd name="connsiteY21" fmla="*/ 1530814 h 1988014"/>
              <a:gd name="connsiteX22" fmla="*/ 3145972 w 6716486"/>
              <a:gd name="connsiteY22" fmla="*/ 1715871 h 1988014"/>
              <a:gd name="connsiteX23" fmla="*/ 3276600 w 6716486"/>
              <a:gd name="connsiteY23" fmla="*/ 1454614 h 1988014"/>
              <a:gd name="connsiteX24" fmla="*/ 3418114 w 6716486"/>
              <a:gd name="connsiteY24" fmla="*/ 1650557 h 1988014"/>
              <a:gd name="connsiteX25" fmla="*/ 3429000 w 6716486"/>
              <a:gd name="connsiteY25" fmla="*/ 1215128 h 1988014"/>
              <a:gd name="connsiteX26" fmla="*/ 3635829 w 6716486"/>
              <a:gd name="connsiteY26" fmla="*/ 453128 h 1988014"/>
              <a:gd name="connsiteX27" fmla="*/ 3777343 w 6716486"/>
              <a:gd name="connsiteY27" fmla="*/ 1019186 h 1988014"/>
              <a:gd name="connsiteX28" fmla="*/ 3929744 w 6716486"/>
              <a:gd name="connsiteY28" fmla="*/ 583758 h 1988014"/>
              <a:gd name="connsiteX29" fmla="*/ 4180115 w 6716486"/>
              <a:gd name="connsiteY29" fmla="*/ 224528 h 1988014"/>
              <a:gd name="connsiteX30" fmla="*/ 4441372 w 6716486"/>
              <a:gd name="connsiteY30" fmla="*/ 692614 h 1988014"/>
              <a:gd name="connsiteX31" fmla="*/ 4811486 w 6716486"/>
              <a:gd name="connsiteY31" fmla="*/ 464014 h 1988014"/>
              <a:gd name="connsiteX32" fmla="*/ 4811486 w 6716486"/>
              <a:gd name="connsiteY32" fmla="*/ 464014 h 1988014"/>
              <a:gd name="connsiteX33" fmla="*/ 5007429 w 6716486"/>
              <a:gd name="connsiteY33" fmla="*/ 50357 h 1988014"/>
              <a:gd name="connsiteX34" fmla="*/ 5410200 w 6716486"/>
              <a:gd name="connsiteY34" fmla="*/ 28586 h 1988014"/>
              <a:gd name="connsiteX35" fmla="*/ 5725886 w 6716486"/>
              <a:gd name="connsiteY35" fmla="*/ 246300 h 1988014"/>
              <a:gd name="connsiteX36" fmla="*/ 5758543 w 6716486"/>
              <a:gd name="connsiteY36" fmla="*/ 529329 h 1988014"/>
              <a:gd name="connsiteX37" fmla="*/ 5856514 w 6716486"/>
              <a:gd name="connsiteY37" fmla="*/ 191871 h 1988014"/>
              <a:gd name="connsiteX38" fmla="*/ 6139543 w 6716486"/>
              <a:gd name="connsiteY38" fmla="*/ 180986 h 1988014"/>
              <a:gd name="connsiteX39" fmla="*/ 6400800 w 6716486"/>
              <a:gd name="connsiteY39" fmla="*/ 28586 h 1988014"/>
              <a:gd name="connsiteX40" fmla="*/ 6618514 w 6716486"/>
              <a:gd name="connsiteY40" fmla="*/ 289843 h 1988014"/>
              <a:gd name="connsiteX41" fmla="*/ 6716486 w 6716486"/>
              <a:gd name="connsiteY41" fmla="*/ 431357 h 1988014"/>
              <a:gd name="connsiteX42" fmla="*/ 6716486 w 6716486"/>
              <a:gd name="connsiteY42" fmla="*/ 431357 h 1988014"/>
              <a:gd name="connsiteX0" fmla="*/ 0 w 6716486"/>
              <a:gd name="connsiteY0" fmla="*/ 1988014 h 1988014"/>
              <a:gd name="connsiteX1" fmla="*/ 87086 w 6716486"/>
              <a:gd name="connsiteY1" fmla="*/ 1421957 h 1988014"/>
              <a:gd name="connsiteX2" fmla="*/ 87086 w 6716486"/>
              <a:gd name="connsiteY2" fmla="*/ 1411071 h 1988014"/>
              <a:gd name="connsiteX3" fmla="*/ 283029 w 6716486"/>
              <a:gd name="connsiteY3" fmla="*/ 1454614 h 1988014"/>
              <a:gd name="connsiteX4" fmla="*/ 576943 w 6716486"/>
              <a:gd name="connsiteY4" fmla="*/ 1019186 h 1988014"/>
              <a:gd name="connsiteX5" fmla="*/ 729343 w 6716486"/>
              <a:gd name="connsiteY5" fmla="*/ 1694100 h 1988014"/>
              <a:gd name="connsiteX6" fmla="*/ 816429 w 6716486"/>
              <a:gd name="connsiteY6" fmla="*/ 1236900 h 1988014"/>
              <a:gd name="connsiteX7" fmla="*/ 1012372 w 6716486"/>
              <a:gd name="connsiteY7" fmla="*/ 779700 h 1988014"/>
              <a:gd name="connsiteX8" fmla="*/ 1164772 w 6716486"/>
              <a:gd name="connsiteY8" fmla="*/ 1280443 h 1988014"/>
              <a:gd name="connsiteX9" fmla="*/ 1349829 w 6716486"/>
              <a:gd name="connsiteY9" fmla="*/ 1117157 h 1988014"/>
              <a:gd name="connsiteX10" fmla="*/ 1513114 w 6716486"/>
              <a:gd name="connsiteY10" fmla="*/ 1563471 h 1988014"/>
              <a:gd name="connsiteX11" fmla="*/ 1730829 w 6716486"/>
              <a:gd name="connsiteY11" fmla="*/ 1432843 h 1988014"/>
              <a:gd name="connsiteX12" fmla="*/ 1915886 w 6716486"/>
              <a:gd name="connsiteY12" fmla="*/ 1421957 h 1988014"/>
              <a:gd name="connsiteX13" fmla="*/ 2068286 w 6716486"/>
              <a:gd name="connsiteY13" fmla="*/ 964757 h 1988014"/>
              <a:gd name="connsiteX14" fmla="*/ 2275114 w 6716486"/>
              <a:gd name="connsiteY14" fmla="*/ 1345757 h 1988014"/>
              <a:gd name="connsiteX15" fmla="*/ 2340429 w 6716486"/>
              <a:gd name="connsiteY15" fmla="*/ 942986 h 1988014"/>
              <a:gd name="connsiteX16" fmla="*/ 2492829 w 6716486"/>
              <a:gd name="connsiteY16" fmla="*/ 638186 h 1988014"/>
              <a:gd name="connsiteX17" fmla="*/ 2656114 w 6716486"/>
              <a:gd name="connsiteY17" fmla="*/ 1215128 h 1988014"/>
              <a:gd name="connsiteX18" fmla="*/ 2699657 w 6716486"/>
              <a:gd name="connsiteY18" fmla="*/ 1541700 h 1988014"/>
              <a:gd name="connsiteX19" fmla="*/ 2841172 w 6716486"/>
              <a:gd name="connsiteY19" fmla="*/ 1182471 h 1988014"/>
              <a:gd name="connsiteX20" fmla="*/ 3037114 w 6716486"/>
              <a:gd name="connsiteY20" fmla="*/ 1530814 h 1988014"/>
              <a:gd name="connsiteX21" fmla="*/ 3145972 w 6716486"/>
              <a:gd name="connsiteY21" fmla="*/ 1715871 h 1988014"/>
              <a:gd name="connsiteX22" fmla="*/ 3276600 w 6716486"/>
              <a:gd name="connsiteY22" fmla="*/ 1454614 h 1988014"/>
              <a:gd name="connsiteX23" fmla="*/ 3418114 w 6716486"/>
              <a:gd name="connsiteY23" fmla="*/ 1650557 h 1988014"/>
              <a:gd name="connsiteX24" fmla="*/ 3429000 w 6716486"/>
              <a:gd name="connsiteY24" fmla="*/ 1215128 h 1988014"/>
              <a:gd name="connsiteX25" fmla="*/ 3635829 w 6716486"/>
              <a:gd name="connsiteY25" fmla="*/ 453128 h 1988014"/>
              <a:gd name="connsiteX26" fmla="*/ 3777343 w 6716486"/>
              <a:gd name="connsiteY26" fmla="*/ 1019186 h 1988014"/>
              <a:gd name="connsiteX27" fmla="*/ 3929744 w 6716486"/>
              <a:gd name="connsiteY27" fmla="*/ 583758 h 1988014"/>
              <a:gd name="connsiteX28" fmla="*/ 4180115 w 6716486"/>
              <a:gd name="connsiteY28" fmla="*/ 224528 h 1988014"/>
              <a:gd name="connsiteX29" fmla="*/ 4441372 w 6716486"/>
              <a:gd name="connsiteY29" fmla="*/ 692614 h 1988014"/>
              <a:gd name="connsiteX30" fmla="*/ 4811486 w 6716486"/>
              <a:gd name="connsiteY30" fmla="*/ 464014 h 1988014"/>
              <a:gd name="connsiteX31" fmla="*/ 4811486 w 6716486"/>
              <a:gd name="connsiteY31" fmla="*/ 464014 h 1988014"/>
              <a:gd name="connsiteX32" fmla="*/ 5007429 w 6716486"/>
              <a:gd name="connsiteY32" fmla="*/ 50357 h 1988014"/>
              <a:gd name="connsiteX33" fmla="*/ 5410200 w 6716486"/>
              <a:gd name="connsiteY33" fmla="*/ 28586 h 1988014"/>
              <a:gd name="connsiteX34" fmla="*/ 5725886 w 6716486"/>
              <a:gd name="connsiteY34" fmla="*/ 246300 h 1988014"/>
              <a:gd name="connsiteX35" fmla="*/ 5758543 w 6716486"/>
              <a:gd name="connsiteY35" fmla="*/ 529329 h 1988014"/>
              <a:gd name="connsiteX36" fmla="*/ 5856514 w 6716486"/>
              <a:gd name="connsiteY36" fmla="*/ 191871 h 1988014"/>
              <a:gd name="connsiteX37" fmla="*/ 6139543 w 6716486"/>
              <a:gd name="connsiteY37" fmla="*/ 180986 h 1988014"/>
              <a:gd name="connsiteX38" fmla="*/ 6400800 w 6716486"/>
              <a:gd name="connsiteY38" fmla="*/ 28586 h 1988014"/>
              <a:gd name="connsiteX39" fmla="*/ 6618514 w 6716486"/>
              <a:gd name="connsiteY39" fmla="*/ 289843 h 1988014"/>
              <a:gd name="connsiteX40" fmla="*/ 6716486 w 6716486"/>
              <a:gd name="connsiteY40" fmla="*/ 431357 h 1988014"/>
              <a:gd name="connsiteX41" fmla="*/ 6716486 w 6716486"/>
              <a:gd name="connsiteY41" fmla="*/ 431357 h 1988014"/>
              <a:gd name="connsiteX0" fmla="*/ 0 w 6716486"/>
              <a:gd name="connsiteY0" fmla="*/ 1988014 h 1988014"/>
              <a:gd name="connsiteX1" fmla="*/ 87086 w 6716486"/>
              <a:gd name="connsiteY1" fmla="*/ 1421957 h 1988014"/>
              <a:gd name="connsiteX2" fmla="*/ 87086 w 6716486"/>
              <a:gd name="connsiteY2" fmla="*/ 1411071 h 1988014"/>
              <a:gd name="connsiteX3" fmla="*/ 283029 w 6716486"/>
              <a:gd name="connsiteY3" fmla="*/ 1454614 h 1988014"/>
              <a:gd name="connsiteX4" fmla="*/ 576943 w 6716486"/>
              <a:gd name="connsiteY4" fmla="*/ 1019186 h 1988014"/>
              <a:gd name="connsiteX5" fmla="*/ 816429 w 6716486"/>
              <a:gd name="connsiteY5" fmla="*/ 1236900 h 1988014"/>
              <a:gd name="connsiteX6" fmla="*/ 1012372 w 6716486"/>
              <a:gd name="connsiteY6" fmla="*/ 779700 h 1988014"/>
              <a:gd name="connsiteX7" fmla="*/ 1164772 w 6716486"/>
              <a:gd name="connsiteY7" fmla="*/ 1280443 h 1988014"/>
              <a:gd name="connsiteX8" fmla="*/ 1349829 w 6716486"/>
              <a:gd name="connsiteY8" fmla="*/ 1117157 h 1988014"/>
              <a:gd name="connsiteX9" fmla="*/ 1513114 w 6716486"/>
              <a:gd name="connsiteY9" fmla="*/ 1563471 h 1988014"/>
              <a:gd name="connsiteX10" fmla="*/ 1730829 w 6716486"/>
              <a:gd name="connsiteY10" fmla="*/ 1432843 h 1988014"/>
              <a:gd name="connsiteX11" fmla="*/ 1915886 w 6716486"/>
              <a:gd name="connsiteY11" fmla="*/ 1421957 h 1988014"/>
              <a:gd name="connsiteX12" fmla="*/ 2068286 w 6716486"/>
              <a:gd name="connsiteY12" fmla="*/ 964757 h 1988014"/>
              <a:gd name="connsiteX13" fmla="*/ 2275114 w 6716486"/>
              <a:gd name="connsiteY13" fmla="*/ 1345757 h 1988014"/>
              <a:gd name="connsiteX14" fmla="*/ 2340429 w 6716486"/>
              <a:gd name="connsiteY14" fmla="*/ 942986 h 1988014"/>
              <a:gd name="connsiteX15" fmla="*/ 2492829 w 6716486"/>
              <a:gd name="connsiteY15" fmla="*/ 638186 h 1988014"/>
              <a:gd name="connsiteX16" fmla="*/ 2656114 w 6716486"/>
              <a:gd name="connsiteY16" fmla="*/ 1215128 h 1988014"/>
              <a:gd name="connsiteX17" fmla="*/ 2699657 w 6716486"/>
              <a:gd name="connsiteY17" fmla="*/ 1541700 h 1988014"/>
              <a:gd name="connsiteX18" fmla="*/ 2841172 w 6716486"/>
              <a:gd name="connsiteY18" fmla="*/ 1182471 h 1988014"/>
              <a:gd name="connsiteX19" fmla="*/ 3037114 w 6716486"/>
              <a:gd name="connsiteY19" fmla="*/ 1530814 h 1988014"/>
              <a:gd name="connsiteX20" fmla="*/ 3145972 w 6716486"/>
              <a:gd name="connsiteY20" fmla="*/ 1715871 h 1988014"/>
              <a:gd name="connsiteX21" fmla="*/ 3276600 w 6716486"/>
              <a:gd name="connsiteY21" fmla="*/ 1454614 h 1988014"/>
              <a:gd name="connsiteX22" fmla="*/ 3418114 w 6716486"/>
              <a:gd name="connsiteY22" fmla="*/ 1650557 h 1988014"/>
              <a:gd name="connsiteX23" fmla="*/ 3429000 w 6716486"/>
              <a:gd name="connsiteY23" fmla="*/ 1215128 h 1988014"/>
              <a:gd name="connsiteX24" fmla="*/ 3635829 w 6716486"/>
              <a:gd name="connsiteY24" fmla="*/ 453128 h 1988014"/>
              <a:gd name="connsiteX25" fmla="*/ 3777343 w 6716486"/>
              <a:gd name="connsiteY25" fmla="*/ 1019186 h 1988014"/>
              <a:gd name="connsiteX26" fmla="*/ 3929744 w 6716486"/>
              <a:gd name="connsiteY26" fmla="*/ 583758 h 1988014"/>
              <a:gd name="connsiteX27" fmla="*/ 4180115 w 6716486"/>
              <a:gd name="connsiteY27" fmla="*/ 224528 h 1988014"/>
              <a:gd name="connsiteX28" fmla="*/ 4441372 w 6716486"/>
              <a:gd name="connsiteY28" fmla="*/ 692614 h 1988014"/>
              <a:gd name="connsiteX29" fmla="*/ 4811486 w 6716486"/>
              <a:gd name="connsiteY29" fmla="*/ 464014 h 1988014"/>
              <a:gd name="connsiteX30" fmla="*/ 4811486 w 6716486"/>
              <a:gd name="connsiteY30" fmla="*/ 464014 h 1988014"/>
              <a:gd name="connsiteX31" fmla="*/ 5007429 w 6716486"/>
              <a:gd name="connsiteY31" fmla="*/ 50357 h 1988014"/>
              <a:gd name="connsiteX32" fmla="*/ 5410200 w 6716486"/>
              <a:gd name="connsiteY32" fmla="*/ 28586 h 1988014"/>
              <a:gd name="connsiteX33" fmla="*/ 5725886 w 6716486"/>
              <a:gd name="connsiteY33" fmla="*/ 246300 h 1988014"/>
              <a:gd name="connsiteX34" fmla="*/ 5758543 w 6716486"/>
              <a:gd name="connsiteY34" fmla="*/ 529329 h 1988014"/>
              <a:gd name="connsiteX35" fmla="*/ 5856514 w 6716486"/>
              <a:gd name="connsiteY35" fmla="*/ 191871 h 1988014"/>
              <a:gd name="connsiteX36" fmla="*/ 6139543 w 6716486"/>
              <a:gd name="connsiteY36" fmla="*/ 180986 h 1988014"/>
              <a:gd name="connsiteX37" fmla="*/ 6400800 w 6716486"/>
              <a:gd name="connsiteY37" fmla="*/ 28586 h 1988014"/>
              <a:gd name="connsiteX38" fmla="*/ 6618514 w 6716486"/>
              <a:gd name="connsiteY38" fmla="*/ 289843 h 1988014"/>
              <a:gd name="connsiteX39" fmla="*/ 6716486 w 6716486"/>
              <a:gd name="connsiteY39" fmla="*/ 431357 h 1988014"/>
              <a:gd name="connsiteX40" fmla="*/ 6716486 w 6716486"/>
              <a:gd name="connsiteY40" fmla="*/ 431357 h 1988014"/>
              <a:gd name="connsiteX0" fmla="*/ 0 w 6716486"/>
              <a:gd name="connsiteY0" fmla="*/ 1988014 h 1988014"/>
              <a:gd name="connsiteX1" fmla="*/ 87086 w 6716486"/>
              <a:gd name="connsiteY1" fmla="*/ 1421957 h 1988014"/>
              <a:gd name="connsiteX2" fmla="*/ 87086 w 6716486"/>
              <a:gd name="connsiteY2" fmla="*/ 1411071 h 1988014"/>
              <a:gd name="connsiteX3" fmla="*/ 283029 w 6716486"/>
              <a:gd name="connsiteY3" fmla="*/ 1454614 h 1988014"/>
              <a:gd name="connsiteX4" fmla="*/ 576943 w 6716486"/>
              <a:gd name="connsiteY4" fmla="*/ 1019186 h 1988014"/>
              <a:gd name="connsiteX5" fmla="*/ 1012372 w 6716486"/>
              <a:gd name="connsiteY5" fmla="*/ 779700 h 1988014"/>
              <a:gd name="connsiteX6" fmla="*/ 1164772 w 6716486"/>
              <a:gd name="connsiteY6" fmla="*/ 1280443 h 1988014"/>
              <a:gd name="connsiteX7" fmla="*/ 1349829 w 6716486"/>
              <a:gd name="connsiteY7" fmla="*/ 1117157 h 1988014"/>
              <a:gd name="connsiteX8" fmla="*/ 1513114 w 6716486"/>
              <a:gd name="connsiteY8" fmla="*/ 1563471 h 1988014"/>
              <a:gd name="connsiteX9" fmla="*/ 1730829 w 6716486"/>
              <a:gd name="connsiteY9" fmla="*/ 1432843 h 1988014"/>
              <a:gd name="connsiteX10" fmla="*/ 1915886 w 6716486"/>
              <a:gd name="connsiteY10" fmla="*/ 1421957 h 1988014"/>
              <a:gd name="connsiteX11" fmla="*/ 2068286 w 6716486"/>
              <a:gd name="connsiteY11" fmla="*/ 964757 h 1988014"/>
              <a:gd name="connsiteX12" fmla="*/ 2275114 w 6716486"/>
              <a:gd name="connsiteY12" fmla="*/ 1345757 h 1988014"/>
              <a:gd name="connsiteX13" fmla="*/ 2340429 w 6716486"/>
              <a:gd name="connsiteY13" fmla="*/ 942986 h 1988014"/>
              <a:gd name="connsiteX14" fmla="*/ 2492829 w 6716486"/>
              <a:gd name="connsiteY14" fmla="*/ 638186 h 1988014"/>
              <a:gd name="connsiteX15" fmla="*/ 2656114 w 6716486"/>
              <a:gd name="connsiteY15" fmla="*/ 1215128 h 1988014"/>
              <a:gd name="connsiteX16" fmla="*/ 2699657 w 6716486"/>
              <a:gd name="connsiteY16" fmla="*/ 1541700 h 1988014"/>
              <a:gd name="connsiteX17" fmla="*/ 2841172 w 6716486"/>
              <a:gd name="connsiteY17" fmla="*/ 1182471 h 1988014"/>
              <a:gd name="connsiteX18" fmla="*/ 3037114 w 6716486"/>
              <a:gd name="connsiteY18" fmla="*/ 1530814 h 1988014"/>
              <a:gd name="connsiteX19" fmla="*/ 3145972 w 6716486"/>
              <a:gd name="connsiteY19" fmla="*/ 1715871 h 1988014"/>
              <a:gd name="connsiteX20" fmla="*/ 3276600 w 6716486"/>
              <a:gd name="connsiteY20" fmla="*/ 1454614 h 1988014"/>
              <a:gd name="connsiteX21" fmla="*/ 3418114 w 6716486"/>
              <a:gd name="connsiteY21" fmla="*/ 1650557 h 1988014"/>
              <a:gd name="connsiteX22" fmla="*/ 3429000 w 6716486"/>
              <a:gd name="connsiteY22" fmla="*/ 1215128 h 1988014"/>
              <a:gd name="connsiteX23" fmla="*/ 3635829 w 6716486"/>
              <a:gd name="connsiteY23" fmla="*/ 453128 h 1988014"/>
              <a:gd name="connsiteX24" fmla="*/ 3777343 w 6716486"/>
              <a:gd name="connsiteY24" fmla="*/ 1019186 h 1988014"/>
              <a:gd name="connsiteX25" fmla="*/ 3929744 w 6716486"/>
              <a:gd name="connsiteY25" fmla="*/ 583758 h 1988014"/>
              <a:gd name="connsiteX26" fmla="*/ 4180115 w 6716486"/>
              <a:gd name="connsiteY26" fmla="*/ 224528 h 1988014"/>
              <a:gd name="connsiteX27" fmla="*/ 4441372 w 6716486"/>
              <a:gd name="connsiteY27" fmla="*/ 692614 h 1988014"/>
              <a:gd name="connsiteX28" fmla="*/ 4811486 w 6716486"/>
              <a:gd name="connsiteY28" fmla="*/ 464014 h 1988014"/>
              <a:gd name="connsiteX29" fmla="*/ 4811486 w 6716486"/>
              <a:gd name="connsiteY29" fmla="*/ 464014 h 1988014"/>
              <a:gd name="connsiteX30" fmla="*/ 5007429 w 6716486"/>
              <a:gd name="connsiteY30" fmla="*/ 50357 h 1988014"/>
              <a:gd name="connsiteX31" fmla="*/ 5410200 w 6716486"/>
              <a:gd name="connsiteY31" fmla="*/ 28586 h 1988014"/>
              <a:gd name="connsiteX32" fmla="*/ 5725886 w 6716486"/>
              <a:gd name="connsiteY32" fmla="*/ 246300 h 1988014"/>
              <a:gd name="connsiteX33" fmla="*/ 5758543 w 6716486"/>
              <a:gd name="connsiteY33" fmla="*/ 529329 h 1988014"/>
              <a:gd name="connsiteX34" fmla="*/ 5856514 w 6716486"/>
              <a:gd name="connsiteY34" fmla="*/ 191871 h 1988014"/>
              <a:gd name="connsiteX35" fmla="*/ 6139543 w 6716486"/>
              <a:gd name="connsiteY35" fmla="*/ 180986 h 1988014"/>
              <a:gd name="connsiteX36" fmla="*/ 6400800 w 6716486"/>
              <a:gd name="connsiteY36" fmla="*/ 28586 h 1988014"/>
              <a:gd name="connsiteX37" fmla="*/ 6618514 w 6716486"/>
              <a:gd name="connsiteY37" fmla="*/ 289843 h 1988014"/>
              <a:gd name="connsiteX38" fmla="*/ 6716486 w 6716486"/>
              <a:gd name="connsiteY38" fmla="*/ 431357 h 1988014"/>
              <a:gd name="connsiteX39" fmla="*/ 6716486 w 6716486"/>
              <a:gd name="connsiteY39" fmla="*/ 431357 h 1988014"/>
              <a:gd name="connsiteX0" fmla="*/ 0 w 6716486"/>
              <a:gd name="connsiteY0" fmla="*/ 1988014 h 1988014"/>
              <a:gd name="connsiteX1" fmla="*/ 87086 w 6716486"/>
              <a:gd name="connsiteY1" fmla="*/ 1421957 h 1988014"/>
              <a:gd name="connsiteX2" fmla="*/ 87086 w 6716486"/>
              <a:gd name="connsiteY2" fmla="*/ 1411071 h 1988014"/>
              <a:gd name="connsiteX3" fmla="*/ 283029 w 6716486"/>
              <a:gd name="connsiteY3" fmla="*/ 1454614 h 1988014"/>
              <a:gd name="connsiteX4" fmla="*/ 576943 w 6716486"/>
              <a:gd name="connsiteY4" fmla="*/ 1019186 h 1988014"/>
              <a:gd name="connsiteX5" fmla="*/ 1012372 w 6716486"/>
              <a:gd name="connsiteY5" fmla="*/ 779700 h 1988014"/>
              <a:gd name="connsiteX6" fmla="*/ 1349829 w 6716486"/>
              <a:gd name="connsiteY6" fmla="*/ 1117157 h 1988014"/>
              <a:gd name="connsiteX7" fmla="*/ 1513114 w 6716486"/>
              <a:gd name="connsiteY7" fmla="*/ 1563471 h 1988014"/>
              <a:gd name="connsiteX8" fmla="*/ 1730829 w 6716486"/>
              <a:gd name="connsiteY8" fmla="*/ 1432843 h 1988014"/>
              <a:gd name="connsiteX9" fmla="*/ 1915886 w 6716486"/>
              <a:gd name="connsiteY9" fmla="*/ 1421957 h 1988014"/>
              <a:gd name="connsiteX10" fmla="*/ 2068286 w 6716486"/>
              <a:gd name="connsiteY10" fmla="*/ 964757 h 1988014"/>
              <a:gd name="connsiteX11" fmla="*/ 2275114 w 6716486"/>
              <a:gd name="connsiteY11" fmla="*/ 1345757 h 1988014"/>
              <a:gd name="connsiteX12" fmla="*/ 2340429 w 6716486"/>
              <a:gd name="connsiteY12" fmla="*/ 942986 h 1988014"/>
              <a:gd name="connsiteX13" fmla="*/ 2492829 w 6716486"/>
              <a:gd name="connsiteY13" fmla="*/ 638186 h 1988014"/>
              <a:gd name="connsiteX14" fmla="*/ 2656114 w 6716486"/>
              <a:gd name="connsiteY14" fmla="*/ 1215128 h 1988014"/>
              <a:gd name="connsiteX15" fmla="*/ 2699657 w 6716486"/>
              <a:gd name="connsiteY15" fmla="*/ 1541700 h 1988014"/>
              <a:gd name="connsiteX16" fmla="*/ 2841172 w 6716486"/>
              <a:gd name="connsiteY16" fmla="*/ 1182471 h 1988014"/>
              <a:gd name="connsiteX17" fmla="*/ 3037114 w 6716486"/>
              <a:gd name="connsiteY17" fmla="*/ 1530814 h 1988014"/>
              <a:gd name="connsiteX18" fmla="*/ 3145972 w 6716486"/>
              <a:gd name="connsiteY18" fmla="*/ 1715871 h 1988014"/>
              <a:gd name="connsiteX19" fmla="*/ 3276600 w 6716486"/>
              <a:gd name="connsiteY19" fmla="*/ 1454614 h 1988014"/>
              <a:gd name="connsiteX20" fmla="*/ 3418114 w 6716486"/>
              <a:gd name="connsiteY20" fmla="*/ 1650557 h 1988014"/>
              <a:gd name="connsiteX21" fmla="*/ 3429000 w 6716486"/>
              <a:gd name="connsiteY21" fmla="*/ 1215128 h 1988014"/>
              <a:gd name="connsiteX22" fmla="*/ 3635829 w 6716486"/>
              <a:gd name="connsiteY22" fmla="*/ 453128 h 1988014"/>
              <a:gd name="connsiteX23" fmla="*/ 3777343 w 6716486"/>
              <a:gd name="connsiteY23" fmla="*/ 1019186 h 1988014"/>
              <a:gd name="connsiteX24" fmla="*/ 3929744 w 6716486"/>
              <a:gd name="connsiteY24" fmla="*/ 583758 h 1988014"/>
              <a:gd name="connsiteX25" fmla="*/ 4180115 w 6716486"/>
              <a:gd name="connsiteY25" fmla="*/ 224528 h 1988014"/>
              <a:gd name="connsiteX26" fmla="*/ 4441372 w 6716486"/>
              <a:gd name="connsiteY26" fmla="*/ 692614 h 1988014"/>
              <a:gd name="connsiteX27" fmla="*/ 4811486 w 6716486"/>
              <a:gd name="connsiteY27" fmla="*/ 464014 h 1988014"/>
              <a:gd name="connsiteX28" fmla="*/ 4811486 w 6716486"/>
              <a:gd name="connsiteY28" fmla="*/ 464014 h 1988014"/>
              <a:gd name="connsiteX29" fmla="*/ 5007429 w 6716486"/>
              <a:gd name="connsiteY29" fmla="*/ 50357 h 1988014"/>
              <a:gd name="connsiteX30" fmla="*/ 5410200 w 6716486"/>
              <a:gd name="connsiteY30" fmla="*/ 28586 h 1988014"/>
              <a:gd name="connsiteX31" fmla="*/ 5725886 w 6716486"/>
              <a:gd name="connsiteY31" fmla="*/ 246300 h 1988014"/>
              <a:gd name="connsiteX32" fmla="*/ 5758543 w 6716486"/>
              <a:gd name="connsiteY32" fmla="*/ 529329 h 1988014"/>
              <a:gd name="connsiteX33" fmla="*/ 5856514 w 6716486"/>
              <a:gd name="connsiteY33" fmla="*/ 191871 h 1988014"/>
              <a:gd name="connsiteX34" fmla="*/ 6139543 w 6716486"/>
              <a:gd name="connsiteY34" fmla="*/ 180986 h 1988014"/>
              <a:gd name="connsiteX35" fmla="*/ 6400800 w 6716486"/>
              <a:gd name="connsiteY35" fmla="*/ 28586 h 1988014"/>
              <a:gd name="connsiteX36" fmla="*/ 6618514 w 6716486"/>
              <a:gd name="connsiteY36" fmla="*/ 289843 h 1988014"/>
              <a:gd name="connsiteX37" fmla="*/ 6716486 w 6716486"/>
              <a:gd name="connsiteY37" fmla="*/ 431357 h 1988014"/>
              <a:gd name="connsiteX38" fmla="*/ 6716486 w 6716486"/>
              <a:gd name="connsiteY38" fmla="*/ 431357 h 1988014"/>
              <a:gd name="connsiteX0" fmla="*/ 0 w 6716486"/>
              <a:gd name="connsiteY0" fmla="*/ 1988014 h 1988014"/>
              <a:gd name="connsiteX1" fmla="*/ 87086 w 6716486"/>
              <a:gd name="connsiteY1" fmla="*/ 1421957 h 1988014"/>
              <a:gd name="connsiteX2" fmla="*/ 87086 w 6716486"/>
              <a:gd name="connsiteY2" fmla="*/ 1411071 h 1988014"/>
              <a:gd name="connsiteX3" fmla="*/ 283029 w 6716486"/>
              <a:gd name="connsiteY3" fmla="*/ 1454614 h 1988014"/>
              <a:gd name="connsiteX4" fmla="*/ 576943 w 6716486"/>
              <a:gd name="connsiteY4" fmla="*/ 1019186 h 1988014"/>
              <a:gd name="connsiteX5" fmla="*/ 1012372 w 6716486"/>
              <a:gd name="connsiteY5" fmla="*/ 779700 h 1988014"/>
              <a:gd name="connsiteX6" fmla="*/ 1349829 w 6716486"/>
              <a:gd name="connsiteY6" fmla="*/ 1117157 h 1988014"/>
              <a:gd name="connsiteX7" fmla="*/ 1513114 w 6716486"/>
              <a:gd name="connsiteY7" fmla="*/ 1563471 h 1988014"/>
              <a:gd name="connsiteX8" fmla="*/ 1730829 w 6716486"/>
              <a:gd name="connsiteY8" fmla="*/ 1432843 h 1988014"/>
              <a:gd name="connsiteX9" fmla="*/ 2068286 w 6716486"/>
              <a:gd name="connsiteY9" fmla="*/ 964757 h 1988014"/>
              <a:gd name="connsiteX10" fmla="*/ 2275114 w 6716486"/>
              <a:gd name="connsiteY10" fmla="*/ 1345757 h 1988014"/>
              <a:gd name="connsiteX11" fmla="*/ 2340429 w 6716486"/>
              <a:gd name="connsiteY11" fmla="*/ 942986 h 1988014"/>
              <a:gd name="connsiteX12" fmla="*/ 2492829 w 6716486"/>
              <a:gd name="connsiteY12" fmla="*/ 638186 h 1988014"/>
              <a:gd name="connsiteX13" fmla="*/ 2656114 w 6716486"/>
              <a:gd name="connsiteY13" fmla="*/ 1215128 h 1988014"/>
              <a:gd name="connsiteX14" fmla="*/ 2699657 w 6716486"/>
              <a:gd name="connsiteY14" fmla="*/ 1541700 h 1988014"/>
              <a:gd name="connsiteX15" fmla="*/ 2841172 w 6716486"/>
              <a:gd name="connsiteY15" fmla="*/ 1182471 h 1988014"/>
              <a:gd name="connsiteX16" fmla="*/ 3037114 w 6716486"/>
              <a:gd name="connsiteY16" fmla="*/ 1530814 h 1988014"/>
              <a:gd name="connsiteX17" fmla="*/ 3145972 w 6716486"/>
              <a:gd name="connsiteY17" fmla="*/ 1715871 h 1988014"/>
              <a:gd name="connsiteX18" fmla="*/ 3276600 w 6716486"/>
              <a:gd name="connsiteY18" fmla="*/ 1454614 h 1988014"/>
              <a:gd name="connsiteX19" fmla="*/ 3418114 w 6716486"/>
              <a:gd name="connsiteY19" fmla="*/ 1650557 h 1988014"/>
              <a:gd name="connsiteX20" fmla="*/ 3429000 w 6716486"/>
              <a:gd name="connsiteY20" fmla="*/ 1215128 h 1988014"/>
              <a:gd name="connsiteX21" fmla="*/ 3635829 w 6716486"/>
              <a:gd name="connsiteY21" fmla="*/ 453128 h 1988014"/>
              <a:gd name="connsiteX22" fmla="*/ 3777343 w 6716486"/>
              <a:gd name="connsiteY22" fmla="*/ 1019186 h 1988014"/>
              <a:gd name="connsiteX23" fmla="*/ 3929744 w 6716486"/>
              <a:gd name="connsiteY23" fmla="*/ 583758 h 1988014"/>
              <a:gd name="connsiteX24" fmla="*/ 4180115 w 6716486"/>
              <a:gd name="connsiteY24" fmla="*/ 224528 h 1988014"/>
              <a:gd name="connsiteX25" fmla="*/ 4441372 w 6716486"/>
              <a:gd name="connsiteY25" fmla="*/ 692614 h 1988014"/>
              <a:gd name="connsiteX26" fmla="*/ 4811486 w 6716486"/>
              <a:gd name="connsiteY26" fmla="*/ 464014 h 1988014"/>
              <a:gd name="connsiteX27" fmla="*/ 4811486 w 6716486"/>
              <a:gd name="connsiteY27" fmla="*/ 464014 h 1988014"/>
              <a:gd name="connsiteX28" fmla="*/ 5007429 w 6716486"/>
              <a:gd name="connsiteY28" fmla="*/ 50357 h 1988014"/>
              <a:gd name="connsiteX29" fmla="*/ 5410200 w 6716486"/>
              <a:gd name="connsiteY29" fmla="*/ 28586 h 1988014"/>
              <a:gd name="connsiteX30" fmla="*/ 5725886 w 6716486"/>
              <a:gd name="connsiteY30" fmla="*/ 246300 h 1988014"/>
              <a:gd name="connsiteX31" fmla="*/ 5758543 w 6716486"/>
              <a:gd name="connsiteY31" fmla="*/ 529329 h 1988014"/>
              <a:gd name="connsiteX32" fmla="*/ 5856514 w 6716486"/>
              <a:gd name="connsiteY32" fmla="*/ 191871 h 1988014"/>
              <a:gd name="connsiteX33" fmla="*/ 6139543 w 6716486"/>
              <a:gd name="connsiteY33" fmla="*/ 180986 h 1988014"/>
              <a:gd name="connsiteX34" fmla="*/ 6400800 w 6716486"/>
              <a:gd name="connsiteY34" fmla="*/ 28586 h 1988014"/>
              <a:gd name="connsiteX35" fmla="*/ 6618514 w 6716486"/>
              <a:gd name="connsiteY35" fmla="*/ 289843 h 1988014"/>
              <a:gd name="connsiteX36" fmla="*/ 6716486 w 6716486"/>
              <a:gd name="connsiteY36" fmla="*/ 431357 h 1988014"/>
              <a:gd name="connsiteX37" fmla="*/ 6716486 w 6716486"/>
              <a:gd name="connsiteY37" fmla="*/ 431357 h 1988014"/>
              <a:gd name="connsiteX0" fmla="*/ 0 w 6716486"/>
              <a:gd name="connsiteY0" fmla="*/ 1988014 h 1988014"/>
              <a:gd name="connsiteX1" fmla="*/ 87086 w 6716486"/>
              <a:gd name="connsiteY1" fmla="*/ 1421957 h 1988014"/>
              <a:gd name="connsiteX2" fmla="*/ 283029 w 6716486"/>
              <a:gd name="connsiteY2" fmla="*/ 1454614 h 1988014"/>
              <a:gd name="connsiteX3" fmla="*/ 576943 w 6716486"/>
              <a:gd name="connsiteY3" fmla="*/ 1019186 h 1988014"/>
              <a:gd name="connsiteX4" fmla="*/ 1012372 w 6716486"/>
              <a:gd name="connsiteY4" fmla="*/ 779700 h 1988014"/>
              <a:gd name="connsiteX5" fmla="*/ 1349829 w 6716486"/>
              <a:gd name="connsiteY5" fmla="*/ 1117157 h 1988014"/>
              <a:gd name="connsiteX6" fmla="*/ 1513114 w 6716486"/>
              <a:gd name="connsiteY6" fmla="*/ 1563471 h 1988014"/>
              <a:gd name="connsiteX7" fmla="*/ 1730829 w 6716486"/>
              <a:gd name="connsiteY7" fmla="*/ 1432843 h 1988014"/>
              <a:gd name="connsiteX8" fmla="*/ 2068286 w 6716486"/>
              <a:gd name="connsiteY8" fmla="*/ 964757 h 1988014"/>
              <a:gd name="connsiteX9" fmla="*/ 2275114 w 6716486"/>
              <a:gd name="connsiteY9" fmla="*/ 1345757 h 1988014"/>
              <a:gd name="connsiteX10" fmla="*/ 2340429 w 6716486"/>
              <a:gd name="connsiteY10" fmla="*/ 942986 h 1988014"/>
              <a:gd name="connsiteX11" fmla="*/ 2492829 w 6716486"/>
              <a:gd name="connsiteY11" fmla="*/ 638186 h 1988014"/>
              <a:gd name="connsiteX12" fmla="*/ 2656114 w 6716486"/>
              <a:gd name="connsiteY12" fmla="*/ 1215128 h 1988014"/>
              <a:gd name="connsiteX13" fmla="*/ 2699657 w 6716486"/>
              <a:gd name="connsiteY13" fmla="*/ 1541700 h 1988014"/>
              <a:gd name="connsiteX14" fmla="*/ 2841172 w 6716486"/>
              <a:gd name="connsiteY14" fmla="*/ 1182471 h 1988014"/>
              <a:gd name="connsiteX15" fmla="*/ 3037114 w 6716486"/>
              <a:gd name="connsiteY15" fmla="*/ 1530814 h 1988014"/>
              <a:gd name="connsiteX16" fmla="*/ 3145972 w 6716486"/>
              <a:gd name="connsiteY16" fmla="*/ 1715871 h 1988014"/>
              <a:gd name="connsiteX17" fmla="*/ 3276600 w 6716486"/>
              <a:gd name="connsiteY17" fmla="*/ 1454614 h 1988014"/>
              <a:gd name="connsiteX18" fmla="*/ 3418114 w 6716486"/>
              <a:gd name="connsiteY18" fmla="*/ 1650557 h 1988014"/>
              <a:gd name="connsiteX19" fmla="*/ 3429000 w 6716486"/>
              <a:gd name="connsiteY19" fmla="*/ 1215128 h 1988014"/>
              <a:gd name="connsiteX20" fmla="*/ 3635829 w 6716486"/>
              <a:gd name="connsiteY20" fmla="*/ 453128 h 1988014"/>
              <a:gd name="connsiteX21" fmla="*/ 3777343 w 6716486"/>
              <a:gd name="connsiteY21" fmla="*/ 1019186 h 1988014"/>
              <a:gd name="connsiteX22" fmla="*/ 3929744 w 6716486"/>
              <a:gd name="connsiteY22" fmla="*/ 583758 h 1988014"/>
              <a:gd name="connsiteX23" fmla="*/ 4180115 w 6716486"/>
              <a:gd name="connsiteY23" fmla="*/ 224528 h 1988014"/>
              <a:gd name="connsiteX24" fmla="*/ 4441372 w 6716486"/>
              <a:gd name="connsiteY24" fmla="*/ 692614 h 1988014"/>
              <a:gd name="connsiteX25" fmla="*/ 4811486 w 6716486"/>
              <a:gd name="connsiteY25" fmla="*/ 464014 h 1988014"/>
              <a:gd name="connsiteX26" fmla="*/ 4811486 w 6716486"/>
              <a:gd name="connsiteY26" fmla="*/ 464014 h 1988014"/>
              <a:gd name="connsiteX27" fmla="*/ 5007429 w 6716486"/>
              <a:gd name="connsiteY27" fmla="*/ 50357 h 1988014"/>
              <a:gd name="connsiteX28" fmla="*/ 5410200 w 6716486"/>
              <a:gd name="connsiteY28" fmla="*/ 28586 h 1988014"/>
              <a:gd name="connsiteX29" fmla="*/ 5725886 w 6716486"/>
              <a:gd name="connsiteY29" fmla="*/ 246300 h 1988014"/>
              <a:gd name="connsiteX30" fmla="*/ 5758543 w 6716486"/>
              <a:gd name="connsiteY30" fmla="*/ 529329 h 1988014"/>
              <a:gd name="connsiteX31" fmla="*/ 5856514 w 6716486"/>
              <a:gd name="connsiteY31" fmla="*/ 191871 h 1988014"/>
              <a:gd name="connsiteX32" fmla="*/ 6139543 w 6716486"/>
              <a:gd name="connsiteY32" fmla="*/ 180986 h 1988014"/>
              <a:gd name="connsiteX33" fmla="*/ 6400800 w 6716486"/>
              <a:gd name="connsiteY33" fmla="*/ 28586 h 1988014"/>
              <a:gd name="connsiteX34" fmla="*/ 6618514 w 6716486"/>
              <a:gd name="connsiteY34" fmla="*/ 289843 h 1988014"/>
              <a:gd name="connsiteX35" fmla="*/ 6716486 w 6716486"/>
              <a:gd name="connsiteY35" fmla="*/ 431357 h 1988014"/>
              <a:gd name="connsiteX36" fmla="*/ 6716486 w 6716486"/>
              <a:gd name="connsiteY36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513114 w 6716486"/>
              <a:gd name="connsiteY5" fmla="*/ 1563471 h 1988014"/>
              <a:gd name="connsiteX6" fmla="*/ 1730829 w 6716486"/>
              <a:gd name="connsiteY6" fmla="*/ 1432843 h 1988014"/>
              <a:gd name="connsiteX7" fmla="*/ 2068286 w 6716486"/>
              <a:gd name="connsiteY7" fmla="*/ 964757 h 1988014"/>
              <a:gd name="connsiteX8" fmla="*/ 2275114 w 6716486"/>
              <a:gd name="connsiteY8" fmla="*/ 1345757 h 1988014"/>
              <a:gd name="connsiteX9" fmla="*/ 2340429 w 6716486"/>
              <a:gd name="connsiteY9" fmla="*/ 942986 h 1988014"/>
              <a:gd name="connsiteX10" fmla="*/ 2492829 w 6716486"/>
              <a:gd name="connsiteY10" fmla="*/ 638186 h 1988014"/>
              <a:gd name="connsiteX11" fmla="*/ 2656114 w 6716486"/>
              <a:gd name="connsiteY11" fmla="*/ 1215128 h 1988014"/>
              <a:gd name="connsiteX12" fmla="*/ 2699657 w 6716486"/>
              <a:gd name="connsiteY12" fmla="*/ 1541700 h 1988014"/>
              <a:gd name="connsiteX13" fmla="*/ 2841172 w 6716486"/>
              <a:gd name="connsiteY13" fmla="*/ 1182471 h 1988014"/>
              <a:gd name="connsiteX14" fmla="*/ 3037114 w 6716486"/>
              <a:gd name="connsiteY14" fmla="*/ 1530814 h 1988014"/>
              <a:gd name="connsiteX15" fmla="*/ 3145972 w 6716486"/>
              <a:gd name="connsiteY15" fmla="*/ 1715871 h 1988014"/>
              <a:gd name="connsiteX16" fmla="*/ 3276600 w 6716486"/>
              <a:gd name="connsiteY16" fmla="*/ 1454614 h 1988014"/>
              <a:gd name="connsiteX17" fmla="*/ 3418114 w 6716486"/>
              <a:gd name="connsiteY17" fmla="*/ 1650557 h 1988014"/>
              <a:gd name="connsiteX18" fmla="*/ 3429000 w 6716486"/>
              <a:gd name="connsiteY18" fmla="*/ 1215128 h 1988014"/>
              <a:gd name="connsiteX19" fmla="*/ 3635829 w 6716486"/>
              <a:gd name="connsiteY19" fmla="*/ 453128 h 1988014"/>
              <a:gd name="connsiteX20" fmla="*/ 3777343 w 6716486"/>
              <a:gd name="connsiteY20" fmla="*/ 1019186 h 1988014"/>
              <a:gd name="connsiteX21" fmla="*/ 3929744 w 6716486"/>
              <a:gd name="connsiteY21" fmla="*/ 583758 h 1988014"/>
              <a:gd name="connsiteX22" fmla="*/ 4180115 w 6716486"/>
              <a:gd name="connsiteY22" fmla="*/ 224528 h 1988014"/>
              <a:gd name="connsiteX23" fmla="*/ 4441372 w 6716486"/>
              <a:gd name="connsiteY23" fmla="*/ 692614 h 1988014"/>
              <a:gd name="connsiteX24" fmla="*/ 4811486 w 6716486"/>
              <a:gd name="connsiteY24" fmla="*/ 464014 h 1988014"/>
              <a:gd name="connsiteX25" fmla="*/ 4811486 w 6716486"/>
              <a:gd name="connsiteY25" fmla="*/ 464014 h 1988014"/>
              <a:gd name="connsiteX26" fmla="*/ 5007429 w 6716486"/>
              <a:gd name="connsiteY26" fmla="*/ 50357 h 1988014"/>
              <a:gd name="connsiteX27" fmla="*/ 5410200 w 6716486"/>
              <a:gd name="connsiteY27" fmla="*/ 28586 h 1988014"/>
              <a:gd name="connsiteX28" fmla="*/ 5725886 w 6716486"/>
              <a:gd name="connsiteY28" fmla="*/ 246300 h 1988014"/>
              <a:gd name="connsiteX29" fmla="*/ 5758543 w 6716486"/>
              <a:gd name="connsiteY29" fmla="*/ 529329 h 1988014"/>
              <a:gd name="connsiteX30" fmla="*/ 5856514 w 6716486"/>
              <a:gd name="connsiteY30" fmla="*/ 191871 h 1988014"/>
              <a:gd name="connsiteX31" fmla="*/ 6139543 w 6716486"/>
              <a:gd name="connsiteY31" fmla="*/ 180986 h 1988014"/>
              <a:gd name="connsiteX32" fmla="*/ 6400800 w 6716486"/>
              <a:gd name="connsiteY32" fmla="*/ 28586 h 1988014"/>
              <a:gd name="connsiteX33" fmla="*/ 6618514 w 6716486"/>
              <a:gd name="connsiteY33" fmla="*/ 289843 h 1988014"/>
              <a:gd name="connsiteX34" fmla="*/ 6716486 w 6716486"/>
              <a:gd name="connsiteY34" fmla="*/ 431357 h 1988014"/>
              <a:gd name="connsiteX35" fmla="*/ 6716486 w 6716486"/>
              <a:gd name="connsiteY35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275114 w 6716486"/>
              <a:gd name="connsiteY7" fmla="*/ 1345757 h 1988014"/>
              <a:gd name="connsiteX8" fmla="*/ 2340429 w 6716486"/>
              <a:gd name="connsiteY8" fmla="*/ 942986 h 1988014"/>
              <a:gd name="connsiteX9" fmla="*/ 2492829 w 6716486"/>
              <a:gd name="connsiteY9" fmla="*/ 638186 h 1988014"/>
              <a:gd name="connsiteX10" fmla="*/ 2656114 w 6716486"/>
              <a:gd name="connsiteY10" fmla="*/ 1215128 h 1988014"/>
              <a:gd name="connsiteX11" fmla="*/ 2699657 w 6716486"/>
              <a:gd name="connsiteY11" fmla="*/ 1541700 h 1988014"/>
              <a:gd name="connsiteX12" fmla="*/ 2841172 w 6716486"/>
              <a:gd name="connsiteY12" fmla="*/ 1182471 h 1988014"/>
              <a:gd name="connsiteX13" fmla="*/ 3037114 w 6716486"/>
              <a:gd name="connsiteY13" fmla="*/ 1530814 h 1988014"/>
              <a:gd name="connsiteX14" fmla="*/ 3145972 w 6716486"/>
              <a:gd name="connsiteY14" fmla="*/ 1715871 h 1988014"/>
              <a:gd name="connsiteX15" fmla="*/ 3276600 w 6716486"/>
              <a:gd name="connsiteY15" fmla="*/ 1454614 h 1988014"/>
              <a:gd name="connsiteX16" fmla="*/ 3418114 w 6716486"/>
              <a:gd name="connsiteY16" fmla="*/ 1650557 h 1988014"/>
              <a:gd name="connsiteX17" fmla="*/ 3429000 w 6716486"/>
              <a:gd name="connsiteY17" fmla="*/ 1215128 h 1988014"/>
              <a:gd name="connsiteX18" fmla="*/ 3635829 w 6716486"/>
              <a:gd name="connsiteY18" fmla="*/ 453128 h 1988014"/>
              <a:gd name="connsiteX19" fmla="*/ 3777343 w 6716486"/>
              <a:gd name="connsiteY19" fmla="*/ 1019186 h 1988014"/>
              <a:gd name="connsiteX20" fmla="*/ 3929744 w 6716486"/>
              <a:gd name="connsiteY20" fmla="*/ 583758 h 1988014"/>
              <a:gd name="connsiteX21" fmla="*/ 4180115 w 6716486"/>
              <a:gd name="connsiteY21" fmla="*/ 224528 h 1988014"/>
              <a:gd name="connsiteX22" fmla="*/ 4441372 w 6716486"/>
              <a:gd name="connsiteY22" fmla="*/ 692614 h 1988014"/>
              <a:gd name="connsiteX23" fmla="*/ 4811486 w 6716486"/>
              <a:gd name="connsiteY23" fmla="*/ 464014 h 1988014"/>
              <a:gd name="connsiteX24" fmla="*/ 4811486 w 6716486"/>
              <a:gd name="connsiteY24" fmla="*/ 464014 h 1988014"/>
              <a:gd name="connsiteX25" fmla="*/ 5007429 w 6716486"/>
              <a:gd name="connsiteY25" fmla="*/ 50357 h 1988014"/>
              <a:gd name="connsiteX26" fmla="*/ 5410200 w 6716486"/>
              <a:gd name="connsiteY26" fmla="*/ 28586 h 1988014"/>
              <a:gd name="connsiteX27" fmla="*/ 5725886 w 6716486"/>
              <a:gd name="connsiteY27" fmla="*/ 246300 h 1988014"/>
              <a:gd name="connsiteX28" fmla="*/ 5758543 w 6716486"/>
              <a:gd name="connsiteY28" fmla="*/ 529329 h 1988014"/>
              <a:gd name="connsiteX29" fmla="*/ 5856514 w 6716486"/>
              <a:gd name="connsiteY29" fmla="*/ 191871 h 1988014"/>
              <a:gd name="connsiteX30" fmla="*/ 6139543 w 6716486"/>
              <a:gd name="connsiteY30" fmla="*/ 180986 h 1988014"/>
              <a:gd name="connsiteX31" fmla="*/ 6400800 w 6716486"/>
              <a:gd name="connsiteY31" fmla="*/ 28586 h 1988014"/>
              <a:gd name="connsiteX32" fmla="*/ 6618514 w 6716486"/>
              <a:gd name="connsiteY32" fmla="*/ 289843 h 1988014"/>
              <a:gd name="connsiteX33" fmla="*/ 6716486 w 6716486"/>
              <a:gd name="connsiteY33" fmla="*/ 431357 h 1988014"/>
              <a:gd name="connsiteX34" fmla="*/ 6716486 w 6716486"/>
              <a:gd name="connsiteY34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340429 w 6716486"/>
              <a:gd name="connsiteY7" fmla="*/ 942986 h 1988014"/>
              <a:gd name="connsiteX8" fmla="*/ 2492829 w 6716486"/>
              <a:gd name="connsiteY8" fmla="*/ 638186 h 1988014"/>
              <a:gd name="connsiteX9" fmla="*/ 2656114 w 6716486"/>
              <a:gd name="connsiteY9" fmla="*/ 1215128 h 1988014"/>
              <a:gd name="connsiteX10" fmla="*/ 2699657 w 6716486"/>
              <a:gd name="connsiteY10" fmla="*/ 1541700 h 1988014"/>
              <a:gd name="connsiteX11" fmla="*/ 2841172 w 6716486"/>
              <a:gd name="connsiteY11" fmla="*/ 1182471 h 1988014"/>
              <a:gd name="connsiteX12" fmla="*/ 3037114 w 6716486"/>
              <a:gd name="connsiteY12" fmla="*/ 1530814 h 1988014"/>
              <a:gd name="connsiteX13" fmla="*/ 3145972 w 6716486"/>
              <a:gd name="connsiteY13" fmla="*/ 1715871 h 1988014"/>
              <a:gd name="connsiteX14" fmla="*/ 3276600 w 6716486"/>
              <a:gd name="connsiteY14" fmla="*/ 1454614 h 1988014"/>
              <a:gd name="connsiteX15" fmla="*/ 3418114 w 6716486"/>
              <a:gd name="connsiteY15" fmla="*/ 1650557 h 1988014"/>
              <a:gd name="connsiteX16" fmla="*/ 3429000 w 6716486"/>
              <a:gd name="connsiteY16" fmla="*/ 1215128 h 1988014"/>
              <a:gd name="connsiteX17" fmla="*/ 3635829 w 6716486"/>
              <a:gd name="connsiteY17" fmla="*/ 453128 h 1988014"/>
              <a:gd name="connsiteX18" fmla="*/ 3777343 w 6716486"/>
              <a:gd name="connsiteY18" fmla="*/ 1019186 h 1988014"/>
              <a:gd name="connsiteX19" fmla="*/ 3929744 w 6716486"/>
              <a:gd name="connsiteY19" fmla="*/ 583758 h 1988014"/>
              <a:gd name="connsiteX20" fmla="*/ 4180115 w 6716486"/>
              <a:gd name="connsiteY20" fmla="*/ 224528 h 1988014"/>
              <a:gd name="connsiteX21" fmla="*/ 4441372 w 6716486"/>
              <a:gd name="connsiteY21" fmla="*/ 692614 h 1988014"/>
              <a:gd name="connsiteX22" fmla="*/ 4811486 w 6716486"/>
              <a:gd name="connsiteY22" fmla="*/ 464014 h 1988014"/>
              <a:gd name="connsiteX23" fmla="*/ 4811486 w 6716486"/>
              <a:gd name="connsiteY23" fmla="*/ 464014 h 1988014"/>
              <a:gd name="connsiteX24" fmla="*/ 5007429 w 6716486"/>
              <a:gd name="connsiteY24" fmla="*/ 50357 h 1988014"/>
              <a:gd name="connsiteX25" fmla="*/ 5410200 w 6716486"/>
              <a:gd name="connsiteY25" fmla="*/ 28586 h 1988014"/>
              <a:gd name="connsiteX26" fmla="*/ 5725886 w 6716486"/>
              <a:gd name="connsiteY26" fmla="*/ 246300 h 1988014"/>
              <a:gd name="connsiteX27" fmla="*/ 5758543 w 6716486"/>
              <a:gd name="connsiteY27" fmla="*/ 529329 h 1988014"/>
              <a:gd name="connsiteX28" fmla="*/ 5856514 w 6716486"/>
              <a:gd name="connsiteY28" fmla="*/ 191871 h 1988014"/>
              <a:gd name="connsiteX29" fmla="*/ 6139543 w 6716486"/>
              <a:gd name="connsiteY29" fmla="*/ 180986 h 1988014"/>
              <a:gd name="connsiteX30" fmla="*/ 6400800 w 6716486"/>
              <a:gd name="connsiteY30" fmla="*/ 28586 h 1988014"/>
              <a:gd name="connsiteX31" fmla="*/ 6618514 w 6716486"/>
              <a:gd name="connsiteY31" fmla="*/ 289843 h 1988014"/>
              <a:gd name="connsiteX32" fmla="*/ 6716486 w 6716486"/>
              <a:gd name="connsiteY32" fmla="*/ 431357 h 1988014"/>
              <a:gd name="connsiteX33" fmla="*/ 6716486 w 6716486"/>
              <a:gd name="connsiteY33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656114 w 6716486"/>
              <a:gd name="connsiteY8" fmla="*/ 1215128 h 1988014"/>
              <a:gd name="connsiteX9" fmla="*/ 2699657 w 6716486"/>
              <a:gd name="connsiteY9" fmla="*/ 1541700 h 1988014"/>
              <a:gd name="connsiteX10" fmla="*/ 2841172 w 6716486"/>
              <a:gd name="connsiteY10" fmla="*/ 1182471 h 1988014"/>
              <a:gd name="connsiteX11" fmla="*/ 3037114 w 6716486"/>
              <a:gd name="connsiteY11" fmla="*/ 1530814 h 1988014"/>
              <a:gd name="connsiteX12" fmla="*/ 3145972 w 6716486"/>
              <a:gd name="connsiteY12" fmla="*/ 1715871 h 1988014"/>
              <a:gd name="connsiteX13" fmla="*/ 3276600 w 6716486"/>
              <a:gd name="connsiteY13" fmla="*/ 1454614 h 1988014"/>
              <a:gd name="connsiteX14" fmla="*/ 3418114 w 6716486"/>
              <a:gd name="connsiteY14" fmla="*/ 1650557 h 1988014"/>
              <a:gd name="connsiteX15" fmla="*/ 3429000 w 6716486"/>
              <a:gd name="connsiteY15" fmla="*/ 1215128 h 1988014"/>
              <a:gd name="connsiteX16" fmla="*/ 3635829 w 6716486"/>
              <a:gd name="connsiteY16" fmla="*/ 453128 h 1988014"/>
              <a:gd name="connsiteX17" fmla="*/ 3777343 w 6716486"/>
              <a:gd name="connsiteY17" fmla="*/ 1019186 h 1988014"/>
              <a:gd name="connsiteX18" fmla="*/ 3929744 w 6716486"/>
              <a:gd name="connsiteY18" fmla="*/ 583758 h 1988014"/>
              <a:gd name="connsiteX19" fmla="*/ 4180115 w 6716486"/>
              <a:gd name="connsiteY19" fmla="*/ 224528 h 1988014"/>
              <a:gd name="connsiteX20" fmla="*/ 4441372 w 6716486"/>
              <a:gd name="connsiteY20" fmla="*/ 692614 h 1988014"/>
              <a:gd name="connsiteX21" fmla="*/ 4811486 w 6716486"/>
              <a:gd name="connsiteY21" fmla="*/ 464014 h 1988014"/>
              <a:gd name="connsiteX22" fmla="*/ 4811486 w 6716486"/>
              <a:gd name="connsiteY22" fmla="*/ 464014 h 1988014"/>
              <a:gd name="connsiteX23" fmla="*/ 5007429 w 6716486"/>
              <a:gd name="connsiteY23" fmla="*/ 50357 h 1988014"/>
              <a:gd name="connsiteX24" fmla="*/ 5410200 w 6716486"/>
              <a:gd name="connsiteY24" fmla="*/ 28586 h 1988014"/>
              <a:gd name="connsiteX25" fmla="*/ 5725886 w 6716486"/>
              <a:gd name="connsiteY25" fmla="*/ 246300 h 1988014"/>
              <a:gd name="connsiteX26" fmla="*/ 5758543 w 6716486"/>
              <a:gd name="connsiteY26" fmla="*/ 529329 h 1988014"/>
              <a:gd name="connsiteX27" fmla="*/ 5856514 w 6716486"/>
              <a:gd name="connsiteY27" fmla="*/ 191871 h 1988014"/>
              <a:gd name="connsiteX28" fmla="*/ 6139543 w 6716486"/>
              <a:gd name="connsiteY28" fmla="*/ 180986 h 1988014"/>
              <a:gd name="connsiteX29" fmla="*/ 6400800 w 6716486"/>
              <a:gd name="connsiteY29" fmla="*/ 28586 h 1988014"/>
              <a:gd name="connsiteX30" fmla="*/ 6618514 w 6716486"/>
              <a:gd name="connsiteY30" fmla="*/ 289843 h 1988014"/>
              <a:gd name="connsiteX31" fmla="*/ 6716486 w 6716486"/>
              <a:gd name="connsiteY31" fmla="*/ 431357 h 1988014"/>
              <a:gd name="connsiteX32" fmla="*/ 6716486 w 6716486"/>
              <a:gd name="connsiteY32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656114 w 6716486"/>
              <a:gd name="connsiteY8" fmla="*/ 1215128 h 1988014"/>
              <a:gd name="connsiteX9" fmla="*/ 2841172 w 6716486"/>
              <a:gd name="connsiteY9" fmla="*/ 1182471 h 1988014"/>
              <a:gd name="connsiteX10" fmla="*/ 3037114 w 6716486"/>
              <a:gd name="connsiteY10" fmla="*/ 1530814 h 1988014"/>
              <a:gd name="connsiteX11" fmla="*/ 3145972 w 6716486"/>
              <a:gd name="connsiteY11" fmla="*/ 1715871 h 1988014"/>
              <a:gd name="connsiteX12" fmla="*/ 3276600 w 6716486"/>
              <a:gd name="connsiteY12" fmla="*/ 1454614 h 1988014"/>
              <a:gd name="connsiteX13" fmla="*/ 3418114 w 6716486"/>
              <a:gd name="connsiteY13" fmla="*/ 1650557 h 1988014"/>
              <a:gd name="connsiteX14" fmla="*/ 3429000 w 6716486"/>
              <a:gd name="connsiteY14" fmla="*/ 1215128 h 1988014"/>
              <a:gd name="connsiteX15" fmla="*/ 3635829 w 6716486"/>
              <a:gd name="connsiteY15" fmla="*/ 453128 h 1988014"/>
              <a:gd name="connsiteX16" fmla="*/ 3777343 w 6716486"/>
              <a:gd name="connsiteY16" fmla="*/ 1019186 h 1988014"/>
              <a:gd name="connsiteX17" fmla="*/ 3929744 w 6716486"/>
              <a:gd name="connsiteY17" fmla="*/ 583758 h 1988014"/>
              <a:gd name="connsiteX18" fmla="*/ 4180115 w 6716486"/>
              <a:gd name="connsiteY18" fmla="*/ 224528 h 1988014"/>
              <a:gd name="connsiteX19" fmla="*/ 4441372 w 6716486"/>
              <a:gd name="connsiteY19" fmla="*/ 692614 h 1988014"/>
              <a:gd name="connsiteX20" fmla="*/ 4811486 w 6716486"/>
              <a:gd name="connsiteY20" fmla="*/ 464014 h 1988014"/>
              <a:gd name="connsiteX21" fmla="*/ 4811486 w 6716486"/>
              <a:gd name="connsiteY21" fmla="*/ 464014 h 1988014"/>
              <a:gd name="connsiteX22" fmla="*/ 5007429 w 6716486"/>
              <a:gd name="connsiteY22" fmla="*/ 50357 h 1988014"/>
              <a:gd name="connsiteX23" fmla="*/ 5410200 w 6716486"/>
              <a:gd name="connsiteY23" fmla="*/ 28586 h 1988014"/>
              <a:gd name="connsiteX24" fmla="*/ 5725886 w 6716486"/>
              <a:gd name="connsiteY24" fmla="*/ 246300 h 1988014"/>
              <a:gd name="connsiteX25" fmla="*/ 5758543 w 6716486"/>
              <a:gd name="connsiteY25" fmla="*/ 529329 h 1988014"/>
              <a:gd name="connsiteX26" fmla="*/ 5856514 w 6716486"/>
              <a:gd name="connsiteY26" fmla="*/ 191871 h 1988014"/>
              <a:gd name="connsiteX27" fmla="*/ 6139543 w 6716486"/>
              <a:gd name="connsiteY27" fmla="*/ 180986 h 1988014"/>
              <a:gd name="connsiteX28" fmla="*/ 6400800 w 6716486"/>
              <a:gd name="connsiteY28" fmla="*/ 28586 h 1988014"/>
              <a:gd name="connsiteX29" fmla="*/ 6618514 w 6716486"/>
              <a:gd name="connsiteY29" fmla="*/ 289843 h 1988014"/>
              <a:gd name="connsiteX30" fmla="*/ 6716486 w 6716486"/>
              <a:gd name="connsiteY30" fmla="*/ 431357 h 1988014"/>
              <a:gd name="connsiteX31" fmla="*/ 6716486 w 6716486"/>
              <a:gd name="connsiteY31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841172 w 6716486"/>
              <a:gd name="connsiteY8" fmla="*/ 1182471 h 1988014"/>
              <a:gd name="connsiteX9" fmla="*/ 3037114 w 6716486"/>
              <a:gd name="connsiteY9" fmla="*/ 1530814 h 1988014"/>
              <a:gd name="connsiteX10" fmla="*/ 3145972 w 6716486"/>
              <a:gd name="connsiteY10" fmla="*/ 1715871 h 1988014"/>
              <a:gd name="connsiteX11" fmla="*/ 3276600 w 6716486"/>
              <a:gd name="connsiteY11" fmla="*/ 1454614 h 1988014"/>
              <a:gd name="connsiteX12" fmla="*/ 3418114 w 6716486"/>
              <a:gd name="connsiteY12" fmla="*/ 1650557 h 1988014"/>
              <a:gd name="connsiteX13" fmla="*/ 3429000 w 6716486"/>
              <a:gd name="connsiteY13" fmla="*/ 1215128 h 1988014"/>
              <a:gd name="connsiteX14" fmla="*/ 3635829 w 6716486"/>
              <a:gd name="connsiteY14" fmla="*/ 453128 h 1988014"/>
              <a:gd name="connsiteX15" fmla="*/ 3777343 w 6716486"/>
              <a:gd name="connsiteY15" fmla="*/ 1019186 h 1988014"/>
              <a:gd name="connsiteX16" fmla="*/ 3929744 w 6716486"/>
              <a:gd name="connsiteY16" fmla="*/ 583758 h 1988014"/>
              <a:gd name="connsiteX17" fmla="*/ 4180115 w 6716486"/>
              <a:gd name="connsiteY17" fmla="*/ 224528 h 1988014"/>
              <a:gd name="connsiteX18" fmla="*/ 4441372 w 6716486"/>
              <a:gd name="connsiteY18" fmla="*/ 692614 h 1988014"/>
              <a:gd name="connsiteX19" fmla="*/ 4811486 w 6716486"/>
              <a:gd name="connsiteY19" fmla="*/ 464014 h 1988014"/>
              <a:gd name="connsiteX20" fmla="*/ 4811486 w 6716486"/>
              <a:gd name="connsiteY20" fmla="*/ 464014 h 1988014"/>
              <a:gd name="connsiteX21" fmla="*/ 5007429 w 6716486"/>
              <a:gd name="connsiteY21" fmla="*/ 50357 h 1988014"/>
              <a:gd name="connsiteX22" fmla="*/ 5410200 w 6716486"/>
              <a:gd name="connsiteY22" fmla="*/ 28586 h 1988014"/>
              <a:gd name="connsiteX23" fmla="*/ 5725886 w 6716486"/>
              <a:gd name="connsiteY23" fmla="*/ 246300 h 1988014"/>
              <a:gd name="connsiteX24" fmla="*/ 5758543 w 6716486"/>
              <a:gd name="connsiteY24" fmla="*/ 529329 h 1988014"/>
              <a:gd name="connsiteX25" fmla="*/ 5856514 w 6716486"/>
              <a:gd name="connsiteY25" fmla="*/ 191871 h 1988014"/>
              <a:gd name="connsiteX26" fmla="*/ 6139543 w 6716486"/>
              <a:gd name="connsiteY26" fmla="*/ 180986 h 1988014"/>
              <a:gd name="connsiteX27" fmla="*/ 6400800 w 6716486"/>
              <a:gd name="connsiteY27" fmla="*/ 28586 h 1988014"/>
              <a:gd name="connsiteX28" fmla="*/ 6618514 w 6716486"/>
              <a:gd name="connsiteY28" fmla="*/ 289843 h 1988014"/>
              <a:gd name="connsiteX29" fmla="*/ 6716486 w 6716486"/>
              <a:gd name="connsiteY29" fmla="*/ 431357 h 1988014"/>
              <a:gd name="connsiteX30" fmla="*/ 6716486 w 6716486"/>
              <a:gd name="connsiteY30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841172 w 6716486"/>
              <a:gd name="connsiteY8" fmla="*/ 1182471 h 1988014"/>
              <a:gd name="connsiteX9" fmla="*/ 3037114 w 6716486"/>
              <a:gd name="connsiteY9" fmla="*/ 1530814 h 1988014"/>
              <a:gd name="connsiteX10" fmla="*/ 3276600 w 6716486"/>
              <a:gd name="connsiteY10" fmla="*/ 1454614 h 1988014"/>
              <a:gd name="connsiteX11" fmla="*/ 3418114 w 6716486"/>
              <a:gd name="connsiteY11" fmla="*/ 1650557 h 1988014"/>
              <a:gd name="connsiteX12" fmla="*/ 3429000 w 6716486"/>
              <a:gd name="connsiteY12" fmla="*/ 1215128 h 1988014"/>
              <a:gd name="connsiteX13" fmla="*/ 3635829 w 6716486"/>
              <a:gd name="connsiteY13" fmla="*/ 453128 h 1988014"/>
              <a:gd name="connsiteX14" fmla="*/ 3777343 w 6716486"/>
              <a:gd name="connsiteY14" fmla="*/ 1019186 h 1988014"/>
              <a:gd name="connsiteX15" fmla="*/ 3929744 w 6716486"/>
              <a:gd name="connsiteY15" fmla="*/ 583758 h 1988014"/>
              <a:gd name="connsiteX16" fmla="*/ 4180115 w 6716486"/>
              <a:gd name="connsiteY16" fmla="*/ 224528 h 1988014"/>
              <a:gd name="connsiteX17" fmla="*/ 4441372 w 6716486"/>
              <a:gd name="connsiteY17" fmla="*/ 692614 h 1988014"/>
              <a:gd name="connsiteX18" fmla="*/ 4811486 w 6716486"/>
              <a:gd name="connsiteY18" fmla="*/ 464014 h 1988014"/>
              <a:gd name="connsiteX19" fmla="*/ 4811486 w 6716486"/>
              <a:gd name="connsiteY19" fmla="*/ 464014 h 1988014"/>
              <a:gd name="connsiteX20" fmla="*/ 5007429 w 6716486"/>
              <a:gd name="connsiteY20" fmla="*/ 50357 h 1988014"/>
              <a:gd name="connsiteX21" fmla="*/ 5410200 w 6716486"/>
              <a:gd name="connsiteY21" fmla="*/ 28586 h 1988014"/>
              <a:gd name="connsiteX22" fmla="*/ 5725886 w 6716486"/>
              <a:gd name="connsiteY22" fmla="*/ 246300 h 1988014"/>
              <a:gd name="connsiteX23" fmla="*/ 5758543 w 6716486"/>
              <a:gd name="connsiteY23" fmla="*/ 529329 h 1988014"/>
              <a:gd name="connsiteX24" fmla="*/ 5856514 w 6716486"/>
              <a:gd name="connsiteY24" fmla="*/ 191871 h 1988014"/>
              <a:gd name="connsiteX25" fmla="*/ 6139543 w 6716486"/>
              <a:gd name="connsiteY25" fmla="*/ 180986 h 1988014"/>
              <a:gd name="connsiteX26" fmla="*/ 6400800 w 6716486"/>
              <a:gd name="connsiteY26" fmla="*/ 28586 h 1988014"/>
              <a:gd name="connsiteX27" fmla="*/ 6618514 w 6716486"/>
              <a:gd name="connsiteY27" fmla="*/ 289843 h 1988014"/>
              <a:gd name="connsiteX28" fmla="*/ 6716486 w 6716486"/>
              <a:gd name="connsiteY28" fmla="*/ 431357 h 1988014"/>
              <a:gd name="connsiteX29" fmla="*/ 6716486 w 6716486"/>
              <a:gd name="connsiteY29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841172 w 6716486"/>
              <a:gd name="connsiteY8" fmla="*/ 1182471 h 1988014"/>
              <a:gd name="connsiteX9" fmla="*/ 3037114 w 6716486"/>
              <a:gd name="connsiteY9" fmla="*/ 1530814 h 1988014"/>
              <a:gd name="connsiteX10" fmla="*/ 3276600 w 6716486"/>
              <a:gd name="connsiteY10" fmla="*/ 1454614 h 1988014"/>
              <a:gd name="connsiteX11" fmla="*/ 3429000 w 6716486"/>
              <a:gd name="connsiteY11" fmla="*/ 1215128 h 1988014"/>
              <a:gd name="connsiteX12" fmla="*/ 3635829 w 6716486"/>
              <a:gd name="connsiteY12" fmla="*/ 453128 h 1988014"/>
              <a:gd name="connsiteX13" fmla="*/ 3777343 w 6716486"/>
              <a:gd name="connsiteY13" fmla="*/ 1019186 h 1988014"/>
              <a:gd name="connsiteX14" fmla="*/ 3929744 w 6716486"/>
              <a:gd name="connsiteY14" fmla="*/ 583758 h 1988014"/>
              <a:gd name="connsiteX15" fmla="*/ 4180115 w 6716486"/>
              <a:gd name="connsiteY15" fmla="*/ 224528 h 1988014"/>
              <a:gd name="connsiteX16" fmla="*/ 4441372 w 6716486"/>
              <a:gd name="connsiteY16" fmla="*/ 692614 h 1988014"/>
              <a:gd name="connsiteX17" fmla="*/ 4811486 w 6716486"/>
              <a:gd name="connsiteY17" fmla="*/ 464014 h 1988014"/>
              <a:gd name="connsiteX18" fmla="*/ 4811486 w 6716486"/>
              <a:gd name="connsiteY18" fmla="*/ 464014 h 1988014"/>
              <a:gd name="connsiteX19" fmla="*/ 5007429 w 6716486"/>
              <a:gd name="connsiteY19" fmla="*/ 50357 h 1988014"/>
              <a:gd name="connsiteX20" fmla="*/ 5410200 w 6716486"/>
              <a:gd name="connsiteY20" fmla="*/ 28586 h 1988014"/>
              <a:gd name="connsiteX21" fmla="*/ 5725886 w 6716486"/>
              <a:gd name="connsiteY21" fmla="*/ 246300 h 1988014"/>
              <a:gd name="connsiteX22" fmla="*/ 5758543 w 6716486"/>
              <a:gd name="connsiteY22" fmla="*/ 529329 h 1988014"/>
              <a:gd name="connsiteX23" fmla="*/ 5856514 w 6716486"/>
              <a:gd name="connsiteY23" fmla="*/ 191871 h 1988014"/>
              <a:gd name="connsiteX24" fmla="*/ 6139543 w 6716486"/>
              <a:gd name="connsiteY24" fmla="*/ 180986 h 1988014"/>
              <a:gd name="connsiteX25" fmla="*/ 6400800 w 6716486"/>
              <a:gd name="connsiteY25" fmla="*/ 28586 h 1988014"/>
              <a:gd name="connsiteX26" fmla="*/ 6618514 w 6716486"/>
              <a:gd name="connsiteY26" fmla="*/ 289843 h 1988014"/>
              <a:gd name="connsiteX27" fmla="*/ 6716486 w 6716486"/>
              <a:gd name="connsiteY27" fmla="*/ 431357 h 1988014"/>
              <a:gd name="connsiteX28" fmla="*/ 6716486 w 6716486"/>
              <a:gd name="connsiteY28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841172 w 6716486"/>
              <a:gd name="connsiteY8" fmla="*/ 1182471 h 1988014"/>
              <a:gd name="connsiteX9" fmla="*/ 3276600 w 6716486"/>
              <a:gd name="connsiteY9" fmla="*/ 1454614 h 1988014"/>
              <a:gd name="connsiteX10" fmla="*/ 3429000 w 6716486"/>
              <a:gd name="connsiteY10" fmla="*/ 1215128 h 1988014"/>
              <a:gd name="connsiteX11" fmla="*/ 3635829 w 6716486"/>
              <a:gd name="connsiteY11" fmla="*/ 453128 h 1988014"/>
              <a:gd name="connsiteX12" fmla="*/ 3777343 w 6716486"/>
              <a:gd name="connsiteY12" fmla="*/ 1019186 h 1988014"/>
              <a:gd name="connsiteX13" fmla="*/ 3929744 w 6716486"/>
              <a:gd name="connsiteY13" fmla="*/ 583758 h 1988014"/>
              <a:gd name="connsiteX14" fmla="*/ 4180115 w 6716486"/>
              <a:gd name="connsiteY14" fmla="*/ 224528 h 1988014"/>
              <a:gd name="connsiteX15" fmla="*/ 4441372 w 6716486"/>
              <a:gd name="connsiteY15" fmla="*/ 692614 h 1988014"/>
              <a:gd name="connsiteX16" fmla="*/ 4811486 w 6716486"/>
              <a:gd name="connsiteY16" fmla="*/ 464014 h 1988014"/>
              <a:gd name="connsiteX17" fmla="*/ 4811486 w 6716486"/>
              <a:gd name="connsiteY17" fmla="*/ 464014 h 1988014"/>
              <a:gd name="connsiteX18" fmla="*/ 5007429 w 6716486"/>
              <a:gd name="connsiteY18" fmla="*/ 50357 h 1988014"/>
              <a:gd name="connsiteX19" fmla="*/ 5410200 w 6716486"/>
              <a:gd name="connsiteY19" fmla="*/ 28586 h 1988014"/>
              <a:gd name="connsiteX20" fmla="*/ 5725886 w 6716486"/>
              <a:gd name="connsiteY20" fmla="*/ 246300 h 1988014"/>
              <a:gd name="connsiteX21" fmla="*/ 5758543 w 6716486"/>
              <a:gd name="connsiteY21" fmla="*/ 529329 h 1988014"/>
              <a:gd name="connsiteX22" fmla="*/ 5856514 w 6716486"/>
              <a:gd name="connsiteY22" fmla="*/ 191871 h 1988014"/>
              <a:gd name="connsiteX23" fmla="*/ 6139543 w 6716486"/>
              <a:gd name="connsiteY23" fmla="*/ 180986 h 1988014"/>
              <a:gd name="connsiteX24" fmla="*/ 6400800 w 6716486"/>
              <a:gd name="connsiteY24" fmla="*/ 28586 h 1988014"/>
              <a:gd name="connsiteX25" fmla="*/ 6618514 w 6716486"/>
              <a:gd name="connsiteY25" fmla="*/ 289843 h 1988014"/>
              <a:gd name="connsiteX26" fmla="*/ 6716486 w 6716486"/>
              <a:gd name="connsiteY26" fmla="*/ 431357 h 1988014"/>
              <a:gd name="connsiteX27" fmla="*/ 6716486 w 6716486"/>
              <a:gd name="connsiteY27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841172 w 6716486"/>
              <a:gd name="connsiteY8" fmla="*/ 1182471 h 1988014"/>
              <a:gd name="connsiteX9" fmla="*/ 3173361 w 6716486"/>
              <a:gd name="connsiteY9" fmla="*/ 1454614 h 1988014"/>
              <a:gd name="connsiteX10" fmla="*/ 3429000 w 6716486"/>
              <a:gd name="connsiteY10" fmla="*/ 1215128 h 1988014"/>
              <a:gd name="connsiteX11" fmla="*/ 3635829 w 6716486"/>
              <a:gd name="connsiteY11" fmla="*/ 453128 h 1988014"/>
              <a:gd name="connsiteX12" fmla="*/ 3777343 w 6716486"/>
              <a:gd name="connsiteY12" fmla="*/ 1019186 h 1988014"/>
              <a:gd name="connsiteX13" fmla="*/ 3929744 w 6716486"/>
              <a:gd name="connsiteY13" fmla="*/ 583758 h 1988014"/>
              <a:gd name="connsiteX14" fmla="*/ 4180115 w 6716486"/>
              <a:gd name="connsiteY14" fmla="*/ 224528 h 1988014"/>
              <a:gd name="connsiteX15" fmla="*/ 4441372 w 6716486"/>
              <a:gd name="connsiteY15" fmla="*/ 692614 h 1988014"/>
              <a:gd name="connsiteX16" fmla="*/ 4811486 w 6716486"/>
              <a:gd name="connsiteY16" fmla="*/ 464014 h 1988014"/>
              <a:gd name="connsiteX17" fmla="*/ 4811486 w 6716486"/>
              <a:gd name="connsiteY17" fmla="*/ 464014 h 1988014"/>
              <a:gd name="connsiteX18" fmla="*/ 5007429 w 6716486"/>
              <a:gd name="connsiteY18" fmla="*/ 50357 h 1988014"/>
              <a:gd name="connsiteX19" fmla="*/ 5410200 w 6716486"/>
              <a:gd name="connsiteY19" fmla="*/ 28586 h 1988014"/>
              <a:gd name="connsiteX20" fmla="*/ 5725886 w 6716486"/>
              <a:gd name="connsiteY20" fmla="*/ 246300 h 1988014"/>
              <a:gd name="connsiteX21" fmla="*/ 5758543 w 6716486"/>
              <a:gd name="connsiteY21" fmla="*/ 529329 h 1988014"/>
              <a:gd name="connsiteX22" fmla="*/ 5856514 w 6716486"/>
              <a:gd name="connsiteY22" fmla="*/ 191871 h 1988014"/>
              <a:gd name="connsiteX23" fmla="*/ 6139543 w 6716486"/>
              <a:gd name="connsiteY23" fmla="*/ 180986 h 1988014"/>
              <a:gd name="connsiteX24" fmla="*/ 6400800 w 6716486"/>
              <a:gd name="connsiteY24" fmla="*/ 28586 h 1988014"/>
              <a:gd name="connsiteX25" fmla="*/ 6618514 w 6716486"/>
              <a:gd name="connsiteY25" fmla="*/ 289843 h 1988014"/>
              <a:gd name="connsiteX26" fmla="*/ 6716486 w 6716486"/>
              <a:gd name="connsiteY26" fmla="*/ 431357 h 1988014"/>
              <a:gd name="connsiteX27" fmla="*/ 6716486 w 6716486"/>
              <a:gd name="connsiteY27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841172 w 6716486"/>
              <a:gd name="connsiteY8" fmla="*/ 1182471 h 1988014"/>
              <a:gd name="connsiteX9" fmla="*/ 3173361 w 6716486"/>
              <a:gd name="connsiteY9" fmla="*/ 1454614 h 1988014"/>
              <a:gd name="connsiteX10" fmla="*/ 3325762 w 6716486"/>
              <a:gd name="connsiteY10" fmla="*/ 1185631 h 1988014"/>
              <a:gd name="connsiteX11" fmla="*/ 3635829 w 6716486"/>
              <a:gd name="connsiteY11" fmla="*/ 453128 h 1988014"/>
              <a:gd name="connsiteX12" fmla="*/ 3777343 w 6716486"/>
              <a:gd name="connsiteY12" fmla="*/ 1019186 h 1988014"/>
              <a:gd name="connsiteX13" fmla="*/ 3929744 w 6716486"/>
              <a:gd name="connsiteY13" fmla="*/ 583758 h 1988014"/>
              <a:gd name="connsiteX14" fmla="*/ 4180115 w 6716486"/>
              <a:gd name="connsiteY14" fmla="*/ 224528 h 1988014"/>
              <a:gd name="connsiteX15" fmla="*/ 4441372 w 6716486"/>
              <a:gd name="connsiteY15" fmla="*/ 692614 h 1988014"/>
              <a:gd name="connsiteX16" fmla="*/ 4811486 w 6716486"/>
              <a:gd name="connsiteY16" fmla="*/ 464014 h 1988014"/>
              <a:gd name="connsiteX17" fmla="*/ 4811486 w 6716486"/>
              <a:gd name="connsiteY17" fmla="*/ 464014 h 1988014"/>
              <a:gd name="connsiteX18" fmla="*/ 5007429 w 6716486"/>
              <a:gd name="connsiteY18" fmla="*/ 50357 h 1988014"/>
              <a:gd name="connsiteX19" fmla="*/ 5410200 w 6716486"/>
              <a:gd name="connsiteY19" fmla="*/ 28586 h 1988014"/>
              <a:gd name="connsiteX20" fmla="*/ 5725886 w 6716486"/>
              <a:gd name="connsiteY20" fmla="*/ 246300 h 1988014"/>
              <a:gd name="connsiteX21" fmla="*/ 5758543 w 6716486"/>
              <a:gd name="connsiteY21" fmla="*/ 529329 h 1988014"/>
              <a:gd name="connsiteX22" fmla="*/ 5856514 w 6716486"/>
              <a:gd name="connsiteY22" fmla="*/ 191871 h 1988014"/>
              <a:gd name="connsiteX23" fmla="*/ 6139543 w 6716486"/>
              <a:gd name="connsiteY23" fmla="*/ 180986 h 1988014"/>
              <a:gd name="connsiteX24" fmla="*/ 6400800 w 6716486"/>
              <a:gd name="connsiteY24" fmla="*/ 28586 h 1988014"/>
              <a:gd name="connsiteX25" fmla="*/ 6618514 w 6716486"/>
              <a:gd name="connsiteY25" fmla="*/ 289843 h 1988014"/>
              <a:gd name="connsiteX26" fmla="*/ 6716486 w 6716486"/>
              <a:gd name="connsiteY26" fmla="*/ 431357 h 1988014"/>
              <a:gd name="connsiteX27" fmla="*/ 6716486 w 6716486"/>
              <a:gd name="connsiteY27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841172 w 6716486"/>
              <a:gd name="connsiteY8" fmla="*/ 1182471 h 1988014"/>
              <a:gd name="connsiteX9" fmla="*/ 3173361 w 6716486"/>
              <a:gd name="connsiteY9" fmla="*/ 1454614 h 1988014"/>
              <a:gd name="connsiteX10" fmla="*/ 3325762 w 6716486"/>
              <a:gd name="connsiteY10" fmla="*/ 1185631 h 1988014"/>
              <a:gd name="connsiteX11" fmla="*/ 3635829 w 6716486"/>
              <a:gd name="connsiteY11" fmla="*/ 453128 h 1988014"/>
              <a:gd name="connsiteX12" fmla="*/ 3929744 w 6716486"/>
              <a:gd name="connsiteY12" fmla="*/ 583758 h 1988014"/>
              <a:gd name="connsiteX13" fmla="*/ 4180115 w 6716486"/>
              <a:gd name="connsiteY13" fmla="*/ 224528 h 1988014"/>
              <a:gd name="connsiteX14" fmla="*/ 4441372 w 6716486"/>
              <a:gd name="connsiteY14" fmla="*/ 692614 h 1988014"/>
              <a:gd name="connsiteX15" fmla="*/ 4811486 w 6716486"/>
              <a:gd name="connsiteY15" fmla="*/ 464014 h 1988014"/>
              <a:gd name="connsiteX16" fmla="*/ 4811486 w 6716486"/>
              <a:gd name="connsiteY16" fmla="*/ 464014 h 1988014"/>
              <a:gd name="connsiteX17" fmla="*/ 5007429 w 6716486"/>
              <a:gd name="connsiteY17" fmla="*/ 50357 h 1988014"/>
              <a:gd name="connsiteX18" fmla="*/ 5410200 w 6716486"/>
              <a:gd name="connsiteY18" fmla="*/ 28586 h 1988014"/>
              <a:gd name="connsiteX19" fmla="*/ 5725886 w 6716486"/>
              <a:gd name="connsiteY19" fmla="*/ 246300 h 1988014"/>
              <a:gd name="connsiteX20" fmla="*/ 5758543 w 6716486"/>
              <a:gd name="connsiteY20" fmla="*/ 529329 h 1988014"/>
              <a:gd name="connsiteX21" fmla="*/ 5856514 w 6716486"/>
              <a:gd name="connsiteY21" fmla="*/ 191871 h 1988014"/>
              <a:gd name="connsiteX22" fmla="*/ 6139543 w 6716486"/>
              <a:gd name="connsiteY22" fmla="*/ 180986 h 1988014"/>
              <a:gd name="connsiteX23" fmla="*/ 6400800 w 6716486"/>
              <a:gd name="connsiteY23" fmla="*/ 28586 h 1988014"/>
              <a:gd name="connsiteX24" fmla="*/ 6618514 w 6716486"/>
              <a:gd name="connsiteY24" fmla="*/ 289843 h 1988014"/>
              <a:gd name="connsiteX25" fmla="*/ 6716486 w 6716486"/>
              <a:gd name="connsiteY25" fmla="*/ 431357 h 1988014"/>
              <a:gd name="connsiteX26" fmla="*/ 6716486 w 6716486"/>
              <a:gd name="connsiteY26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841172 w 6716486"/>
              <a:gd name="connsiteY8" fmla="*/ 1182471 h 1988014"/>
              <a:gd name="connsiteX9" fmla="*/ 3173361 w 6716486"/>
              <a:gd name="connsiteY9" fmla="*/ 1454614 h 1988014"/>
              <a:gd name="connsiteX10" fmla="*/ 3325762 w 6716486"/>
              <a:gd name="connsiteY10" fmla="*/ 1185631 h 1988014"/>
              <a:gd name="connsiteX11" fmla="*/ 3635829 w 6716486"/>
              <a:gd name="connsiteY11" fmla="*/ 453128 h 1988014"/>
              <a:gd name="connsiteX12" fmla="*/ 4180115 w 6716486"/>
              <a:gd name="connsiteY12" fmla="*/ 224528 h 1988014"/>
              <a:gd name="connsiteX13" fmla="*/ 4441372 w 6716486"/>
              <a:gd name="connsiteY13" fmla="*/ 692614 h 1988014"/>
              <a:gd name="connsiteX14" fmla="*/ 4811486 w 6716486"/>
              <a:gd name="connsiteY14" fmla="*/ 464014 h 1988014"/>
              <a:gd name="connsiteX15" fmla="*/ 4811486 w 6716486"/>
              <a:gd name="connsiteY15" fmla="*/ 464014 h 1988014"/>
              <a:gd name="connsiteX16" fmla="*/ 5007429 w 6716486"/>
              <a:gd name="connsiteY16" fmla="*/ 50357 h 1988014"/>
              <a:gd name="connsiteX17" fmla="*/ 5410200 w 6716486"/>
              <a:gd name="connsiteY17" fmla="*/ 28586 h 1988014"/>
              <a:gd name="connsiteX18" fmla="*/ 5725886 w 6716486"/>
              <a:gd name="connsiteY18" fmla="*/ 246300 h 1988014"/>
              <a:gd name="connsiteX19" fmla="*/ 5758543 w 6716486"/>
              <a:gd name="connsiteY19" fmla="*/ 529329 h 1988014"/>
              <a:gd name="connsiteX20" fmla="*/ 5856514 w 6716486"/>
              <a:gd name="connsiteY20" fmla="*/ 191871 h 1988014"/>
              <a:gd name="connsiteX21" fmla="*/ 6139543 w 6716486"/>
              <a:gd name="connsiteY21" fmla="*/ 180986 h 1988014"/>
              <a:gd name="connsiteX22" fmla="*/ 6400800 w 6716486"/>
              <a:gd name="connsiteY22" fmla="*/ 28586 h 1988014"/>
              <a:gd name="connsiteX23" fmla="*/ 6618514 w 6716486"/>
              <a:gd name="connsiteY23" fmla="*/ 289843 h 1988014"/>
              <a:gd name="connsiteX24" fmla="*/ 6716486 w 6716486"/>
              <a:gd name="connsiteY24" fmla="*/ 431357 h 1988014"/>
              <a:gd name="connsiteX25" fmla="*/ 6716486 w 6716486"/>
              <a:gd name="connsiteY25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841172 w 6716486"/>
              <a:gd name="connsiteY8" fmla="*/ 1182471 h 1988014"/>
              <a:gd name="connsiteX9" fmla="*/ 3173361 w 6716486"/>
              <a:gd name="connsiteY9" fmla="*/ 1454614 h 1988014"/>
              <a:gd name="connsiteX10" fmla="*/ 3325762 w 6716486"/>
              <a:gd name="connsiteY10" fmla="*/ 1185631 h 1988014"/>
              <a:gd name="connsiteX11" fmla="*/ 3635829 w 6716486"/>
              <a:gd name="connsiteY11" fmla="*/ 453128 h 1988014"/>
              <a:gd name="connsiteX12" fmla="*/ 4180115 w 6716486"/>
              <a:gd name="connsiteY12" fmla="*/ 224528 h 1988014"/>
              <a:gd name="connsiteX13" fmla="*/ 4456121 w 6716486"/>
              <a:gd name="connsiteY13" fmla="*/ 633621 h 1988014"/>
              <a:gd name="connsiteX14" fmla="*/ 4811486 w 6716486"/>
              <a:gd name="connsiteY14" fmla="*/ 464014 h 1988014"/>
              <a:gd name="connsiteX15" fmla="*/ 4811486 w 6716486"/>
              <a:gd name="connsiteY15" fmla="*/ 464014 h 1988014"/>
              <a:gd name="connsiteX16" fmla="*/ 5007429 w 6716486"/>
              <a:gd name="connsiteY16" fmla="*/ 50357 h 1988014"/>
              <a:gd name="connsiteX17" fmla="*/ 5410200 w 6716486"/>
              <a:gd name="connsiteY17" fmla="*/ 28586 h 1988014"/>
              <a:gd name="connsiteX18" fmla="*/ 5725886 w 6716486"/>
              <a:gd name="connsiteY18" fmla="*/ 246300 h 1988014"/>
              <a:gd name="connsiteX19" fmla="*/ 5758543 w 6716486"/>
              <a:gd name="connsiteY19" fmla="*/ 529329 h 1988014"/>
              <a:gd name="connsiteX20" fmla="*/ 5856514 w 6716486"/>
              <a:gd name="connsiteY20" fmla="*/ 191871 h 1988014"/>
              <a:gd name="connsiteX21" fmla="*/ 6139543 w 6716486"/>
              <a:gd name="connsiteY21" fmla="*/ 180986 h 1988014"/>
              <a:gd name="connsiteX22" fmla="*/ 6400800 w 6716486"/>
              <a:gd name="connsiteY22" fmla="*/ 28586 h 1988014"/>
              <a:gd name="connsiteX23" fmla="*/ 6618514 w 6716486"/>
              <a:gd name="connsiteY23" fmla="*/ 289843 h 1988014"/>
              <a:gd name="connsiteX24" fmla="*/ 6716486 w 6716486"/>
              <a:gd name="connsiteY24" fmla="*/ 431357 h 1988014"/>
              <a:gd name="connsiteX25" fmla="*/ 6716486 w 6716486"/>
              <a:gd name="connsiteY25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841172 w 6716486"/>
              <a:gd name="connsiteY8" fmla="*/ 1182471 h 1988014"/>
              <a:gd name="connsiteX9" fmla="*/ 3173361 w 6716486"/>
              <a:gd name="connsiteY9" fmla="*/ 1454614 h 1988014"/>
              <a:gd name="connsiteX10" fmla="*/ 3325762 w 6716486"/>
              <a:gd name="connsiteY10" fmla="*/ 1185631 h 1988014"/>
              <a:gd name="connsiteX11" fmla="*/ 3635829 w 6716486"/>
              <a:gd name="connsiteY11" fmla="*/ 453128 h 1988014"/>
              <a:gd name="connsiteX12" fmla="*/ 4180115 w 6716486"/>
              <a:gd name="connsiteY12" fmla="*/ 224528 h 1988014"/>
              <a:gd name="connsiteX13" fmla="*/ 4456121 w 6716486"/>
              <a:gd name="connsiteY13" fmla="*/ 633621 h 1988014"/>
              <a:gd name="connsiteX14" fmla="*/ 4811486 w 6716486"/>
              <a:gd name="connsiteY14" fmla="*/ 464014 h 1988014"/>
              <a:gd name="connsiteX15" fmla="*/ 4811486 w 6716486"/>
              <a:gd name="connsiteY15" fmla="*/ 464014 h 1988014"/>
              <a:gd name="connsiteX16" fmla="*/ 5007429 w 6716486"/>
              <a:gd name="connsiteY16" fmla="*/ 50357 h 1988014"/>
              <a:gd name="connsiteX17" fmla="*/ 5410200 w 6716486"/>
              <a:gd name="connsiteY17" fmla="*/ 28586 h 1988014"/>
              <a:gd name="connsiteX18" fmla="*/ 5725886 w 6716486"/>
              <a:gd name="connsiteY18" fmla="*/ 246300 h 1988014"/>
              <a:gd name="connsiteX19" fmla="*/ 5758543 w 6716486"/>
              <a:gd name="connsiteY19" fmla="*/ 529329 h 1988014"/>
              <a:gd name="connsiteX20" fmla="*/ 6139543 w 6716486"/>
              <a:gd name="connsiteY20" fmla="*/ 180986 h 1988014"/>
              <a:gd name="connsiteX21" fmla="*/ 6400800 w 6716486"/>
              <a:gd name="connsiteY21" fmla="*/ 28586 h 1988014"/>
              <a:gd name="connsiteX22" fmla="*/ 6618514 w 6716486"/>
              <a:gd name="connsiteY22" fmla="*/ 289843 h 1988014"/>
              <a:gd name="connsiteX23" fmla="*/ 6716486 w 6716486"/>
              <a:gd name="connsiteY23" fmla="*/ 431357 h 1988014"/>
              <a:gd name="connsiteX24" fmla="*/ 6716486 w 6716486"/>
              <a:gd name="connsiteY24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841172 w 6716486"/>
              <a:gd name="connsiteY8" fmla="*/ 1182471 h 1988014"/>
              <a:gd name="connsiteX9" fmla="*/ 3173361 w 6716486"/>
              <a:gd name="connsiteY9" fmla="*/ 1454614 h 1988014"/>
              <a:gd name="connsiteX10" fmla="*/ 3325762 w 6716486"/>
              <a:gd name="connsiteY10" fmla="*/ 1185631 h 1988014"/>
              <a:gd name="connsiteX11" fmla="*/ 3635829 w 6716486"/>
              <a:gd name="connsiteY11" fmla="*/ 453128 h 1988014"/>
              <a:gd name="connsiteX12" fmla="*/ 4180115 w 6716486"/>
              <a:gd name="connsiteY12" fmla="*/ 224528 h 1988014"/>
              <a:gd name="connsiteX13" fmla="*/ 4456121 w 6716486"/>
              <a:gd name="connsiteY13" fmla="*/ 633621 h 1988014"/>
              <a:gd name="connsiteX14" fmla="*/ 4811486 w 6716486"/>
              <a:gd name="connsiteY14" fmla="*/ 464014 h 1988014"/>
              <a:gd name="connsiteX15" fmla="*/ 4811486 w 6716486"/>
              <a:gd name="connsiteY15" fmla="*/ 464014 h 1988014"/>
              <a:gd name="connsiteX16" fmla="*/ 5007429 w 6716486"/>
              <a:gd name="connsiteY16" fmla="*/ 50357 h 1988014"/>
              <a:gd name="connsiteX17" fmla="*/ 5410200 w 6716486"/>
              <a:gd name="connsiteY17" fmla="*/ 28586 h 1988014"/>
              <a:gd name="connsiteX18" fmla="*/ 5637396 w 6716486"/>
              <a:gd name="connsiteY18" fmla="*/ 246300 h 1988014"/>
              <a:gd name="connsiteX19" fmla="*/ 5758543 w 6716486"/>
              <a:gd name="connsiteY19" fmla="*/ 529329 h 1988014"/>
              <a:gd name="connsiteX20" fmla="*/ 6139543 w 6716486"/>
              <a:gd name="connsiteY20" fmla="*/ 180986 h 1988014"/>
              <a:gd name="connsiteX21" fmla="*/ 6400800 w 6716486"/>
              <a:gd name="connsiteY21" fmla="*/ 28586 h 1988014"/>
              <a:gd name="connsiteX22" fmla="*/ 6618514 w 6716486"/>
              <a:gd name="connsiteY22" fmla="*/ 289843 h 1988014"/>
              <a:gd name="connsiteX23" fmla="*/ 6716486 w 6716486"/>
              <a:gd name="connsiteY23" fmla="*/ 431357 h 1988014"/>
              <a:gd name="connsiteX24" fmla="*/ 6716486 w 6716486"/>
              <a:gd name="connsiteY24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841172 w 6716486"/>
              <a:gd name="connsiteY8" fmla="*/ 1182471 h 1988014"/>
              <a:gd name="connsiteX9" fmla="*/ 3173361 w 6716486"/>
              <a:gd name="connsiteY9" fmla="*/ 1454614 h 1988014"/>
              <a:gd name="connsiteX10" fmla="*/ 3325762 w 6716486"/>
              <a:gd name="connsiteY10" fmla="*/ 1185631 h 1988014"/>
              <a:gd name="connsiteX11" fmla="*/ 3635829 w 6716486"/>
              <a:gd name="connsiteY11" fmla="*/ 453128 h 1988014"/>
              <a:gd name="connsiteX12" fmla="*/ 4180115 w 6716486"/>
              <a:gd name="connsiteY12" fmla="*/ 224528 h 1988014"/>
              <a:gd name="connsiteX13" fmla="*/ 4456121 w 6716486"/>
              <a:gd name="connsiteY13" fmla="*/ 633621 h 1988014"/>
              <a:gd name="connsiteX14" fmla="*/ 4811486 w 6716486"/>
              <a:gd name="connsiteY14" fmla="*/ 464014 h 1988014"/>
              <a:gd name="connsiteX15" fmla="*/ 4811486 w 6716486"/>
              <a:gd name="connsiteY15" fmla="*/ 464014 h 1988014"/>
              <a:gd name="connsiteX16" fmla="*/ 5007429 w 6716486"/>
              <a:gd name="connsiteY16" fmla="*/ 50357 h 1988014"/>
              <a:gd name="connsiteX17" fmla="*/ 5410200 w 6716486"/>
              <a:gd name="connsiteY17" fmla="*/ 28586 h 1988014"/>
              <a:gd name="connsiteX18" fmla="*/ 5637396 w 6716486"/>
              <a:gd name="connsiteY18" fmla="*/ 246300 h 1988014"/>
              <a:gd name="connsiteX19" fmla="*/ 5861781 w 6716486"/>
              <a:gd name="connsiteY19" fmla="*/ 396594 h 1988014"/>
              <a:gd name="connsiteX20" fmla="*/ 6139543 w 6716486"/>
              <a:gd name="connsiteY20" fmla="*/ 180986 h 1988014"/>
              <a:gd name="connsiteX21" fmla="*/ 6400800 w 6716486"/>
              <a:gd name="connsiteY21" fmla="*/ 28586 h 1988014"/>
              <a:gd name="connsiteX22" fmla="*/ 6618514 w 6716486"/>
              <a:gd name="connsiteY22" fmla="*/ 289843 h 1988014"/>
              <a:gd name="connsiteX23" fmla="*/ 6716486 w 6716486"/>
              <a:gd name="connsiteY23" fmla="*/ 431357 h 1988014"/>
              <a:gd name="connsiteX24" fmla="*/ 6716486 w 6716486"/>
              <a:gd name="connsiteY24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841172 w 6716486"/>
              <a:gd name="connsiteY8" fmla="*/ 1182471 h 1988014"/>
              <a:gd name="connsiteX9" fmla="*/ 3173361 w 6716486"/>
              <a:gd name="connsiteY9" fmla="*/ 1454614 h 1988014"/>
              <a:gd name="connsiteX10" fmla="*/ 3325762 w 6716486"/>
              <a:gd name="connsiteY10" fmla="*/ 1185631 h 1988014"/>
              <a:gd name="connsiteX11" fmla="*/ 3635829 w 6716486"/>
              <a:gd name="connsiteY11" fmla="*/ 453128 h 1988014"/>
              <a:gd name="connsiteX12" fmla="*/ 4180115 w 6716486"/>
              <a:gd name="connsiteY12" fmla="*/ 224528 h 1988014"/>
              <a:gd name="connsiteX13" fmla="*/ 4456121 w 6716486"/>
              <a:gd name="connsiteY13" fmla="*/ 633621 h 1988014"/>
              <a:gd name="connsiteX14" fmla="*/ 4811486 w 6716486"/>
              <a:gd name="connsiteY14" fmla="*/ 464014 h 1988014"/>
              <a:gd name="connsiteX15" fmla="*/ 4811486 w 6716486"/>
              <a:gd name="connsiteY15" fmla="*/ 464014 h 1988014"/>
              <a:gd name="connsiteX16" fmla="*/ 5007429 w 6716486"/>
              <a:gd name="connsiteY16" fmla="*/ 50357 h 1988014"/>
              <a:gd name="connsiteX17" fmla="*/ 5410200 w 6716486"/>
              <a:gd name="connsiteY17" fmla="*/ 28586 h 1988014"/>
              <a:gd name="connsiteX18" fmla="*/ 5637396 w 6716486"/>
              <a:gd name="connsiteY18" fmla="*/ 246300 h 1988014"/>
              <a:gd name="connsiteX19" fmla="*/ 5861781 w 6716486"/>
              <a:gd name="connsiteY19" fmla="*/ 396594 h 1988014"/>
              <a:gd name="connsiteX20" fmla="*/ 6139543 w 6716486"/>
              <a:gd name="connsiteY20" fmla="*/ 180986 h 1988014"/>
              <a:gd name="connsiteX21" fmla="*/ 6400800 w 6716486"/>
              <a:gd name="connsiteY21" fmla="*/ 28586 h 1988014"/>
              <a:gd name="connsiteX22" fmla="*/ 6500527 w 6716486"/>
              <a:gd name="connsiteY22" fmla="*/ 393081 h 1988014"/>
              <a:gd name="connsiteX23" fmla="*/ 6716486 w 6716486"/>
              <a:gd name="connsiteY23" fmla="*/ 431357 h 1988014"/>
              <a:gd name="connsiteX24" fmla="*/ 6716486 w 6716486"/>
              <a:gd name="connsiteY24" fmla="*/ 431357 h 1988014"/>
              <a:gd name="connsiteX0" fmla="*/ 0 w 6716486"/>
              <a:gd name="connsiteY0" fmla="*/ 1988014 h 1988014"/>
              <a:gd name="connsiteX1" fmla="*/ 283029 w 6716486"/>
              <a:gd name="connsiteY1" fmla="*/ 1454614 h 1988014"/>
              <a:gd name="connsiteX2" fmla="*/ 576943 w 6716486"/>
              <a:gd name="connsiteY2" fmla="*/ 1019186 h 1988014"/>
              <a:gd name="connsiteX3" fmla="*/ 1012372 w 6716486"/>
              <a:gd name="connsiteY3" fmla="*/ 779700 h 1988014"/>
              <a:gd name="connsiteX4" fmla="*/ 1349829 w 6716486"/>
              <a:gd name="connsiteY4" fmla="*/ 1117157 h 1988014"/>
              <a:gd name="connsiteX5" fmla="*/ 1730829 w 6716486"/>
              <a:gd name="connsiteY5" fmla="*/ 1432843 h 1988014"/>
              <a:gd name="connsiteX6" fmla="*/ 2068286 w 6716486"/>
              <a:gd name="connsiteY6" fmla="*/ 964757 h 1988014"/>
              <a:gd name="connsiteX7" fmla="*/ 2492829 w 6716486"/>
              <a:gd name="connsiteY7" fmla="*/ 638186 h 1988014"/>
              <a:gd name="connsiteX8" fmla="*/ 2841172 w 6716486"/>
              <a:gd name="connsiteY8" fmla="*/ 1182471 h 1988014"/>
              <a:gd name="connsiteX9" fmla="*/ 3173361 w 6716486"/>
              <a:gd name="connsiteY9" fmla="*/ 1454614 h 1988014"/>
              <a:gd name="connsiteX10" fmla="*/ 3325762 w 6716486"/>
              <a:gd name="connsiteY10" fmla="*/ 1185631 h 1988014"/>
              <a:gd name="connsiteX11" fmla="*/ 3635829 w 6716486"/>
              <a:gd name="connsiteY11" fmla="*/ 453128 h 1988014"/>
              <a:gd name="connsiteX12" fmla="*/ 4180115 w 6716486"/>
              <a:gd name="connsiteY12" fmla="*/ 224528 h 1988014"/>
              <a:gd name="connsiteX13" fmla="*/ 4456121 w 6716486"/>
              <a:gd name="connsiteY13" fmla="*/ 633621 h 1988014"/>
              <a:gd name="connsiteX14" fmla="*/ 4811486 w 6716486"/>
              <a:gd name="connsiteY14" fmla="*/ 464014 h 1988014"/>
              <a:gd name="connsiteX15" fmla="*/ 4811486 w 6716486"/>
              <a:gd name="connsiteY15" fmla="*/ 464014 h 1988014"/>
              <a:gd name="connsiteX16" fmla="*/ 5007429 w 6716486"/>
              <a:gd name="connsiteY16" fmla="*/ 50357 h 1988014"/>
              <a:gd name="connsiteX17" fmla="*/ 5410200 w 6716486"/>
              <a:gd name="connsiteY17" fmla="*/ 28586 h 1988014"/>
              <a:gd name="connsiteX18" fmla="*/ 5637396 w 6716486"/>
              <a:gd name="connsiteY18" fmla="*/ 246300 h 1988014"/>
              <a:gd name="connsiteX19" fmla="*/ 5861781 w 6716486"/>
              <a:gd name="connsiteY19" fmla="*/ 396594 h 1988014"/>
              <a:gd name="connsiteX20" fmla="*/ 6139543 w 6716486"/>
              <a:gd name="connsiteY20" fmla="*/ 180986 h 1988014"/>
              <a:gd name="connsiteX21" fmla="*/ 6400800 w 6716486"/>
              <a:gd name="connsiteY21" fmla="*/ 28586 h 1988014"/>
              <a:gd name="connsiteX22" fmla="*/ 6500527 w 6716486"/>
              <a:gd name="connsiteY22" fmla="*/ 393081 h 1988014"/>
              <a:gd name="connsiteX23" fmla="*/ 6716486 w 6716486"/>
              <a:gd name="connsiteY23" fmla="*/ 431357 h 1988014"/>
              <a:gd name="connsiteX24" fmla="*/ 6524757 w 6716486"/>
              <a:gd name="connsiteY24" fmla="*/ 859060 h 1988014"/>
              <a:gd name="connsiteX0" fmla="*/ 0 w 6524757"/>
              <a:gd name="connsiteY0" fmla="*/ 1988014 h 1988014"/>
              <a:gd name="connsiteX1" fmla="*/ 283029 w 6524757"/>
              <a:gd name="connsiteY1" fmla="*/ 1454614 h 1988014"/>
              <a:gd name="connsiteX2" fmla="*/ 576943 w 6524757"/>
              <a:gd name="connsiteY2" fmla="*/ 1019186 h 1988014"/>
              <a:gd name="connsiteX3" fmla="*/ 1012372 w 6524757"/>
              <a:gd name="connsiteY3" fmla="*/ 779700 h 1988014"/>
              <a:gd name="connsiteX4" fmla="*/ 1349829 w 6524757"/>
              <a:gd name="connsiteY4" fmla="*/ 1117157 h 1988014"/>
              <a:gd name="connsiteX5" fmla="*/ 1730829 w 6524757"/>
              <a:gd name="connsiteY5" fmla="*/ 1432843 h 1988014"/>
              <a:gd name="connsiteX6" fmla="*/ 2068286 w 6524757"/>
              <a:gd name="connsiteY6" fmla="*/ 964757 h 1988014"/>
              <a:gd name="connsiteX7" fmla="*/ 2492829 w 6524757"/>
              <a:gd name="connsiteY7" fmla="*/ 638186 h 1988014"/>
              <a:gd name="connsiteX8" fmla="*/ 2841172 w 6524757"/>
              <a:gd name="connsiteY8" fmla="*/ 1182471 h 1988014"/>
              <a:gd name="connsiteX9" fmla="*/ 3173361 w 6524757"/>
              <a:gd name="connsiteY9" fmla="*/ 1454614 h 1988014"/>
              <a:gd name="connsiteX10" fmla="*/ 3325762 w 6524757"/>
              <a:gd name="connsiteY10" fmla="*/ 1185631 h 1988014"/>
              <a:gd name="connsiteX11" fmla="*/ 3635829 w 6524757"/>
              <a:gd name="connsiteY11" fmla="*/ 453128 h 1988014"/>
              <a:gd name="connsiteX12" fmla="*/ 4180115 w 6524757"/>
              <a:gd name="connsiteY12" fmla="*/ 224528 h 1988014"/>
              <a:gd name="connsiteX13" fmla="*/ 4456121 w 6524757"/>
              <a:gd name="connsiteY13" fmla="*/ 633621 h 1988014"/>
              <a:gd name="connsiteX14" fmla="*/ 4811486 w 6524757"/>
              <a:gd name="connsiteY14" fmla="*/ 464014 h 1988014"/>
              <a:gd name="connsiteX15" fmla="*/ 4811486 w 6524757"/>
              <a:gd name="connsiteY15" fmla="*/ 464014 h 1988014"/>
              <a:gd name="connsiteX16" fmla="*/ 5007429 w 6524757"/>
              <a:gd name="connsiteY16" fmla="*/ 50357 h 1988014"/>
              <a:gd name="connsiteX17" fmla="*/ 5410200 w 6524757"/>
              <a:gd name="connsiteY17" fmla="*/ 28586 h 1988014"/>
              <a:gd name="connsiteX18" fmla="*/ 5637396 w 6524757"/>
              <a:gd name="connsiteY18" fmla="*/ 246300 h 1988014"/>
              <a:gd name="connsiteX19" fmla="*/ 5861781 w 6524757"/>
              <a:gd name="connsiteY19" fmla="*/ 396594 h 1988014"/>
              <a:gd name="connsiteX20" fmla="*/ 6139543 w 6524757"/>
              <a:gd name="connsiteY20" fmla="*/ 180986 h 1988014"/>
              <a:gd name="connsiteX21" fmla="*/ 6400800 w 6524757"/>
              <a:gd name="connsiteY21" fmla="*/ 28586 h 1988014"/>
              <a:gd name="connsiteX22" fmla="*/ 6500527 w 6524757"/>
              <a:gd name="connsiteY22" fmla="*/ 393081 h 1988014"/>
              <a:gd name="connsiteX23" fmla="*/ 6524757 w 6524757"/>
              <a:gd name="connsiteY23" fmla="*/ 859060 h 198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24757" h="1988014">
                <a:moveTo>
                  <a:pt x="0" y="1988014"/>
                </a:moveTo>
                <a:cubicBezTo>
                  <a:pt x="58964" y="1876889"/>
                  <a:pt x="186872" y="1616085"/>
                  <a:pt x="283029" y="1454614"/>
                </a:cubicBezTo>
                <a:cubicBezTo>
                  <a:pt x="379186" y="1293143"/>
                  <a:pt x="455386" y="1131672"/>
                  <a:pt x="576943" y="1019186"/>
                </a:cubicBezTo>
                <a:cubicBezTo>
                  <a:pt x="698500" y="906700"/>
                  <a:pt x="883558" y="763372"/>
                  <a:pt x="1012372" y="779700"/>
                </a:cubicBezTo>
                <a:cubicBezTo>
                  <a:pt x="1141186" y="796028"/>
                  <a:pt x="1230086" y="1008300"/>
                  <a:pt x="1349829" y="1117157"/>
                </a:cubicBezTo>
                <a:cubicBezTo>
                  <a:pt x="1469572" y="1226014"/>
                  <a:pt x="1611086" y="1458243"/>
                  <a:pt x="1730829" y="1432843"/>
                </a:cubicBezTo>
                <a:cubicBezTo>
                  <a:pt x="1850572" y="1407443"/>
                  <a:pt x="1941286" y="1097200"/>
                  <a:pt x="2068286" y="964757"/>
                </a:cubicBezTo>
                <a:cubicBezTo>
                  <a:pt x="2195286" y="832314"/>
                  <a:pt x="2364015" y="601900"/>
                  <a:pt x="2492829" y="638186"/>
                </a:cubicBezTo>
                <a:cubicBezTo>
                  <a:pt x="2621643" y="674472"/>
                  <a:pt x="2727750" y="1046400"/>
                  <a:pt x="2841172" y="1182471"/>
                </a:cubicBezTo>
                <a:cubicBezTo>
                  <a:pt x="2954594" y="1318542"/>
                  <a:pt x="3092596" y="1454087"/>
                  <a:pt x="3173361" y="1454614"/>
                </a:cubicBezTo>
                <a:cubicBezTo>
                  <a:pt x="3254126" y="1455141"/>
                  <a:pt x="3248684" y="1352545"/>
                  <a:pt x="3325762" y="1185631"/>
                </a:cubicBezTo>
                <a:cubicBezTo>
                  <a:pt x="3402840" y="1018717"/>
                  <a:pt x="3493437" y="613312"/>
                  <a:pt x="3635829" y="453128"/>
                </a:cubicBezTo>
                <a:cubicBezTo>
                  <a:pt x="3778221" y="292944"/>
                  <a:pt x="4043400" y="194446"/>
                  <a:pt x="4180115" y="224528"/>
                </a:cubicBezTo>
                <a:cubicBezTo>
                  <a:pt x="4316830" y="254610"/>
                  <a:pt x="4350893" y="593707"/>
                  <a:pt x="4456121" y="633621"/>
                </a:cubicBezTo>
                <a:cubicBezTo>
                  <a:pt x="4561350" y="673535"/>
                  <a:pt x="4811486" y="464014"/>
                  <a:pt x="4811486" y="464014"/>
                </a:cubicBezTo>
                <a:lnTo>
                  <a:pt x="4811486" y="464014"/>
                </a:lnTo>
                <a:cubicBezTo>
                  <a:pt x="4844143" y="395071"/>
                  <a:pt x="4907643" y="122928"/>
                  <a:pt x="5007429" y="50357"/>
                </a:cubicBezTo>
                <a:cubicBezTo>
                  <a:pt x="5107215" y="-22214"/>
                  <a:pt x="5305206" y="-4071"/>
                  <a:pt x="5410200" y="28586"/>
                </a:cubicBezTo>
                <a:cubicBezTo>
                  <a:pt x="5515195" y="61243"/>
                  <a:pt x="5562133" y="184965"/>
                  <a:pt x="5637396" y="246300"/>
                </a:cubicBezTo>
                <a:cubicBezTo>
                  <a:pt x="5712659" y="307635"/>
                  <a:pt x="5778090" y="407480"/>
                  <a:pt x="5861781" y="396594"/>
                </a:cubicBezTo>
                <a:cubicBezTo>
                  <a:pt x="5945472" y="385708"/>
                  <a:pt x="6049707" y="242321"/>
                  <a:pt x="6139543" y="180986"/>
                </a:cubicBezTo>
                <a:cubicBezTo>
                  <a:pt x="6229379" y="119651"/>
                  <a:pt x="6340636" y="-6763"/>
                  <a:pt x="6400800" y="28586"/>
                </a:cubicBezTo>
                <a:cubicBezTo>
                  <a:pt x="6460964" y="63935"/>
                  <a:pt x="6479868" y="254669"/>
                  <a:pt x="6500527" y="393081"/>
                </a:cubicBezTo>
                <a:cubicBezTo>
                  <a:pt x="6521186" y="531493"/>
                  <a:pt x="6519709" y="761981"/>
                  <a:pt x="6524757" y="85906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7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Experience-based Staffing / </a:t>
            </a:r>
            <a:r>
              <a:rPr lang="en-US" sz="3200" dirty="0"/>
              <a:t>S</a:t>
            </a:r>
            <a:r>
              <a:rPr lang="en-US" sz="3200" dirty="0" smtClean="0"/>
              <a:t>ubscription 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</a:t>
            </a:r>
            <a:r>
              <a:rPr lang="en-US" sz="3200" dirty="0" smtClean="0"/>
              <a:t>ost </a:t>
            </a:r>
            <a:r>
              <a:rPr lang="en-US" sz="3200" dirty="0"/>
              <a:t>savings from </a:t>
            </a:r>
            <a:r>
              <a:rPr lang="en-US" sz="3200" dirty="0" smtClean="0"/>
              <a:t>crowd-based prevention (ACO)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Precision Medicine, pulse therapy, dynamic pill-packs (PHARMA)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Proposed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Business models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3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171450"/>
            <a:ext cx="8291318" cy="800100"/>
          </a:xfrm>
        </p:spPr>
        <p:txBody>
          <a:bodyPr>
            <a:normAutofit/>
          </a:bodyPr>
          <a:lstStyle/>
          <a:p>
            <a:r>
              <a:rPr lang="en-US" dirty="0" smtClean="0"/>
              <a:t>Question: Cardiovascular threat Index</a:t>
            </a:r>
            <a:endParaRPr lang="en-US" dirty="0"/>
          </a:p>
        </p:txBody>
      </p:sp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5850"/>
            <a:ext cx="5943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309717" y="3416477"/>
            <a:ext cx="8672052" cy="1620060"/>
          </a:xfrm>
          <a:custGeom>
            <a:avLst/>
            <a:gdLst>
              <a:gd name="connsiteX0" fmla="*/ 0 w 8288594"/>
              <a:gd name="connsiteY0" fmla="*/ 1115631 h 1325795"/>
              <a:gd name="connsiteX1" fmla="*/ 73742 w 8288594"/>
              <a:gd name="connsiteY1" fmla="*/ 820663 h 1325795"/>
              <a:gd name="connsiteX2" fmla="*/ 280219 w 8288594"/>
              <a:gd name="connsiteY2" fmla="*/ 555192 h 1325795"/>
              <a:gd name="connsiteX3" fmla="*/ 383458 w 8288594"/>
              <a:gd name="connsiteY3" fmla="*/ 614185 h 1325795"/>
              <a:gd name="connsiteX4" fmla="*/ 648929 w 8288594"/>
              <a:gd name="connsiteY4" fmla="*/ 879656 h 1325795"/>
              <a:gd name="connsiteX5" fmla="*/ 855407 w 8288594"/>
              <a:gd name="connsiteY5" fmla="*/ 1189373 h 1325795"/>
              <a:gd name="connsiteX6" fmla="*/ 914400 w 8288594"/>
              <a:gd name="connsiteY6" fmla="*/ 1100882 h 1325795"/>
              <a:gd name="connsiteX7" fmla="*/ 1017639 w 8288594"/>
              <a:gd name="connsiteY7" fmla="*/ 997644 h 1325795"/>
              <a:gd name="connsiteX8" fmla="*/ 1224116 w 8288594"/>
              <a:gd name="connsiteY8" fmla="*/ 805914 h 1325795"/>
              <a:gd name="connsiteX9" fmla="*/ 1371600 w 8288594"/>
              <a:gd name="connsiteY9" fmla="*/ 717424 h 1325795"/>
              <a:gd name="connsiteX10" fmla="*/ 1843548 w 8288594"/>
              <a:gd name="connsiteY10" fmla="*/ 850160 h 1325795"/>
              <a:gd name="connsiteX11" fmla="*/ 1932039 w 8288594"/>
              <a:gd name="connsiteY11" fmla="*/ 968147 h 1325795"/>
              <a:gd name="connsiteX12" fmla="*/ 2256503 w 8288594"/>
              <a:gd name="connsiteY12" fmla="*/ 1322108 h 1325795"/>
              <a:gd name="connsiteX13" fmla="*/ 2389239 w 8288594"/>
              <a:gd name="connsiteY13" fmla="*/ 1086134 h 1325795"/>
              <a:gd name="connsiteX14" fmla="*/ 2536723 w 8288594"/>
              <a:gd name="connsiteY14" fmla="*/ 687927 h 1325795"/>
              <a:gd name="connsiteX15" fmla="*/ 2610465 w 8288594"/>
              <a:gd name="connsiteY15" fmla="*/ 584689 h 1325795"/>
              <a:gd name="connsiteX16" fmla="*/ 3156155 w 8288594"/>
              <a:gd name="connsiteY16" fmla="*/ 746921 h 1325795"/>
              <a:gd name="connsiteX17" fmla="*/ 3495368 w 8288594"/>
              <a:gd name="connsiteY17" fmla="*/ 1263114 h 1325795"/>
              <a:gd name="connsiteX18" fmla="*/ 3775587 w 8288594"/>
              <a:gd name="connsiteY18" fmla="*/ 1277863 h 1325795"/>
              <a:gd name="connsiteX19" fmla="*/ 3893574 w 8288594"/>
              <a:gd name="connsiteY19" fmla="*/ 909153 h 1325795"/>
              <a:gd name="connsiteX20" fmla="*/ 4114800 w 8288594"/>
              <a:gd name="connsiteY20" fmla="*/ 466702 h 1325795"/>
              <a:gd name="connsiteX21" fmla="*/ 4232787 w 8288594"/>
              <a:gd name="connsiteY21" fmla="*/ 510947 h 1325795"/>
              <a:gd name="connsiteX22" fmla="*/ 4557252 w 8288594"/>
              <a:gd name="connsiteY22" fmla="*/ 864908 h 1325795"/>
              <a:gd name="connsiteX23" fmla="*/ 4778478 w 8288594"/>
              <a:gd name="connsiteY23" fmla="*/ 1012392 h 1325795"/>
              <a:gd name="connsiteX24" fmla="*/ 5250426 w 8288594"/>
              <a:gd name="connsiteY24" fmla="*/ 879656 h 1325795"/>
              <a:gd name="connsiteX25" fmla="*/ 5294671 w 8288594"/>
              <a:gd name="connsiteY25" fmla="*/ 791166 h 1325795"/>
              <a:gd name="connsiteX26" fmla="*/ 5368413 w 8288594"/>
              <a:gd name="connsiteY26" fmla="*/ 555192 h 1325795"/>
              <a:gd name="connsiteX27" fmla="*/ 5633884 w 8288594"/>
              <a:gd name="connsiteY27" fmla="*/ 363463 h 1325795"/>
              <a:gd name="connsiteX28" fmla="*/ 6209071 w 8288594"/>
              <a:gd name="connsiteY28" fmla="*/ 982895 h 1325795"/>
              <a:gd name="connsiteX29" fmla="*/ 6312310 w 8288594"/>
              <a:gd name="connsiteY29" fmla="*/ 1174624 h 1325795"/>
              <a:gd name="connsiteX30" fmla="*/ 6577781 w 8288594"/>
              <a:gd name="connsiteY30" fmla="*/ 1307360 h 1325795"/>
              <a:gd name="connsiteX31" fmla="*/ 6710516 w 8288594"/>
              <a:gd name="connsiteY31" fmla="*/ 820663 h 1325795"/>
              <a:gd name="connsiteX32" fmla="*/ 6843252 w 8288594"/>
              <a:gd name="connsiteY32" fmla="*/ 260224 h 1325795"/>
              <a:gd name="connsiteX33" fmla="*/ 7123471 w 8288594"/>
              <a:gd name="connsiteY33" fmla="*/ 112740 h 1325795"/>
              <a:gd name="connsiteX34" fmla="*/ 7241458 w 8288594"/>
              <a:gd name="connsiteY34" fmla="*/ 599437 h 1325795"/>
              <a:gd name="connsiteX35" fmla="*/ 7551174 w 8288594"/>
              <a:gd name="connsiteY35" fmla="*/ 1233618 h 1325795"/>
              <a:gd name="connsiteX36" fmla="*/ 7595419 w 8288594"/>
              <a:gd name="connsiteY36" fmla="*/ 1204121 h 1325795"/>
              <a:gd name="connsiteX37" fmla="*/ 7787148 w 8288594"/>
              <a:gd name="connsiteY37" fmla="*/ 643682 h 1325795"/>
              <a:gd name="connsiteX38" fmla="*/ 7978878 w 8288594"/>
              <a:gd name="connsiteY38" fmla="*/ 112740 h 1325795"/>
              <a:gd name="connsiteX39" fmla="*/ 8200103 w 8288594"/>
              <a:gd name="connsiteY39" fmla="*/ 24250 h 1325795"/>
              <a:gd name="connsiteX40" fmla="*/ 8244348 w 8288594"/>
              <a:gd name="connsiteY40" fmla="*/ 437205 h 1325795"/>
              <a:gd name="connsiteX41" fmla="*/ 8288594 w 8288594"/>
              <a:gd name="connsiteY41" fmla="*/ 614185 h 1325795"/>
              <a:gd name="connsiteX42" fmla="*/ 8288594 w 8288594"/>
              <a:gd name="connsiteY42" fmla="*/ 614185 h 1325795"/>
              <a:gd name="connsiteX0" fmla="*/ 30256 w 8318850"/>
              <a:gd name="connsiteY0" fmla="*/ 1115631 h 1325795"/>
              <a:gd name="connsiteX1" fmla="*/ 15508 w 8318850"/>
              <a:gd name="connsiteY1" fmla="*/ 378211 h 1325795"/>
              <a:gd name="connsiteX2" fmla="*/ 310475 w 8318850"/>
              <a:gd name="connsiteY2" fmla="*/ 555192 h 1325795"/>
              <a:gd name="connsiteX3" fmla="*/ 413714 w 8318850"/>
              <a:gd name="connsiteY3" fmla="*/ 614185 h 1325795"/>
              <a:gd name="connsiteX4" fmla="*/ 679185 w 8318850"/>
              <a:gd name="connsiteY4" fmla="*/ 879656 h 1325795"/>
              <a:gd name="connsiteX5" fmla="*/ 885663 w 8318850"/>
              <a:gd name="connsiteY5" fmla="*/ 1189373 h 1325795"/>
              <a:gd name="connsiteX6" fmla="*/ 944656 w 8318850"/>
              <a:gd name="connsiteY6" fmla="*/ 1100882 h 1325795"/>
              <a:gd name="connsiteX7" fmla="*/ 1047895 w 8318850"/>
              <a:gd name="connsiteY7" fmla="*/ 997644 h 1325795"/>
              <a:gd name="connsiteX8" fmla="*/ 1254372 w 8318850"/>
              <a:gd name="connsiteY8" fmla="*/ 805914 h 1325795"/>
              <a:gd name="connsiteX9" fmla="*/ 1401856 w 8318850"/>
              <a:gd name="connsiteY9" fmla="*/ 717424 h 1325795"/>
              <a:gd name="connsiteX10" fmla="*/ 1873804 w 8318850"/>
              <a:gd name="connsiteY10" fmla="*/ 850160 h 1325795"/>
              <a:gd name="connsiteX11" fmla="*/ 1962295 w 8318850"/>
              <a:gd name="connsiteY11" fmla="*/ 968147 h 1325795"/>
              <a:gd name="connsiteX12" fmla="*/ 2286759 w 8318850"/>
              <a:gd name="connsiteY12" fmla="*/ 1322108 h 1325795"/>
              <a:gd name="connsiteX13" fmla="*/ 2419495 w 8318850"/>
              <a:gd name="connsiteY13" fmla="*/ 1086134 h 1325795"/>
              <a:gd name="connsiteX14" fmla="*/ 2566979 w 8318850"/>
              <a:gd name="connsiteY14" fmla="*/ 687927 h 1325795"/>
              <a:gd name="connsiteX15" fmla="*/ 2640721 w 8318850"/>
              <a:gd name="connsiteY15" fmla="*/ 584689 h 1325795"/>
              <a:gd name="connsiteX16" fmla="*/ 3186411 w 8318850"/>
              <a:gd name="connsiteY16" fmla="*/ 746921 h 1325795"/>
              <a:gd name="connsiteX17" fmla="*/ 3525624 w 8318850"/>
              <a:gd name="connsiteY17" fmla="*/ 1263114 h 1325795"/>
              <a:gd name="connsiteX18" fmla="*/ 3805843 w 8318850"/>
              <a:gd name="connsiteY18" fmla="*/ 1277863 h 1325795"/>
              <a:gd name="connsiteX19" fmla="*/ 3923830 w 8318850"/>
              <a:gd name="connsiteY19" fmla="*/ 909153 h 1325795"/>
              <a:gd name="connsiteX20" fmla="*/ 4145056 w 8318850"/>
              <a:gd name="connsiteY20" fmla="*/ 466702 h 1325795"/>
              <a:gd name="connsiteX21" fmla="*/ 4263043 w 8318850"/>
              <a:gd name="connsiteY21" fmla="*/ 510947 h 1325795"/>
              <a:gd name="connsiteX22" fmla="*/ 4587508 w 8318850"/>
              <a:gd name="connsiteY22" fmla="*/ 864908 h 1325795"/>
              <a:gd name="connsiteX23" fmla="*/ 4808734 w 8318850"/>
              <a:gd name="connsiteY23" fmla="*/ 1012392 h 1325795"/>
              <a:gd name="connsiteX24" fmla="*/ 5280682 w 8318850"/>
              <a:gd name="connsiteY24" fmla="*/ 879656 h 1325795"/>
              <a:gd name="connsiteX25" fmla="*/ 5324927 w 8318850"/>
              <a:gd name="connsiteY25" fmla="*/ 791166 h 1325795"/>
              <a:gd name="connsiteX26" fmla="*/ 5398669 w 8318850"/>
              <a:gd name="connsiteY26" fmla="*/ 555192 h 1325795"/>
              <a:gd name="connsiteX27" fmla="*/ 5664140 w 8318850"/>
              <a:gd name="connsiteY27" fmla="*/ 363463 h 1325795"/>
              <a:gd name="connsiteX28" fmla="*/ 6239327 w 8318850"/>
              <a:gd name="connsiteY28" fmla="*/ 982895 h 1325795"/>
              <a:gd name="connsiteX29" fmla="*/ 6342566 w 8318850"/>
              <a:gd name="connsiteY29" fmla="*/ 1174624 h 1325795"/>
              <a:gd name="connsiteX30" fmla="*/ 6608037 w 8318850"/>
              <a:gd name="connsiteY30" fmla="*/ 1307360 h 1325795"/>
              <a:gd name="connsiteX31" fmla="*/ 6740772 w 8318850"/>
              <a:gd name="connsiteY31" fmla="*/ 820663 h 1325795"/>
              <a:gd name="connsiteX32" fmla="*/ 6873508 w 8318850"/>
              <a:gd name="connsiteY32" fmla="*/ 260224 h 1325795"/>
              <a:gd name="connsiteX33" fmla="*/ 7153727 w 8318850"/>
              <a:gd name="connsiteY33" fmla="*/ 112740 h 1325795"/>
              <a:gd name="connsiteX34" fmla="*/ 7271714 w 8318850"/>
              <a:gd name="connsiteY34" fmla="*/ 599437 h 1325795"/>
              <a:gd name="connsiteX35" fmla="*/ 7581430 w 8318850"/>
              <a:gd name="connsiteY35" fmla="*/ 1233618 h 1325795"/>
              <a:gd name="connsiteX36" fmla="*/ 7625675 w 8318850"/>
              <a:gd name="connsiteY36" fmla="*/ 1204121 h 1325795"/>
              <a:gd name="connsiteX37" fmla="*/ 7817404 w 8318850"/>
              <a:gd name="connsiteY37" fmla="*/ 643682 h 1325795"/>
              <a:gd name="connsiteX38" fmla="*/ 8009134 w 8318850"/>
              <a:gd name="connsiteY38" fmla="*/ 112740 h 1325795"/>
              <a:gd name="connsiteX39" fmla="*/ 8230359 w 8318850"/>
              <a:gd name="connsiteY39" fmla="*/ 24250 h 1325795"/>
              <a:gd name="connsiteX40" fmla="*/ 8274604 w 8318850"/>
              <a:gd name="connsiteY40" fmla="*/ 437205 h 1325795"/>
              <a:gd name="connsiteX41" fmla="*/ 8318850 w 8318850"/>
              <a:gd name="connsiteY41" fmla="*/ 614185 h 1325795"/>
              <a:gd name="connsiteX42" fmla="*/ 8318850 w 8318850"/>
              <a:gd name="connsiteY42" fmla="*/ 614185 h 1325795"/>
              <a:gd name="connsiteX0" fmla="*/ 28215 w 8316809"/>
              <a:gd name="connsiteY0" fmla="*/ 1115631 h 1325795"/>
              <a:gd name="connsiteX1" fmla="*/ 13467 w 8316809"/>
              <a:gd name="connsiteY1" fmla="*/ 378211 h 1325795"/>
              <a:gd name="connsiteX2" fmla="*/ 278937 w 8316809"/>
              <a:gd name="connsiteY2" fmla="*/ 1248366 h 1325795"/>
              <a:gd name="connsiteX3" fmla="*/ 411673 w 8316809"/>
              <a:gd name="connsiteY3" fmla="*/ 614185 h 1325795"/>
              <a:gd name="connsiteX4" fmla="*/ 677144 w 8316809"/>
              <a:gd name="connsiteY4" fmla="*/ 879656 h 1325795"/>
              <a:gd name="connsiteX5" fmla="*/ 883622 w 8316809"/>
              <a:gd name="connsiteY5" fmla="*/ 1189373 h 1325795"/>
              <a:gd name="connsiteX6" fmla="*/ 942615 w 8316809"/>
              <a:gd name="connsiteY6" fmla="*/ 1100882 h 1325795"/>
              <a:gd name="connsiteX7" fmla="*/ 1045854 w 8316809"/>
              <a:gd name="connsiteY7" fmla="*/ 997644 h 1325795"/>
              <a:gd name="connsiteX8" fmla="*/ 1252331 w 8316809"/>
              <a:gd name="connsiteY8" fmla="*/ 805914 h 1325795"/>
              <a:gd name="connsiteX9" fmla="*/ 1399815 w 8316809"/>
              <a:gd name="connsiteY9" fmla="*/ 717424 h 1325795"/>
              <a:gd name="connsiteX10" fmla="*/ 1871763 w 8316809"/>
              <a:gd name="connsiteY10" fmla="*/ 850160 h 1325795"/>
              <a:gd name="connsiteX11" fmla="*/ 1960254 w 8316809"/>
              <a:gd name="connsiteY11" fmla="*/ 968147 h 1325795"/>
              <a:gd name="connsiteX12" fmla="*/ 2284718 w 8316809"/>
              <a:gd name="connsiteY12" fmla="*/ 1322108 h 1325795"/>
              <a:gd name="connsiteX13" fmla="*/ 2417454 w 8316809"/>
              <a:gd name="connsiteY13" fmla="*/ 1086134 h 1325795"/>
              <a:gd name="connsiteX14" fmla="*/ 2564938 w 8316809"/>
              <a:gd name="connsiteY14" fmla="*/ 687927 h 1325795"/>
              <a:gd name="connsiteX15" fmla="*/ 2638680 w 8316809"/>
              <a:gd name="connsiteY15" fmla="*/ 584689 h 1325795"/>
              <a:gd name="connsiteX16" fmla="*/ 3184370 w 8316809"/>
              <a:gd name="connsiteY16" fmla="*/ 746921 h 1325795"/>
              <a:gd name="connsiteX17" fmla="*/ 3523583 w 8316809"/>
              <a:gd name="connsiteY17" fmla="*/ 1263114 h 1325795"/>
              <a:gd name="connsiteX18" fmla="*/ 3803802 w 8316809"/>
              <a:gd name="connsiteY18" fmla="*/ 1277863 h 1325795"/>
              <a:gd name="connsiteX19" fmla="*/ 3921789 w 8316809"/>
              <a:gd name="connsiteY19" fmla="*/ 909153 h 1325795"/>
              <a:gd name="connsiteX20" fmla="*/ 4143015 w 8316809"/>
              <a:gd name="connsiteY20" fmla="*/ 466702 h 1325795"/>
              <a:gd name="connsiteX21" fmla="*/ 4261002 w 8316809"/>
              <a:gd name="connsiteY21" fmla="*/ 510947 h 1325795"/>
              <a:gd name="connsiteX22" fmla="*/ 4585467 w 8316809"/>
              <a:gd name="connsiteY22" fmla="*/ 864908 h 1325795"/>
              <a:gd name="connsiteX23" fmla="*/ 4806693 w 8316809"/>
              <a:gd name="connsiteY23" fmla="*/ 1012392 h 1325795"/>
              <a:gd name="connsiteX24" fmla="*/ 5278641 w 8316809"/>
              <a:gd name="connsiteY24" fmla="*/ 879656 h 1325795"/>
              <a:gd name="connsiteX25" fmla="*/ 5322886 w 8316809"/>
              <a:gd name="connsiteY25" fmla="*/ 791166 h 1325795"/>
              <a:gd name="connsiteX26" fmla="*/ 5396628 w 8316809"/>
              <a:gd name="connsiteY26" fmla="*/ 555192 h 1325795"/>
              <a:gd name="connsiteX27" fmla="*/ 5662099 w 8316809"/>
              <a:gd name="connsiteY27" fmla="*/ 363463 h 1325795"/>
              <a:gd name="connsiteX28" fmla="*/ 6237286 w 8316809"/>
              <a:gd name="connsiteY28" fmla="*/ 982895 h 1325795"/>
              <a:gd name="connsiteX29" fmla="*/ 6340525 w 8316809"/>
              <a:gd name="connsiteY29" fmla="*/ 1174624 h 1325795"/>
              <a:gd name="connsiteX30" fmla="*/ 6605996 w 8316809"/>
              <a:gd name="connsiteY30" fmla="*/ 1307360 h 1325795"/>
              <a:gd name="connsiteX31" fmla="*/ 6738731 w 8316809"/>
              <a:gd name="connsiteY31" fmla="*/ 820663 h 1325795"/>
              <a:gd name="connsiteX32" fmla="*/ 6871467 w 8316809"/>
              <a:gd name="connsiteY32" fmla="*/ 260224 h 1325795"/>
              <a:gd name="connsiteX33" fmla="*/ 7151686 w 8316809"/>
              <a:gd name="connsiteY33" fmla="*/ 112740 h 1325795"/>
              <a:gd name="connsiteX34" fmla="*/ 7269673 w 8316809"/>
              <a:gd name="connsiteY34" fmla="*/ 599437 h 1325795"/>
              <a:gd name="connsiteX35" fmla="*/ 7579389 w 8316809"/>
              <a:gd name="connsiteY35" fmla="*/ 1233618 h 1325795"/>
              <a:gd name="connsiteX36" fmla="*/ 7623634 w 8316809"/>
              <a:gd name="connsiteY36" fmla="*/ 1204121 h 1325795"/>
              <a:gd name="connsiteX37" fmla="*/ 7815363 w 8316809"/>
              <a:gd name="connsiteY37" fmla="*/ 643682 h 1325795"/>
              <a:gd name="connsiteX38" fmla="*/ 8007093 w 8316809"/>
              <a:gd name="connsiteY38" fmla="*/ 112740 h 1325795"/>
              <a:gd name="connsiteX39" fmla="*/ 8228318 w 8316809"/>
              <a:gd name="connsiteY39" fmla="*/ 24250 h 1325795"/>
              <a:gd name="connsiteX40" fmla="*/ 8272563 w 8316809"/>
              <a:gd name="connsiteY40" fmla="*/ 437205 h 1325795"/>
              <a:gd name="connsiteX41" fmla="*/ 8316809 w 8316809"/>
              <a:gd name="connsiteY41" fmla="*/ 614185 h 1325795"/>
              <a:gd name="connsiteX42" fmla="*/ 8316809 w 8316809"/>
              <a:gd name="connsiteY42" fmla="*/ 614185 h 1325795"/>
              <a:gd name="connsiteX0" fmla="*/ 28215 w 8316809"/>
              <a:gd name="connsiteY0" fmla="*/ 1115631 h 1325795"/>
              <a:gd name="connsiteX1" fmla="*/ 13467 w 8316809"/>
              <a:gd name="connsiteY1" fmla="*/ 378211 h 1325795"/>
              <a:gd name="connsiteX2" fmla="*/ 278937 w 8316809"/>
              <a:gd name="connsiteY2" fmla="*/ 1248366 h 1325795"/>
              <a:gd name="connsiteX3" fmla="*/ 411673 w 8316809"/>
              <a:gd name="connsiteY3" fmla="*/ 614185 h 1325795"/>
              <a:gd name="connsiteX4" fmla="*/ 544408 w 8316809"/>
              <a:gd name="connsiteY4" fmla="*/ 1263114 h 1325795"/>
              <a:gd name="connsiteX5" fmla="*/ 883622 w 8316809"/>
              <a:gd name="connsiteY5" fmla="*/ 1189373 h 1325795"/>
              <a:gd name="connsiteX6" fmla="*/ 942615 w 8316809"/>
              <a:gd name="connsiteY6" fmla="*/ 1100882 h 1325795"/>
              <a:gd name="connsiteX7" fmla="*/ 1045854 w 8316809"/>
              <a:gd name="connsiteY7" fmla="*/ 997644 h 1325795"/>
              <a:gd name="connsiteX8" fmla="*/ 1252331 w 8316809"/>
              <a:gd name="connsiteY8" fmla="*/ 805914 h 1325795"/>
              <a:gd name="connsiteX9" fmla="*/ 1399815 w 8316809"/>
              <a:gd name="connsiteY9" fmla="*/ 717424 h 1325795"/>
              <a:gd name="connsiteX10" fmla="*/ 1871763 w 8316809"/>
              <a:gd name="connsiteY10" fmla="*/ 850160 h 1325795"/>
              <a:gd name="connsiteX11" fmla="*/ 1960254 w 8316809"/>
              <a:gd name="connsiteY11" fmla="*/ 968147 h 1325795"/>
              <a:gd name="connsiteX12" fmla="*/ 2284718 w 8316809"/>
              <a:gd name="connsiteY12" fmla="*/ 1322108 h 1325795"/>
              <a:gd name="connsiteX13" fmla="*/ 2417454 w 8316809"/>
              <a:gd name="connsiteY13" fmla="*/ 1086134 h 1325795"/>
              <a:gd name="connsiteX14" fmla="*/ 2564938 w 8316809"/>
              <a:gd name="connsiteY14" fmla="*/ 687927 h 1325795"/>
              <a:gd name="connsiteX15" fmla="*/ 2638680 w 8316809"/>
              <a:gd name="connsiteY15" fmla="*/ 584689 h 1325795"/>
              <a:gd name="connsiteX16" fmla="*/ 3184370 w 8316809"/>
              <a:gd name="connsiteY16" fmla="*/ 746921 h 1325795"/>
              <a:gd name="connsiteX17" fmla="*/ 3523583 w 8316809"/>
              <a:gd name="connsiteY17" fmla="*/ 1263114 h 1325795"/>
              <a:gd name="connsiteX18" fmla="*/ 3803802 w 8316809"/>
              <a:gd name="connsiteY18" fmla="*/ 1277863 h 1325795"/>
              <a:gd name="connsiteX19" fmla="*/ 3921789 w 8316809"/>
              <a:gd name="connsiteY19" fmla="*/ 909153 h 1325795"/>
              <a:gd name="connsiteX20" fmla="*/ 4143015 w 8316809"/>
              <a:gd name="connsiteY20" fmla="*/ 466702 h 1325795"/>
              <a:gd name="connsiteX21" fmla="*/ 4261002 w 8316809"/>
              <a:gd name="connsiteY21" fmla="*/ 510947 h 1325795"/>
              <a:gd name="connsiteX22" fmla="*/ 4585467 w 8316809"/>
              <a:gd name="connsiteY22" fmla="*/ 864908 h 1325795"/>
              <a:gd name="connsiteX23" fmla="*/ 4806693 w 8316809"/>
              <a:gd name="connsiteY23" fmla="*/ 1012392 h 1325795"/>
              <a:gd name="connsiteX24" fmla="*/ 5278641 w 8316809"/>
              <a:gd name="connsiteY24" fmla="*/ 879656 h 1325795"/>
              <a:gd name="connsiteX25" fmla="*/ 5322886 w 8316809"/>
              <a:gd name="connsiteY25" fmla="*/ 791166 h 1325795"/>
              <a:gd name="connsiteX26" fmla="*/ 5396628 w 8316809"/>
              <a:gd name="connsiteY26" fmla="*/ 555192 h 1325795"/>
              <a:gd name="connsiteX27" fmla="*/ 5662099 w 8316809"/>
              <a:gd name="connsiteY27" fmla="*/ 363463 h 1325795"/>
              <a:gd name="connsiteX28" fmla="*/ 6237286 w 8316809"/>
              <a:gd name="connsiteY28" fmla="*/ 982895 h 1325795"/>
              <a:gd name="connsiteX29" fmla="*/ 6340525 w 8316809"/>
              <a:gd name="connsiteY29" fmla="*/ 1174624 h 1325795"/>
              <a:gd name="connsiteX30" fmla="*/ 6605996 w 8316809"/>
              <a:gd name="connsiteY30" fmla="*/ 1307360 h 1325795"/>
              <a:gd name="connsiteX31" fmla="*/ 6738731 w 8316809"/>
              <a:gd name="connsiteY31" fmla="*/ 820663 h 1325795"/>
              <a:gd name="connsiteX32" fmla="*/ 6871467 w 8316809"/>
              <a:gd name="connsiteY32" fmla="*/ 260224 h 1325795"/>
              <a:gd name="connsiteX33" fmla="*/ 7151686 w 8316809"/>
              <a:gd name="connsiteY33" fmla="*/ 112740 h 1325795"/>
              <a:gd name="connsiteX34" fmla="*/ 7269673 w 8316809"/>
              <a:gd name="connsiteY34" fmla="*/ 599437 h 1325795"/>
              <a:gd name="connsiteX35" fmla="*/ 7579389 w 8316809"/>
              <a:gd name="connsiteY35" fmla="*/ 1233618 h 1325795"/>
              <a:gd name="connsiteX36" fmla="*/ 7623634 w 8316809"/>
              <a:gd name="connsiteY36" fmla="*/ 1204121 h 1325795"/>
              <a:gd name="connsiteX37" fmla="*/ 7815363 w 8316809"/>
              <a:gd name="connsiteY37" fmla="*/ 643682 h 1325795"/>
              <a:gd name="connsiteX38" fmla="*/ 8007093 w 8316809"/>
              <a:gd name="connsiteY38" fmla="*/ 112740 h 1325795"/>
              <a:gd name="connsiteX39" fmla="*/ 8228318 w 8316809"/>
              <a:gd name="connsiteY39" fmla="*/ 24250 h 1325795"/>
              <a:gd name="connsiteX40" fmla="*/ 8272563 w 8316809"/>
              <a:gd name="connsiteY40" fmla="*/ 437205 h 1325795"/>
              <a:gd name="connsiteX41" fmla="*/ 8316809 w 8316809"/>
              <a:gd name="connsiteY41" fmla="*/ 614185 h 1325795"/>
              <a:gd name="connsiteX42" fmla="*/ 8316809 w 8316809"/>
              <a:gd name="connsiteY42" fmla="*/ 614185 h 1325795"/>
              <a:gd name="connsiteX0" fmla="*/ 28215 w 8316809"/>
              <a:gd name="connsiteY0" fmla="*/ 1115631 h 1325795"/>
              <a:gd name="connsiteX1" fmla="*/ 13467 w 8316809"/>
              <a:gd name="connsiteY1" fmla="*/ 378211 h 1325795"/>
              <a:gd name="connsiteX2" fmla="*/ 278937 w 8316809"/>
              <a:gd name="connsiteY2" fmla="*/ 1248366 h 1325795"/>
              <a:gd name="connsiteX3" fmla="*/ 411673 w 8316809"/>
              <a:gd name="connsiteY3" fmla="*/ 614185 h 1325795"/>
              <a:gd name="connsiteX4" fmla="*/ 544408 w 8316809"/>
              <a:gd name="connsiteY4" fmla="*/ 1263114 h 1325795"/>
              <a:gd name="connsiteX5" fmla="*/ 750886 w 8316809"/>
              <a:gd name="connsiteY5" fmla="*/ 510947 h 1325795"/>
              <a:gd name="connsiteX6" fmla="*/ 942615 w 8316809"/>
              <a:gd name="connsiteY6" fmla="*/ 1100882 h 1325795"/>
              <a:gd name="connsiteX7" fmla="*/ 1045854 w 8316809"/>
              <a:gd name="connsiteY7" fmla="*/ 997644 h 1325795"/>
              <a:gd name="connsiteX8" fmla="*/ 1252331 w 8316809"/>
              <a:gd name="connsiteY8" fmla="*/ 805914 h 1325795"/>
              <a:gd name="connsiteX9" fmla="*/ 1399815 w 8316809"/>
              <a:gd name="connsiteY9" fmla="*/ 717424 h 1325795"/>
              <a:gd name="connsiteX10" fmla="*/ 1871763 w 8316809"/>
              <a:gd name="connsiteY10" fmla="*/ 850160 h 1325795"/>
              <a:gd name="connsiteX11" fmla="*/ 1960254 w 8316809"/>
              <a:gd name="connsiteY11" fmla="*/ 968147 h 1325795"/>
              <a:gd name="connsiteX12" fmla="*/ 2284718 w 8316809"/>
              <a:gd name="connsiteY12" fmla="*/ 1322108 h 1325795"/>
              <a:gd name="connsiteX13" fmla="*/ 2417454 w 8316809"/>
              <a:gd name="connsiteY13" fmla="*/ 1086134 h 1325795"/>
              <a:gd name="connsiteX14" fmla="*/ 2564938 w 8316809"/>
              <a:gd name="connsiteY14" fmla="*/ 687927 h 1325795"/>
              <a:gd name="connsiteX15" fmla="*/ 2638680 w 8316809"/>
              <a:gd name="connsiteY15" fmla="*/ 584689 h 1325795"/>
              <a:gd name="connsiteX16" fmla="*/ 3184370 w 8316809"/>
              <a:gd name="connsiteY16" fmla="*/ 746921 h 1325795"/>
              <a:gd name="connsiteX17" fmla="*/ 3523583 w 8316809"/>
              <a:gd name="connsiteY17" fmla="*/ 1263114 h 1325795"/>
              <a:gd name="connsiteX18" fmla="*/ 3803802 w 8316809"/>
              <a:gd name="connsiteY18" fmla="*/ 1277863 h 1325795"/>
              <a:gd name="connsiteX19" fmla="*/ 3921789 w 8316809"/>
              <a:gd name="connsiteY19" fmla="*/ 909153 h 1325795"/>
              <a:gd name="connsiteX20" fmla="*/ 4143015 w 8316809"/>
              <a:gd name="connsiteY20" fmla="*/ 466702 h 1325795"/>
              <a:gd name="connsiteX21" fmla="*/ 4261002 w 8316809"/>
              <a:gd name="connsiteY21" fmla="*/ 510947 h 1325795"/>
              <a:gd name="connsiteX22" fmla="*/ 4585467 w 8316809"/>
              <a:gd name="connsiteY22" fmla="*/ 864908 h 1325795"/>
              <a:gd name="connsiteX23" fmla="*/ 4806693 w 8316809"/>
              <a:gd name="connsiteY23" fmla="*/ 1012392 h 1325795"/>
              <a:gd name="connsiteX24" fmla="*/ 5278641 w 8316809"/>
              <a:gd name="connsiteY24" fmla="*/ 879656 h 1325795"/>
              <a:gd name="connsiteX25" fmla="*/ 5322886 w 8316809"/>
              <a:gd name="connsiteY25" fmla="*/ 791166 h 1325795"/>
              <a:gd name="connsiteX26" fmla="*/ 5396628 w 8316809"/>
              <a:gd name="connsiteY26" fmla="*/ 555192 h 1325795"/>
              <a:gd name="connsiteX27" fmla="*/ 5662099 w 8316809"/>
              <a:gd name="connsiteY27" fmla="*/ 363463 h 1325795"/>
              <a:gd name="connsiteX28" fmla="*/ 6237286 w 8316809"/>
              <a:gd name="connsiteY28" fmla="*/ 982895 h 1325795"/>
              <a:gd name="connsiteX29" fmla="*/ 6340525 w 8316809"/>
              <a:gd name="connsiteY29" fmla="*/ 1174624 h 1325795"/>
              <a:gd name="connsiteX30" fmla="*/ 6605996 w 8316809"/>
              <a:gd name="connsiteY30" fmla="*/ 1307360 h 1325795"/>
              <a:gd name="connsiteX31" fmla="*/ 6738731 w 8316809"/>
              <a:gd name="connsiteY31" fmla="*/ 820663 h 1325795"/>
              <a:gd name="connsiteX32" fmla="*/ 6871467 w 8316809"/>
              <a:gd name="connsiteY32" fmla="*/ 260224 h 1325795"/>
              <a:gd name="connsiteX33" fmla="*/ 7151686 w 8316809"/>
              <a:gd name="connsiteY33" fmla="*/ 112740 h 1325795"/>
              <a:gd name="connsiteX34" fmla="*/ 7269673 w 8316809"/>
              <a:gd name="connsiteY34" fmla="*/ 599437 h 1325795"/>
              <a:gd name="connsiteX35" fmla="*/ 7579389 w 8316809"/>
              <a:gd name="connsiteY35" fmla="*/ 1233618 h 1325795"/>
              <a:gd name="connsiteX36" fmla="*/ 7623634 w 8316809"/>
              <a:gd name="connsiteY36" fmla="*/ 1204121 h 1325795"/>
              <a:gd name="connsiteX37" fmla="*/ 7815363 w 8316809"/>
              <a:gd name="connsiteY37" fmla="*/ 643682 h 1325795"/>
              <a:gd name="connsiteX38" fmla="*/ 8007093 w 8316809"/>
              <a:gd name="connsiteY38" fmla="*/ 112740 h 1325795"/>
              <a:gd name="connsiteX39" fmla="*/ 8228318 w 8316809"/>
              <a:gd name="connsiteY39" fmla="*/ 24250 h 1325795"/>
              <a:gd name="connsiteX40" fmla="*/ 8272563 w 8316809"/>
              <a:gd name="connsiteY40" fmla="*/ 437205 h 1325795"/>
              <a:gd name="connsiteX41" fmla="*/ 8316809 w 8316809"/>
              <a:gd name="connsiteY41" fmla="*/ 614185 h 1325795"/>
              <a:gd name="connsiteX42" fmla="*/ 8316809 w 8316809"/>
              <a:gd name="connsiteY42" fmla="*/ 614185 h 1325795"/>
              <a:gd name="connsiteX0" fmla="*/ 28215 w 8316809"/>
              <a:gd name="connsiteY0" fmla="*/ 1115631 h 1325795"/>
              <a:gd name="connsiteX1" fmla="*/ 13467 w 8316809"/>
              <a:gd name="connsiteY1" fmla="*/ 378211 h 1325795"/>
              <a:gd name="connsiteX2" fmla="*/ 278937 w 8316809"/>
              <a:gd name="connsiteY2" fmla="*/ 1248366 h 1325795"/>
              <a:gd name="connsiteX3" fmla="*/ 411673 w 8316809"/>
              <a:gd name="connsiteY3" fmla="*/ 614185 h 1325795"/>
              <a:gd name="connsiteX4" fmla="*/ 544408 w 8316809"/>
              <a:gd name="connsiteY4" fmla="*/ 1263114 h 1325795"/>
              <a:gd name="connsiteX5" fmla="*/ 750886 w 8316809"/>
              <a:gd name="connsiteY5" fmla="*/ 510947 h 1325795"/>
              <a:gd name="connsiteX6" fmla="*/ 942615 w 8316809"/>
              <a:gd name="connsiteY6" fmla="*/ 1100882 h 1325795"/>
              <a:gd name="connsiteX7" fmla="*/ 1031106 w 8316809"/>
              <a:gd name="connsiteY7" fmla="*/ 732173 h 1325795"/>
              <a:gd name="connsiteX8" fmla="*/ 1252331 w 8316809"/>
              <a:gd name="connsiteY8" fmla="*/ 805914 h 1325795"/>
              <a:gd name="connsiteX9" fmla="*/ 1399815 w 8316809"/>
              <a:gd name="connsiteY9" fmla="*/ 717424 h 1325795"/>
              <a:gd name="connsiteX10" fmla="*/ 1871763 w 8316809"/>
              <a:gd name="connsiteY10" fmla="*/ 850160 h 1325795"/>
              <a:gd name="connsiteX11" fmla="*/ 1960254 w 8316809"/>
              <a:gd name="connsiteY11" fmla="*/ 968147 h 1325795"/>
              <a:gd name="connsiteX12" fmla="*/ 2284718 w 8316809"/>
              <a:gd name="connsiteY12" fmla="*/ 1322108 h 1325795"/>
              <a:gd name="connsiteX13" fmla="*/ 2417454 w 8316809"/>
              <a:gd name="connsiteY13" fmla="*/ 1086134 h 1325795"/>
              <a:gd name="connsiteX14" fmla="*/ 2564938 w 8316809"/>
              <a:gd name="connsiteY14" fmla="*/ 687927 h 1325795"/>
              <a:gd name="connsiteX15" fmla="*/ 2638680 w 8316809"/>
              <a:gd name="connsiteY15" fmla="*/ 584689 h 1325795"/>
              <a:gd name="connsiteX16" fmla="*/ 3184370 w 8316809"/>
              <a:gd name="connsiteY16" fmla="*/ 746921 h 1325795"/>
              <a:gd name="connsiteX17" fmla="*/ 3523583 w 8316809"/>
              <a:gd name="connsiteY17" fmla="*/ 1263114 h 1325795"/>
              <a:gd name="connsiteX18" fmla="*/ 3803802 w 8316809"/>
              <a:gd name="connsiteY18" fmla="*/ 1277863 h 1325795"/>
              <a:gd name="connsiteX19" fmla="*/ 3921789 w 8316809"/>
              <a:gd name="connsiteY19" fmla="*/ 909153 h 1325795"/>
              <a:gd name="connsiteX20" fmla="*/ 4143015 w 8316809"/>
              <a:gd name="connsiteY20" fmla="*/ 466702 h 1325795"/>
              <a:gd name="connsiteX21" fmla="*/ 4261002 w 8316809"/>
              <a:gd name="connsiteY21" fmla="*/ 510947 h 1325795"/>
              <a:gd name="connsiteX22" fmla="*/ 4585467 w 8316809"/>
              <a:gd name="connsiteY22" fmla="*/ 864908 h 1325795"/>
              <a:gd name="connsiteX23" fmla="*/ 4806693 w 8316809"/>
              <a:gd name="connsiteY23" fmla="*/ 1012392 h 1325795"/>
              <a:gd name="connsiteX24" fmla="*/ 5278641 w 8316809"/>
              <a:gd name="connsiteY24" fmla="*/ 879656 h 1325795"/>
              <a:gd name="connsiteX25" fmla="*/ 5322886 w 8316809"/>
              <a:gd name="connsiteY25" fmla="*/ 791166 h 1325795"/>
              <a:gd name="connsiteX26" fmla="*/ 5396628 w 8316809"/>
              <a:gd name="connsiteY26" fmla="*/ 555192 h 1325795"/>
              <a:gd name="connsiteX27" fmla="*/ 5662099 w 8316809"/>
              <a:gd name="connsiteY27" fmla="*/ 363463 h 1325795"/>
              <a:gd name="connsiteX28" fmla="*/ 6237286 w 8316809"/>
              <a:gd name="connsiteY28" fmla="*/ 982895 h 1325795"/>
              <a:gd name="connsiteX29" fmla="*/ 6340525 w 8316809"/>
              <a:gd name="connsiteY29" fmla="*/ 1174624 h 1325795"/>
              <a:gd name="connsiteX30" fmla="*/ 6605996 w 8316809"/>
              <a:gd name="connsiteY30" fmla="*/ 1307360 h 1325795"/>
              <a:gd name="connsiteX31" fmla="*/ 6738731 w 8316809"/>
              <a:gd name="connsiteY31" fmla="*/ 820663 h 1325795"/>
              <a:gd name="connsiteX32" fmla="*/ 6871467 w 8316809"/>
              <a:gd name="connsiteY32" fmla="*/ 260224 h 1325795"/>
              <a:gd name="connsiteX33" fmla="*/ 7151686 w 8316809"/>
              <a:gd name="connsiteY33" fmla="*/ 112740 h 1325795"/>
              <a:gd name="connsiteX34" fmla="*/ 7269673 w 8316809"/>
              <a:gd name="connsiteY34" fmla="*/ 599437 h 1325795"/>
              <a:gd name="connsiteX35" fmla="*/ 7579389 w 8316809"/>
              <a:gd name="connsiteY35" fmla="*/ 1233618 h 1325795"/>
              <a:gd name="connsiteX36" fmla="*/ 7623634 w 8316809"/>
              <a:gd name="connsiteY36" fmla="*/ 1204121 h 1325795"/>
              <a:gd name="connsiteX37" fmla="*/ 7815363 w 8316809"/>
              <a:gd name="connsiteY37" fmla="*/ 643682 h 1325795"/>
              <a:gd name="connsiteX38" fmla="*/ 8007093 w 8316809"/>
              <a:gd name="connsiteY38" fmla="*/ 112740 h 1325795"/>
              <a:gd name="connsiteX39" fmla="*/ 8228318 w 8316809"/>
              <a:gd name="connsiteY39" fmla="*/ 24250 h 1325795"/>
              <a:gd name="connsiteX40" fmla="*/ 8272563 w 8316809"/>
              <a:gd name="connsiteY40" fmla="*/ 437205 h 1325795"/>
              <a:gd name="connsiteX41" fmla="*/ 8316809 w 8316809"/>
              <a:gd name="connsiteY41" fmla="*/ 614185 h 1325795"/>
              <a:gd name="connsiteX42" fmla="*/ 8316809 w 8316809"/>
              <a:gd name="connsiteY42" fmla="*/ 614185 h 1325795"/>
              <a:gd name="connsiteX0" fmla="*/ 28215 w 8316809"/>
              <a:gd name="connsiteY0" fmla="*/ 1115631 h 1325795"/>
              <a:gd name="connsiteX1" fmla="*/ 13467 w 8316809"/>
              <a:gd name="connsiteY1" fmla="*/ 378211 h 1325795"/>
              <a:gd name="connsiteX2" fmla="*/ 278937 w 8316809"/>
              <a:gd name="connsiteY2" fmla="*/ 1248366 h 1325795"/>
              <a:gd name="connsiteX3" fmla="*/ 411673 w 8316809"/>
              <a:gd name="connsiteY3" fmla="*/ 614185 h 1325795"/>
              <a:gd name="connsiteX4" fmla="*/ 544408 w 8316809"/>
              <a:gd name="connsiteY4" fmla="*/ 1263114 h 1325795"/>
              <a:gd name="connsiteX5" fmla="*/ 750886 w 8316809"/>
              <a:gd name="connsiteY5" fmla="*/ 510947 h 1325795"/>
              <a:gd name="connsiteX6" fmla="*/ 942615 w 8316809"/>
              <a:gd name="connsiteY6" fmla="*/ 1100882 h 1325795"/>
              <a:gd name="connsiteX7" fmla="*/ 1031106 w 8316809"/>
              <a:gd name="connsiteY7" fmla="*/ 732173 h 1325795"/>
              <a:gd name="connsiteX8" fmla="*/ 1208086 w 8316809"/>
              <a:gd name="connsiteY8" fmla="*/ 1292611 h 1325795"/>
              <a:gd name="connsiteX9" fmla="*/ 1399815 w 8316809"/>
              <a:gd name="connsiteY9" fmla="*/ 717424 h 1325795"/>
              <a:gd name="connsiteX10" fmla="*/ 1871763 w 8316809"/>
              <a:gd name="connsiteY10" fmla="*/ 850160 h 1325795"/>
              <a:gd name="connsiteX11" fmla="*/ 1960254 w 8316809"/>
              <a:gd name="connsiteY11" fmla="*/ 968147 h 1325795"/>
              <a:gd name="connsiteX12" fmla="*/ 2284718 w 8316809"/>
              <a:gd name="connsiteY12" fmla="*/ 1322108 h 1325795"/>
              <a:gd name="connsiteX13" fmla="*/ 2417454 w 8316809"/>
              <a:gd name="connsiteY13" fmla="*/ 1086134 h 1325795"/>
              <a:gd name="connsiteX14" fmla="*/ 2564938 w 8316809"/>
              <a:gd name="connsiteY14" fmla="*/ 687927 h 1325795"/>
              <a:gd name="connsiteX15" fmla="*/ 2638680 w 8316809"/>
              <a:gd name="connsiteY15" fmla="*/ 584689 h 1325795"/>
              <a:gd name="connsiteX16" fmla="*/ 3184370 w 8316809"/>
              <a:gd name="connsiteY16" fmla="*/ 746921 h 1325795"/>
              <a:gd name="connsiteX17" fmla="*/ 3523583 w 8316809"/>
              <a:gd name="connsiteY17" fmla="*/ 1263114 h 1325795"/>
              <a:gd name="connsiteX18" fmla="*/ 3803802 w 8316809"/>
              <a:gd name="connsiteY18" fmla="*/ 1277863 h 1325795"/>
              <a:gd name="connsiteX19" fmla="*/ 3921789 w 8316809"/>
              <a:gd name="connsiteY19" fmla="*/ 909153 h 1325795"/>
              <a:gd name="connsiteX20" fmla="*/ 4143015 w 8316809"/>
              <a:gd name="connsiteY20" fmla="*/ 466702 h 1325795"/>
              <a:gd name="connsiteX21" fmla="*/ 4261002 w 8316809"/>
              <a:gd name="connsiteY21" fmla="*/ 510947 h 1325795"/>
              <a:gd name="connsiteX22" fmla="*/ 4585467 w 8316809"/>
              <a:gd name="connsiteY22" fmla="*/ 864908 h 1325795"/>
              <a:gd name="connsiteX23" fmla="*/ 4806693 w 8316809"/>
              <a:gd name="connsiteY23" fmla="*/ 1012392 h 1325795"/>
              <a:gd name="connsiteX24" fmla="*/ 5278641 w 8316809"/>
              <a:gd name="connsiteY24" fmla="*/ 879656 h 1325795"/>
              <a:gd name="connsiteX25" fmla="*/ 5322886 w 8316809"/>
              <a:gd name="connsiteY25" fmla="*/ 791166 h 1325795"/>
              <a:gd name="connsiteX26" fmla="*/ 5396628 w 8316809"/>
              <a:gd name="connsiteY26" fmla="*/ 555192 h 1325795"/>
              <a:gd name="connsiteX27" fmla="*/ 5662099 w 8316809"/>
              <a:gd name="connsiteY27" fmla="*/ 363463 h 1325795"/>
              <a:gd name="connsiteX28" fmla="*/ 6237286 w 8316809"/>
              <a:gd name="connsiteY28" fmla="*/ 982895 h 1325795"/>
              <a:gd name="connsiteX29" fmla="*/ 6340525 w 8316809"/>
              <a:gd name="connsiteY29" fmla="*/ 1174624 h 1325795"/>
              <a:gd name="connsiteX30" fmla="*/ 6605996 w 8316809"/>
              <a:gd name="connsiteY30" fmla="*/ 1307360 h 1325795"/>
              <a:gd name="connsiteX31" fmla="*/ 6738731 w 8316809"/>
              <a:gd name="connsiteY31" fmla="*/ 820663 h 1325795"/>
              <a:gd name="connsiteX32" fmla="*/ 6871467 w 8316809"/>
              <a:gd name="connsiteY32" fmla="*/ 260224 h 1325795"/>
              <a:gd name="connsiteX33" fmla="*/ 7151686 w 8316809"/>
              <a:gd name="connsiteY33" fmla="*/ 112740 h 1325795"/>
              <a:gd name="connsiteX34" fmla="*/ 7269673 w 8316809"/>
              <a:gd name="connsiteY34" fmla="*/ 599437 h 1325795"/>
              <a:gd name="connsiteX35" fmla="*/ 7579389 w 8316809"/>
              <a:gd name="connsiteY35" fmla="*/ 1233618 h 1325795"/>
              <a:gd name="connsiteX36" fmla="*/ 7623634 w 8316809"/>
              <a:gd name="connsiteY36" fmla="*/ 1204121 h 1325795"/>
              <a:gd name="connsiteX37" fmla="*/ 7815363 w 8316809"/>
              <a:gd name="connsiteY37" fmla="*/ 643682 h 1325795"/>
              <a:gd name="connsiteX38" fmla="*/ 8007093 w 8316809"/>
              <a:gd name="connsiteY38" fmla="*/ 112740 h 1325795"/>
              <a:gd name="connsiteX39" fmla="*/ 8228318 w 8316809"/>
              <a:gd name="connsiteY39" fmla="*/ 24250 h 1325795"/>
              <a:gd name="connsiteX40" fmla="*/ 8272563 w 8316809"/>
              <a:gd name="connsiteY40" fmla="*/ 437205 h 1325795"/>
              <a:gd name="connsiteX41" fmla="*/ 8316809 w 8316809"/>
              <a:gd name="connsiteY41" fmla="*/ 614185 h 1325795"/>
              <a:gd name="connsiteX42" fmla="*/ 8316809 w 8316809"/>
              <a:gd name="connsiteY42" fmla="*/ 614185 h 1325795"/>
              <a:gd name="connsiteX0" fmla="*/ 28215 w 8316809"/>
              <a:gd name="connsiteY0" fmla="*/ 1115631 h 1325795"/>
              <a:gd name="connsiteX1" fmla="*/ 13467 w 8316809"/>
              <a:gd name="connsiteY1" fmla="*/ 378211 h 1325795"/>
              <a:gd name="connsiteX2" fmla="*/ 278937 w 8316809"/>
              <a:gd name="connsiteY2" fmla="*/ 1248366 h 1325795"/>
              <a:gd name="connsiteX3" fmla="*/ 411673 w 8316809"/>
              <a:gd name="connsiteY3" fmla="*/ 614185 h 1325795"/>
              <a:gd name="connsiteX4" fmla="*/ 544408 w 8316809"/>
              <a:gd name="connsiteY4" fmla="*/ 1263114 h 1325795"/>
              <a:gd name="connsiteX5" fmla="*/ 750886 w 8316809"/>
              <a:gd name="connsiteY5" fmla="*/ 510947 h 1325795"/>
              <a:gd name="connsiteX6" fmla="*/ 942615 w 8316809"/>
              <a:gd name="connsiteY6" fmla="*/ 1100882 h 1325795"/>
              <a:gd name="connsiteX7" fmla="*/ 1031106 w 8316809"/>
              <a:gd name="connsiteY7" fmla="*/ 732173 h 1325795"/>
              <a:gd name="connsiteX8" fmla="*/ 1208086 w 8316809"/>
              <a:gd name="connsiteY8" fmla="*/ 1292611 h 1325795"/>
              <a:gd name="connsiteX9" fmla="*/ 1429312 w 8316809"/>
              <a:gd name="connsiteY9" fmla="*/ 584688 h 1325795"/>
              <a:gd name="connsiteX10" fmla="*/ 1871763 w 8316809"/>
              <a:gd name="connsiteY10" fmla="*/ 850160 h 1325795"/>
              <a:gd name="connsiteX11" fmla="*/ 1960254 w 8316809"/>
              <a:gd name="connsiteY11" fmla="*/ 968147 h 1325795"/>
              <a:gd name="connsiteX12" fmla="*/ 2284718 w 8316809"/>
              <a:gd name="connsiteY12" fmla="*/ 1322108 h 1325795"/>
              <a:gd name="connsiteX13" fmla="*/ 2417454 w 8316809"/>
              <a:gd name="connsiteY13" fmla="*/ 1086134 h 1325795"/>
              <a:gd name="connsiteX14" fmla="*/ 2564938 w 8316809"/>
              <a:gd name="connsiteY14" fmla="*/ 687927 h 1325795"/>
              <a:gd name="connsiteX15" fmla="*/ 2638680 w 8316809"/>
              <a:gd name="connsiteY15" fmla="*/ 584689 h 1325795"/>
              <a:gd name="connsiteX16" fmla="*/ 3184370 w 8316809"/>
              <a:gd name="connsiteY16" fmla="*/ 746921 h 1325795"/>
              <a:gd name="connsiteX17" fmla="*/ 3523583 w 8316809"/>
              <a:gd name="connsiteY17" fmla="*/ 1263114 h 1325795"/>
              <a:gd name="connsiteX18" fmla="*/ 3803802 w 8316809"/>
              <a:gd name="connsiteY18" fmla="*/ 1277863 h 1325795"/>
              <a:gd name="connsiteX19" fmla="*/ 3921789 w 8316809"/>
              <a:gd name="connsiteY19" fmla="*/ 909153 h 1325795"/>
              <a:gd name="connsiteX20" fmla="*/ 4143015 w 8316809"/>
              <a:gd name="connsiteY20" fmla="*/ 466702 h 1325795"/>
              <a:gd name="connsiteX21" fmla="*/ 4261002 w 8316809"/>
              <a:gd name="connsiteY21" fmla="*/ 510947 h 1325795"/>
              <a:gd name="connsiteX22" fmla="*/ 4585467 w 8316809"/>
              <a:gd name="connsiteY22" fmla="*/ 864908 h 1325795"/>
              <a:gd name="connsiteX23" fmla="*/ 4806693 w 8316809"/>
              <a:gd name="connsiteY23" fmla="*/ 1012392 h 1325795"/>
              <a:gd name="connsiteX24" fmla="*/ 5278641 w 8316809"/>
              <a:gd name="connsiteY24" fmla="*/ 879656 h 1325795"/>
              <a:gd name="connsiteX25" fmla="*/ 5322886 w 8316809"/>
              <a:gd name="connsiteY25" fmla="*/ 791166 h 1325795"/>
              <a:gd name="connsiteX26" fmla="*/ 5396628 w 8316809"/>
              <a:gd name="connsiteY26" fmla="*/ 555192 h 1325795"/>
              <a:gd name="connsiteX27" fmla="*/ 5662099 w 8316809"/>
              <a:gd name="connsiteY27" fmla="*/ 363463 h 1325795"/>
              <a:gd name="connsiteX28" fmla="*/ 6237286 w 8316809"/>
              <a:gd name="connsiteY28" fmla="*/ 982895 h 1325795"/>
              <a:gd name="connsiteX29" fmla="*/ 6340525 w 8316809"/>
              <a:gd name="connsiteY29" fmla="*/ 1174624 h 1325795"/>
              <a:gd name="connsiteX30" fmla="*/ 6605996 w 8316809"/>
              <a:gd name="connsiteY30" fmla="*/ 1307360 h 1325795"/>
              <a:gd name="connsiteX31" fmla="*/ 6738731 w 8316809"/>
              <a:gd name="connsiteY31" fmla="*/ 820663 h 1325795"/>
              <a:gd name="connsiteX32" fmla="*/ 6871467 w 8316809"/>
              <a:gd name="connsiteY32" fmla="*/ 260224 h 1325795"/>
              <a:gd name="connsiteX33" fmla="*/ 7151686 w 8316809"/>
              <a:gd name="connsiteY33" fmla="*/ 112740 h 1325795"/>
              <a:gd name="connsiteX34" fmla="*/ 7269673 w 8316809"/>
              <a:gd name="connsiteY34" fmla="*/ 599437 h 1325795"/>
              <a:gd name="connsiteX35" fmla="*/ 7579389 w 8316809"/>
              <a:gd name="connsiteY35" fmla="*/ 1233618 h 1325795"/>
              <a:gd name="connsiteX36" fmla="*/ 7623634 w 8316809"/>
              <a:gd name="connsiteY36" fmla="*/ 1204121 h 1325795"/>
              <a:gd name="connsiteX37" fmla="*/ 7815363 w 8316809"/>
              <a:gd name="connsiteY37" fmla="*/ 643682 h 1325795"/>
              <a:gd name="connsiteX38" fmla="*/ 8007093 w 8316809"/>
              <a:gd name="connsiteY38" fmla="*/ 112740 h 1325795"/>
              <a:gd name="connsiteX39" fmla="*/ 8228318 w 8316809"/>
              <a:gd name="connsiteY39" fmla="*/ 24250 h 1325795"/>
              <a:gd name="connsiteX40" fmla="*/ 8272563 w 8316809"/>
              <a:gd name="connsiteY40" fmla="*/ 437205 h 1325795"/>
              <a:gd name="connsiteX41" fmla="*/ 8316809 w 8316809"/>
              <a:gd name="connsiteY41" fmla="*/ 614185 h 1325795"/>
              <a:gd name="connsiteX42" fmla="*/ 8316809 w 8316809"/>
              <a:gd name="connsiteY42" fmla="*/ 614185 h 1325795"/>
              <a:gd name="connsiteX0" fmla="*/ 28215 w 8316809"/>
              <a:gd name="connsiteY0" fmla="*/ 1115631 h 1325795"/>
              <a:gd name="connsiteX1" fmla="*/ 13467 w 8316809"/>
              <a:gd name="connsiteY1" fmla="*/ 378211 h 1325795"/>
              <a:gd name="connsiteX2" fmla="*/ 278937 w 8316809"/>
              <a:gd name="connsiteY2" fmla="*/ 1248366 h 1325795"/>
              <a:gd name="connsiteX3" fmla="*/ 411673 w 8316809"/>
              <a:gd name="connsiteY3" fmla="*/ 614185 h 1325795"/>
              <a:gd name="connsiteX4" fmla="*/ 544408 w 8316809"/>
              <a:gd name="connsiteY4" fmla="*/ 1263114 h 1325795"/>
              <a:gd name="connsiteX5" fmla="*/ 750886 w 8316809"/>
              <a:gd name="connsiteY5" fmla="*/ 510947 h 1325795"/>
              <a:gd name="connsiteX6" fmla="*/ 942615 w 8316809"/>
              <a:gd name="connsiteY6" fmla="*/ 1100882 h 1325795"/>
              <a:gd name="connsiteX7" fmla="*/ 1031106 w 8316809"/>
              <a:gd name="connsiteY7" fmla="*/ 732173 h 1325795"/>
              <a:gd name="connsiteX8" fmla="*/ 1208086 w 8316809"/>
              <a:gd name="connsiteY8" fmla="*/ 1292611 h 1325795"/>
              <a:gd name="connsiteX9" fmla="*/ 1429312 w 8316809"/>
              <a:gd name="connsiteY9" fmla="*/ 584688 h 1325795"/>
              <a:gd name="connsiteX10" fmla="*/ 1694783 w 8316809"/>
              <a:gd name="connsiteY10" fmla="*/ 864908 h 1325795"/>
              <a:gd name="connsiteX11" fmla="*/ 1960254 w 8316809"/>
              <a:gd name="connsiteY11" fmla="*/ 968147 h 1325795"/>
              <a:gd name="connsiteX12" fmla="*/ 2284718 w 8316809"/>
              <a:gd name="connsiteY12" fmla="*/ 1322108 h 1325795"/>
              <a:gd name="connsiteX13" fmla="*/ 2417454 w 8316809"/>
              <a:gd name="connsiteY13" fmla="*/ 1086134 h 1325795"/>
              <a:gd name="connsiteX14" fmla="*/ 2564938 w 8316809"/>
              <a:gd name="connsiteY14" fmla="*/ 687927 h 1325795"/>
              <a:gd name="connsiteX15" fmla="*/ 2638680 w 8316809"/>
              <a:gd name="connsiteY15" fmla="*/ 584689 h 1325795"/>
              <a:gd name="connsiteX16" fmla="*/ 3184370 w 8316809"/>
              <a:gd name="connsiteY16" fmla="*/ 746921 h 1325795"/>
              <a:gd name="connsiteX17" fmla="*/ 3523583 w 8316809"/>
              <a:gd name="connsiteY17" fmla="*/ 1263114 h 1325795"/>
              <a:gd name="connsiteX18" fmla="*/ 3803802 w 8316809"/>
              <a:gd name="connsiteY18" fmla="*/ 1277863 h 1325795"/>
              <a:gd name="connsiteX19" fmla="*/ 3921789 w 8316809"/>
              <a:gd name="connsiteY19" fmla="*/ 909153 h 1325795"/>
              <a:gd name="connsiteX20" fmla="*/ 4143015 w 8316809"/>
              <a:gd name="connsiteY20" fmla="*/ 466702 h 1325795"/>
              <a:gd name="connsiteX21" fmla="*/ 4261002 w 8316809"/>
              <a:gd name="connsiteY21" fmla="*/ 510947 h 1325795"/>
              <a:gd name="connsiteX22" fmla="*/ 4585467 w 8316809"/>
              <a:gd name="connsiteY22" fmla="*/ 864908 h 1325795"/>
              <a:gd name="connsiteX23" fmla="*/ 4806693 w 8316809"/>
              <a:gd name="connsiteY23" fmla="*/ 1012392 h 1325795"/>
              <a:gd name="connsiteX24" fmla="*/ 5278641 w 8316809"/>
              <a:gd name="connsiteY24" fmla="*/ 879656 h 1325795"/>
              <a:gd name="connsiteX25" fmla="*/ 5322886 w 8316809"/>
              <a:gd name="connsiteY25" fmla="*/ 791166 h 1325795"/>
              <a:gd name="connsiteX26" fmla="*/ 5396628 w 8316809"/>
              <a:gd name="connsiteY26" fmla="*/ 555192 h 1325795"/>
              <a:gd name="connsiteX27" fmla="*/ 5662099 w 8316809"/>
              <a:gd name="connsiteY27" fmla="*/ 363463 h 1325795"/>
              <a:gd name="connsiteX28" fmla="*/ 6237286 w 8316809"/>
              <a:gd name="connsiteY28" fmla="*/ 982895 h 1325795"/>
              <a:gd name="connsiteX29" fmla="*/ 6340525 w 8316809"/>
              <a:gd name="connsiteY29" fmla="*/ 1174624 h 1325795"/>
              <a:gd name="connsiteX30" fmla="*/ 6605996 w 8316809"/>
              <a:gd name="connsiteY30" fmla="*/ 1307360 h 1325795"/>
              <a:gd name="connsiteX31" fmla="*/ 6738731 w 8316809"/>
              <a:gd name="connsiteY31" fmla="*/ 820663 h 1325795"/>
              <a:gd name="connsiteX32" fmla="*/ 6871467 w 8316809"/>
              <a:gd name="connsiteY32" fmla="*/ 260224 h 1325795"/>
              <a:gd name="connsiteX33" fmla="*/ 7151686 w 8316809"/>
              <a:gd name="connsiteY33" fmla="*/ 112740 h 1325795"/>
              <a:gd name="connsiteX34" fmla="*/ 7269673 w 8316809"/>
              <a:gd name="connsiteY34" fmla="*/ 599437 h 1325795"/>
              <a:gd name="connsiteX35" fmla="*/ 7579389 w 8316809"/>
              <a:gd name="connsiteY35" fmla="*/ 1233618 h 1325795"/>
              <a:gd name="connsiteX36" fmla="*/ 7623634 w 8316809"/>
              <a:gd name="connsiteY36" fmla="*/ 1204121 h 1325795"/>
              <a:gd name="connsiteX37" fmla="*/ 7815363 w 8316809"/>
              <a:gd name="connsiteY37" fmla="*/ 643682 h 1325795"/>
              <a:gd name="connsiteX38" fmla="*/ 8007093 w 8316809"/>
              <a:gd name="connsiteY38" fmla="*/ 112740 h 1325795"/>
              <a:gd name="connsiteX39" fmla="*/ 8228318 w 8316809"/>
              <a:gd name="connsiteY39" fmla="*/ 24250 h 1325795"/>
              <a:gd name="connsiteX40" fmla="*/ 8272563 w 8316809"/>
              <a:gd name="connsiteY40" fmla="*/ 437205 h 1325795"/>
              <a:gd name="connsiteX41" fmla="*/ 8316809 w 8316809"/>
              <a:gd name="connsiteY41" fmla="*/ 614185 h 1325795"/>
              <a:gd name="connsiteX42" fmla="*/ 8316809 w 8316809"/>
              <a:gd name="connsiteY42" fmla="*/ 614185 h 1325795"/>
              <a:gd name="connsiteX0" fmla="*/ 28215 w 8316809"/>
              <a:gd name="connsiteY0" fmla="*/ 1115631 h 1328756"/>
              <a:gd name="connsiteX1" fmla="*/ 13467 w 8316809"/>
              <a:gd name="connsiteY1" fmla="*/ 378211 h 1328756"/>
              <a:gd name="connsiteX2" fmla="*/ 278937 w 8316809"/>
              <a:gd name="connsiteY2" fmla="*/ 1248366 h 1328756"/>
              <a:gd name="connsiteX3" fmla="*/ 411673 w 8316809"/>
              <a:gd name="connsiteY3" fmla="*/ 614185 h 1328756"/>
              <a:gd name="connsiteX4" fmla="*/ 544408 w 8316809"/>
              <a:gd name="connsiteY4" fmla="*/ 1263114 h 1328756"/>
              <a:gd name="connsiteX5" fmla="*/ 750886 w 8316809"/>
              <a:gd name="connsiteY5" fmla="*/ 510947 h 1328756"/>
              <a:gd name="connsiteX6" fmla="*/ 942615 w 8316809"/>
              <a:gd name="connsiteY6" fmla="*/ 1100882 h 1328756"/>
              <a:gd name="connsiteX7" fmla="*/ 1031106 w 8316809"/>
              <a:gd name="connsiteY7" fmla="*/ 732173 h 1328756"/>
              <a:gd name="connsiteX8" fmla="*/ 1208086 w 8316809"/>
              <a:gd name="connsiteY8" fmla="*/ 1292611 h 1328756"/>
              <a:gd name="connsiteX9" fmla="*/ 1429312 w 8316809"/>
              <a:gd name="connsiteY9" fmla="*/ 584688 h 1328756"/>
              <a:gd name="connsiteX10" fmla="*/ 1606293 w 8316809"/>
              <a:gd name="connsiteY10" fmla="*/ 1322108 h 1328756"/>
              <a:gd name="connsiteX11" fmla="*/ 1960254 w 8316809"/>
              <a:gd name="connsiteY11" fmla="*/ 968147 h 1328756"/>
              <a:gd name="connsiteX12" fmla="*/ 2284718 w 8316809"/>
              <a:gd name="connsiteY12" fmla="*/ 1322108 h 1328756"/>
              <a:gd name="connsiteX13" fmla="*/ 2417454 w 8316809"/>
              <a:gd name="connsiteY13" fmla="*/ 1086134 h 1328756"/>
              <a:gd name="connsiteX14" fmla="*/ 2564938 w 8316809"/>
              <a:gd name="connsiteY14" fmla="*/ 687927 h 1328756"/>
              <a:gd name="connsiteX15" fmla="*/ 2638680 w 8316809"/>
              <a:gd name="connsiteY15" fmla="*/ 584689 h 1328756"/>
              <a:gd name="connsiteX16" fmla="*/ 3184370 w 8316809"/>
              <a:gd name="connsiteY16" fmla="*/ 746921 h 1328756"/>
              <a:gd name="connsiteX17" fmla="*/ 3523583 w 8316809"/>
              <a:gd name="connsiteY17" fmla="*/ 1263114 h 1328756"/>
              <a:gd name="connsiteX18" fmla="*/ 3803802 w 8316809"/>
              <a:gd name="connsiteY18" fmla="*/ 1277863 h 1328756"/>
              <a:gd name="connsiteX19" fmla="*/ 3921789 w 8316809"/>
              <a:gd name="connsiteY19" fmla="*/ 909153 h 1328756"/>
              <a:gd name="connsiteX20" fmla="*/ 4143015 w 8316809"/>
              <a:gd name="connsiteY20" fmla="*/ 466702 h 1328756"/>
              <a:gd name="connsiteX21" fmla="*/ 4261002 w 8316809"/>
              <a:gd name="connsiteY21" fmla="*/ 510947 h 1328756"/>
              <a:gd name="connsiteX22" fmla="*/ 4585467 w 8316809"/>
              <a:gd name="connsiteY22" fmla="*/ 864908 h 1328756"/>
              <a:gd name="connsiteX23" fmla="*/ 4806693 w 8316809"/>
              <a:gd name="connsiteY23" fmla="*/ 1012392 h 1328756"/>
              <a:gd name="connsiteX24" fmla="*/ 5278641 w 8316809"/>
              <a:gd name="connsiteY24" fmla="*/ 879656 h 1328756"/>
              <a:gd name="connsiteX25" fmla="*/ 5322886 w 8316809"/>
              <a:gd name="connsiteY25" fmla="*/ 791166 h 1328756"/>
              <a:gd name="connsiteX26" fmla="*/ 5396628 w 8316809"/>
              <a:gd name="connsiteY26" fmla="*/ 555192 h 1328756"/>
              <a:gd name="connsiteX27" fmla="*/ 5662099 w 8316809"/>
              <a:gd name="connsiteY27" fmla="*/ 363463 h 1328756"/>
              <a:gd name="connsiteX28" fmla="*/ 6237286 w 8316809"/>
              <a:gd name="connsiteY28" fmla="*/ 982895 h 1328756"/>
              <a:gd name="connsiteX29" fmla="*/ 6340525 w 8316809"/>
              <a:gd name="connsiteY29" fmla="*/ 1174624 h 1328756"/>
              <a:gd name="connsiteX30" fmla="*/ 6605996 w 8316809"/>
              <a:gd name="connsiteY30" fmla="*/ 1307360 h 1328756"/>
              <a:gd name="connsiteX31" fmla="*/ 6738731 w 8316809"/>
              <a:gd name="connsiteY31" fmla="*/ 820663 h 1328756"/>
              <a:gd name="connsiteX32" fmla="*/ 6871467 w 8316809"/>
              <a:gd name="connsiteY32" fmla="*/ 260224 h 1328756"/>
              <a:gd name="connsiteX33" fmla="*/ 7151686 w 8316809"/>
              <a:gd name="connsiteY33" fmla="*/ 112740 h 1328756"/>
              <a:gd name="connsiteX34" fmla="*/ 7269673 w 8316809"/>
              <a:gd name="connsiteY34" fmla="*/ 599437 h 1328756"/>
              <a:gd name="connsiteX35" fmla="*/ 7579389 w 8316809"/>
              <a:gd name="connsiteY35" fmla="*/ 1233618 h 1328756"/>
              <a:gd name="connsiteX36" fmla="*/ 7623634 w 8316809"/>
              <a:gd name="connsiteY36" fmla="*/ 1204121 h 1328756"/>
              <a:gd name="connsiteX37" fmla="*/ 7815363 w 8316809"/>
              <a:gd name="connsiteY37" fmla="*/ 643682 h 1328756"/>
              <a:gd name="connsiteX38" fmla="*/ 8007093 w 8316809"/>
              <a:gd name="connsiteY38" fmla="*/ 112740 h 1328756"/>
              <a:gd name="connsiteX39" fmla="*/ 8228318 w 8316809"/>
              <a:gd name="connsiteY39" fmla="*/ 24250 h 1328756"/>
              <a:gd name="connsiteX40" fmla="*/ 8272563 w 8316809"/>
              <a:gd name="connsiteY40" fmla="*/ 437205 h 1328756"/>
              <a:gd name="connsiteX41" fmla="*/ 8316809 w 8316809"/>
              <a:gd name="connsiteY41" fmla="*/ 614185 h 1328756"/>
              <a:gd name="connsiteX42" fmla="*/ 8316809 w 8316809"/>
              <a:gd name="connsiteY42" fmla="*/ 614185 h 1328756"/>
              <a:gd name="connsiteX0" fmla="*/ 28215 w 8316809"/>
              <a:gd name="connsiteY0" fmla="*/ 1115631 h 1337816"/>
              <a:gd name="connsiteX1" fmla="*/ 13467 w 8316809"/>
              <a:gd name="connsiteY1" fmla="*/ 378211 h 1337816"/>
              <a:gd name="connsiteX2" fmla="*/ 278937 w 8316809"/>
              <a:gd name="connsiteY2" fmla="*/ 1248366 h 1337816"/>
              <a:gd name="connsiteX3" fmla="*/ 411673 w 8316809"/>
              <a:gd name="connsiteY3" fmla="*/ 614185 h 1337816"/>
              <a:gd name="connsiteX4" fmla="*/ 544408 w 8316809"/>
              <a:gd name="connsiteY4" fmla="*/ 1263114 h 1337816"/>
              <a:gd name="connsiteX5" fmla="*/ 750886 w 8316809"/>
              <a:gd name="connsiteY5" fmla="*/ 510947 h 1337816"/>
              <a:gd name="connsiteX6" fmla="*/ 942615 w 8316809"/>
              <a:gd name="connsiteY6" fmla="*/ 1100882 h 1337816"/>
              <a:gd name="connsiteX7" fmla="*/ 1031106 w 8316809"/>
              <a:gd name="connsiteY7" fmla="*/ 732173 h 1337816"/>
              <a:gd name="connsiteX8" fmla="*/ 1208086 w 8316809"/>
              <a:gd name="connsiteY8" fmla="*/ 1292611 h 1337816"/>
              <a:gd name="connsiteX9" fmla="*/ 1429312 w 8316809"/>
              <a:gd name="connsiteY9" fmla="*/ 584688 h 1337816"/>
              <a:gd name="connsiteX10" fmla="*/ 1606293 w 8316809"/>
              <a:gd name="connsiteY10" fmla="*/ 1322108 h 1337816"/>
              <a:gd name="connsiteX11" fmla="*/ 1812770 w 8316809"/>
              <a:gd name="connsiteY11" fmla="*/ 643683 h 1337816"/>
              <a:gd name="connsiteX12" fmla="*/ 2284718 w 8316809"/>
              <a:gd name="connsiteY12" fmla="*/ 1322108 h 1337816"/>
              <a:gd name="connsiteX13" fmla="*/ 2417454 w 8316809"/>
              <a:gd name="connsiteY13" fmla="*/ 1086134 h 1337816"/>
              <a:gd name="connsiteX14" fmla="*/ 2564938 w 8316809"/>
              <a:gd name="connsiteY14" fmla="*/ 687927 h 1337816"/>
              <a:gd name="connsiteX15" fmla="*/ 2638680 w 8316809"/>
              <a:gd name="connsiteY15" fmla="*/ 584689 h 1337816"/>
              <a:gd name="connsiteX16" fmla="*/ 3184370 w 8316809"/>
              <a:gd name="connsiteY16" fmla="*/ 746921 h 1337816"/>
              <a:gd name="connsiteX17" fmla="*/ 3523583 w 8316809"/>
              <a:gd name="connsiteY17" fmla="*/ 1263114 h 1337816"/>
              <a:gd name="connsiteX18" fmla="*/ 3803802 w 8316809"/>
              <a:gd name="connsiteY18" fmla="*/ 1277863 h 1337816"/>
              <a:gd name="connsiteX19" fmla="*/ 3921789 w 8316809"/>
              <a:gd name="connsiteY19" fmla="*/ 909153 h 1337816"/>
              <a:gd name="connsiteX20" fmla="*/ 4143015 w 8316809"/>
              <a:gd name="connsiteY20" fmla="*/ 466702 h 1337816"/>
              <a:gd name="connsiteX21" fmla="*/ 4261002 w 8316809"/>
              <a:gd name="connsiteY21" fmla="*/ 510947 h 1337816"/>
              <a:gd name="connsiteX22" fmla="*/ 4585467 w 8316809"/>
              <a:gd name="connsiteY22" fmla="*/ 864908 h 1337816"/>
              <a:gd name="connsiteX23" fmla="*/ 4806693 w 8316809"/>
              <a:gd name="connsiteY23" fmla="*/ 1012392 h 1337816"/>
              <a:gd name="connsiteX24" fmla="*/ 5278641 w 8316809"/>
              <a:gd name="connsiteY24" fmla="*/ 879656 h 1337816"/>
              <a:gd name="connsiteX25" fmla="*/ 5322886 w 8316809"/>
              <a:gd name="connsiteY25" fmla="*/ 791166 h 1337816"/>
              <a:gd name="connsiteX26" fmla="*/ 5396628 w 8316809"/>
              <a:gd name="connsiteY26" fmla="*/ 555192 h 1337816"/>
              <a:gd name="connsiteX27" fmla="*/ 5662099 w 8316809"/>
              <a:gd name="connsiteY27" fmla="*/ 363463 h 1337816"/>
              <a:gd name="connsiteX28" fmla="*/ 6237286 w 8316809"/>
              <a:gd name="connsiteY28" fmla="*/ 982895 h 1337816"/>
              <a:gd name="connsiteX29" fmla="*/ 6340525 w 8316809"/>
              <a:gd name="connsiteY29" fmla="*/ 1174624 h 1337816"/>
              <a:gd name="connsiteX30" fmla="*/ 6605996 w 8316809"/>
              <a:gd name="connsiteY30" fmla="*/ 1307360 h 1337816"/>
              <a:gd name="connsiteX31" fmla="*/ 6738731 w 8316809"/>
              <a:gd name="connsiteY31" fmla="*/ 820663 h 1337816"/>
              <a:gd name="connsiteX32" fmla="*/ 6871467 w 8316809"/>
              <a:gd name="connsiteY32" fmla="*/ 260224 h 1337816"/>
              <a:gd name="connsiteX33" fmla="*/ 7151686 w 8316809"/>
              <a:gd name="connsiteY33" fmla="*/ 112740 h 1337816"/>
              <a:gd name="connsiteX34" fmla="*/ 7269673 w 8316809"/>
              <a:gd name="connsiteY34" fmla="*/ 599437 h 1337816"/>
              <a:gd name="connsiteX35" fmla="*/ 7579389 w 8316809"/>
              <a:gd name="connsiteY35" fmla="*/ 1233618 h 1337816"/>
              <a:gd name="connsiteX36" fmla="*/ 7623634 w 8316809"/>
              <a:gd name="connsiteY36" fmla="*/ 1204121 h 1337816"/>
              <a:gd name="connsiteX37" fmla="*/ 7815363 w 8316809"/>
              <a:gd name="connsiteY37" fmla="*/ 643682 h 1337816"/>
              <a:gd name="connsiteX38" fmla="*/ 8007093 w 8316809"/>
              <a:gd name="connsiteY38" fmla="*/ 112740 h 1337816"/>
              <a:gd name="connsiteX39" fmla="*/ 8228318 w 8316809"/>
              <a:gd name="connsiteY39" fmla="*/ 24250 h 1337816"/>
              <a:gd name="connsiteX40" fmla="*/ 8272563 w 8316809"/>
              <a:gd name="connsiteY40" fmla="*/ 437205 h 1337816"/>
              <a:gd name="connsiteX41" fmla="*/ 8316809 w 8316809"/>
              <a:gd name="connsiteY41" fmla="*/ 614185 h 1337816"/>
              <a:gd name="connsiteX42" fmla="*/ 8316809 w 8316809"/>
              <a:gd name="connsiteY42" fmla="*/ 614185 h 1337816"/>
              <a:gd name="connsiteX0" fmla="*/ 28215 w 8316809"/>
              <a:gd name="connsiteY0" fmla="*/ 1115631 h 1325795"/>
              <a:gd name="connsiteX1" fmla="*/ 13467 w 8316809"/>
              <a:gd name="connsiteY1" fmla="*/ 378211 h 1325795"/>
              <a:gd name="connsiteX2" fmla="*/ 278937 w 8316809"/>
              <a:gd name="connsiteY2" fmla="*/ 1248366 h 1325795"/>
              <a:gd name="connsiteX3" fmla="*/ 411673 w 8316809"/>
              <a:gd name="connsiteY3" fmla="*/ 614185 h 1325795"/>
              <a:gd name="connsiteX4" fmla="*/ 544408 w 8316809"/>
              <a:gd name="connsiteY4" fmla="*/ 1263114 h 1325795"/>
              <a:gd name="connsiteX5" fmla="*/ 750886 w 8316809"/>
              <a:gd name="connsiteY5" fmla="*/ 510947 h 1325795"/>
              <a:gd name="connsiteX6" fmla="*/ 942615 w 8316809"/>
              <a:gd name="connsiteY6" fmla="*/ 1100882 h 1325795"/>
              <a:gd name="connsiteX7" fmla="*/ 1031106 w 8316809"/>
              <a:gd name="connsiteY7" fmla="*/ 732173 h 1325795"/>
              <a:gd name="connsiteX8" fmla="*/ 1208086 w 8316809"/>
              <a:gd name="connsiteY8" fmla="*/ 1292611 h 1325795"/>
              <a:gd name="connsiteX9" fmla="*/ 1429312 w 8316809"/>
              <a:gd name="connsiteY9" fmla="*/ 584688 h 1325795"/>
              <a:gd name="connsiteX10" fmla="*/ 1606293 w 8316809"/>
              <a:gd name="connsiteY10" fmla="*/ 1322108 h 1325795"/>
              <a:gd name="connsiteX11" fmla="*/ 1812770 w 8316809"/>
              <a:gd name="connsiteY11" fmla="*/ 643683 h 1325795"/>
              <a:gd name="connsiteX12" fmla="*/ 2137234 w 8316809"/>
              <a:gd name="connsiteY12" fmla="*/ 1189373 h 1325795"/>
              <a:gd name="connsiteX13" fmla="*/ 2417454 w 8316809"/>
              <a:gd name="connsiteY13" fmla="*/ 1086134 h 1325795"/>
              <a:gd name="connsiteX14" fmla="*/ 2564938 w 8316809"/>
              <a:gd name="connsiteY14" fmla="*/ 687927 h 1325795"/>
              <a:gd name="connsiteX15" fmla="*/ 2638680 w 8316809"/>
              <a:gd name="connsiteY15" fmla="*/ 584689 h 1325795"/>
              <a:gd name="connsiteX16" fmla="*/ 3184370 w 8316809"/>
              <a:gd name="connsiteY16" fmla="*/ 746921 h 1325795"/>
              <a:gd name="connsiteX17" fmla="*/ 3523583 w 8316809"/>
              <a:gd name="connsiteY17" fmla="*/ 1263114 h 1325795"/>
              <a:gd name="connsiteX18" fmla="*/ 3803802 w 8316809"/>
              <a:gd name="connsiteY18" fmla="*/ 1277863 h 1325795"/>
              <a:gd name="connsiteX19" fmla="*/ 3921789 w 8316809"/>
              <a:gd name="connsiteY19" fmla="*/ 909153 h 1325795"/>
              <a:gd name="connsiteX20" fmla="*/ 4143015 w 8316809"/>
              <a:gd name="connsiteY20" fmla="*/ 466702 h 1325795"/>
              <a:gd name="connsiteX21" fmla="*/ 4261002 w 8316809"/>
              <a:gd name="connsiteY21" fmla="*/ 510947 h 1325795"/>
              <a:gd name="connsiteX22" fmla="*/ 4585467 w 8316809"/>
              <a:gd name="connsiteY22" fmla="*/ 864908 h 1325795"/>
              <a:gd name="connsiteX23" fmla="*/ 4806693 w 8316809"/>
              <a:gd name="connsiteY23" fmla="*/ 1012392 h 1325795"/>
              <a:gd name="connsiteX24" fmla="*/ 5278641 w 8316809"/>
              <a:gd name="connsiteY24" fmla="*/ 879656 h 1325795"/>
              <a:gd name="connsiteX25" fmla="*/ 5322886 w 8316809"/>
              <a:gd name="connsiteY25" fmla="*/ 791166 h 1325795"/>
              <a:gd name="connsiteX26" fmla="*/ 5396628 w 8316809"/>
              <a:gd name="connsiteY26" fmla="*/ 555192 h 1325795"/>
              <a:gd name="connsiteX27" fmla="*/ 5662099 w 8316809"/>
              <a:gd name="connsiteY27" fmla="*/ 363463 h 1325795"/>
              <a:gd name="connsiteX28" fmla="*/ 6237286 w 8316809"/>
              <a:gd name="connsiteY28" fmla="*/ 982895 h 1325795"/>
              <a:gd name="connsiteX29" fmla="*/ 6340525 w 8316809"/>
              <a:gd name="connsiteY29" fmla="*/ 1174624 h 1325795"/>
              <a:gd name="connsiteX30" fmla="*/ 6605996 w 8316809"/>
              <a:gd name="connsiteY30" fmla="*/ 1307360 h 1325795"/>
              <a:gd name="connsiteX31" fmla="*/ 6738731 w 8316809"/>
              <a:gd name="connsiteY31" fmla="*/ 820663 h 1325795"/>
              <a:gd name="connsiteX32" fmla="*/ 6871467 w 8316809"/>
              <a:gd name="connsiteY32" fmla="*/ 260224 h 1325795"/>
              <a:gd name="connsiteX33" fmla="*/ 7151686 w 8316809"/>
              <a:gd name="connsiteY33" fmla="*/ 112740 h 1325795"/>
              <a:gd name="connsiteX34" fmla="*/ 7269673 w 8316809"/>
              <a:gd name="connsiteY34" fmla="*/ 599437 h 1325795"/>
              <a:gd name="connsiteX35" fmla="*/ 7579389 w 8316809"/>
              <a:gd name="connsiteY35" fmla="*/ 1233618 h 1325795"/>
              <a:gd name="connsiteX36" fmla="*/ 7623634 w 8316809"/>
              <a:gd name="connsiteY36" fmla="*/ 1204121 h 1325795"/>
              <a:gd name="connsiteX37" fmla="*/ 7815363 w 8316809"/>
              <a:gd name="connsiteY37" fmla="*/ 643682 h 1325795"/>
              <a:gd name="connsiteX38" fmla="*/ 8007093 w 8316809"/>
              <a:gd name="connsiteY38" fmla="*/ 112740 h 1325795"/>
              <a:gd name="connsiteX39" fmla="*/ 8228318 w 8316809"/>
              <a:gd name="connsiteY39" fmla="*/ 24250 h 1325795"/>
              <a:gd name="connsiteX40" fmla="*/ 8272563 w 8316809"/>
              <a:gd name="connsiteY40" fmla="*/ 437205 h 1325795"/>
              <a:gd name="connsiteX41" fmla="*/ 8316809 w 8316809"/>
              <a:gd name="connsiteY41" fmla="*/ 614185 h 1325795"/>
              <a:gd name="connsiteX42" fmla="*/ 8316809 w 8316809"/>
              <a:gd name="connsiteY42" fmla="*/ 614185 h 1325795"/>
              <a:gd name="connsiteX0" fmla="*/ 28215 w 8316809"/>
              <a:gd name="connsiteY0" fmla="*/ 1115631 h 1391666"/>
              <a:gd name="connsiteX1" fmla="*/ 13467 w 8316809"/>
              <a:gd name="connsiteY1" fmla="*/ 378211 h 1391666"/>
              <a:gd name="connsiteX2" fmla="*/ 278937 w 8316809"/>
              <a:gd name="connsiteY2" fmla="*/ 1248366 h 1391666"/>
              <a:gd name="connsiteX3" fmla="*/ 411673 w 8316809"/>
              <a:gd name="connsiteY3" fmla="*/ 614185 h 1391666"/>
              <a:gd name="connsiteX4" fmla="*/ 544408 w 8316809"/>
              <a:gd name="connsiteY4" fmla="*/ 1263114 h 1391666"/>
              <a:gd name="connsiteX5" fmla="*/ 750886 w 8316809"/>
              <a:gd name="connsiteY5" fmla="*/ 510947 h 1391666"/>
              <a:gd name="connsiteX6" fmla="*/ 942615 w 8316809"/>
              <a:gd name="connsiteY6" fmla="*/ 1100882 h 1391666"/>
              <a:gd name="connsiteX7" fmla="*/ 1031106 w 8316809"/>
              <a:gd name="connsiteY7" fmla="*/ 732173 h 1391666"/>
              <a:gd name="connsiteX8" fmla="*/ 1208086 w 8316809"/>
              <a:gd name="connsiteY8" fmla="*/ 1292611 h 1391666"/>
              <a:gd name="connsiteX9" fmla="*/ 1429312 w 8316809"/>
              <a:gd name="connsiteY9" fmla="*/ 584688 h 1391666"/>
              <a:gd name="connsiteX10" fmla="*/ 1606293 w 8316809"/>
              <a:gd name="connsiteY10" fmla="*/ 1322108 h 1391666"/>
              <a:gd name="connsiteX11" fmla="*/ 1812770 w 8316809"/>
              <a:gd name="connsiteY11" fmla="*/ 643683 h 1391666"/>
              <a:gd name="connsiteX12" fmla="*/ 2137234 w 8316809"/>
              <a:gd name="connsiteY12" fmla="*/ 1189373 h 1391666"/>
              <a:gd name="connsiteX13" fmla="*/ 2417454 w 8316809"/>
              <a:gd name="connsiteY13" fmla="*/ 1366354 h 1391666"/>
              <a:gd name="connsiteX14" fmla="*/ 2564938 w 8316809"/>
              <a:gd name="connsiteY14" fmla="*/ 687927 h 1391666"/>
              <a:gd name="connsiteX15" fmla="*/ 2638680 w 8316809"/>
              <a:gd name="connsiteY15" fmla="*/ 584689 h 1391666"/>
              <a:gd name="connsiteX16" fmla="*/ 3184370 w 8316809"/>
              <a:gd name="connsiteY16" fmla="*/ 746921 h 1391666"/>
              <a:gd name="connsiteX17" fmla="*/ 3523583 w 8316809"/>
              <a:gd name="connsiteY17" fmla="*/ 1263114 h 1391666"/>
              <a:gd name="connsiteX18" fmla="*/ 3803802 w 8316809"/>
              <a:gd name="connsiteY18" fmla="*/ 1277863 h 1391666"/>
              <a:gd name="connsiteX19" fmla="*/ 3921789 w 8316809"/>
              <a:gd name="connsiteY19" fmla="*/ 909153 h 1391666"/>
              <a:gd name="connsiteX20" fmla="*/ 4143015 w 8316809"/>
              <a:gd name="connsiteY20" fmla="*/ 466702 h 1391666"/>
              <a:gd name="connsiteX21" fmla="*/ 4261002 w 8316809"/>
              <a:gd name="connsiteY21" fmla="*/ 510947 h 1391666"/>
              <a:gd name="connsiteX22" fmla="*/ 4585467 w 8316809"/>
              <a:gd name="connsiteY22" fmla="*/ 864908 h 1391666"/>
              <a:gd name="connsiteX23" fmla="*/ 4806693 w 8316809"/>
              <a:gd name="connsiteY23" fmla="*/ 1012392 h 1391666"/>
              <a:gd name="connsiteX24" fmla="*/ 5278641 w 8316809"/>
              <a:gd name="connsiteY24" fmla="*/ 879656 h 1391666"/>
              <a:gd name="connsiteX25" fmla="*/ 5322886 w 8316809"/>
              <a:gd name="connsiteY25" fmla="*/ 791166 h 1391666"/>
              <a:gd name="connsiteX26" fmla="*/ 5396628 w 8316809"/>
              <a:gd name="connsiteY26" fmla="*/ 555192 h 1391666"/>
              <a:gd name="connsiteX27" fmla="*/ 5662099 w 8316809"/>
              <a:gd name="connsiteY27" fmla="*/ 363463 h 1391666"/>
              <a:gd name="connsiteX28" fmla="*/ 6237286 w 8316809"/>
              <a:gd name="connsiteY28" fmla="*/ 982895 h 1391666"/>
              <a:gd name="connsiteX29" fmla="*/ 6340525 w 8316809"/>
              <a:gd name="connsiteY29" fmla="*/ 1174624 h 1391666"/>
              <a:gd name="connsiteX30" fmla="*/ 6605996 w 8316809"/>
              <a:gd name="connsiteY30" fmla="*/ 1307360 h 1391666"/>
              <a:gd name="connsiteX31" fmla="*/ 6738731 w 8316809"/>
              <a:gd name="connsiteY31" fmla="*/ 820663 h 1391666"/>
              <a:gd name="connsiteX32" fmla="*/ 6871467 w 8316809"/>
              <a:gd name="connsiteY32" fmla="*/ 260224 h 1391666"/>
              <a:gd name="connsiteX33" fmla="*/ 7151686 w 8316809"/>
              <a:gd name="connsiteY33" fmla="*/ 112740 h 1391666"/>
              <a:gd name="connsiteX34" fmla="*/ 7269673 w 8316809"/>
              <a:gd name="connsiteY34" fmla="*/ 599437 h 1391666"/>
              <a:gd name="connsiteX35" fmla="*/ 7579389 w 8316809"/>
              <a:gd name="connsiteY35" fmla="*/ 1233618 h 1391666"/>
              <a:gd name="connsiteX36" fmla="*/ 7623634 w 8316809"/>
              <a:gd name="connsiteY36" fmla="*/ 1204121 h 1391666"/>
              <a:gd name="connsiteX37" fmla="*/ 7815363 w 8316809"/>
              <a:gd name="connsiteY37" fmla="*/ 643682 h 1391666"/>
              <a:gd name="connsiteX38" fmla="*/ 8007093 w 8316809"/>
              <a:gd name="connsiteY38" fmla="*/ 112740 h 1391666"/>
              <a:gd name="connsiteX39" fmla="*/ 8228318 w 8316809"/>
              <a:gd name="connsiteY39" fmla="*/ 24250 h 1391666"/>
              <a:gd name="connsiteX40" fmla="*/ 8272563 w 8316809"/>
              <a:gd name="connsiteY40" fmla="*/ 437205 h 1391666"/>
              <a:gd name="connsiteX41" fmla="*/ 8316809 w 8316809"/>
              <a:gd name="connsiteY41" fmla="*/ 614185 h 1391666"/>
              <a:gd name="connsiteX42" fmla="*/ 8316809 w 8316809"/>
              <a:gd name="connsiteY42" fmla="*/ 614185 h 1391666"/>
              <a:gd name="connsiteX0" fmla="*/ 28215 w 8316809"/>
              <a:gd name="connsiteY0" fmla="*/ 1115631 h 1385584"/>
              <a:gd name="connsiteX1" fmla="*/ 13467 w 8316809"/>
              <a:gd name="connsiteY1" fmla="*/ 378211 h 1385584"/>
              <a:gd name="connsiteX2" fmla="*/ 278937 w 8316809"/>
              <a:gd name="connsiteY2" fmla="*/ 1248366 h 1385584"/>
              <a:gd name="connsiteX3" fmla="*/ 411673 w 8316809"/>
              <a:gd name="connsiteY3" fmla="*/ 614185 h 1385584"/>
              <a:gd name="connsiteX4" fmla="*/ 544408 w 8316809"/>
              <a:gd name="connsiteY4" fmla="*/ 1263114 h 1385584"/>
              <a:gd name="connsiteX5" fmla="*/ 750886 w 8316809"/>
              <a:gd name="connsiteY5" fmla="*/ 510947 h 1385584"/>
              <a:gd name="connsiteX6" fmla="*/ 942615 w 8316809"/>
              <a:gd name="connsiteY6" fmla="*/ 1100882 h 1385584"/>
              <a:gd name="connsiteX7" fmla="*/ 1031106 w 8316809"/>
              <a:gd name="connsiteY7" fmla="*/ 732173 h 1385584"/>
              <a:gd name="connsiteX8" fmla="*/ 1208086 w 8316809"/>
              <a:gd name="connsiteY8" fmla="*/ 1292611 h 1385584"/>
              <a:gd name="connsiteX9" fmla="*/ 1429312 w 8316809"/>
              <a:gd name="connsiteY9" fmla="*/ 584688 h 1385584"/>
              <a:gd name="connsiteX10" fmla="*/ 1606293 w 8316809"/>
              <a:gd name="connsiteY10" fmla="*/ 1322108 h 1385584"/>
              <a:gd name="connsiteX11" fmla="*/ 1812770 w 8316809"/>
              <a:gd name="connsiteY11" fmla="*/ 643683 h 1385584"/>
              <a:gd name="connsiteX12" fmla="*/ 2137234 w 8316809"/>
              <a:gd name="connsiteY12" fmla="*/ 1189373 h 1385584"/>
              <a:gd name="connsiteX13" fmla="*/ 2417454 w 8316809"/>
              <a:gd name="connsiteY13" fmla="*/ 1366354 h 1385584"/>
              <a:gd name="connsiteX14" fmla="*/ 2741919 w 8316809"/>
              <a:gd name="connsiteY14" fmla="*/ 1292611 h 1385584"/>
              <a:gd name="connsiteX15" fmla="*/ 2638680 w 8316809"/>
              <a:gd name="connsiteY15" fmla="*/ 584689 h 1385584"/>
              <a:gd name="connsiteX16" fmla="*/ 3184370 w 8316809"/>
              <a:gd name="connsiteY16" fmla="*/ 746921 h 1385584"/>
              <a:gd name="connsiteX17" fmla="*/ 3523583 w 8316809"/>
              <a:gd name="connsiteY17" fmla="*/ 1263114 h 1385584"/>
              <a:gd name="connsiteX18" fmla="*/ 3803802 w 8316809"/>
              <a:gd name="connsiteY18" fmla="*/ 1277863 h 1385584"/>
              <a:gd name="connsiteX19" fmla="*/ 3921789 w 8316809"/>
              <a:gd name="connsiteY19" fmla="*/ 909153 h 1385584"/>
              <a:gd name="connsiteX20" fmla="*/ 4143015 w 8316809"/>
              <a:gd name="connsiteY20" fmla="*/ 466702 h 1385584"/>
              <a:gd name="connsiteX21" fmla="*/ 4261002 w 8316809"/>
              <a:gd name="connsiteY21" fmla="*/ 510947 h 1385584"/>
              <a:gd name="connsiteX22" fmla="*/ 4585467 w 8316809"/>
              <a:gd name="connsiteY22" fmla="*/ 864908 h 1385584"/>
              <a:gd name="connsiteX23" fmla="*/ 4806693 w 8316809"/>
              <a:gd name="connsiteY23" fmla="*/ 1012392 h 1385584"/>
              <a:gd name="connsiteX24" fmla="*/ 5278641 w 8316809"/>
              <a:gd name="connsiteY24" fmla="*/ 879656 h 1385584"/>
              <a:gd name="connsiteX25" fmla="*/ 5322886 w 8316809"/>
              <a:gd name="connsiteY25" fmla="*/ 791166 h 1385584"/>
              <a:gd name="connsiteX26" fmla="*/ 5396628 w 8316809"/>
              <a:gd name="connsiteY26" fmla="*/ 555192 h 1385584"/>
              <a:gd name="connsiteX27" fmla="*/ 5662099 w 8316809"/>
              <a:gd name="connsiteY27" fmla="*/ 363463 h 1385584"/>
              <a:gd name="connsiteX28" fmla="*/ 6237286 w 8316809"/>
              <a:gd name="connsiteY28" fmla="*/ 982895 h 1385584"/>
              <a:gd name="connsiteX29" fmla="*/ 6340525 w 8316809"/>
              <a:gd name="connsiteY29" fmla="*/ 1174624 h 1385584"/>
              <a:gd name="connsiteX30" fmla="*/ 6605996 w 8316809"/>
              <a:gd name="connsiteY30" fmla="*/ 1307360 h 1385584"/>
              <a:gd name="connsiteX31" fmla="*/ 6738731 w 8316809"/>
              <a:gd name="connsiteY31" fmla="*/ 820663 h 1385584"/>
              <a:gd name="connsiteX32" fmla="*/ 6871467 w 8316809"/>
              <a:gd name="connsiteY32" fmla="*/ 260224 h 1385584"/>
              <a:gd name="connsiteX33" fmla="*/ 7151686 w 8316809"/>
              <a:gd name="connsiteY33" fmla="*/ 112740 h 1385584"/>
              <a:gd name="connsiteX34" fmla="*/ 7269673 w 8316809"/>
              <a:gd name="connsiteY34" fmla="*/ 599437 h 1385584"/>
              <a:gd name="connsiteX35" fmla="*/ 7579389 w 8316809"/>
              <a:gd name="connsiteY35" fmla="*/ 1233618 h 1385584"/>
              <a:gd name="connsiteX36" fmla="*/ 7623634 w 8316809"/>
              <a:gd name="connsiteY36" fmla="*/ 1204121 h 1385584"/>
              <a:gd name="connsiteX37" fmla="*/ 7815363 w 8316809"/>
              <a:gd name="connsiteY37" fmla="*/ 643682 h 1385584"/>
              <a:gd name="connsiteX38" fmla="*/ 8007093 w 8316809"/>
              <a:gd name="connsiteY38" fmla="*/ 112740 h 1385584"/>
              <a:gd name="connsiteX39" fmla="*/ 8228318 w 8316809"/>
              <a:gd name="connsiteY39" fmla="*/ 24250 h 1385584"/>
              <a:gd name="connsiteX40" fmla="*/ 8272563 w 8316809"/>
              <a:gd name="connsiteY40" fmla="*/ 437205 h 1385584"/>
              <a:gd name="connsiteX41" fmla="*/ 8316809 w 8316809"/>
              <a:gd name="connsiteY41" fmla="*/ 614185 h 1385584"/>
              <a:gd name="connsiteX42" fmla="*/ 8316809 w 8316809"/>
              <a:gd name="connsiteY42" fmla="*/ 614185 h 1385584"/>
              <a:gd name="connsiteX0" fmla="*/ 28215 w 8316809"/>
              <a:gd name="connsiteY0" fmla="*/ 1115631 h 1325795"/>
              <a:gd name="connsiteX1" fmla="*/ 13467 w 8316809"/>
              <a:gd name="connsiteY1" fmla="*/ 378211 h 1325795"/>
              <a:gd name="connsiteX2" fmla="*/ 278937 w 8316809"/>
              <a:gd name="connsiteY2" fmla="*/ 1248366 h 1325795"/>
              <a:gd name="connsiteX3" fmla="*/ 411673 w 8316809"/>
              <a:gd name="connsiteY3" fmla="*/ 614185 h 1325795"/>
              <a:gd name="connsiteX4" fmla="*/ 544408 w 8316809"/>
              <a:gd name="connsiteY4" fmla="*/ 1263114 h 1325795"/>
              <a:gd name="connsiteX5" fmla="*/ 750886 w 8316809"/>
              <a:gd name="connsiteY5" fmla="*/ 510947 h 1325795"/>
              <a:gd name="connsiteX6" fmla="*/ 942615 w 8316809"/>
              <a:gd name="connsiteY6" fmla="*/ 1100882 h 1325795"/>
              <a:gd name="connsiteX7" fmla="*/ 1031106 w 8316809"/>
              <a:gd name="connsiteY7" fmla="*/ 732173 h 1325795"/>
              <a:gd name="connsiteX8" fmla="*/ 1208086 w 8316809"/>
              <a:gd name="connsiteY8" fmla="*/ 1292611 h 1325795"/>
              <a:gd name="connsiteX9" fmla="*/ 1429312 w 8316809"/>
              <a:gd name="connsiteY9" fmla="*/ 584688 h 1325795"/>
              <a:gd name="connsiteX10" fmla="*/ 1606293 w 8316809"/>
              <a:gd name="connsiteY10" fmla="*/ 1322108 h 1325795"/>
              <a:gd name="connsiteX11" fmla="*/ 1812770 w 8316809"/>
              <a:gd name="connsiteY11" fmla="*/ 643683 h 1325795"/>
              <a:gd name="connsiteX12" fmla="*/ 2137234 w 8316809"/>
              <a:gd name="connsiteY12" fmla="*/ 1189373 h 1325795"/>
              <a:gd name="connsiteX13" fmla="*/ 2269971 w 8316809"/>
              <a:gd name="connsiteY13" fmla="*/ 673180 h 1325795"/>
              <a:gd name="connsiteX14" fmla="*/ 2741919 w 8316809"/>
              <a:gd name="connsiteY14" fmla="*/ 1292611 h 1325795"/>
              <a:gd name="connsiteX15" fmla="*/ 2638680 w 8316809"/>
              <a:gd name="connsiteY15" fmla="*/ 584689 h 1325795"/>
              <a:gd name="connsiteX16" fmla="*/ 3184370 w 8316809"/>
              <a:gd name="connsiteY16" fmla="*/ 746921 h 1325795"/>
              <a:gd name="connsiteX17" fmla="*/ 3523583 w 8316809"/>
              <a:gd name="connsiteY17" fmla="*/ 1263114 h 1325795"/>
              <a:gd name="connsiteX18" fmla="*/ 3803802 w 8316809"/>
              <a:gd name="connsiteY18" fmla="*/ 1277863 h 1325795"/>
              <a:gd name="connsiteX19" fmla="*/ 3921789 w 8316809"/>
              <a:gd name="connsiteY19" fmla="*/ 909153 h 1325795"/>
              <a:gd name="connsiteX20" fmla="*/ 4143015 w 8316809"/>
              <a:gd name="connsiteY20" fmla="*/ 466702 h 1325795"/>
              <a:gd name="connsiteX21" fmla="*/ 4261002 w 8316809"/>
              <a:gd name="connsiteY21" fmla="*/ 510947 h 1325795"/>
              <a:gd name="connsiteX22" fmla="*/ 4585467 w 8316809"/>
              <a:gd name="connsiteY22" fmla="*/ 864908 h 1325795"/>
              <a:gd name="connsiteX23" fmla="*/ 4806693 w 8316809"/>
              <a:gd name="connsiteY23" fmla="*/ 1012392 h 1325795"/>
              <a:gd name="connsiteX24" fmla="*/ 5278641 w 8316809"/>
              <a:gd name="connsiteY24" fmla="*/ 879656 h 1325795"/>
              <a:gd name="connsiteX25" fmla="*/ 5322886 w 8316809"/>
              <a:gd name="connsiteY25" fmla="*/ 791166 h 1325795"/>
              <a:gd name="connsiteX26" fmla="*/ 5396628 w 8316809"/>
              <a:gd name="connsiteY26" fmla="*/ 555192 h 1325795"/>
              <a:gd name="connsiteX27" fmla="*/ 5662099 w 8316809"/>
              <a:gd name="connsiteY27" fmla="*/ 363463 h 1325795"/>
              <a:gd name="connsiteX28" fmla="*/ 6237286 w 8316809"/>
              <a:gd name="connsiteY28" fmla="*/ 982895 h 1325795"/>
              <a:gd name="connsiteX29" fmla="*/ 6340525 w 8316809"/>
              <a:gd name="connsiteY29" fmla="*/ 1174624 h 1325795"/>
              <a:gd name="connsiteX30" fmla="*/ 6605996 w 8316809"/>
              <a:gd name="connsiteY30" fmla="*/ 1307360 h 1325795"/>
              <a:gd name="connsiteX31" fmla="*/ 6738731 w 8316809"/>
              <a:gd name="connsiteY31" fmla="*/ 820663 h 1325795"/>
              <a:gd name="connsiteX32" fmla="*/ 6871467 w 8316809"/>
              <a:gd name="connsiteY32" fmla="*/ 260224 h 1325795"/>
              <a:gd name="connsiteX33" fmla="*/ 7151686 w 8316809"/>
              <a:gd name="connsiteY33" fmla="*/ 112740 h 1325795"/>
              <a:gd name="connsiteX34" fmla="*/ 7269673 w 8316809"/>
              <a:gd name="connsiteY34" fmla="*/ 599437 h 1325795"/>
              <a:gd name="connsiteX35" fmla="*/ 7579389 w 8316809"/>
              <a:gd name="connsiteY35" fmla="*/ 1233618 h 1325795"/>
              <a:gd name="connsiteX36" fmla="*/ 7623634 w 8316809"/>
              <a:gd name="connsiteY36" fmla="*/ 1204121 h 1325795"/>
              <a:gd name="connsiteX37" fmla="*/ 7815363 w 8316809"/>
              <a:gd name="connsiteY37" fmla="*/ 643682 h 1325795"/>
              <a:gd name="connsiteX38" fmla="*/ 8007093 w 8316809"/>
              <a:gd name="connsiteY38" fmla="*/ 112740 h 1325795"/>
              <a:gd name="connsiteX39" fmla="*/ 8228318 w 8316809"/>
              <a:gd name="connsiteY39" fmla="*/ 24250 h 1325795"/>
              <a:gd name="connsiteX40" fmla="*/ 8272563 w 8316809"/>
              <a:gd name="connsiteY40" fmla="*/ 437205 h 1325795"/>
              <a:gd name="connsiteX41" fmla="*/ 8316809 w 8316809"/>
              <a:gd name="connsiteY41" fmla="*/ 614185 h 1325795"/>
              <a:gd name="connsiteX42" fmla="*/ 8316809 w 8316809"/>
              <a:gd name="connsiteY42" fmla="*/ 614185 h 1325795"/>
              <a:gd name="connsiteX0" fmla="*/ 28215 w 8316809"/>
              <a:gd name="connsiteY0" fmla="*/ 1115631 h 1366590"/>
              <a:gd name="connsiteX1" fmla="*/ 13467 w 8316809"/>
              <a:gd name="connsiteY1" fmla="*/ 378211 h 1366590"/>
              <a:gd name="connsiteX2" fmla="*/ 278937 w 8316809"/>
              <a:gd name="connsiteY2" fmla="*/ 1248366 h 1366590"/>
              <a:gd name="connsiteX3" fmla="*/ 411673 w 8316809"/>
              <a:gd name="connsiteY3" fmla="*/ 614185 h 1366590"/>
              <a:gd name="connsiteX4" fmla="*/ 544408 w 8316809"/>
              <a:gd name="connsiteY4" fmla="*/ 1263114 h 1366590"/>
              <a:gd name="connsiteX5" fmla="*/ 750886 w 8316809"/>
              <a:gd name="connsiteY5" fmla="*/ 510947 h 1366590"/>
              <a:gd name="connsiteX6" fmla="*/ 942615 w 8316809"/>
              <a:gd name="connsiteY6" fmla="*/ 1100882 h 1366590"/>
              <a:gd name="connsiteX7" fmla="*/ 1031106 w 8316809"/>
              <a:gd name="connsiteY7" fmla="*/ 732173 h 1366590"/>
              <a:gd name="connsiteX8" fmla="*/ 1208086 w 8316809"/>
              <a:gd name="connsiteY8" fmla="*/ 1292611 h 1366590"/>
              <a:gd name="connsiteX9" fmla="*/ 1429312 w 8316809"/>
              <a:gd name="connsiteY9" fmla="*/ 584688 h 1366590"/>
              <a:gd name="connsiteX10" fmla="*/ 1606293 w 8316809"/>
              <a:gd name="connsiteY10" fmla="*/ 1322108 h 1366590"/>
              <a:gd name="connsiteX11" fmla="*/ 1812770 w 8316809"/>
              <a:gd name="connsiteY11" fmla="*/ 643683 h 1366590"/>
              <a:gd name="connsiteX12" fmla="*/ 2137234 w 8316809"/>
              <a:gd name="connsiteY12" fmla="*/ 1189373 h 1366590"/>
              <a:gd name="connsiteX13" fmla="*/ 2269971 w 8316809"/>
              <a:gd name="connsiteY13" fmla="*/ 673180 h 1366590"/>
              <a:gd name="connsiteX14" fmla="*/ 2417455 w 8316809"/>
              <a:gd name="connsiteY14" fmla="*/ 1366353 h 1366590"/>
              <a:gd name="connsiteX15" fmla="*/ 2638680 w 8316809"/>
              <a:gd name="connsiteY15" fmla="*/ 584689 h 1366590"/>
              <a:gd name="connsiteX16" fmla="*/ 3184370 w 8316809"/>
              <a:gd name="connsiteY16" fmla="*/ 746921 h 1366590"/>
              <a:gd name="connsiteX17" fmla="*/ 3523583 w 8316809"/>
              <a:gd name="connsiteY17" fmla="*/ 1263114 h 1366590"/>
              <a:gd name="connsiteX18" fmla="*/ 3803802 w 8316809"/>
              <a:gd name="connsiteY18" fmla="*/ 1277863 h 1366590"/>
              <a:gd name="connsiteX19" fmla="*/ 3921789 w 8316809"/>
              <a:gd name="connsiteY19" fmla="*/ 909153 h 1366590"/>
              <a:gd name="connsiteX20" fmla="*/ 4143015 w 8316809"/>
              <a:gd name="connsiteY20" fmla="*/ 466702 h 1366590"/>
              <a:gd name="connsiteX21" fmla="*/ 4261002 w 8316809"/>
              <a:gd name="connsiteY21" fmla="*/ 510947 h 1366590"/>
              <a:gd name="connsiteX22" fmla="*/ 4585467 w 8316809"/>
              <a:gd name="connsiteY22" fmla="*/ 864908 h 1366590"/>
              <a:gd name="connsiteX23" fmla="*/ 4806693 w 8316809"/>
              <a:gd name="connsiteY23" fmla="*/ 1012392 h 1366590"/>
              <a:gd name="connsiteX24" fmla="*/ 5278641 w 8316809"/>
              <a:gd name="connsiteY24" fmla="*/ 879656 h 1366590"/>
              <a:gd name="connsiteX25" fmla="*/ 5322886 w 8316809"/>
              <a:gd name="connsiteY25" fmla="*/ 791166 h 1366590"/>
              <a:gd name="connsiteX26" fmla="*/ 5396628 w 8316809"/>
              <a:gd name="connsiteY26" fmla="*/ 555192 h 1366590"/>
              <a:gd name="connsiteX27" fmla="*/ 5662099 w 8316809"/>
              <a:gd name="connsiteY27" fmla="*/ 363463 h 1366590"/>
              <a:gd name="connsiteX28" fmla="*/ 6237286 w 8316809"/>
              <a:gd name="connsiteY28" fmla="*/ 982895 h 1366590"/>
              <a:gd name="connsiteX29" fmla="*/ 6340525 w 8316809"/>
              <a:gd name="connsiteY29" fmla="*/ 1174624 h 1366590"/>
              <a:gd name="connsiteX30" fmla="*/ 6605996 w 8316809"/>
              <a:gd name="connsiteY30" fmla="*/ 1307360 h 1366590"/>
              <a:gd name="connsiteX31" fmla="*/ 6738731 w 8316809"/>
              <a:gd name="connsiteY31" fmla="*/ 820663 h 1366590"/>
              <a:gd name="connsiteX32" fmla="*/ 6871467 w 8316809"/>
              <a:gd name="connsiteY32" fmla="*/ 260224 h 1366590"/>
              <a:gd name="connsiteX33" fmla="*/ 7151686 w 8316809"/>
              <a:gd name="connsiteY33" fmla="*/ 112740 h 1366590"/>
              <a:gd name="connsiteX34" fmla="*/ 7269673 w 8316809"/>
              <a:gd name="connsiteY34" fmla="*/ 599437 h 1366590"/>
              <a:gd name="connsiteX35" fmla="*/ 7579389 w 8316809"/>
              <a:gd name="connsiteY35" fmla="*/ 1233618 h 1366590"/>
              <a:gd name="connsiteX36" fmla="*/ 7623634 w 8316809"/>
              <a:gd name="connsiteY36" fmla="*/ 1204121 h 1366590"/>
              <a:gd name="connsiteX37" fmla="*/ 7815363 w 8316809"/>
              <a:gd name="connsiteY37" fmla="*/ 643682 h 1366590"/>
              <a:gd name="connsiteX38" fmla="*/ 8007093 w 8316809"/>
              <a:gd name="connsiteY38" fmla="*/ 112740 h 1366590"/>
              <a:gd name="connsiteX39" fmla="*/ 8228318 w 8316809"/>
              <a:gd name="connsiteY39" fmla="*/ 24250 h 1366590"/>
              <a:gd name="connsiteX40" fmla="*/ 8272563 w 8316809"/>
              <a:gd name="connsiteY40" fmla="*/ 437205 h 1366590"/>
              <a:gd name="connsiteX41" fmla="*/ 8316809 w 8316809"/>
              <a:gd name="connsiteY41" fmla="*/ 614185 h 1366590"/>
              <a:gd name="connsiteX42" fmla="*/ 8316809 w 8316809"/>
              <a:gd name="connsiteY42" fmla="*/ 614185 h 1366590"/>
              <a:gd name="connsiteX0" fmla="*/ 28215 w 8316809"/>
              <a:gd name="connsiteY0" fmla="*/ 1115631 h 1366590"/>
              <a:gd name="connsiteX1" fmla="*/ 13467 w 8316809"/>
              <a:gd name="connsiteY1" fmla="*/ 378211 h 1366590"/>
              <a:gd name="connsiteX2" fmla="*/ 278937 w 8316809"/>
              <a:gd name="connsiteY2" fmla="*/ 1248366 h 1366590"/>
              <a:gd name="connsiteX3" fmla="*/ 411673 w 8316809"/>
              <a:gd name="connsiteY3" fmla="*/ 614185 h 1366590"/>
              <a:gd name="connsiteX4" fmla="*/ 544408 w 8316809"/>
              <a:gd name="connsiteY4" fmla="*/ 1263114 h 1366590"/>
              <a:gd name="connsiteX5" fmla="*/ 750886 w 8316809"/>
              <a:gd name="connsiteY5" fmla="*/ 510947 h 1366590"/>
              <a:gd name="connsiteX6" fmla="*/ 942615 w 8316809"/>
              <a:gd name="connsiteY6" fmla="*/ 1100882 h 1366590"/>
              <a:gd name="connsiteX7" fmla="*/ 1031106 w 8316809"/>
              <a:gd name="connsiteY7" fmla="*/ 732173 h 1366590"/>
              <a:gd name="connsiteX8" fmla="*/ 1208086 w 8316809"/>
              <a:gd name="connsiteY8" fmla="*/ 1292611 h 1366590"/>
              <a:gd name="connsiteX9" fmla="*/ 1429312 w 8316809"/>
              <a:gd name="connsiteY9" fmla="*/ 584688 h 1366590"/>
              <a:gd name="connsiteX10" fmla="*/ 1606293 w 8316809"/>
              <a:gd name="connsiteY10" fmla="*/ 1322108 h 1366590"/>
              <a:gd name="connsiteX11" fmla="*/ 1812770 w 8316809"/>
              <a:gd name="connsiteY11" fmla="*/ 643683 h 1366590"/>
              <a:gd name="connsiteX12" fmla="*/ 2137234 w 8316809"/>
              <a:gd name="connsiteY12" fmla="*/ 1189373 h 1366590"/>
              <a:gd name="connsiteX13" fmla="*/ 2269971 w 8316809"/>
              <a:gd name="connsiteY13" fmla="*/ 673180 h 1366590"/>
              <a:gd name="connsiteX14" fmla="*/ 2417455 w 8316809"/>
              <a:gd name="connsiteY14" fmla="*/ 1366353 h 1366590"/>
              <a:gd name="connsiteX15" fmla="*/ 2638680 w 8316809"/>
              <a:gd name="connsiteY15" fmla="*/ 584689 h 1366590"/>
              <a:gd name="connsiteX16" fmla="*/ 3036886 w 8316809"/>
              <a:gd name="connsiteY16" fmla="*/ 1012392 h 1366590"/>
              <a:gd name="connsiteX17" fmla="*/ 3523583 w 8316809"/>
              <a:gd name="connsiteY17" fmla="*/ 1263114 h 1366590"/>
              <a:gd name="connsiteX18" fmla="*/ 3803802 w 8316809"/>
              <a:gd name="connsiteY18" fmla="*/ 1277863 h 1366590"/>
              <a:gd name="connsiteX19" fmla="*/ 3921789 w 8316809"/>
              <a:gd name="connsiteY19" fmla="*/ 909153 h 1366590"/>
              <a:gd name="connsiteX20" fmla="*/ 4143015 w 8316809"/>
              <a:gd name="connsiteY20" fmla="*/ 466702 h 1366590"/>
              <a:gd name="connsiteX21" fmla="*/ 4261002 w 8316809"/>
              <a:gd name="connsiteY21" fmla="*/ 510947 h 1366590"/>
              <a:gd name="connsiteX22" fmla="*/ 4585467 w 8316809"/>
              <a:gd name="connsiteY22" fmla="*/ 864908 h 1366590"/>
              <a:gd name="connsiteX23" fmla="*/ 4806693 w 8316809"/>
              <a:gd name="connsiteY23" fmla="*/ 1012392 h 1366590"/>
              <a:gd name="connsiteX24" fmla="*/ 5278641 w 8316809"/>
              <a:gd name="connsiteY24" fmla="*/ 879656 h 1366590"/>
              <a:gd name="connsiteX25" fmla="*/ 5322886 w 8316809"/>
              <a:gd name="connsiteY25" fmla="*/ 791166 h 1366590"/>
              <a:gd name="connsiteX26" fmla="*/ 5396628 w 8316809"/>
              <a:gd name="connsiteY26" fmla="*/ 555192 h 1366590"/>
              <a:gd name="connsiteX27" fmla="*/ 5662099 w 8316809"/>
              <a:gd name="connsiteY27" fmla="*/ 363463 h 1366590"/>
              <a:gd name="connsiteX28" fmla="*/ 6237286 w 8316809"/>
              <a:gd name="connsiteY28" fmla="*/ 982895 h 1366590"/>
              <a:gd name="connsiteX29" fmla="*/ 6340525 w 8316809"/>
              <a:gd name="connsiteY29" fmla="*/ 1174624 h 1366590"/>
              <a:gd name="connsiteX30" fmla="*/ 6605996 w 8316809"/>
              <a:gd name="connsiteY30" fmla="*/ 1307360 h 1366590"/>
              <a:gd name="connsiteX31" fmla="*/ 6738731 w 8316809"/>
              <a:gd name="connsiteY31" fmla="*/ 820663 h 1366590"/>
              <a:gd name="connsiteX32" fmla="*/ 6871467 w 8316809"/>
              <a:gd name="connsiteY32" fmla="*/ 260224 h 1366590"/>
              <a:gd name="connsiteX33" fmla="*/ 7151686 w 8316809"/>
              <a:gd name="connsiteY33" fmla="*/ 112740 h 1366590"/>
              <a:gd name="connsiteX34" fmla="*/ 7269673 w 8316809"/>
              <a:gd name="connsiteY34" fmla="*/ 599437 h 1366590"/>
              <a:gd name="connsiteX35" fmla="*/ 7579389 w 8316809"/>
              <a:gd name="connsiteY35" fmla="*/ 1233618 h 1366590"/>
              <a:gd name="connsiteX36" fmla="*/ 7623634 w 8316809"/>
              <a:gd name="connsiteY36" fmla="*/ 1204121 h 1366590"/>
              <a:gd name="connsiteX37" fmla="*/ 7815363 w 8316809"/>
              <a:gd name="connsiteY37" fmla="*/ 643682 h 1366590"/>
              <a:gd name="connsiteX38" fmla="*/ 8007093 w 8316809"/>
              <a:gd name="connsiteY38" fmla="*/ 112740 h 1366590"/>
              <a:gd name="connsiteX39" fmla="*/ 8228318 w 8316809"/>
              <a:gd name="connsiteY39" fmla="*/ 24250 h 1366590"/>
              <a:gd name="connsiteX40" fmla="*/ 8272563 w 8316809"/>
              <a:gd name="connsiteY40" fmla="*/ 437205 h 1366590"/>
              <a:gd name="connsiteX41" fmla="*/ 8316809 w 8316809"/>
              <a:gd name="connsiteY41" fmla="*/ 614185 h 1366590"/>
              <a:gd name="connsiteX42" fmla="*/ 8316809 w 8316809"/>
              <a:gd name="connsiteY42" fmla="*/ 614185 h 1366590"/>
              <a:gd name="connsiteX0" fmla="*/ 28215 w 8316809"/>
              <a:gd name="connsiteY0" fmla="*/ 1115631 h 1366590"/>
              <a:gd name="connsiteX1" fmla="*/ 13467 w 8316809"/>
              <a:gd name="connsiteY1" fmla="*/ 378211 h 1366590"/>
              <a:gd name="connsiteX2" fmla="*/ 278937 w 8316809"/>
              <a:gd name="connsiteY2" fmla="*/ 1248366 h 1366590"/>
              <a:gd name="connsiteX3" fmla="*/ 411673 w 8316809"/>
              <a:gd name="connsiteY3" fmla="*/ 614185 h 1366590"/>
              <a:gd name="connsiteX4" fmla="*/ 544408 w 8316809"/>
              <a:gd name="connsiteY4" fmla="*/ 1263114 h 1366590"/>
              <a:gd name="connsiteX5" fmla="*/ 750886 w 8316809"/>
              <a:gd name="connsiteY5" fmla="*/ 510947 h 1366590"/>
              <a:gd name="connsiteX6" fmla="*/ 942615 w 8316809"/>
              <a:gd name="connsiteY6" fmla="*/ 1100882 h 1366590"/>
              <a:gd name="connsiteX7" fmla="*/ 1031106 w 8316809"/>
              <a:gd name="connsiteY7" fmla="*/ 732173 h 1366590"/>
              <a:gd name="connsiteX8" fmla="*/ 1208086 w 8316809"/>
              <a:gd name="connsiteY8" fmla="*/ 1292611 h 1366590"/>
              <a:gd name="connsiteX9" fmla="*/ 1429312 w 8316809"/>
              <a:gd name="connsiteY9" fmla="*/ 584688 h 1366590"/>
              <a:gd name="connsiteX10" fmla="*/ 1606293 w 8316809"/>
              <a:gd name="connsiteY10" fmla="*/ 1322108 h 1366590"/>
              <a:gd name="connsiteX11" fmla="*/ 1812770 w 8316809"/>
              <a:gd name="connsiteY11" fmla="*/ 643683 h 1366590"/>
              <a:gd name="connsiteX12" fmla="*/ 2137234 w 8316809"/>
              <a:gd name="connsiteY12" fmla="*/ 1189373 h 1366590"/>
              <a:gd name="connsiteX13" fmla="*/ 2269971 w 8316809"/>
              <a:gd name="connsiteY13" fmla="*/ 673180 h 1366590"/>
              <a:gd name="connsiteX14" fmla="*/ 2417455 w 8316809"/>
              <a:gd name="connsiteY14" fmla="*/ 1366353 h 1366590"/>
              <a:gd name="connsiteX15" fmla="*/ 2638680 w 8316809"/>
              <a:gd name="connsiteY15" fmla="*/ 584689 h 1366590"/>
              <a:gd name="connsiteX16" fmla="*/ 3036886 w 8316809"/>
              <a:gd name="connsiteY16" fmla="*/ 1012392 h 1366590"/>
              <a:gd name="connsiteX17" fmla="*/ 3287609 w 8316809"/>
              <a:gd name="connsiteY17" fmla="*/ 1292611 h 1366590"/>
              <a:gd name="connsiteX18" fmla="*/ 3803802 w 8316809"/>
              <a:gd name="connsiteY18" fmla="*/ 1277863 h 1366590"/>
              <a:gd name="connsiteX19" fmla="*/ 3921789 w 8316809"/>
              <a:gd name="connsiteY19" fmla="*/ 909153 h 1366590"/>
              <a:gd name="connsiteX20" fmla="*/ 4143015 w 8316809"/>
              <a:gd name="connsiteY20" fmla="*/ 466702 h 1366590"/>
              <a:gd name="connsiteX21" fmla="*/ 4261002 w 8316809"/>
              <a:gd name="connsiteY21" fmla="*/ 510947 h 1366590"/>
              <a:gd name="connsiteX22" fmla="*/ 4585467 w 8316809"/>
              <a:gd name="connsiteY22" fmla="*/ 864908 h 1366590"/>
              <a:gd name="connsiteX23" fmla="*/ 4806693 w 8316809"/>
              <a:gd name="connsiteY23" fmla="*/ 1012392 h 1366590"/>
              <a:gd name="connsiteX24" fmla="*/ 5278641 w 8316809"/>
              <a:gd name="connsiteY24" fmla="*/ 879656 h 1366590"/>
              <a:gd name="connsiteX25" fmla="*/ 5322886 w 8316809"/>
              <a:gd name="connsiteY25" fmla="*/ 791166 h 1366590"/>
              <a:gd name="connsiteX26" fmla="*/ 5396628 w 8316809"/>
              <a:gd name="connsiteY26" fmla="*/ 555192 h 1366590"/>
              <a:gd name="connsiteX27" fmla="*/ 5662099 w 8316809"/>
              <a:gd name="connsiteY27" fmla="*/ 363463 h 1366590"/>
              <a:gd name="connsiteX28" fmla="*/ 6237286 w 8316809"/>
              <a:gd name="connsiteY28" fmla="*/ 982895 h 1366590"/>
              <a:gd name="connsiteX29" fmla="*/ 6340525 w 8316809"/>
              <a:gd name="connsiteY29" fmla="*/ 1174624 h 1366590"/>
              <a:gd name="connsiteX30" fmla="*/ 6605996 w 8316809"/>
              <a:gd name="connsiteY30" fmla="*/ 1307360 h 1366590"/>
              <a:gd name="connsiteX31" fmla="*/ 6738731 w 8316809"/>
              <a:gd name="connsiteY31" fmla="*/ 820663 h 1366590"/>
              <a:gd name="connsiteX32" fmla="*/ 6871467 w 8316809"/>
              <a:gd name="connsiteY32" fmla="*/ 260224 h 1366590"/>
              <a:gd name="connsiteX33" fmla="*/ 7151686 w 8316809"/>
              <a:gd name="connsiteY33" fmla="*/ 112740 h 1366590"/>
              <a:gd name="connsiteX34" fmla="*/ 7269673 w 8316809"/>
              <a:gd name="connsiteY34" fmla="*/ 599437 h 1366590"/>
              <a:gd name="connsiteX35" fmla="*/ 7579389 w 8316809"/>
              <a:gd name="connsiteY35" fmla="*/ 1233618 h 1366590"/>
              <a:gd name="connsiteX36" fmla="*/ 7623634 w 8316809"/>
              <a:gd name="connsiteY36" fmla="*/ 1204121 h 1366590"/>
              <a:gd name="connsiteX37" fmla="*/ 7815363 w 8316809"/>
              <a:gd name="connsiteY37" fmla="*/ 643682 h 1366590"/>
              <a:gd name="connsiteX38" fmla="*/ 8007093 w 8316809"/>
              <a:gd name="connsiteY38" fmla="*/ 112740 h 1366590"/>
              <a:gd name="connsiteX39" fmla="*/ 8228318 w 8316809"/>
              <a:gd name="connsiteY39" fmla="*/ 24250 h 1366590"/>
              <a:gd name="connsiteX40" fmla="*/ 8272563 w 8316809"/>
              <a:gd name="connsiteY40" fmla="*/ 437205 h 1366590"/>
              <a:gd name="connsiteX41" fmla="*/ 8316809 w 8316809"/>
              <a:gd name="connsiteY41" fmla="*/ 614185 h 1366590"/>
              <a:gd name="connsiteX42" fmla="*/ 8316809 w 8316809"/>
              <a:gd name="connsiteY42" fmla="*/ 614185 h 1366590"/>
              <a:gd name="connsiteX0" fmla="*/ 28215 w 8316809"/>
              <a:gd name="connsiteY0" fmla="*/ 1115631 h 1366590"/>
              <a:gd name="connsiteX1" fmla="*/ 13467 w 8316809"/>
              <a:gd name="connsiteY1" fmla="*/ 378211 h 1366590"/>
              <a:gd name="connsiteX2" fmla="*/ 278937 w 8316809"/>
              <a:gd name="connsiteY2" fmla="*/ 1248366 h 1366590"/>
              <a:gd name="connsiteX3" fmla="*/ 411673 w 8316809"/>
              <a:gd name="connsiteY3" fmla="*/ 614185 h 1366590"/>
              <a:gd name="connsiteX4" fmla="*/ 544408 w 8316809"/>
              <a:gd name="connsiteY4" fmla="*/ 1263114 h 1366590"/>
              <a:gd name="connsiteX5" fmla="*/ 750886 w 8316809"/>
              <a:gd name="connsiteY5" fmla="*/ 510947 h 1366590"/>
              <a:gd name="connsiteX6" fmla="*/ 942615 w 8316809"/>
              <a:gd name="connsiteY6" fmla="*/ 1100882 h 1366590"/>
              <a:gd name="connsiteX7" fmla="*/ 1031106 w 8316809"/>
              <a:gd name="connsiteY7" fmla="*/ 732173 h 1366590"/>
              <a:gd name="connsiteX8" fmla="*/ 1208086 w 8316809"/>
              <a:gd name="connsiteY8" fmla="*/ 1292611 h 1366590"/>
              <a:gd name="connsiteX9" fmla="*/ 1429312 w 8316809"/>
              <a:gd name="connsiteY9" fmla="*/ 584688 h 1366590"/>
              <a:gd name="connsiteX10" fmla="*/ 1606293 w 8316809"/>
              <a:gd name="connsiteY10" fmla="*/ 1322108 h 1366590"/>
              <a:gd name="connsiteX11" fmla="*/ 1812770 w 8316809"/>
              <a:gd name="connsiteY11" fmla="*/ 643683 h 1366590"/>
              <a:gd name="connsiteX12" fmla="*/ 2137234 w 8316809"/>
              <a:gd name="connsiteY12" fmla="*/ 1189373 h 1366590"/>
              <a:gd name="connsiteX13" fmla="*/ 2269971 w 8316809"/>
              <a:gd name="connsiteY13" fmla="*/ 673180 h 1366590"/>
              <a:gd name="connsiteX14" fmla="*/ 2417455 w 8316809"/>
              <a:gd name="connsiteY14" fmla="*/ 1366353 h 1366590"/>
              <a:gd name="connsiteX15" fmla="*/ 2638680 w 8316809"/>
              <a:gd name="connsiteY15" fmla="*/ 584689 h 1366590"/>
              <a:gd name="connsiteX16" fmla="*/ 3036886 w 8316809"/>
              <a:gd name="connsiteY16" fmla="*/ 1012392 h 1366590"/>
              <a:gd name="connsiteX17" fmla="*/ 3287609 w 8316809"/>
              <a:gd name="connsiteY17" fmla="*/ 1292611 h 1366590"/>
              <a:gd name="connsiteX18" fmla="*/ 3523583 w 8316809"/>
              <a:gd name="connsiteY18" fmla="*/ 1027140 h 1366590"/>
              <a:gd name="connsiteX19" fmla="*/ 3921789 w 8316809"/>
              <a:gd name="connsiteY19" fmla="*/ 909153 h 1366590"/>
              <a:gd name="connsiteX20" fmla="*/ 4143015 w 8316809"/>
              <a:gd name="connsiteY20" fmla="*/ 466702 h 1366590"/>
              <a:gd name="connsiteX21" fmla="*/ 4261002 w 8316809"/>
              <a:gd name="connsiteY21" fmla="*/ 510947 h 1366590"/>
              <a:gd name="connsiteX22" fmla="*/ 4585467 w 8316809"/>
              <a:gd name="connsiteY22" fmla="*/ 864908 h 1366590"/>
              <a:gd name="connsiteX23" fmla="*/ 4806693 w 8316809"/>
              <a:gd name="connsiteY23" fmla="*/ 1012392 h 1366590"/>
              <a:gd name="connsiteX24" fmla="*/ 5278641 w 8316809"/>
              <a:gd name="connsiteY24" fmla="*/ 879656 h 1366590"/>
              <a:gd name="connsiteX25" fmla="*/ 5322886 w 8316809"/>
              <a:gd name="connsiteY25" fmla="*/ 791166 h 1366590"/>
              <a:gd name="connsiteX26" fmla="*/ 5396628 w 8316809"/>
              <a:gd name="connsiteY26" fmla="*/ 555192 h 1366590"/>
              <a:gd name="connsiteX27" fmla="*/ 5662099 w 8316809"/>
              <a:gd name="connsiteY27" fmla="*/ 363463 h 1366590"/>
              <a:gd name="connsiteX28" fmla="*/ 6237286 w 8316809"/>
              <a:gd name="connsiteY28" fmla="*/ 982895 h 1366590"/>
              <a:gd name="connsiteX29" fmla="*/ 6340525 w 8316809"/>
              <a:gd name="connsiteY29" fmla="*/ 1174624 h 1366590"/>
              <a:gd name="connsiteX30" fmla="*/ 6605996 w 8316809"/>
              <a:gd name="connsiteY30" fmla="*/ 1307360 h 1366590"/>
              <a:gd name="connsiteX31" fmla="*/ 6738731 w 8316809"/>
              <a:gd name="connsiteY31" fmla="*/ 820663 h 1366590"/>
              <a:gd name="connsiteX32" fmla="*/ 6871467 w 8316809"/>
              <a:gd name="connsiteY32" fmla="*/ 260224 h 1366590"/>
              <a:gd name="connsiteX33" fmla="*/ 7151686 w 8316809"/>
              <a:gd name="connsiteY33" fmla="*/ 112740 h 1366590"/>
              <a:gd name="connsiteX34" fmla="*/ 7269673 w 8316809"/>
              <a:gd name="connsiteY34" fmla="*/ 599437 h 1366590"/>
              <a:gd name="connsiteX35" fmla="*/ 7579389 w 8316809"/>
              <a:gd name="connsiteY35" fmla="*/ 1233618 h 1366590"/>
              <a:gd name="connsiteX36" fmla="*/ 7623634 w 8316809"/>
              <a:gd name="connsiteY36" fmla="*/ 1204121 h 1366590"/>
              <a:gd name="connsiteX37" fmla="*/ 7815363 w 8316809"/>
              <a:gd name="connsiteY37" fmla="*/ 643682 h 1366590"/>
              <a:gd name="connsiteX38" fmla="*/ 8007093 w 8316809"/>
              <a:gd name="connsiteY38" fmla="*/ 112740 h 1366590"/>
              <a:gd name="connsiteX39" fmla="*/ 8228318 w 8316809"/>
              <a:gd name="connsiteY39" fmla="*/ 24250 h 1366590"/>
              <a:gd name="connsiteX40" fmla="*/ 8272563 w 8316809"/>
              <a:gd name="connsiteY40" fmla="*/ 437205 h 1366590"/>
              <a:gd name="connsiteX41" fmla="*/ 8316809 w 8316809"/>
              <a:gd name="connsiteY41" fmla="*/ 614185 h 1366590"/>
              <a:gd name="connsiteX42" fmla="*/ 8316809 w 8316809"/>
              <a:gd name="connsiteY42" fmla="*/ 614185 h 1366590"/>
              <a:gd name="connsiteX0" fmla="*/ 28215 w 8316809"/>
              <a:gd name="connsiteY0" fmla="*/ 1115631 h 1366590"/>
              <a:gd name="connsiteX1" fmla="*/ 13467 w 8316809"/>
              <a:gd name="connsiteY1" fmla="*/ 378211 h 1366590"/>
              <a:gd name="connsiteX2" fmla="*/ 278937 w 8316809"/>
              <a:gd name="connsiteY2" fmla="*/ 1248366 h 1366590"/>
              <a:gd name="connsiteX3" fmla="*/ 411673 w 8316809"/>
              <a:gd name="connsiteY3" fmla="*/ 614185 h 1366590"/>
              <a:gd name="connsiteX4" fmla="*/ 544408 w 8316809"/>
              <a:gd name="connsiteY4" fmla="*/ 1263114 h 1366590"/>
              <a:gd name="connsiteX5" fmla="*/ 750886 w 8316809"/>
              <a:gd name="connsiteY5" fmla="*/ 510947 h 1366590"/>
              <a:gd name="connsiteX6" fmla="*/ 942615 w 8316809"/>
              <a:gd name="connsiteY6" fmla="*/ 1100882 h 1366590"/>
              <a:gd name="connsiteX7" fmla="*/ 1031106 w 8316809"/>
              <a:gd name="connsiteY7" fmla="*/ 732173 h 1366590"/>
              <a:gd name="connsiteX8" fmla="*/ 1208086 w 8316809"/>
              <a:gd name="connsiteY8" fmla="*/ 1292611 h 1366590"/>
              <a:gd name="connsiteX9" fmla="*/ 1429312 w 8316809"/>
              <a:gd name="connsiteY9" fmla="*/ 584688 h 1366590"/>
              <a:gd name="connsiteX10" fmla="*/ 1606293 w 8316809"/>
              <a:gd name="connsiteY10" fmla="*/ 1322108 h 1366590"/>
              <a:gd name="connsiteX11" fmla="*/ 1812770 w 8316809"/>
              <a:gd name="connsiteY11" fmla="*/ 643683 h 1366590"/>
              <a:gd name="connsiteX12" fmla="*/ 2137234 w 8316809"/>
              <a:gd name="connsiteY12" fmla="*/ 1189373 h 1366590"/>
              <a:gd name="connsiteX13" fmla="*/ 2269971 w 8316809"/>
              <a:gd name="connsiteY13" fmla="*/ 673180 h 1366590"/>
              <a:gd name="connsiteX14" fmla="*/ 2417455 w 8316809"/>
              <a:gd name="connsiteY14" fmla="*/ 1366353 h 1366590"/>
              <a:gd name="connsiteX15" fmla="*/ 2638680 w 8316809"/>
              <a:gd name="connsiteY15" fmla="*/ 584689 h 1366590"/>
              <a:gd name="connsiteX16" fmla="*/ 3036886 w 8316809"/>
              <a:gd name="connsiteY16" fmla="*/ 1012392 h 1366590"/>
              <a:gd name="connsiteX17" fmla="*/ 3287609 w 8316809"/>
              <a:gd name="connsiteY17" fmla="*/ 1292611 h 1366590"/>
              <a:gd name="connsiteX18" fmla="*/ 3523583 w 8316809"/>
              <a:gd name="connsiteY18" fmla="*/ 1027140 h 1366590"/>
              <a:gd name="connsiteX19" fmla="*/ 3803802 w 8316809"/>
              <a:gd name="connsiteY19" fmla="*/ 1322108 h 1366590"/>
              <a:gd name="connsiteX20" fmla="*/ 4143015 w 8316809"/>
              <a:gd name="connsiteY20" fmla="*/ 466702 h 1366590"/>
              <a:gd name="connsiteX21" fmla="*/ 4261002 w 8316809"/>
              <a:gd name="connsiteY21" fmla="*/ 510947 h 1366590"/>
              <a:gd name="connsiteX22" fmla="*/ 4585467 w 8316809"/>
              <a:gd name="connsiteY22" fmla="*/ 864908 h 1366590"/>
              <a:gd name="connsiteX23" fmla="*/ 4806693 w 8316809"/>
              <a:gd name="connsiteY23" fmla="*/ 1012392 h 1366590"/>
              <a:gd name="connsiteX24" fmla="*/ 5278641 w 8316809"/>
              <a:gd name="connsiteY24" fmla="*/ 879656 h 1366590"/>
              <a:gd name="connsiteX25" fmla="*/ 5322886 w 8316809"/>
              <a:gd name="connsiteY25" fmla="*/ 791166 h 1366590"/>
              <a:gd name="connsiteX26" fmla="*/ 5396628 w 8316809"/>
              <a:gd name="connsiteY26" fmla="*/ 555192 h 1366590"/>
              <a:gd name="connsiteX27" fmla="*/ 5662099 w 8316809"/>
              <a:gd name="connsiteY27" fmla="*/ 363463 h 1366590"/>
              <a:gd name="connsiteX28" fmla="*/ 6237286 w 8316809"/>
              <a:gd name="connsiteY28" fmla="*/ 982895 h 1366590"/>
              <a:gd name="connsiteX29" fmla="*/ 6340525 w 8316809"/>
              <a:gd name="connsiteY29" fmla="*/ 1174624 h 1366590"/>
              <a:gd name="connsiteX30" fmla="*/ 6605996 w 8316809"/>
              <a:gd name="connsiteY30" fmla="*/ 1307360 h 1366590"/>
              <a:gd name="connsiteX31" fmla="*/ 6738731 w 8316809"/>
              <a:gd name="connsiteY31" fmla="*/ 820663 h 1366590"/>
              <a:gd name="connsiteX32" fmla="*/ 6871467 w 8316809"/>
              <a:gd name="connsiteY32" fmla="*/ 260224 h 1366590"/>
              <a:gd name="connsiteX33" fmla="*/ 7151686 w 8316809"/>
              <a:gd name="connsiteY33" fmla="*/ 112740 h 1366590"/>
              <a:gd name="connsiteX34" fmla="*/ 7269673 w 8316809"/>
              <a:gd name="connsiteY34" fmla="*/ 599437 h 1366590"/>
              <a:gd name="connsiteX35" fmla="*/ 7579389 w 8316809"/>
              <a:gd name="connsiteY35" fmla="*/ 1233618 h 1366590"/>
              <a:gd name="connsiteX36" fmla="*/ 7623634 w 8316809"/>
              <a:gd name="connsiteY36" fmla="*/ 1204121 h 1366590"/>
              <a:gd name="connsiteX37" fmla="*/ 7815363 w 8316809"/>
              <a:gd name="connsiteY37" fmla="*/ 643682 h 1366590"/>
              <a:gd name="connsiteX38" fmla="*/ 8007093 w 8316809"/>
              <a:gd name="connsiteY38" fmla="*/ 112740 h 1366590"/>
              <a:gd name="connsiteX39" fmla="*/ 8228318 w 8316809"/>
              <a:gd name="connsiteY39" fmla="*/ 24250 h 1366590"/>
              <a:gd name="connsiteX40" fmla="*/ 8272563 w 8316809"/>
              <a:gd name="connsiteY40" fmla="*/ 437205 h 1366590"/>
              <a:gd name="connsiteX41" fmla="*/ 8316809 w 8316809"/>
              <a:gd name="connsiteY41" fmla="*/ 614185 h 1366590"/>
              <a:gd name="connsiteX42" fmla="*/ 8316809 w 8316809"/>
              <a:gd name="connsiteY42" fmla="*/ 614185 h 1366590"/>
              <a:gd name="connsiteX0" fmla="*/ 28215 w 8316809"/>
              <a:gd name="connsiteY0" fmla="*/ 1115631 h 1445457"/>
              <a:gd name="connsiteX1" fmla="*/ 13467 w 8316809"/>
              <a:gd name="connsiteY1" fmla="*/ 378211 h 1445457"/>
              <a:gd name="connsiteX2" fmla="*/ 278937 w 8316809"/>
              <a:gd name="connsiteY2" fmla="*/ 1248366 h 1445457"/>
              <a:gd name="connsiteX3" fmla="*/ 411673 w 8316809"/>
              <a:gd name="connsiteY3" fmla="*/ 614185 h 1445457"/>
              <a:gd name="connsiteX4" fmla="*/ 544408 w 8316809"/>
              <a:gd name="connsiteY4" fmla="*/ 1263114 h 1445457"/>
              <a:gd name="connsiteX5" fmla="*/ 750886 w 8316809"/>
              <a:gd name="connsiteY5" fmla="*/ 510947 h 1445457"/>
              <a:gd name="connsiteX6" fmla="*/ 942615 w 8316809"/>
              <a:gd name="connsiteY6" fmla="*/ 1100882 h 1445457"/>
              <a:gd name="connsiteX7" fmla="*/ 1031106 w 8316809"/>
              <a:gd name="connsiteY7" fmla="*/ 732173 h 1445457"/>
              <a:gd name="connsiteX8" fmla="*/ 1208086 w 8316809"/>
              <a:gd name="connsiteY8" fmla="*/ 1292611 h 1445457"/>
              <a:gd name="connsiteX9" fmla="*/ 1429312 w 8316809"/>
              <a:gd name="connsiteY9" fmla="*/ 584688 h 1445457"/>
              <a:gd name="connsiteX10" fmla="*/ 1606293 w 8316809"/>
              <a:gd name="connsiteY10" fmla="*/ 1322108 h 1445457"/>
              <a:gd name="connsiteX11" fmla="*/ 1812770 w 8316809"/>
              <a:gd name="connsiteY11" fmla="*/ 643683 h 1445457"/>
              <a:gd name="connsiteX12" fmla="*/ 2137234 w 8316809"/>
              <a:gd name="connsiteY12" fmla="*/ 1189373 h 1445457"/>
              <a:gd name="connsiteX13" fmla="*/ 2269971 w 8316809"/>
              <a:gd name="connsiteY13" fmla="*/ 673180 h 1445457"/>
              <a:gd name="connsiteX14" fmla="*/ 2417455 w 8316809"/>
              <a:gd name="connsiteY14" fmla="*/ 1366353 h 1445457"/>
              <a:gd name="connsiteX15" fmla="*/ 2638680 w 8316809"/>
              <a:gd name="connsiteY15" fmla="*/ 584689 h 1445457"/>
              <a:gd name="connsiteX16" fmla="*/ 3036886 w 8316809"/>
              <a:gd name="connsiteY16" fmla="*/ 1012392 h 1445457"/>
              <a:gd name="connsiteX17" fmla="*/ 3287609 w 8316809"/>
              <a:gd name="connsiteY17" fmla="*/ 1292611 h 1445457"/>
              <a:gd name="connsiteX18" fmla="*/ 3523583 w 8316809"/>
              <a:gd name="connsiteY18" fmla="*/ 1027140 h 1445457"/>
              <a:gd name="connsiteX19" fmla="*/ 3803802 w 8316809"/>
              <a:gd name="connsiteY19" fmla="*/ 1322108 h 1445457"/>
              <a:gd name="connsiteX20" fmla="*/ 4143015 w 8316809"/>
              <a:gd name="connsiteY20" fmla="*/ 466702 h 1445457"/>
              <a:gd name="connsiteX21" fmla="*/ 4290499 w 8316809"/>
              <a:gd name="connsiteY21" fmla="*/ 1440095 h 1445457"/>
              <a:gd name="connsiteX22" fmla="*/ 4585467 w 8316809"/>
              <a:gd name="connsiteY22" fmla="*/ 864908 h 1445457"/>
              <a:gd name="connsiteX23" fmla="*/ 4806693 w 8316809"/>
              <a:gd name="connsiteY23" fmla="*/ 1012392 h 1445457"/>
              <a:gd name="connsiteX24" fmla="*/ 5278641 w 8316809"/>
              <a:gd name="connsiteY24" fmla="*/ 879656 h 1445457"/>
              <a:gd name="connsiteX25" fmla="*/ 5322886 w 8316809"/>
              <a:gd name="connsiteY25" fmla="*/ 791166 h 1445457"/>
              <a:gd name="connsiteX26" fmla="*/ 5396628 w 8316809"/>
              <a:gd name="connsiteY26" fmla="*/ 555192 h 1445457"/>
              <a:gd name="connsiteX27" fmla="*/ 5662099 w 8316809"/>
              <a:gd name="connsiteY27" fmla="*/ 363463 h 1445457"/>
              <a:gd name="connsiteX28" fmla="*/ 6237286 w 8316809"/>
              <a:gd name="connsiteY28" fmla="*/ 982895 h 1445457"/>
              <a:gd name="connsiteX29" fmla="*/ 6340525 w 8316809"/>
              <a:gd name="connsiteY29" fmla="*/ 1174624 h 1445457"/>
              <a:gd name="connsiteX30" fmla="*/ 6605996 w 8316809"/>
              <a:gd name="connsiteY30" fmla="*/ 1307360 h 1445457"/>
              <a:gd name="connsiteX31" fmla="*/ 6738731 w 8316809"/>
              <a:gd name="connsiteY31" fmla="*/ 820663 h 1445457"/>
              <a:gd name="connsiteX32" fmla="*/ 6871467 w 8316809"/>
              <a:gd name="connsiteY32" fmla="*/ 260224 h 1445457"/>
              <a:gd name="connsiteX33" fmla="*/ 7151686 w 8316809"/>
              <a:gd name="connsiteY33" fmla="*/ 112740 h 1445457"/>
              <a:gd name="connsiteX34" fmla="*/ 7269673 w 8316809"/>
              <a:gd name="connsiteY34" fmla="*/ 599437 h 1445457"/>
              <a:gd name="connsiteX35" fmla="*/ 7579389 w 8316809"/>
              <a:gd name="connsiteY35" fmla="*/ 1233618 h 1445457"/>
              <a:gd name="connsiteX36" fmla="*/ 7623634 w 8316809"/>
              <a:gd name="connsiteY36" fmla="*/ 1204121 h 1445457"/>
              <a:gd name="connsiteX37" fmla="*/ 7815363 w 8316809"/>
              <a:gd name="connsiteY37" fmla="*/ 643682 h 1445457"/>
              <a:gd name="connsiteX38" fmla="*/ 8007093 w 8316809"/>
              <a:gd name="connsiteY38" fmla="*/ 112740 h 1445457"/>
              <a:gd name="connsiteX39" fmla="*/ 8228318 w 8316809"/>
              <a:gd name="connsiteY39" fmla="*/ 24250 h 1445457"/>
              <a:gd name="connsiteX40" fmla="*/ 8272563 w 8316809"/>
              <a:gd name="connsiteY40" fmla="*/ 437205 h 1445457"/>
              <a:gd name="connsiteX41" fmla="*/ 8316809 w 8316809"/>
              <a:gd name="connsiteY41" fmla="*/ 614185 h 1445457"/>
              <a:gd name="connsiteX42" fmla="*/ 8316809 w 8316809"/>
              <a:gd name="connsiteY42" fmla="*/ 614185 h 1445457"/>
              <a:gd name="connsiteX0" fmla="*/ 28215 w 8316809"/>
              <a:gd name="connsiteY0" fmla="*/ 1115631 h 1444962"/>
              <a:gd name="connsiteX1" fmla="*/ 13467 w 8316809"/>
              <a:gd name="connsiteY1" fmla="*/ 378211 h 1444962"/>
              <a:gd name="connsiteX2" fmla="*/ 278937 w 8316809"/>
              <a:gd name="connsiteY2" fmla="*/ 1248366 h 1444962"/>
              <a:gd name="connsiteX3" fmla="*/ 411673 w 8316809"/>
              <a:gd name="connsiteY3" fmla="*/ 614185 h 1444962"/>
              <a:gd name="connsiteX4" fmla="*/ 544408 w 8316809"/>
              <a:gd name="connsiteY4" fmla="*/ 1263114 h 1444962"/>
              <a:gd name="connsiteX5" fmla="*/ 750886 w 8316809"/>
              <a:gd name="connsiteY5" fmla="*/ 510947 h 1444962"/>
              <a:gd name="connsiteX6" fmla="*/ 942615 w 8316809"/>
              <a:gd name="connsiteY6" fmla="*/ 1100882 h 1444962"/>
              <a:gd name="connsiteX7" fmla="*/ 1031106 w 8316809"/>
              <a:gd name="connsiteY7" fmla="*/ 732173 h 1444962"/>
              <a:gd name="connsiteX8" fmla="*/ 1208086 w 8316809"/>
              <a:gd name="connsiteY8" fmla="*/ 1292611 h 1444962"/>
              <a:gd name="connsiteX9" fmla="*/ 1429312 w 8316809"/>
              <a:gd name="connsiteY9" fmla="*/ 584688 h 1444962"/>
              <a:gd name="connsiteX10" fmla="*/ 1606293 w 8316809"/>
              <a:gd name="connsiteY10" fmla="*/ 1322108 h 1444962"/>
              <a:gd name="connsiteX11" fmla="*/ 1812770 w 8316809"/>
              <a:gd name="connsiteY11" fmla="*/ 643683 h 1444962"/>
              <a:gd name="connsiteX12" fmla="*/ 2137234 w 8316809"/>
              <a:gd name="connsiteY12" fmla="*/ 1189373 h 1444962"/>
              <a:gd name="connsiteX13" fmla="*/ 2269971 w 8316809"/>
              <a:gd name="connsiteY13" fmla="*/ 673180 h 1444962"/>
              <a:gd name="connsiteX14" fmla="*/ 2417455 w 8316809"/>
              <a:gd name="connsiteY14" fmla="*/ 1366353 h 1444962"/>
              <a:gd name="connsiteX15" fmla="*/ 2638680 w 8316809"/>
              <a:gd name="connsiteY15" fmla="*/ 584689 h 1444962"/>
              <a:gd name="connsiteX16" fmla="*/ 3036886 w 8316809"/>
              <a:gd name="connsiteY16" fmla="*/ 1012392 h 1444962"/>
              <a:gd name="connsiteX17" fmla="*/ 3287609 w 8316809"/>
              <a:gd name="connsiteY17" fmla="*/ 1292611 h 1444962"/>
              <a:gd name="connsiteX18" fmla="*/ 3523583 w 8316809"/>
              <a:gd name="connsiteY18" fmla="*/ 1027140 h 1444962"/>
              <a:gd name="connsiteX19" fmla="*/ 3803802 w 8316809"/>
              <a:gd name="connsiteY19" fmla="*/ 1322108 h 1444962"/>
              <a:gd name="connsiteX20" fmla="*/ 4143015 w 8316809"/>
              <a:gd name="connsiteY20" fmla="*/ 466702 h 1444962"/>
              <a:gd name="connsiteX21" fmla="*/ 4290499 w 8316809"/>
              <a:gd name="connsiteY21" fmla="*/ 1440095 h 1444962"/>
              <a:gd name="connsiteX22" fmla="*/ 4585467 w 8316809"/>
              <a:gd name="connsiteY22" fmla="*/ 864908 h 1444962"/>
              <a:gd name="connsiteX23" fmla="*/ 4850939 w 8316809"/>
              <a:gd name="connsiteY23" fmla="*/ 1395850 h 1444962"/>
              <a:gd name="connsiteX24" fmla="*/ 5278641 w 8316809"/>
              <a:gd name="connsiteY24" fmla="*/ 879656 h 1444962"/>
              <a:gd name="connsiteX25" fmla="*/ 5322886 w 8316809"/>
              <a:gd name="connsiteY25" fmla="*/ 791166 h 1444962"/>
              <a:gd name="connsiteX26" fmla="*/ 5396628 w 8316809"/>
              <a:gd name="connsiteY26" fmla="*/ 555192 h 1444962"/>
              <a:gd name="connsiteX27" fmla="*/ 5662099 w 8316809"/>
              <a:gd name="connsiteY27" fmla="*/ 363463 h 1444962"/>
              <a:gd name="connsiteX28" fmla="*/ 6237286 w 8316809"/>
              <a:gd name="connsiteY28" fmla="*/ 982895 h 1444962"/>
              <a:gd name="connsiteX29" fmla="*/ 6340525 w 8316809"/>
              <a:gd name="connsiteY29" fmla="*/ 1174624 h 1444962"/>
              <a:gd name="connsiteX30" fmla="*/ 6605996 w 8316809"/>
              <a:gd name="connsiteY30" fmla="*/ 1307360 h 1444962"/>
              <a:gd name="connsiteX31" fmla="*/ 6738731 w 8316809"/>
              <a:gd name="connsiteY31" fmla="*/ 820663 h 1444962"/>
              <a:gd name="connsiteX32" fmla="*/ 6871467 w 8316809"/>
              <a:gd name="connsiteY32" fmla="*/ 260224 h 1444962"/>
              <a:gd name="connsiteX33" fmla="*/ 7151686 w 8316809"/>
              <a:gd name="connsiteY33" fmla="*/ 112740 h 1444962"/>
              <a:gd name="connsiteX34" fmla="*/ 7269673 w 8316809"/>
              <a:gd name="connsiteY34" fmla="*/ 599437 h 1444962"/>
              <a:gd name="connsiteX35" fmla="*/ 7579389 w 8316809"/>
              <a:gd name="connsiteY35" fmla="*/ 1233618 h 1444962"/>
              <a:gd name="connsiteX36" fmla="*/ 7623634 w 8316809"/>
              <a:gd name="connsiteY36" fmla="*/ 1204121 h 1444962"/>
              <a:gd name="connsiteX37" fmla="*/ 7815363 w 8316809"/>
              <a:gd name="connsiteY37" fmla="*/ 643682 h 1444962"/>
              <a:gd name="connsiteX38" fmla="*/ 8007093 w 8316809"/>
              <a:gd name="connsiteY38" fmla="*/ 112740 h 1444962"/>
              <a:gd name="connsiteX39" fmla="*/ 8228318 w 8316809"/>
              <a:gd name="connsiteY39" fmla="*/ 24250 h 1444962"/>
              <a:gd name="connsiteX40" fmla="*/ 8272563 w 8316809"/>
              <a:gd name="connsiteY40" fmla="*/ 437205 h 1444962"/>
              <a:gd name="connsiteX41" fmla="*/ 8316809 w 8316809"/>
              <a:gd name="connsiteY41" fmla="*/ 614185 h 1444962"/>
              <a:gd name="connsiteX42" fmla="*/ 8316809 w 8316809"/>
              <a:gd name="connsiteY42" fmla="*/ 614185 h 1444962"/>
              <a:gd name="connsiteX0" fmla="*/ 28215 w 8316809"/>
              <a:gd name="connsiteY0" fmla="*/ 1115631 h 1444962"/>
              <a:gd name="connsiteX1" fmla="*/ 13467 w 8316809"/>
              <a:gd name="connsiteY1" fmla="*/ 378211 h 1444962"/>
              <a:gd name="connsiteX2" fmla="*/ 278937 w 8316809"/>
              <a:gd name="connsiteY2" fmla="*/ 1248366 h 1444962"/>
              <a:gd name="connsiteX3" fmla="*/ 411673 w 8316809"/>
              <a:gd name="connsiteY3" fmla="*/ 614185 h 1444962"/>
              <a:gd name="connsiteX4" fmla="*/ 544408 w 8316809"/>
              <a:gd name="connsiteY4" fmla="*/ 1263114 h 1444962"/>
              <a:gd name="connsiteX5" fmla="*/ 750886 w 8316809"/>
              <a:gd name="connsiteY5" fmla="*/ 510947 h 1444962"/>
              <a:gd name="connsiteX6" fmla="*/ 942615 w 8316809"/>
              <a:gd name="connsiteY6" fmla="*/ 1100882 h 1444962"/>
              <a:gd name="connsiteX7" fmla="*/ 1031106 w 8316809"/>
              <a:gd name="connsiteY7" fmla="*/ 732173 h 1444962"/>
              <a:gd name="connsiteX8" fmla="*/ 1208086 w 8316809"/>
              <a:gd name="connsiteY8" fmla="*/ 1292611 h 1444962"/>
              <a:gd name="connsiteX9" fmla="*/ 1429312 w 8316809"/>
              <a:gd name="connsiteY9" fmla="*/ 584688 h 1444962"/>
              <a:gd name="connsiteX10" fmla="*/ 1606293 w 8316809"/>
              <a:gd name="connsiteY10" fmla="*/ 1322108 h 1444962"/>
              <a:gd name="connsiteX11" fmla="*/ 1812770 w 8316809"/>
              <a:gd name="connsiteY11" fmla="*/ 643683 h 1444962"/>
              <a:gd name="connsiteX12" fmla="*/ 2137234 w 8316809"/>
              <a:gd name="connsiteY12" fmla="*/ 1189373 h 1444962"/>
              <a:gd name="connsiteX13" fmla="*/ 2269971 w 8316809"/>
              <a:gd name="connsiteY13" fmla="*/ 673180 h 1444962"/>
              <a:gd name="connsiteX14" fmla="*/ 2417455 w 8316809"/>
              <a:gd name="connsiteY14" fmla="*/ 1366353 h 1444962"/>
              <a:gd name="connsiteX15" fmla="*/ 2638680 w 8316809"/>
              <a:gd name="connsiteY15" fmla="*/ 584689 h 1444962"/>
              <a:gd name="connsiteX16" fmla="*/ 3036886 w 8316809"/>
              <a:gd name="connsiteY16" fmla="*/ 1012392 h 1444962"/>
              <a:gd name="connsiteX17" fmla="*/ 3287609 w 8316809"/>
              <a:gd name="connsiteY17" fmla="*/ 1292611 h 1444962"/>
              <a:gd name="connsiteX18" fmla="*/ 3523583 w 8316809"/>
              <a:gd name="connsiteY18" fmla="*/ 1027140 h 1444962"/>
              <a:gd name="connsiteX19" fmla="*/ 3803802 w 8316809"/>
              <a:gd name="connsiteY19" fmla="*/ 1322108 h 1444962"/>
              <a:gd name="connsiteX20" fmla="*/ 4143015 w 8316809"/>
              <a:gd name="connsiteY20" fmla="*/ 466702 h 1444962"/>
              <a:gd name="connsiteX21" fmla="*/ 4290499 w 8316809"/>
              <a:gd name="connsiteY21" fmla="*/ 1440095 h 1444962"/>
              <a:gd name="connsiteX22" fmla="*/ 4585467 w 8316809"/>
              <a:gd name="connsiteY22" fmla="*/ 864908 h 1444962"/>
              <a:gd name="connsiteX23" fmla="*/ 4850939 w 8316809"/>
              <a:gd name="connsiteY23" fmla="*/ 1395850 h 1444962"/>
              <a:gd name="connsiteX24" fmla="*/ 5278641 w 8316809"/>
              <a:gd name="connsiteY24" fmla="*/ 879656 h 1444962"/>
              <a:gd name="connsiteX25" fmla="*/ 5573608 w 8316809"/>
              <a:gd name="connsiteY25" fmla="*/ 1425347 h 1444962"/>
              <a:gd name="connsiteX26" fmla="*/ 5396628 w 8316809"/>
              <a:gd name="connsiteY26" fmla="*/ 555192 h 1444962"/>
              <a:gd name="connsiteX27" fmla="*/ 5662099 w 8316809"/>
              <a:gd name="connsiteY27" fmla="*/ 363463 h 1444962"/>
              <a:gd name="connsiteX28" fmla="*/ 6237286 w 8316809"/>
              <a:gd name="connsiteY28" fmla="*/ 982895 h 1444962"/>
              <a:gd name="connsiteX29" fmla="*/ 6340525 w 8316809"/>
              <a:gd name="connsiteY29" fmla="*/ 1174624 h 1444962"/>
              <a:gd name="connsiteX30" fmla="*/ 6605996 w 8316809"/>
              <a:gd name="connsiteY30" fmla="*/ 1307360 h 1444962"/>
              <a:gd name="connsiteX31" fmla="*/ 6738731 w 8316809"/>
              <a:gd name="connsiteY31" fmla="*/ 820663 h 1444962"/>
              <a:gd name="connsiteX32" fmla="*/ 6871467 w 8316809"/>
              <a:gd name="connsiteY32" fmla="*/ 260224 h 1444962"/>
              <a:gd name="connsiteX33" fmla="*/ 7151686 w 8316809"/>
              <a:gd name="connsiteY33" fmla="*/ 112740 h 1444962"/>
              <a:gd name="connsiteX34" fmla="*/ 7269673 w 8316809"/>
              <a:gd name="connsiteY34" fmla="*/ 599437 h 1444962"/>
              <a:gd name="connsiteX35" fmla="*/ 7579389 w 8316809"/>
              <a:gd name="connsiteY35" fmla="*/ 1233618 h 1444962"/>
              <a:gd name="connsiteX36" fmla="*/ 7623634 w 8316809"/>
              <a:gd name="connsiteY36" fmla="*/ 1204121 h 1444962"/>
              <a:gd name="connsiteX37" fmla="*/ 7815363 w 8316809"/>
              <a:gd name="connsiteY37" fmla="*/ 643682 h 1444962"/>
              <a:gd name="connsiteX38" fmla="*/ 8007093 w 8316809"/>
              <a:gd name="connsiteY38" fmla="*/ 112740 h 1444962"/>
              <a:gd name="connsiteX39" fmla="*/ 8228318 w 8316809"/>
              <a:gd name="connsiteY39" fmla="*/ 24250 h 1444962"/>
              <a:gd name="connsiteX40" fmla="*/ 8272563 w 8316809"/>
              <a:gd name="connsiteY40" fmla="*/ 437205 h 1444962"/>
              <a:gd name="connsiteX41" fmla="*/ 8316809 w 8316809"/>
              <a:gd name="connsiteY41" fmla="*/ 614185 h 1444962"/>
              <a:gd name="connsiteX42" fmla="*/ 8316809 w 8316809"/>
              <a:gd name="connsiteY42" fmla="*/ 614185 h 1444962"/>
              <a:gd name="connsiteX0" fmla="*/ 28215 w 8316809"/>
              <a:gd name="connsiteY0" fmla="*/ 1115631 h 1444962"/>
              <a:gd name="connsiteX1" fmla="*/ 13467 w 8316809"/>
              <a:gd name="connsiteY1" fmla="*/ 378211 h 1444962"/>
              <a:gd name="connsiteX2" fmla="*/ 278937 w 8316809"/>
              <a:gd name="connsiteY2" fmla="*/ 1248366 h 1444962"/>
              <a:gd name="connsiteX3" fmla="*/ 411673 w 8316809"/>
              <a:gd name="connsiteY3" fmla="*/ 614185 h 1444962"/>
              <a:gd name="connsiteX4" fmla="*/ 544408 w 8316809"/>
              <a:gd name="connsiteY4" fmla="*/ 1263114 h 1444962"/>
              <a:gd name="connsiteX5" fmla="*/ 750886 w 8316809"/>
              <a:gd name="connsiteY5" fmla="*/ 510947 h 1444962"/>
              <a:gd name="connsiteX6" fmla="*/ 942615 w 8316809"/>
              <a:gd name="connsiteY6" fmla="*/ 1100882 h 1444962"/>
              <a:gd name="connsiteX7" fmla="*/ 1031106 w 8316809"/>
              <a:gd name="connsiteY7" fmla="*/ 732173 h 1444962"/>
              <a:gd name="connsiteX8" fmla="*/ 1208086 w 8316809"/>
              <a:gd name="connsiteY8" fmla="*/ 1292611 h 1444962"/>
              <a:gd name="connsiteX9" fmla="*/ 1429312 w 8316809"/>
              <a:gd name="connsiteY9" fmla="*/ 584688 h 1444962"/>
              <a:gd name="connsiteX10" fmla="*/ 1606293 w 8316809"/>
              <a:gd name="connsiteY10" fmla="*/ 1322108 h 1444962"/>
              <a:gd name="connsiteX11" fmla="*/ 1812770 w 8316809"/>
              <a:gd name="connsiteY11" fmla="*/ 643683 h 1444962"/>
              <a:gd name="connsiteX12" fmla="*/ 2137234 w 8316809"/>
              <a:gd name="connsiteY12" fmla="*/ 1189373 h 1444962"/>
              <a:gd name="connsiteX13" fmla="*/ 2269971 w 8316809"/>
              <a:gd name="connsiteY13" fmla="*/ 673180 h 1444962"/>
              <a:gd name="connsiteX14" fmla="*/ 2417455 w 8316809"/>
              <a:gd name="connsiteY14" fmla="*/ 1366353 h 1444962"/>
              <a:gd name="connsiteX15" fmla="*/ 2638680 w 8316809"/>
              <a:gd name="connsiteY15" fmla="*/ 584689 h 1444962"/>
              <a:gd name="connsiteX16" fmla="*/ 3036886 w 8316809"/>
              <a:gd name="connsiteY16" fmla="*/ 1012392 h 1444962"/>
              <a:gd name="connsiteX17" fmla="*/ 3287609 w 8316809"/>
              <a:gd name="connsiteY17" fmla="*/ 1292611 h 1444962"/>
              <a:gd name="connsiteX18" fmla="*/ 3523583 w 8316809"/>
              <a:gd name="connsiteY18" fmla="*/ 1027140 h 1444962"/>
              <a:gd name="connsiteX19" fmla="*/ 3803802 w 8316809"/>
              <a:gd name="connsiteY19" fmla="*/ 1322108 h 1444962"/>
              <a:gd name="connsiteX20" fmla="*/ 4143015 w 8316809"/>
              <a:gd name="connsiteY20" fmla="*/ 466702 h 1444962"/>
              <a:gd name="connsiteX21" fmla="*/ 4290499 w 8316809"/>
              <a:gd name="connsiteY21" fmla="*/ 1440095 h 1444962"/>
              <a:gd name="connsiteX22" fmla="*/ 4585467 w 8316809"/>
              <a:gd name="connsiteY22" fmla="*/ 864908 h 1444962"/>
              <a:gd name="connsiteX23" fmla="*/ 4850939 w 8316809"/>
              <a:gd name="connsiteY23" fmla="*/ 1395850 h 1444962"/>
              <a:gd name="connsiteX24" fmla="*/ 5278641 w 8316809"/>
              <a:gd name="connsiteY24" fmla="*/ 879656 h 1444962"/>
              <a:gd name="connsiteX25" fmla="*/ 5573608 w 8316809"/>
              <a:gd name="connsiteY25" fmla="*/ 1425347 h 1444962"/>
              <a:gd name="connsiteX26" fmla="*/ 5396628 w 8316809"/>
              <a:gd name="connsiteY26" fmla="*/ 555192 h 1444962"/>
              <a:gd name="connsiteX27" fmla="*/ 5927570 w 8316809"/>
              <a:gd name="connsiteY27" fmla="*/ 378211 h 1444962"/>
              <a:gd name="connsiteX28" fmla="*/ 6237286 w 8316809"/>
              <a:gd name="connsiteY28" fmla="*/ 982895 h 1444962"/>
              <a:gd name="connsiteX29" fmla="*/ 6340525 w 8316809"/>
              <a:gd name="connsiteY29" fmla="*/ 1174624 h 1444962"/>
              <a:gd name="connsiteX30" fmla="*/ 6605996 w 8316809"/>
              <a:gd name="connsiteY30" fmla="*/ 1307360 h 1444962"/>
              <a:gd name="connsiteX31" fmla="*/ 6738731 w 8316809"/>
              <a:gd name="connsiteY31" fmla="*/ 820663 h 1444962"/>
              <a:gd name="connsiteX32" fmla="*/ 6871467 w 8316809"/>
              <a:gd name="connsiteY32" fmla="*/ 260224 h 1444962"/>
              <a:gd name="connsiteX33" fmla="*/ 7151686 w 8316809"/>
              <a:gd name="connsiteY33" fmla="*/ 112740 h 1444962"/>
              <a:gd name="connsiteX34" fmla="*/ 7269673 w 8316809"/>
              <a:gd name="connsiteY34" fmla="*/ 599437 h 1444962"/>
              <a:gd name="connsiteX35" fmla="*/ 7579389 w 8316809"/>
              <a:gd name="connsiteY35" fmla="*/ 1233618 h 1444962"/>
              <a:gd name="connsiteX36" fmla="*/ 7623634 w 8316809"/>
              <a:gd name="connsiteY36" fmla="*/ 1204121 h 1444962"/>
              <a:gd name="connsiteX37" fmla="*/ 7815363 w 8316809"/>
              <a:gd name="connsiteY37" fmla="*/ 643682 h 1444962"/>
              <a:gd name="connsiteX38" fmla="*/ 8007093 w 8316809"/>
              <a:gd name="connsiteY38" fmla="*/ 112740 h 1444962"/>
              <a:gd name="connsiteX39" fmla="*/ 8228318 w 8316809"/>
              <a:gd name="connsiteY39" fmla="*/ 24250 h 1444962"/>
              <a:gd name="connsiteX40" fmla="*/ 8272563 w 8316809"/>
              <a:gd name="connsiteY40" fmla="*/ 437205 h 1444962"/>
              <a:gd name="connsiteX41" fmla="*/ 8316809 w 8316809"/>
              <a:gd name="connsiteY41" fmla="*/ 614185 h 1444962"/>
              <a:gd name="connsiteX42" fmla="*/ 8316809 w 8316809"/>
              <a:gd name="connsiteY42" fmla="*/ 614185 h 1444962"/>
              <a:gd name="connsiteX0" fmla="*/ 28215 w 8316809"/>
              <a:gd name="connsiteY0" fmla="*/ 1115631 h 1444962"/>
              <a:gd name="connsiteX1" fmla="*/ 13467 w 8316809"/>
              <a:gd name="connsiteY1" fmla="*/ 378211 h 1444962"/>
              <a:gd name="connsiteX2" fmla="*/ 278937 w 8316809"/>
              <a:gd name="connsiteY2" fmla="*/ 1248366 h 1444962"/>
              <a:gd name="connsiteX3" fmla="*/ 411673 w 8316809"/>
              <a:gd name="connsiteY3" fmla="*/ 614185 h 1444962"/>
              <a:gd name="connsiteX4" fmla="*/ 544408 w 8316809"/>
              <a:gd name="connsiteY4" fmla="*/ 1263114 h 1444962"/>
              <a:gd name="connsiteX5" fmla="*/ 750886 w 8316809"/>
              <a:gd name="connsiteY5" fmla="*/ 510947 h 1444962"/>
              <a:gd name="connsiteX6" fmla="*/ 942615 w 8316809"/>
              <a:gd name="connsiteY6" fmla="*/ 1100882 h 1444962"/>
              <a:gd name="connsiteX7" fmla="*/ 1031106 w 8316809"/>
              <a:gd name="connsiteY7" fmla="*/ 732173 h 1444962"/>
              <a:gd name="connsiteX8" fmla="*/ 1208086 w 8316809"/>
              <a:gd name="connsiteY8" fmla="*/ 1292611 h 1444962"/>
              <a:gd name="connsiteX9" fmla="*/ 1429312 w 8316809"/>
              <a:gd name="connsiteY9" fmla="*/ 584688 h 1444962"/>
              <a:gd name="connsiteX10" fmla="*/ 1606293 w 8316809"/>
              <a:gd name="connsiteY10" fmla="*/ 1322108 h 1444962"/>
              <a:gd name="connsiteX11" fmla="*/ 1812770 w 8316809"/>
              <a:gd name="connsiteY11" fmla="*/ 643683 h 1444962"/>
              <a:gd name="connsiteX12" fmla="*/ 2137234 w 8316809"/>
              <a:gd name="connsiteY12" fmla="*/ 1189373 h 1444962"/>
              <a:gd name="connsiteX13" fmla="*/ 2269971 w 8316809"/>
              <a:gd name="connsiteY13" fmla="*/ 673180 h 1444962"/>
              <a:gd name="connsiteX14" fmla="*/ 2417455 w 8316809"/>
              <a:gd name="connsiteY14" fmla="*/ 1366353 h 1444962"/>
              <a:gd name="connsiteX15" fmla="*/ 2638680 w 8316809"/>
              <a:gd name="connsiteY15" fmla="*/ 584689 h 1444962"/>
              <a:gd name="connsiteX16" fmla="*/ 3036886 w 8316809"/>
              <a:gd name="connsiteY16" fmla="*/ 1012392 h 1444962"/>
              <a:gd name="connsiteX17" fmla="*/ 3287609 w 8316809"/>
              <a:gd name="connsiteY17" fmla="*/ 1292611 h 1444962"/>
              <a:gd name="connsiteX18" fmla="*/ 3523583 w 8316809"/>
              <a:gd name="connsiteY18" fmla="*/ 1027140 h 1444962"/>
              <a:gd name="connsiteX19" fmla="*/ 3803802 w 8316809"/>
              <a:gd name="connsiteY19" fmla="*/ 1322108 h 1444962"/>
              <a:gd name="connsiteX20" fmla="*/ 4143015 w 8316809"/>
              <a:gd name="connsiteY20" fmla="*/ 466702 h 1444962"/>
              <a:gd name="connsiteX21" fmla="*/ 4290499 w 8316809"/>
              <a:gd name="connsiteY21" fmla="*/ 1440095 h 1444962"/>
              <a:gd name="connsiteX22" fmla="*/ 4585467 w 8316809"/>
              <a:gd name="connsiteY22" fmla="*/ 864908 h 1444962"/>
              <a:gd name="connsiteX23" fmla="*/ 4850939 w 8316809"/>
              <a:gd name="connsiteY23" fmla="*/ 1395850 h 1444962"/>
              <a:gd name="connsiteX24" fmla="*/ 5278641 w 8316809"/>
              <a:gd name="connsiteY24" fmla="*/ 879656 h 1444962"/>
              <a:gd name="connsiteX25" fmla="*/ 5573608 w 8316809"/>
              <a:gd name="connsiteY25" fmla="*/ 1425347 h 1444962"/>
              <a:gd name="connsiteX26" fmla="*/ 5514615 w 8316809"/>
              <a:gd name="connsiteY26" fmla="*/ 555192 h 1444962"/>
              <a:gd name="connsiteX27" fmla="*/ 5927570 w 8316809"/>
              <a:gd name="connsiteY27" fmla="*/ 378211 h 1444962"/>
              <a:gd name="connsiteX28" fmla="*/ 6237286 w 8316809"/>
              <a:gd name="connsiteY28" fmla="*/ 982895 h 1444962"/>
              <a:gd name="connsiteX29" fmla="*/ 6340525 w 8316809"/>
              <a:gd name="connsiteY29" fmla="*/ 1174624 h 1444962"/>
              <a:gd name="connsiteX30" fmla="*/ 6605996 w 8316809"/>
              <a:gd name="connsiteY30" fmla="*/ 1307360 h 1444962"/>
              <a:gd name="connsiteX31" fmla="*/ 6738731 w 8316809"/>
              <a:gd name="connsiteY31" fmla="*/ 820663 h 1444962"/>
              <a:gd name="connsiteX32" fmla="*/ 6871467 w 8316809"/>
              <a:gd name="connsiteY32" fmla="*/ 260224 h 1444962"/>
              <a:gd name="connsiteX33" fmla="*/ 7151686 w 8316809"/>
              <a:gd name="connsiteY33" fmla="*/ 112740 h 1444962"/>
              <a:gd name="connsiteX34" fmla="*/ 7269673 w 8316809"/>
              <a:gd name="connsiteY34" fmla="*/ 599437 h 1444962"/>
              <a:gd name="connsiteX35" fmla="*/ 7579389 w 8316809"/>
              <a:gd name="connsiteY35" fmla="*/ 1233618 h 1444962"/>
              <a:gd name="connsiteX36" fmla="*/ 7623634 w 8316809"/>
              <a:gd name="connsiteY36" fmla="*/ 1204121 h 1444962"/>
              <a:gd name="connsiteX37" fmla="*/ 7815363 w 8316809"/>
              <a:gd name="connsiteY37" fmla="*/ 643682 h 1444962"/>
              <a:gd name="connsiteX38" fmla="*/ 8007093 w 8316809"/>
              <a:gd name="connsiteY38" fmla="*/ 112740 h 1444962"/>
              <a:gd name="connsiteX39" fmla="*/ 8228318 w 8316809"/>
              <a:gd name="connsiteY39" fmla="*/ 24250 h 1444962"/>
              <a:gd name="connsiteX40" fmla="*/ 8272563 w 8316809"/>
              <a:gd name="connsiteY40" fmla="*/ 437205 h 1444962"/>
              <a:gd name="connsiteX41" fmla="*/ 8316809 w 8316809"/>
              <a:gd name="connsiteY41" fmla="*/ 614185 h 1444962"/>
              <a:gd name="connsiteX42" fmla="*/ 8316809 w 8316809"/>
              <a:gd name="connsiteY42" fmla="*/ 614185 h 1444962"/>
              <a:gd name="connsiteX0" fmla="*/ 28215 w 8316809"/>
              <a:gd name="connsiteY0" fmla="*/ 1115631 h 1444962"/>
              <a:gd name="connsiteX1" fmla="*/ 13467 w 8316809"/>
              <a:gd name="connsiteY1" fmla="*/ 378211 h 1444962"/>
              <a:gd name="connsiteX2" fmla="*/ 278937 w 8316809"/>
              <a:gd name="connsiteY2" fmla="*/ 1248366 h 1444962"/>
              <a:gd name="connsiteX3" fmla="*/ 411673 w 8316809"/>
              <a:gd name="connsiteY3" fmla="*/ 614185 h 1444962"/>
              <a:gd name="connsiteX4" fmla="*/ 544408 w 8316809"/>
              <a:gd name="connsiteY4" fmla="*/ 1263114 h 1444962"/>
              <a:gd name="connsiteX5" fmla="*/ 750886 w 8316809"/>
              <a:gd name="connsiteY5" fmla="*/ 510947 h 1444962"/>
              <a:gd name="connsiteX6" fmla="*/ 942615 w 8316809"/>
              <a:gd name="connsiteY6" fmla="*/ 1100882 h 1444962"/>
              <a:gd name="connsiteX7" fmla="*/ 1031106 w 8316809"/>
              <a:gd name="connsiteY7" fmla="*/ 732173 h 1444962"/>
              <a:gd name="connsiteX8" fmla="*/ 1208086 w 8316809"/>
              <a:gd name="connsiteY8" fmla="*/ 1292611 h 1444962"/>
              <a:gd name="connsiteX9" fmla="*/ 1429312 w 8316809"/>
              <a:gd name="connsiteY9" fmla="*/ 584688 h 1444962"/>
              <a:gd name="connsiteX10" fmla="*/ 1606293 w 8316809"/>
              <a:gd name="connsiteY10" fmla="*/ 1322108 h 1444962"/>
              <a:gd name="connsiteX11" fmla="*/ 1812770 w 8316809"/>
              <a:gd name="connsiteY11" fmla="*/ 643683 h 1444962"/>
              <a:gd name="connsiteX12" fmla="*/ 2137234 w 8316809"/>
              <a:gd name="connsiteY12" fmla="*/ 1189373 h 1444962"/>
              <a:gd name="connsiteX13" fmla="*/ 2269971 w 8316809"/>
              <a:gd name="connsiteY13" fmla="*/ 673180 h 1444962"/>
              <a:gd name="connsiteX14" fmla="*/ 2417455 w 8316809"/>
              <a:gd name="connsiteY14" fmla="*/ 1366353 h 1444962"/>
              <a:gd name="connsiteX15" fmla="*/ 2638680 w 8316809"/>
              <a:gd name="connsiteY15" fmla="*/ 584689 h 1444962"/>
              <a:gd name="connsiteX16" fmla="*/ 3036886 w 8316809"/>
              <a:gd name="connsiteY16" fmla="*/ 1012392 h 1444962"/>
              <a:gd name="connsiteX17" fmla="*/ 3287609 w 8316809"/>
              <a:gd name="connsiteY17" fmla="*/ 1292611 h 1444962"/>
              <a:gd name="connsiteX18" fmla="*/ 3523583 w 8316809"/>
              <a:gd name="connsiteY18" fmla="*/ 1027140 h 1444962"/>
              <a:gd name="connsiteX19" fmla="*/ 3803802 w 8316809"/>
              <a:gd name="connsiteY19" fmla="*/ 1322108 h 1444962"/>
              <a:gd name="connsiteX20" fmla="*/ 4143015 w 8316809"/>
              <a:gd name="connsiteY20" fmla="*/ 466702 h 1444962"/>
              <a:gd name="connsiteX21" fmla="*/ 4290499 w 8316809"/>
              <a:gd name="connsiteY21" fmla="*/ 1440095 h 1444962"/>
              <a:gd name="connsiteX22" fmla="*/ 4585467 w 8316809"/>
              <a:gd name="connsiteY22" fmla="*/ 864908 h 1444962"/>
              <a:gd name="connsiteX23" fmla="*/ 4850939 w 8316809"/>
              <a:gd name="connsiteY23" fmla="*/ 1395850 h 1444962"/>
              <a:gd name="connsiteX24" fmla="*/ 5278641 w 8316809"/>
              <a:gd name="connsiteY24" fmla="*/ 879656 h 1444962"/>
              <a:gd name="connsiteX25" fmla="*/ 5573608 w 8316809"/>
              <a:gd name="connsiteY25" fmla="*/ 1425347 h 1444962"/>
              <a:gd name="connsiteX26" fmla="*/ 5514615 w 8316809"/>
              <a:gd name="connsiteY26" fmla="*/ 555192 h 1444962"/>
              <a:gd name="connsiteX27" fmla="*/ 5957066 w 8316809"/>
              <a:gd name="connsiteY27" fmla="*/ 1322108 h 1444962"/>
              <a:gd name="connsiteX28" fmla="*/ 6237286 w 8316809"/>
              <a:gd name="connsiteY28" fmla="*/ 982895 h 1444962"/>
              <a:gd name="connsiteX29" fmla="*/ 6340525 w 8316809"/>
              <a:gd name="connsiteY29" fmla="*/ 1174624 h 1444962"/>
              <a:gd name="connsiteX30" fmla="*/ 6605996 w 8316809"/>
              <a:gd name="connsiteY30" fmla="*/ 1307360 h 1444962"/>
              <a:gd name="connsiteX31" fmla="*/ 6738731 w 8316809"/>
              <a:gd name="connsiteY31" fmla="*/ 820663 h 1444962"/>
              <a:gd name="connsiteX32" fmla="*/ 6871467 w 8316809"/>
              <a:gd name="connsiteY32" fmla="*/ 260224 h 1444962"/>
              <a:gd name="connsiteX33" fmla="*/ 7151686 w 8316809"/>
              <a:gd name="connsiteY33" fmla="*/ 112740 h 1444962"/>
              <a:gd name="connsiteX34" fmla="*/ 7269673 w 8316809"/>
              <a:gd name="connsiteY34" fmla="*/ 599437 h 1444962"/>
              <a:gd name="connsiteX35" fmla="*/ 7579389 w 8316809"/>
              <a:gd name="connsiteY35" fmla="*/ 1233618 h 1444962"/>
              <a:gd name="connsiteX36" fmla="*/ 7623634 w 8316809"/>
              <a:gd name="connsiteY36" fmla="*/ 1204121 h 1444962"/>
              <a:gd name="connsiteX37" fmla="*/ 7815363 w 8316809"/>
              <a:gd name="connsiteY37" fmla="*/ 643682 h 1444962"/>
              <a:gd name="connsiteX38" fmla="*/ 8007093 w 8316809"/>
              <a:gd name="connsiteY38" fmla="*/ 112740 h 1444962"/>
              <a:gd name="connsiteX39" fmla="*/ 8228318 w 8316809"/>
              <a:gd name="connsiteY39" fmla="*/ 24250 h 1444962"/>
              <a:gd name="connsiteX40" fmla="*/ 8272563 w 8316809"/>
              <a:gd name="connsiteY40" fmla="*/ 437205 h 1444962"/>
              <a:gd name="connsiteX41" fmla="*/ 8316809 w 8316809"/>
              <a:gd name="connsiteY41" fmla="*/ 614185 h 1444962"/>
              <a:gd name="connsiteX42" fmla="*/ 8316809 w 8316809"/>
              <a:gd name="connsiteY42" fmla="*/ 614185 h 1444962"/>
              <a:gd name="connsiteX0" fmla="*/ 28215 w 8316809"/>
              <a:gd name="connsiteY0" fmla="*/ 1115631 h 1444962"/>
              <a:gd name="connsiteX1" fmla="*/ 13467 w 8316809"/>
              <a:gd name="connsiteY1" fmla="*/ 378211 h 1444962"/>
              <a:gd name="connsiteX2" fmla="*/ 278937 w 8316809"/>
              <a:gd name="connsiteY2" fmla="*/ 1248366 h 1444962"/>
              <a:gd name="connsiteX3" fmla="*/ 411673 w 8316809"/>
              <a:gd name="connsiteY3" fmla="*/ 614185 h 1444962"/>
              <a:gd name="connsiteX4" fmla="*/ 544408 w 8316809"/>
              <a:gd name="connsiteY4" fmla="*/ 1263114 h 1444962"/>
              <a:gd name="connsiteX5" fmla="*/ 750886 w 8316809"/>
              <a:gd name="connsiteY5" fmla="*/ 510947 h 1444962"/>
              <a:gd name="connsiteX6" fmla="*/ 942615 w 8316809"/>
              <a:gd name="connsiteY6" fmla="*/ 1100882 h 1444962"/>
              <a:gd name="connsiteX7" fmla="*/ 1031106 w 8316809"/>
              <a:gd name="connsiteY7" fmla="*/ 732173 h 1444962"/>
              <a:gd name="connsiteX8" fmla="*/ 1208086 w 8316809"/>
              <a:gd name="connsiteY8" fmla="*/ 1292611 h 1444962"/>
              <a:gd name="connsiteX9" fmla="*/ 1429312 w 8316809"/>
              <a:gd name="connsiteY9" fmla="*/ 584688 h 1444962"/>
              <a:gd name="connsiteX10" fmla="*/ 1606293 w 8316809"/>
              <a:gd name="connsiteY10" fmla="*/ 1322108 h 1444962"/>
              <a:gd name="connsiteX11" fmla="*/ 1812770 w 8316809"/>
              <a:gd name="connsiteY11" fmla="*/ 643683 h 1444962"/>
              <a:gd name="connsiteX12" fmla="*/ 2137234 w 8316809"/>
              <a:gd name="connsiteY12" fmla="*/ 1189373 h 1444962"/>
              <a:gd name="connsiteX13" fmla="*/ 2269971 w 8316809"/>
              <a:gd name="connsiteY13" fmla="*/ 673180 h 1444962"/>
              <a:gd name="connsiteX14" fmla="*/ 2417455 w 8316809"/>
              <a:gd name="connsiteY14" fmla="*/ 1366353 h 1444962"/>
              <a:gd name="connsiteX15" fmla="*/ 2638680 w 8316809"/>
              <a:gd name="connsiteY15" fmla="*/ 584689 h 1444962"/>
              <a:gd name="connsiteX16" fmla="*/ 3036886 w 8316809"/>
              <a:gd name="connsiteY16" fmla="*/ 1012392 h 1444962"/>
              <a:gd name="connsiteX17" fmla="*/ 3287609 w 8316809"/>
              <a:gd name="connsiteY17" fmla="*/ 1292611 h 1444962"/>
              <a:gd name="connsiteX18" fmla="*/ 3523583 w 8316809"/>
              <a:gd name="connsiteY18" fmla="*/ 1027140 h 1444962"/>
              <a:gd name="connsiteX19" fmla="*/ 3803802 w 8316809"/>
              <a:gd name="connsiteY19" fmla="*/ 1322108 h 1444962"/>
              <a:gd name="connsiteX20" fmla="*/ 4143015 w 8316809"/>
              <a:gd name="connsiteY20" fmla="*/ 466702 h 1444962"/>
              <a:gd name="connsiteX21" fmla="*/ 4290499 w 8316809"/>
              <a:gd name="connsiteY21" fmla="*/ 1440095 h 1444962"/>
              <a:gd name="connsiteX22" fmla="*/ 4585467 w 8316809"/>
              <a:gd name="connsiteY22" fmla="*/ 864908 h 1444962"/>
              <a:gd name="connsiteX23" fmla="*/ 4850939 w 8316809"/>
              <a:gd name="connsiteY23" fmla="*/ 1395850 h 1444962"/>
              <a:gd name="connsiteX24" fmla="*/ 5278641 w 8316809"/>
              <a:gd name="connsiteY24" fmla="*/ 879656 h 1444962"/>
              <a:gd name="connsiteX25" fmla="*/ 5573608 w 8316809"/>
              <a:gd name="connsiteY25" fmla="*/ 1425347 h 1444962"/>
              <a:gd name="connsiteX26" fmla="*/ 5691596 w 8316809"/>
              <a:gd name="connsiteY26" fmla="*/ 481450 h 1444962"/>
              <a:gd name="connsiteX27" fmla="*/ 5957066 w 8316809"/>
              <a:gd name="connsiteY27" fmla="*/ 1322108 h 1444962"/>
              <a:gd name="connsiteX28" fmla="*/ 6237286 w 8316809"/>
              <a:gd name="connsiteY28" fmla="*/ 982895 h 1444962"/>
              <a:gd name="connsiteX29" fmla="*/ 6340525 w 8316809"/>
              <a:gd name="connsiteY29" fmla="*/ 1174624 h 1444962"/>
              <a:gd name="connsiteX30" fmla="*/ 6605996 w 8316809"/>
              <a:gd name="connsiteY30" fmla="*/ 1307360 h 1444962"/>
              <a:gd name="connsiteX31" fmla="*/ 6738731 w 8316809"/>
              <a:gd name="connsiteY31" fmla="*/ 820663 h 1444962"/>
              <a:gd name="connsiteX32" fmla="*/ 6871467 w 8316809"/>
              <a:gd name="connsiteY32" fmla="*/ 260224 h 1444962"/>
              <a:gd name="connsiteX33" fmla="*/ 7151686 w 8316809"/>
              <a:gd name="connsiteY33" fmla="*/ 112740 h 1444962"/>
              <a:gd name="connsiteX34" fmla="*/ 7269673 w 8316809"/>
              <a:gd name="connsiteY34" fmla="*/ 599437 h 1444962"/>
              <a:gd name="connsiteX35" fmla="*/ 7579389 w 8316809"/>
              <a:gd name="connsiteY35" fmla="*/ 1233618 h 1444962"/>
              <a:gd name="connsiteX36" fmla="*/ 7623634 w 8316809"/>
              <a:gd name="connsiteY36" fmla="*/ 1204121 h 1444962"/>
              <a:gd name="connsiteX37" fmla="*/ 7815363 w 8316809"/>
              <a:gd name="connsiteY37" fmla="*/ 643682 h 1444962"/>
              <a:gd name="connsiteX38" fmla="*/ 8007093 w 8316809"/>
              <a:gd name="connsiteY38" fmla="*/ 112740 h 1444962"/>
              <a:gd name="connsiteX39" fmla="*/ 8228318 w 8316809"/>
              <a:gd name="connsiteY39" fmla="*/ 24250 h 1444962"/>
              <a:gd name="connsiteX40" fmla="*/ 8272563 w 8316809"/>
              <a:gd name="connsiteY40" fmla="*/ 437205 h 1444962"/>
              <a:gd name="connsiteX41" fmla="*/ 8316809 w 8316809"/>
              <a:gd name="connsiteY41" fmla="*/ 614185 h 1444962"/>
              <a:gd name="connsiteX42" fmla="*/ 8316809 w 8316809"/>
              <a:gd name="connsiteY42" fmla="*/ 614185 h 1444962"/>
              <a:gd name="connsiteX0" fmla="*/ 28215 w 8316809"/>
              <a:gd name="connsiteY0" fmla="*/ 1115631 h 1444962"/>
              <a:gd name="connsiteX1" fmla="*/ 13467 w 8316809"/>
              <a:gd name="connsiteY1" fmla="*/ 378211 h 1444962"/>
              <a:gd name="connsiteX2" fmla="*/ 278937 w 8316809"/>
              <a:gd name="connsiteY2" fmla="*/ 1248366 h 1444962"/>
              <a:gd name="connsiteX3" fmla="*/ 411673 w 8316809"/>
              <a:gd name="connsiteY3" fmla="*/ 614185 h 1444962"/>
              <a:gd name="connsiteX4" fmla="*/ 544408 w 8316809"/>
              <a:gd name="connsiteY4" fmla="*/ 1263114 h 1444962"/>
              <a:gd name="connsiteX5" fmla="*/ 750886 w 8316809"/>
              <a:gd name="connsiteY5" fmla="*/ 510947 h 1444962"/>
              <a:gd name="connsiteX6" fmla="*/ 942615 w 8316809"/>
              <a:gd name="connsiteY6" fmla="*/ 1100882 h 1444962"/>
              <a:gd name="connsiteX7" fmla="*/ 1031106 w 8316809"/>
              <a:gd name="connsiteY7" fmla="*/ 732173 h 1444962"/>
              <a:gd name="connsiteX8" fmla="*/ 1208086 w 8316809"/>
              <a:gd name="connsiteY8" fmla="*/ 1292611 h 1444962"/>
              <a:gd name="connsiteX9" fmla="*/ 1429312 w 8316809"/>
              <a:gd name="connsiteY9" fmla="*/ 584688 h 1444962"/>
              <a:gd name="connsiteX10" fmla="*/ 1606293 w 8316809"/>
              <a:gd name="connsiteY10" fmla="*/ 1322108 h 1444962"/>
              <a:gd name="connsiteX11" fmla="*/ 1812770 w 8316809"/>
              <a:gd name="connsiteY11" fmla="*/ 643683 h 1444962"/>
              <a:gd name="connsiteX12" fmla="*/ 2137234 w 8316809"/>
              <a:gd name="connsiteY12" fmla="*/ 1189373 h 1444962"/>
              <a:gd name="connsiteX13" fmla="*/ 2269971 w 8316809"/>
              <a:gd name="connsiteY13" fmla="*/ 673180 h 1444962"/>
              <a:gd name="connsiteX14" fmla="*/ 2417455 w 8316809"/>
              <a:gd name="connsiteY14" fmla="*/ 1366353 h 1444962"/>
              <a:gd name="connsiteX15" fmla="*/ 2638680 w 8316809"/>
              <a:gd name="connsiteY15" fmla="*/ 584689 h 1444962"/>
              <a:gd name="connsiteX16" fmla="*/ 3036886 w 8316809"/>
              <a:gd name="connsiteY16" fmla="*/ 1012392 h 1444962"/>
              <a:gd name="connsiteX17" fmla="*/ 3287609 w 8316809"/>
              <a:gd name="connsiteY17" fmla="*/ 1292611 h 1444962"/>
              <a:gd name="connsiteX18" fmla="*/ 3523583 w 8316809"/>
              <a:gd name="connsiteY18" fmla="*/ 1027140 h 1444962"/>
              <a:gd name="connsiteX19" fmla="*/ 3803802 w 8316809"/>
              <a:gd name="connsiteY19" fmla="*/ 1322108 h 1444962"/>
              <a:gd name="connsiteX20" fmla="*/ 4143015 w 8316809"/>
              <a:gd name="connsiteY20" fmla="*/ 466702 h 1444962"/>
              <a:gd name="connsiteX21" fmla="*/ 4290499 w 8316809"/>
              <a:gd name="connsiteY21" fmla="*/ 1440095 h 1444962"/>
              <a:gd name="connsiteX22" fmla="*/ 4585467 w 8316809"/>
              <a:gd name="connsiteY22" fmla="*/ 864908 h 1444962"/>
              <a:gd name="connsiteX23" fmla="*/ 4850939 w 8316809"/>
              <a:gd name="connsiteY23" fmla="*/ 1395850 h 1444962"/>
              <a:gd name="connsiteX24" fmla="*/ 5278641 w 8316809"/>
              <a:gd name="connsiteY24" fmla="*/ 879656 h 1444962"/>
              <a:gd name="connsiteX25" fmla="*/ 5573608 w 8316809"/>
              <a:gd name="connsiteY25" fmla="*/ 1425347 h 1444962"/>
              <a:gd name="connsiteX26" fmla="*/ 5691596 w 8316809"/>
              <a:gd name="connsiteY26" fmla="*/ 481450 h 1444962"/>
              <a:gd name="connsiteX27" fmla="*/ 5957066 w 8316809"/>
              <a:gd name="connsiteY27" fmla="*/ 1027140 h 1444962"/>
              <a:gd name="connsiteX28" fmla="*/ 6237286 w 8316809"/>
              <a:gd name="connsiteY28" fmla="*/ 982895 h 1444962"/>
              <a:gd name="connsiteX29" fmla="*/ 6340525 w 8316809"/>
              <a:gd name="connsiteY29" fmla="*/ 1174624 h 1444962"/>
              <a:gd name="connsiteX30" fmla="*/ 6605996 w 8316809"/>
              <a:gd name="connsiteY30" fmla="*/ 1307360 h 1444962"/>
              <a:gd name="connsiteX31" fmla="*/ 6738731 w 8316809"/>
              <a:gd name="connsiteY31" fmla="*/ 820663 h 1444962"/>
              <a:gd name="connsiteX32" fmla="*/ 6871467 w 8316809"/>
              <a:gd name="connsiteY32" fmla="*/ 260224 h 1444962"/>
              <a:gd name="connsiteX33" fmla="*/ 7151686 w 8316809"/>
              <a:gd name="connsiteY33" fmla="*/ 112740 h 1444962"/>
              <a:gd name="connsiteX34" fmla="*/ 7269673 w 8316809"/>
              <a:gd name="connsiteY34" fmla="*/ 599437 h 1444962"/>
              <a:gd name="connsiteX35" fmla="*/ 7579389 w 8316809"/>
              <a:gd name="connsiteY35" fmla="*/ 1233618 h 1444962"/>
              <a:gd name="connsiteX36" fmla="*/ 7623634 w 8316809"/>
              <a:gd name="connsiteY36" fmla="*/ 1204121 h 1444962"/>
              <a:gd name="connsiteX37" fmla="*/ 7815363 w 8316809"/>
              <a:gd name="connsiteY37" fmla="*/ 643682 h 1444962"/>
              <a:gd name="connsiteX38" fmla="*/ 8007093 w 8316809"/>
              <a:gd name="connsiteY38" fmla="*/ 112740 h 1444962"/>
              <a:gd name="connsiteX39" fmla="*/ 8228318 w 8316809"/>
              <a:gd name="connsiteY39" fmla="*/ 24250 h 1444962"/>
              <a:gd name="connsiteX40" fmla="*/ 8272563 w 8316809"/>
              <a:gd name="connsiteY40" fmla="*/ 437205 h 1444962"/>
              <a:gd name="connsiteX41" fmla="*/ 8316809 w 8316809"/>
              <a:gd name="connsiteY41" fmla="*/ 614185 h 1444962"/>
              <a:gd name="connsiteX42" fmla="*/ 8316809 w 8316809"/>
              <a:gd name="connsiteY42" fmla="*/ 614185 h 1444962"/>
              <a:gd name="connsiteX0" fmla="*/ 28215 w 8316809"/>
              <a:gd name="connsiteY0" fmla="*/ 1115631 h 1444962"/>
              <a:gd name="connsiteX1" fmla="*/ 13467 w 8316809"/>
              <a:gd name="connsiteY1" fmla="*/ 378211 h 1444962"/>
              <a:gd name="connsiteX2" fmla="*/ 278937 w 8316809"/>
              <a:gd name="connsiteY2" fmla="*/ 1248366 h 1444962"/>
              <a:gd name="connsiteX3" fmla="*/ 411673 w 8316809"/>
              <a:gd name="connsiteY3" fmla="*/ 614185 h 1444962"/>
              <a:gd name="connsiteX4" fmla="*/ 544408 w 8316809"/>
              <a:gd name="connsiteY4" fmla="*/ 1263114 h 1444962"/>
              <a:gd name="connsiteX5" fmla="*/ 750886 w 8316809"/>
              <a:gd name="connsiteY5" fmla="*/ 510947 h 1444962"/>
              <a:gd name="connsiteX6" fmla="*/ 942615 w 8316809"/>
              <a:gd name="connsiteY6" fmla="*/ 1100882 h 1444962"/>
              <a:gd name="connsiteX7" fmla="*/ 1031106 w 8316809"/>
              <a:gd name="connsiteY7" fmla="*/ 732173 h 1444962"/>
              <a:gd name="connsiteX8" fmla="*/ 1208086 w 8316809"/>
              <a:gd name="connsiteY8" fmla="*/ 1292611 h 1444962"/>
              <a:gd name="connsiteX9" fmla="*/ 1429312 w 8316809"/>
              <a:gd name="connsiteY9" fmla="*/ 584688 h 1444962"/>
              <a:gd name="connsiteX10" fmla="*/ 1606293 w 8316809"/>
              <a:gd name="connsiteY10" fmla="*/ 1322108 h 1444962"/>
              <a:gd name="connsiteX11" fmla="*/ 1812770 w 8316809"/>
              <a:gd name="connsiteY11" fmla="*/ 643683 h 1444962"/>
              <a:gd name="connsiteX12" fmla="*/ 2137234 w 8316809"/>
              <a:gd name="connsiteY12" fmla="*/ 1189373 h 1444962"/>
              <a:gd name="connsiteX13" fmla="*/ 2269971 w 8316809"/>
              <a:gd name="connsiteY13" fmla="*/ 673180 h 1444962"/>
              <a:gd name="connsiteX14" fmla="*/ 2417455 w 8316809"/>
              <a:gd name="connsiteY14" fmla="*/ 1366353 h 1444962"/>
              <a:gd name="connsiteX15" fmla="*/ 2638680 w 8316809"/>
              <a:gd name="connsiteY15" fmla="*/ 584689 h 1444962"/>
              <a:gd name="connsiteX16" fmla="*/ 3036886 w 8316809"/>
              <a:gd name="connsiteY16" fmla="*/ 1012392 h 1444962"/>
              <a:gd name="connsiteX17" fmla="*/ 3287609 w 8316809"/>
              <a:gd name="connsiteY17" fmla="*/ 1292611 h 1444962"/>
              <a:gd name="connsiteX18" fmla="*/ 3523583 w 8316809"/>
              <a:gd name="connsiteY18" fmla="*/ 1027140 h 1444962"/>
              <a:gd name="connsiteX19" fmla="*/ 3803802 w 8316809"/>
              <a:gd name="connsiteY19" fmla="*/ 1322108 h 1444962"/>
              <a:gd name="connsiteX20" fmla="*/ 4143015 w 8316809"/>
              <a:gd name="connsiteY20" fmla="*/ 466702 h 1444962"/>
              <a:gd name="connsiteX21" fmla="*/ 4290499 w 8316809"/>
              <a:gd name="connsiteY21" fmla="*/ 1440095 h 1444962"/>
              <a:gd name="connsiteX22" fmla="*/ 4585467 w 8316809"/>
              <a:gd name="connsiteY22" fmla="*/ 864908 h 1444962"/>
              <a:gd name="connsiteX23" fmla="*/ 4850939 w 8316809"/>
              <a:gd name="connsiteY23" fmla="*/ 1395850 h 1444962"/>
              <a:gd name="connsiteX24" fmla="*/ 5278641 w 8316809"/>
              <a:gd name="connsiteY24" fmla="*/ 879656 h 1444962"/>
              <a:gd name="connsiteX25" fmla="*/ 5573608 w 8316809"/>
              <a:gd name="connsiteY25" fmla="*/ 1425347 h 1444962"/>
              <a:gd name="connsiteX26" fmla="*/ 5691596 w 8316809"/>
              <a:gd name="connsiteY26" fmla="*/ 481450 h 1444962"/>
              <a:gd name="connsiteX27" fmla="*/ 5957066 w 8316809"/>
              <a:gd name="connsiteY27" fmla="*/ 1027140 h 1444962"/>
              <a:gd name="connsiteX28" fmla="*/ 6193041 w 8316809"/>
              <a:gd name="connsiteY28" fmla="*/ 599437 h 1444962"/>
              <a:gd name="connsiteX29" fmla="*/ 6340525 w 8316809"/>
              <a:gd name="connsiteY29" fmla="*/ 1174624 h 1444962"/>
              <a:gd name="connsiteX30" fmla="*/ 6605996 w 8316809"/>
              <a:gd name="connsiteY30" fmla="*/ 1307360 h 1444962"/>
              <a:gd name="connsiteX31" fmla="*/ 6738731 w 8316809"/>
              <a:gd name="connsiteY31" fmla="*/ 820663 h 1444962"/>
              <a:gd name="connsiteX32" fmla="*/ 6871467 w 8316809"/>
              <a:gd name="connsiteY32" fmla="*/ 260224 h 1444962"/>
              <a:gd name="connsiteX33" fmla="*/ 7151686 w 8316809"/>
              <a:gd name="connsiteY33" fmla="*/ 112740 h 1444962"/>
              <a:gd name="connsiteX34" fmla="*/ 7269673 w 8316809"/>
              <a:gd name="connsiteY34" fmla="*/ 599437 h 1444962"/>
              <a:gd name="connsiteX35" fmla="*/ 7579389 w 8316809"/>
              <a:gd name="connsiteY35" fmla="*/ 1233618 h 1444962"/>
              <a:gd name="connsiteX36" fmla="*/ 7623634 w 8316809"/>
              <a:gd name="connsiteY36" fmla="*/ 1204121 h 1444962"/>
              <a:gd name="connsiteX37" fmla="*/ 7815363 w 8316809"/>
              <a:gd name="connsiteY37" fmla="*/ 643682 h 1444962"/>
              <a:gd name="connsiteX38" fmla="*/ 8007093 w 8316809"/>
              <a:gd name="connsiteY38" fmla="*/ 112740 h 1444962"/>
              <a:gd name="connsiteX39" fmla="*/ 8228318 w 8316809"/>
              <a:gd name="connsiteY39" fmla="*/ 24250 h 1444962"/>
              <a:gd name="connsiteX40" fmla="*/ 8272563 w 8316809"/>
              <a:gd name="connsiteY40" fmla="*/ 437205 h 1444962"/>
              <a:gd name="connsiteX41" fmla="*/ 8316809 w 8316809"/>
              <a:gd name="connsiteY41" fmla="*/ 614185 h 1444962"/>
              <a:gd name="connsiteX42" fmla="*/ 8316809 w 8316809"/>
              <a:gd name="connsiteY42" fmla="*/ 614185 h 1444962"/>
              <a:gd name="connsiteX0" fmla="*/ 28215 w 8316809"/>
              <a:gd name="connsiteY0" fmla="*/ 1115631 h 1444962"/>
              <a:gd name="connsiteX1" fmla="*/ 13467 w 8316809"/>
              <a:gd name="connsiteY1" fmla="*/ 378211 h 1444962"/>
              <a:gd name="connsiteX2" fmla="*/ 278937 w 8316809"/>
              <a:gd name="connsiteY2" fmla="*/ 1248366 h 1444962"/>
              <a:gd name="connsiteX3" fmla="*/ 411673 w 8316809"/>
              <a:gd name="connsiteY3" fmla="*/ 614185 h 1444962"/>
              <a:gd name="connsiteX4" fmla="*/ 544408 w 8316809"/>
              <a:gd name="connsiteY4" fmla="*/ 1263114 h 1444962"/>
              <a:gd name="connsiteX5" fmla="*/ 750886 w 8316809"/>
              <a:gd name="connsiteY5" fmla="*/ 510947 h 1444962"/>
              <a:gd name="connsiteX6" fmla="*/ 942615 w 8316809"/>
              <a:gd name="connsiteY6" fmla="*/ 1100882 h 1444962"/>
              <a:gd name="connsiteX7" fmla="*/ 1031106 w 8316809"/>
              <a:gd name="connsiteY7" fmla="*/ 732173 h 1444962"/>
              <a:gd name="connsiteX8" fmla="*/ 1208086 w 8316809"/>
              <a:gd name="connsiteY8" fmla="*/ 1292611 h 1444962"/>
              <a:gd name="connsiteX9" fmla="*/ 1429312 w 8316809"/>
              <a:gd name="connsiteY9" fmla="*/ 584688 h 1444962"/>
              <a:gd name="connsiteX10" fmla="*/ 1606293 w 8316809"/>
              <a:gd name="connsiteY10" fmla="*/ 1322108 h 1444962"/>
              <a:gd name="connsiteX11" fmla="*/ 1812770 w 8316809"/>
              <a:gd name="connsiteY11" fmla="*/ 643683 h 1444962"/>
              <a:gd name="connsiteX12" fmla="*/ 2137234 w 8316809"/>
              <a:gd name="connsiteY12" fmla="*/ 1189373 h 1444962"/>
              <a:gd name="connsiteX13" fmla="*/ 2269971 w 8316809"/>
              <a:gd name="connsiteY13" fmla="*/ 673180 h 1444962"/>
              <a:gd name="connsiteX14" fmla="*/ 2417455 w 8316809"/>
              <a:gd name="connsiteY14" fmla="*/ 1366353 h 1444962"/>
              <a:gd name="connsiteX15" fmla="*/ 2638680 w 8316809"/>
              <a:gd name="connsiteY15" fmla="*/ 584689 h 1444962"/>
              <a:gd name="connsiteX16" fmla="*/ 3036886 w 8316809"/>
              <a:gd name="connsiteY16" fmla="*/ 1012392 h 1444962"/>
              <a:gd name="connsiteX17" fmla="*/ 3287609 w 8316809"/>
              <a:gd name="connsiteY17" fmla="*/ 1292611 h 1444962"/>
              <a:gd name="connsiteX18" fmla="*/ 3523583 w 8316809"/>
              <a:gd name="connsiteY18" fmla="*/ 1027140 h 1444962"/>
              <a:gd name="connsiteX19" fmla="*/ 3803802 w 8316809"/>
              <a:gd name="connsiteY19" fmla="*/ 1322108 h 1444962"/>
              <a:gd name="connsiteX20" fmla="*/ 4143015 w 8316809"/>
              <a:gd name="connsiteY20" fmla="*/ 466702 h 1444962"/>
              <a:gd name="connsiteX21" fmla="*/ 4290499 w 8316809"/>
              <a:gd name="connsiteY21" fmla="*/ 1440095 h 1444962"/>
              <a:gd name="connsiteX22" fmla="*/ 4585467 w 8316809"/>
              <a:gd name="connsiteY22" fmla="*/ 864908 h 1444962"/>
              <a:gd name="connsiteX23" fmla="*/ 4850939 w 8316809"/>
              <a:gd name="connsiteY23" fmla="*/ 1395850 h 1444962"/>
              <a:gd name="connsiteX24" fmla="*/ 5278641 w 8316809"/>
              <a:gd name="connsiteY24" fmla="*/ 879656 h 1444962"/>
              <a:gd name="connsiteX25" fmla="*/ 5573608 w 8316809"/>
              <a:gd name="connsiteY25" fmla="*/ 1425347 h 1444962"/>
              <a:gd name="connsiteX26" fmla="*/ 5691596 w 8316809"/>
              <a:gd name="connsiteY26" fmla="*/ 481450 h 1444962"/>
              <a:gd name="connsiteX27" fmla="*/ 5957066 w 8316809"/>
              <a:gd name="connsiteY27" fmla="*/ 1027140 h 1444962"/>
              <a:gd name="connsiteX28" fmla="*/ 6193041 w 8316809"/>
              <a:gd name="connsiteY28" fmla="*/ 599437 h 1444962"/>
              <a:gd name="connsiteX29" fmla="*/ 6399519 w 8316809"/>
              <a:gd name="connsiteY29" fmla="*/ 864908 h 1444962"/>
              <a:gd name="connsiteX30" fmla="*/ 6605996 w 8316809"/>
              <a:gd name="connsiteY30" fmla="*/ 1307360 h 1444962"/>
              <a:gd name="connsiteX31" fmla="*/ 6738731 w 8316809"/>
              <a:gd name="connsiteY31" fmla="*/ 820663 h 1444962"/>
              <a:gd name="connsiteX32" fmla="*/ 6871467 w 8316809"/>
              <a:gd name="connsiteY32" fmla="*/ 260224 h 1444962"/>
              <a:gd name="connsiteX33" fmla="*/ 7151686 w 8316809"/>
              <a:gd name="connsiteY33" fmla="*/ 112740 h 1444962"/>
              <a:gd name="connsiteX34" fmla="*/ 7269673 w 8316809"/>
              <a:gd name="connsiteY34" fmla="*/ 599437 h 1444962"/>
              <a:gd name="connsiteX35" fmla="*/ 7579389 w 8316809"/>
              <a:gd name="connsiteY35" fmla="*/ 1233618 h 1444962"/>
              <a:gd name="connsiteX36" fmla="*/ 7623634 w 8316809"/>
              <a:gd name="connsiteY36" fmla="*/ 1204121 h 1444962"/>
              <a:gd name="connsiteX37" fmla="*/ 7815363 w 8316809"/>
              <a:gd name="connsiteY37" fmla="*/ 643682 h 1444962"/>
              <a:gd name="connsiteX38" fmla="*/ 8007093 w 8316809"/>
              <a:gd name="connsiteY38" fmla="*/ 112740 h 1444962"/>
              <a:gd name="connsiteX39" fmla="*/ 8228318 w 8316809"/>
              <a:gd name="connsiteY39" fmla="*/ 24250 h 1444962"/>
              <a:gd name="connsiteX40" fmla="*/ 8272563 w 8316809"/>
              <a:gd name="connsiteY40" fmla="*/ 437205 h 1444962"/>
              <a:gd name="connsiteX41" fmla="*/ 8316809 w 8316809"/>
              <a:gd name="connsiteY41" fmla="*/ 614185 h 1444962"/>
              <a:gd name="connsiteX42" fmla="*/ 8316809 w 8316809"/>
              <a:gd name="connsiteY42" fmla="*/ 614185 h 1444962"/>
              <a:gd name="connsiteX0" fmla="*/ 28215 w 8316809"/>
              <a:gd name="connsiteY0" fmla="*/ 1115631 h 1444962"/>
              <a:gd name="connsiteX1" fmla="*/ 13467 w 8316809"/>
              <a:gd name="connsiteY1" fmla="*/ 378211 h 1444962"/>
              <a:gd name="connsiteX2" fmla="*/ 278937 w 8316809"/>
              <a:gd name="connsiteY2" fmla="*/ 1248366 h 1444962"/>
              <a:gd name="connsiteX3" fmla="*/ 411673 w 8316809"/>
              <a:gd name="connsiteY3" fmla="*/ 614185 h 1444962"/>
              <a:gd name="connsiteX4" fmla="*/ 544408 w 8316809"/>
              <a:gd name="connsiteY4" fmla="*/ 1263114 h 1444962"/>
              <a:gd name="connsiteX5" fmla="*/ 750886 w 8316809"/>
              <a:gd name="connsiteY5" fmla="*/ 510947 h 1444962"/>
              <a:gd name="connsiteX6" fmla="*/ 942615 w 8316809"/>
              <a:gd name="connsiteY6" fmla="*/ 1100882 h 1444962"/>
              <a:gd name="connsiteX7" fmla="*/ 1031106 w 8316809"/>
              <a:gd name="connsiteY7" fmla="*/ 732173 h 1444962"/>
              <a:gd name="connsiteX8" fmla="*/ 1208086 w 8316809"/>
              <a:gd name="connsiteY8" fmla="*/ 1292611 h 1444962"/>
              <a:gd name="connsiteX9" fmla="*/ 1429312 w 8316809"/>
              <a:gd name="connsiteY9" fmla="*/ 584688 h 1444962"/>
              <a:gd name="connsiteX10" fmla="*/ 1606293 w 8316809"/>
              <a:gd name="connsiteY10" fmla="*/ 1322108 h 1444962"/>
              <a:gd name="connsiteX11" fmla="*/ 1812770 w 8316809"/>
              <a:gd name="connsiteY11" fmla="*/ 643683 h 1444962"/>
              <a:gd name="connsiteX12" fmla="*/ 2137234 w 8316809"/>
              <a:gd name="connsiteY12" fmla="*/ 1189373 h 1444962"/>
              <a:gd name="connsiteX13" fmla="*/ 2269971 w 8316809"/>
              <a:gd name="connsiteY13" fmla="*/ 673180 h 1444962"/>
              <a:gd name="connsiteX14" fmla="*/ 2417455 w 8316809"/>
              <a:gd name="connsiteY14" fmla="*/ 1366353 h 1444962"/>
              <a:gd name="connsiteX15" fmla="*/ 2638680 w 8316809"/>
              <a:gd name="connsiteY15" fmla="*/ 584689 h 1444962"/>
              <a:gd name="connsiteX16" fmla="*/ 3036886 w 8316809"/>
              <a:gd name="connsiteY16" fmla="*/ 1012392 h 1444962"/>
              <a:gd name="connsiteX17" fmla="*/ 3287609 w 8316809"/>
              <a:gd name="connsiteY17" fmla="*/ 1292611 h 1444962"/>
              <a:gd name="connsiteX18" fmla="*/ 3523583 w 8316809"/>
              <a:gd name="connsiteY18" fmla="*/ 1027140 h 1444962"/>
              <a:gd name="connsiteX19" fmla="*/ 3803802 w 8316809"/>
              <a:gd name="connsiteY19" fmla="*/ 1322108 h 1444962"/>
              <a:gd name="connsiteX20" fmla="*/ 4143015 w 8316809"/>
              <a:gd name="connsiteY20" fmla="*/ 466702 h 1444962"/>
              <a:gd name="connsiteX21" fmla="*/ 4290499 w 8316809"/>
              <a:gd name="connsiteY21" fmla="*/ 1440095 h 1444962"/>
              <a:gd name="connsiteX22" fmla="*/ 4585467 w 8316809"/>
              <a:gd name="connsiteY22" fmla="*/ 864908 h 1444962"/>
              <a:gd name="connsiteX23" fmla="*/ 4850939 w 8316809"/>
              <a:gd name="connsiteY23" fmla="*/ 1395850 h 1444962"/>
              <a:gd name="connsiteX24" fmla="*/ 5278641 w 8316809"/>
              <a:gd name="connsiteY24" fmla="*/ 879656 h 1444962"/>
              <a:gd name="connsiteX25" fmla="*/ 5573608 w 8316809"/>
              <a:gd name="connsiteY25" fmla="*/ 1425347 h 1444962"/>
              <a:gd name="connsiteX26" fmla="*/ 5691596 w 8316809"/>
              <a:gd name="connsiteY26" fmla="*/ 481450 h 1444962"/>
              <a:gd name="connsiteX27" fmla="*/ 5957066 w 8316809"/>
              <a:gd name="connsiteY27" fmla="*/ 1027140 h 1444962"/>
              <a:gd name="connsiteX28" fmla="*/ 6193041 w 8316809"/>
              <a:gd name="connsiteY28" fmla="*/ 599437 h 1444962"/>
              <a:gd name="connsiteX29" fmla="*/ 6399519 w 8316809"/>
              <a:gd name="connsiteY29" fmla="*/ 864908 h 1444962"/>
              <a:gd name="connsiteX30" fmla="*/ 6605996 w 8316809"/>
              <a:gd name="connsiteY30" fmla="*/ 1307360 h 1444962"/>
              <a:gd name="connsiteX31" fmla="*/ 6738731 w 8316809"/>
              <a:gd name="connsiteY31" fmla="*/ 820663 h 1444962"/>
              <a:gd name="connsiteX32" fmla="*/ 6871467 w 8316809"/>
              <a:gd name="connsiteY32" fmla="*/ 260224 h 1444962"/>
              <a:gd name="connsiteX33" fmla="*/ 7033699 w 8316809"/>
              <a:gd name="connsiteY33" fmla="*/ 894404 h 1444962"/>
              <a:gd name="connsiteX34" fmla="*/ 7269673 w 8316809"/>
              <a:gd name="connsiteY34" fmla="*/ 599437 h 1444962"/>
              <a:gd name="connsiteX35" fmla="*/ 7579389 w 8316809"/>
              <a:gd name="connsiteY35" fmla="*/ 1233618 h 1444962"/>
              <a:gd name="connsiteX36" fmla="*/ 7623634 w 8316809"/>
              <a:gd name="connsiteY36" fmla="*/ 1204121 h 1444962"/>
              <a:gd name="connsiteX37" fmla="*/ 7815363 w 8316809"/>
              <a:gd name="connsiteY37" fmla="*/ 643682 h 1444962"/>
              <a:gd name="connsiteX38" fmla="*/ 8007093 w 8316809"/>
              <a:gd name="connsiteY38" fmla="*/ 112740 h 1444962"/>
              <a:gd name="connsiteX39" fmla="*/ 8228318 w 8316809"/>
              <a:gd name="connsiteY39" fmla="*/ 24250 h 1444962"/>
              <a:gd name="connsiteX40" fmla="*/ 8272563 w 8316809"/>
              <a:gd name="connsiteY40" fmla="*/ 437205 h 1444962"/>
              <a:gd name="connsiteX41" fmla="*/ 8316809 w 8316809"/>
              <a:gd name="connsiteY41" fmla="*/ 614185 h 1444962"/>
              <a:gd name="connsiteX42" fmla="*/ 8316809 w 8316809"/>
              <a:gd name="connsiteY42" fmla="*/ 614185 h 1444962"/>
              <a:gd name="connsiteX0" fmla="*/ 28215 w 8316809"/>
              <a:gd name="connsiteY0" fmla="*/ 1115631 h 1444962"/>
              <a:gd name="connsiteX1" fmla="*/ 13467 w 8316809"/>
              <a:gd name="connsiteY1" fmla="*/ 378211 h 1444962"/>
              <a:gd name="connsiteX2" fmla="*/ 278937 w 8316809"/>
              <a:gd name="connsiteY2" fmla="*/ 1248366 h 1444962"/>
              <a:gd name="connsiteX3" fmla="*/ 411673 w 8316809"/>
              <a:gd name="connsiteY3" fmla="*/ 614185 h 1444962"/>
              <a:gd name="connsiteX4" fmla="*/ 544408 w 8316809"/>
              <a:gd name="connsiteY4" fmla="*/ 1263114 h 1444962"/>
              <a:gd name="connsiteX5" fmla="*/ 750886 w 8316809"/>
              <a:gd name="connsiteY5" fmla="*/ 510947 h 1444962"/>
              <a:gd name="connsiteX6" fmla="*/ 942615 w 8316809"/>
              <a:gd name="connsiteY6" fmla="*/ 1100882 h 1444962"/>
              <a:gd name="connsiteX7" fmla="*/ 1031106 w 8316809"/>
              <a:gd name="connsiteY7" fmla="*/ 732173 h 1444962"/>
              <a:gd name="connsiteX8" fmla="*/ 1208086 w 8316809"/>
              <a:gd name="connsiteY8" fmla="*/ 1292611 h 1444962"/>
              <a:gd name="connsiteX9" fmla="*/ 1429312 w 8316809"/>
              <a:gd name="connsiteY9" fmla="*/ 584688 h 1444962"/>
              <a:gd name="connsiteX10" fmla="*/ 1606293 w 8316809"/>
              <a:gd name="connsiteY10" fmla="*/ 1322108 h 1444962"/>
              <a:gd name="connsiteX11" fmla="*/ 1812770 w 8316809"/>
              <a:gd name="connsiteY11" fmla="*/ 643683 h 1444962"/>
              <a:gd name="connsiteX12" fmla="*/ 2137234 w 8316809"/>
              <a:gd name="connsiteY12" fmla="*/ 1189373 h 1444962"/>
              <a:gd name="connsiteX13" fmla="*/ 2269971 w 8316809"/>
              <a:gd name="connsiteY13" fmla="*/ 673180 h 1444962"/>
              <a:gd name="connsiteX14" fmla="*/ 2417455 w 8316809"/>
              <a:gd name="connsiteY14" fmla="*/ 1366353 h 1444962"/>
              <a:gd name="connsiteX15" fmla="*/ 2638680 w 8316809"/>
              <a:gd name="connsiteY15" fmla="*/ 584689 h 1444962"/>
              <a:gd name="connsiteX16" fmla="*/ 3036886 w 8316809"/>
              <a:gd name="connsiteY16" fmla="*/ 1012392 h 1444962"/>
              <a:gd name="connsiteX17" fmla="*/ 3287609 w 8316809"/>
              <a:gd name="connsiteY17" fmla="*/ 1292611 h 1444962"/>
              <a:gd name="connsiteX18" fmla="*/ 3523583 w 8316809"/>
              <a:gd name="connsiteY18" fmla="*/ 1027140 h 1444962"/>
              <a:gd name="connsiteX19" fmla="*/ 3803802 w 8316809"/>
              <a:gd name="connsiteY19" fmla="*/ 1322108 h 1444962"/>
              <a:gd name="connsiteX20" fmla="*/ 4143015 w 8316809"/>
              <a:gd name="connsiteY20" fmla="*/ 466702 h 1444962"/>
              <a:gd name="connsiteX21" fmla="*/ 4290499 w 8316809"/>
              <a:gd name="connsiteY21" fmla="*/ 1440095 h 1444962"/>
              <a:gd name="connsiteX22" fmla="*/ 4585467 w 8316809"/>
              <a:gd name="connsiteY22" fmla="*/ 864908 h 1444962"/>
              <a:gd name="connsiteX23" fmla="*/ 4850939 w 8316809"/>
              <a:gd name="connsiteY23" fmla="*/ 1395850 h 1444962"/>
              <a:gd name="connsiteX24" fmla="*/ 5278641 w 8316809"/>
              <a:gd name="connsiteY24" fmla="*/ 879656 h 1444962"/>
              <a:gd name="connsiteX25" fmla="*/ 5573608 w 8316809"/>
              <a:gd name="connsiteY25" fmla="*/ 1425347 h 1444962"/>
              <a:gd name="connsiteX26" fmla="*/ 5691596 w 8316809"/>
              <a:gd name="connsiteY26" fmla="*/ 481450 h 1444962"/>
              <a:gd name="connsiteX27" fmla="*/ 5957066 w 8316809"/>
              <a:gd name="connsiteY27" fmla="*/ 1027140 h 1444962"/>
              <a:gd name="connsiteX28" fmla="*/ 6193041 w 8316809"/>
              <a:gd name="connsiteY28" fmla="*/ 599437 h 1444962"/>
              <a:gd name="connsiteX29" fmla="*/ 6399519 w 8316809"/>
              <a:gd name="connsiteY29" fmla="*/ 864908 h 1444962"/>
              <a:gd name="connsiteX30" fmla="*/ 6605996 w 8316809"/>
              <a:gd name="connsiteY30" fmla="*/ 1307360 h 1444962"/>
              <a:gd name="connsiteX31" fmla="*/ 6738731 w 8316809"/>
              <a:gd name="connsiteY31" fmla="*/ 820663 h 1444962"/>
              <a:gd name="connsiteX32" fmla="*/ 6871467 w 8316809"/>
              <a:gd name="connsiteY32" fmla="*/ 260224 h 1444962"/>
              <a:gd name="connsiteX33" fmla="*/ 7033699 w 8316809"/>
              <a:gd name="connsiteY33" fmla="*/ 894404 h 1444962"/>
              <a:gd name="connsiteX34" fmla="*/ 7269673 w 8316809"/>
              <a:gd name="connsiteY34" fmla="*/ 599437 h 1444962"/>
              <a:gd name="connsiteX35" fmla="*/ 7579389 w 8316809"/>
              <a:gd name="connsiteY35" fmla="*/ 1233618 h 1444962"/>
              <a:gd name="connsiteX36" fmla="*/ 7638383 w 8316809"/>
              <a:gd name="connsiteY36" fmla="*/ 304469 h 1444962"/>
              <a:gd name="connsiteX37" fmla="*/ 7815363 w 8316809"/>
              <a:gd name="connsiteY37" fmla="*/ 643682 h 1444962"/>
              <a:gd name="connsiteX38" fmla="*/ 8007093 w 8316809"/>
              <a:gd name="connsiteY38" fmla="*/ 112740 h 1444962"/>
              <a:gd name="connsiteX39" fmla="*/ 8228318 w 8316809"/>
              <a:gd name="connsiteY39" fmla="*/ 24250 h 1444962"/>
              <a:gd name="connsiteX40" fmla="*/ 8272563 w 8316809"/>
              <a:gd name="connsiteY40" fmla="*/ 437205 h 1444962"/>
              <a:gd name="connsiteX41" fmla="*/ 8316809 w 8316809"/>
              <a:gd name="connsiteY41" fmla="*/ 614185 h 1444962"/>
              <a:gd name="connsiteX42" fmla="*/ 8316809 w 8316809"/>
              <a:gd name="connsiteY42" fmla="*/ 614185 h 1444962"/>
              <a:gd name="connsiteX0" fmla="*/ 28215 w 8316809"/>
              <a:gd name="connsiteY0" fmla="*/ 1115631 h 1444962"/>
              <a:gd name="connsiteX1" fmla="*/ 13467 w 8316809"/>
              <a:gd name="connsiteY1" fmla="*/ 378211 h 1444962"/>
              <a:gd name="connsiteX2" fmla="*/ 278937 w 8316809"/>
              <a:gd name="connsiteY2" fmla="*/ 1248366 h 1444962"/>
              <a:gd name="connsiteX3" fmla="*/ 411673 w 8316809"/>
              <a:gd name="connsiteY3" fmla="*/ 614185 h 1444962"/>
              <a:gd name="connsiteX4" fmla="*/ 544408 w 8316809"/>
              <a:gd name="connsiteY4" fmla="*/ 1263114 h 1444962"/>
              <a:gd name="connsiteX5" fmla="*/ 750886 w 8316809"/>
              <a:gd name="connsiteY5" fmla="*/ 510947 h 1444962"/>
              <a:gd name="connsiteX6" fmla="*/ 942615 w 8316809"/>
              <a:gd name="connsiteY6" fmla="*/ 1100882 h 1444962"/>
              <a:gd name="connsiteX7" fmla="*/ 1031106 w 8316809"/>
              <a:gd name="connsiteY7" fmla="*/ 732173 h 1444962"/>
              <a:gd name="connsiteX8" fmla="*/ 1208086 w 8316809"/>
              <a:gd name="connsiteY8" fmla="*/ 1292611 h 1444962"/>
              <a:gd name="connsiteX9" fmla="*/ 1429312 w 8316809"/>
              <a:gd name="connsiteY9" fmla="*/ 584688 h 1444962"/>
              <a:gd name="connsiteX10" fmla="*/ 1606293 w 8316809"/>
              <a:gd name="connsiteY10" fmla="*/ 1322108 h 1444962"/>
              <a:gd name="connsiteX11" fmla="*/ 1812770 w 8316809"/>
              <a:gd name="connsiteY11" fmla="*/ 643683 h 1444962"/>
              <a:gd name="connsiteX12" fmla="*/ 2137234 w 8316809"/>
              <a:gd name="connsiteY12" fmla="*/ 1189373 h 1444962"/>
              <a:gd name="connsiteX13" fmla="*/ 2269971 w 8316809"/>
              <a:gd name="connsiteY13" fmla="*/ 673180 h 1444962"/>
              <a:gd name="connsiteX14" fmla="*/ 2417455 w 8316809"/>
              <a:gd name="connsiteY14" fmla="*/ 1366353 h 1444962"/>
              <a:gd name="connsiteX15" fmla="*/ 2638680 w 8316809"/>
              <a:gd name="connsiteY15" fmla="*/ 584689 h 1444962"/>
              <a:gd name="connsiteX16" fmla="*/ 3036886 w 8316809"/>
              <a:gd name="connsiteY16" fmla="*/ 1012392 h 1444962"/>
              <a:gd name="connsiteX17" fmla="*/ 3287609 w 8316809"/>
              <a:gd name="connsiteY17" fmla="*/ 1292611 h 1444962"/>
              <a:gd name="connsiteX18" fmla="*/ 3523583 w 8316809"/>
              <a:gd name="connsiteY18" fmla="*/ 1027140 h 1444962"/>
              <a:gd name="connsiteX19" fmla="*/ 3803802 w 8316809"/>
              <a:gd name="connsiteY19" fmla="*/ 1322108 h 1444962"/>
              <a:gd name="connsiteX20" fmla="*/ 4143015 w 8316809"/>
              <a:gd name="connsiteY20" fmla="*/ 466702 h 1444962"/>
              <a:gd name="connsiteX21" fmla="*/ 4290499 w 8316809"/>
              <a:gd name="connsiteY21" fmla="*/ 1440095 h 1444962"/>
              <a:gd name="connsiteX22" fmla="*/ 4585467 w 8316809"/>
              <a:gd name="connsiteY22" fmla="*/ 864908 h 1444962"/>
              <a:gd name="connsiteX23" fmla="*/ 4850939 w 8316809"/>
              <a:gd name="connsiteY23" fmla="*/ 1395850 h 1444962"/>
              <a:gd name="connsiteX24" fmla="*/ 5278641 w 8316809"/>
              <a:gd name="connsiteY24" fmla="*/ 879656 h 1444962"/>
              <a:gd name="connsiteX25" fmla="*/ 5573608 w 8316809"/>
              <a:gd name="connsiteY25" fmla="*/ 1425347 h 1444962"/>
              <a:gd name="connsiteX26" fmla="*/ 5691596 w 8316809"/>
              <a:gd name="connsiteY26" fmla="*/ 481450 h 1444962"/>
              <a:gd name="connsiteX27" fmla="*/ 5957066 w 8316809"/>
              <a:gd name="connsiteY27" fmla="*/ 1027140 h 1444962"/>
              <a:gd name="connsiteX28" fmla="*/ 6193041 w 8316809"/>
              <a:gd name="connsiteY28" fmla="*/ 599437 h 1444962"/>
              <a:gd name="connsiteX29" fmla="*/ 6399519 w 8316809"/>
              <a:gd name="connsiteY29" fmla="*/ 864908 h 1444962"/>
              <a:gd name="connsiteX30" fmla="*/ 6605996 w 8316809"/>
              <a:gd name="connsiteY30" fmla="*/ 1307360 h 1444962"/>
              <a:gd name="connsiteX31" fmla="*/ 6738731 w 8316809"/>
              <a:gd name="connsiteY31" fmla="*/ 820663 h 1444962"/>
              <a:gd name="connsiteX32" fmla="*/ 6871467 w 8316809"/>
              <a:gd name="connsiteY32" fmla="*/ 260224 h 1444962"/>
              <a:gd name="connsiteX33" fmla="*/ 7033699 w 8316809"/>
              <a:gd name="connsiteY33" fmla="*/ 894404 h 1444962"/>
              <a:gd name="connsiteX34" fmla="*/ 7269673 w 8316809"/>
              <a:gd name="connsiteY34" fmla="*/ 599437 h 1444962"/>
              <a:gd name="connsiteX35" fmla="*/ 7549892 w 8316809"/>
              <a:gd name="connsiteY35" fmla="*/ 879657 h 1444962"/>
              <a:gd name="connsiteX36" fmla="*/ 7638383 w 8316809"/>
              <a:gd name="connsiteY36" fmla="*/ 304469 h 1444962"/>
              <a:gd name="connsiteX37" fmla="*/ 7815363 w 8316809"/>
              <a:gd name="connsiteY37" fmla="*/ 643682 h 1444962"/>
              <a:gd name="connsiteX38" fmla="*/ 8007093 w 8316809"/>
              <a:gd name="connsiteY38" fmla="*/ 112740 h 1444962"/>
              <a:gd name="connsiteX39" fmla="*/ 8228318 w 8316809"/>
              <a:gd name="connsiteY39" fmla="*/ 24250 h 1444962"/>
              <a:gd name="connsiteX40" fmla="*/ 8272563 w 8316809"/>
              <a:gd name="connsiteY40" fmla="*/ 437205 h 1444962"/>
              <a:gd name="connsiteX41" fmla="*/ 8316809 w 8316809"/>
              <a:gd name="connsiteY41" fmla="*/ 614185 h 1444962"/>
              <a:gd name="connsiteX42" fmla="*/ 8316809 w 8316809"/>
              <a:gd name="connsiteY42" fmla="*/ 614185 h 1444962"/>
              <a:gd name="connsiteX0" fmla="*/ 28215 w 8406950"/>
              <a:gd name="connsiteY0" fmla="*/ 1097299 h 1426630"/>
              <a:gd name="connsiteX1" fmla="*/ 13467 w 8406950"/>
              <a:gd name="connsiteY1" fmla="*/ 359879 h 1426630"/>
              <a:gd name="connsiteX2" fmla="*/ 278937 w 8406950"/>
              <a:gd name="connsiteY2" fmla="*/ 1230034 h 1426630"/>
              <a:gd name="connsiteX3" fmla="*/ 411673 w 8406950"/>
              <a:gd name="connsiteY3" fmla="*/ 595853 h 1426630"/>
              <a:gd name="connsiteX4" fmla="*/ 544408 w 8406950"/>
              <a:gd name="connsiteY4" fmla="*/ 1244782 h 1426630"/>
              <a:gd name="connsiteX5" fmla="*/ 750886 w 8406950"/>
              <a:gd name="connsiteY5" fmla="*/ 492615 h 1426630"/>
              <a:gd name="connsiteX6" fmla="*/ 942615 w 8406950"/>
              <a:gd name="connsiteY6" fmla="*/ 1082550 h 1426630"/>
              <a:gd name="connsiteX7" fmla="*/ 1031106 w 8406950"/>
              <a:gd name="connsiteY7" fmla="*/ 713841 h 1426630"/>
              <a:gd name="connsiteX8" fmla="*/ 1208086 w 8406950"/>
              <a:gd name="connsiteY8" fmla="*/ 1274279 h 1426630"/>
              <a:gd name="connsiteX9" fmla="*/ 1429312 w 8406950"/>
              <a:gd name="connsiteY9" fmla="*/ 566356 h 1426630"/>
              <a:gd name="connsiteX10" fmla="*/ 1606293 w 8406950"/>
              <a:gd name="connsiteY10" fmla="*/ 1303776 h 1426630"/>
              <a:gd name="connsiteX11" fmla="*/ 1812770 w 8406950"/>
              <a:gd name="connsiteY11" fmla="*/ 625351 h 1426630"/>
              <a:gd name="connsiteX12" fmla="*/ 2137234 w 8406950"/>
              <a:gd name="connsiteY12" fmla="*/ 1171041 h 1426630"/>
              <a:gd name="connsiteX13" fmla="*/ 2269971 w 8406950"/>
              <a:gd name="connsiteY13" fmla="*/ 654848 h 1426630"/>
              <a:gd name="connsiteX14" fmla="*/ 2417455 w 8406950"/>
              <a:gd name="connsiteY14" fmla="*/ 1348021 h 1426630"/>
              <a:gd name="connsiteX15" fmla="*/ 2638680 w 8406950"/>
              <a:gd name="connsiteY15" fmla="*/ 566357 h 1426630"/>
              <a:gd name="connsiteX16" fmla="*/ 3036886 w 8406950"/>
              <a:gd name="connsiteY16" fmla="*/ 994060 h 1426630"/>
              <a:gd name="connsiteX17" fmla="*/ 3287609 w 8406950"/>
              <a:gd name="connsiteY17" fmla="*/ 1274279 h 1426630"/>
              <a:gd name="connsiteX18" fmla="*/ 3523583 w 8406950"/>
              <a:gd name="connsiteY18" fmla="*/ 1008808 h 1426630"/>
              <a:gd name="connsiteX19" fmla="*/ 3803802 w 8406950"/>
              <a:gd name="connsiteY19" fmla="*/ 1303776 h 1426630"/>
              <a:gd name="connsiteX20" fmla="*/ 4143015 w 8406950"/>
              <a:gd name="connsiteY20" fmla="*/ 448370 h 1426630"/>
              <a:gd name="connsiteX21" fmla="*/ 4290499 w 8406950"/>
              <a:gd name="connsiteY21" fmla="*/ 1421763 h 1426630"/>
              <a:gd name="connsiteX22" fmla="*/ 4585467 w 8406950"/>
              <a:gd name="connsiteY22" fmla="*/ 846576 h 1426630"/>
              <a:gd name="connsiteX23" fmla="*/ 4850939 w 8406950"/>
              <a:gd name="connsiteY23" fmla="*/ 1377518 h 1426630"/>
              <a:gd name="connsiteX24" fmla="*/ 5278641 w 8406950"/>
              <a:gd name="connsiteY24" fmla="*/ 861324 h 1426630"/>
              <a:gd name="connsiteX25" fmla="*/ 5573608 w 8406950"/>
              <a:gd name="connsiteY25" fmla="*/ 1407015 h 1426630"/>
              <a:gd name="connsiteX26" fmla="*/ 5691596 w 8406950"/>
              <a:gd name="connsiteY26" fmla="*/ 463118 h 1426630"/>
              <a:gd name="connsiteX27" fmla="*/ 5957066 w 8406950"/>
              <a:gd name="connsiteY27" fmla="*/ 1008808 h 1426630"/>
              <a:gd name="connsiteX28" fmla="*/ 6193041 w 8406950"/>
              <a:gd name="connsiteY28" fmla="*/ 581105 h 1426630"/>
              <a:gd name="connsiteX29" fmla="*/ 6399519 w 8406950"/>
              <a:gd name="connsiteY29" fmla="*/ 846576 h 1426630"/>
              <a:gd name="connsiteX30" fmla="*/ 6605996 w 8406950"/>
              <a:gd name="connsiteY30" fmla="*/ 1289028 h 1426630"/>
              <a:gd name="connsiteX31" fmla="*/ 6738731 w 8406950"/>
              <a:gd name="connsiteY31" fmla="*/ 802331 h 1426630"/>
              <a:gd name="connsiteX32" fmla="*/ 6871467 w 8406950"/>
              <a:gd name="connsiteY32" fmla="*/ 241892 h 1426630"/>
              <a:gd name="connsiteX33" fmla="*/ 7033699 w 8406950"/>
              <a:gd name="connsiteY33" fmla="*/ 876072 h 1426630"/>
              <a:gd name="connsiteX34" fmla="*/ 7269673 w 8406950"/>
              <a:gd name="connsiteY34" fmla="*/ 581105 h 1426630"/>
              <a:gd name="connsiteX35" fmla="*/ 7549892 w 8406950"/>
              <a:gd name="connsiteY35" fmla="*/ 861325 h 1426630"/>
              <a:gd name="connsiteX36" fmla="*/ 7638383 w 8406950"/>
              <a:gd name="connsiteY36" fmla="*/ 286137 h 1426630"/>
              <a:gd name="connsiteX37" fmla="*/ 7815363 w 8406950"/>
              <a:gd name="connsiteY37" fmla="*/ 625350 h 1426630"/>
              <a:gd name="connsiteX38" fmla="*/ 8007093 w 8406950"/>
              <a:gd name="connsiteY38" fmla="*/ 94408 h 1426630"/>
              <a:gd name="connsiteX39" fmla="*/ 8228318 w 8406950"/>
              <a:gd name="connsiteY39" fmla="*/ 5918 h 1426630"/>
              <a:gd name="connsiteX40" fmla="*/ 8405299 w 8406950"/>
              <a:gd name="connsiteY40" fmla="*/ 168150 h 1426630"/>
              <a:gd name="connsiteX41" fmla="*/ 8316809 w 8406950"/>
              <a:gd name="connsiteY41" fmla="*/ 595853 h 1426630"/>
              <a:gd name="connsiteX42" fmla="*/ 8316809 w 8406950"/>
              <a:gd name="connsiteY42" fmla="*/ 595853 h 1426630"/>
              <a:gd name="connsiteX0" fmla="*/ 28215 w 8408006"/>
              <a:gd name="connsiteY0" fmla="*/ 1828982 h 2158313"/>
              <a:gd name="connsiteX1" fmla="*/ 13467 w 8408006"/>
              <a:gd name="connsiteY1" fmla="*/ 1091562 h 2158313"/>
              <a:gd name="connsiteX2" fmla="*/ 278937 w 8408006"/>
              <a:gd name="connsiteY2" fmla="*/ 1961717 h 2158313"/>
              <a:gd name="connsiteX3" fmla="*/ 411673 w 8408006"/>
              <a:gd name="connsiteY3" fmla="*/ 1327536 h 2158313"/>
              <a:gd name="connsiteX4" fmla="*/ 544408 w 8408006"/>
              <a:gd name="connsiteY4" fmla="*/ 1976465 h 2158313"/>
              <a:gd name="connsiteX5" fmla="*/ 750886 w 8408006"/>
              <a:gd name="connsiteY5" fmla="*/ 1224298 h 2158313"/>
              <a:gd name="connsiteX6" fmla="*/ 942615 w 8408006"/>
              <a:gd name="connsiteY6" fmla="*/ 1814233 h 2158313"/>
              <a:gd name="connsiteX7" fmla="*/ 1031106 w 8408006"/>
              <a:gd name="connsiteY7" fmla="*/ 1445524 h 2158313"/>
              <a:gd name="connsiteX8" fmla="*/ 1208086 w 8408006"/>
              <a:gd name="connsiteY8" fmla="*/ 2005962 h 2158313"/>
              <a:gd name="connsiteX9" fmla="*/ 1429312 w 8408006"/>
              <a:gd name="connsiteY9" fmla="*/ 1298039 h 2158313"/>
              <a:gd name="connsiteX10" fmla="*/ 1606293 w 8408006"/>
              <a:gd name="connsiteY10" fmla="*/ 2035459 h 2158313"/>
              <a:gd name="connsiteX11" fmla="*/ 1812770 w 8408006"/>
              <a:gd name="connsiteY11" fmla="*/ 1357034 h 2158313"/>
              <a:gd name="connsiteX12" fmla="*/ 2137234 w 8408006"/>
              <a:gd name="connsiteY12" fmla="*/ 1902724 h 2158313"/>
              <a:gd name="connsiteX13" fmla="*/ 2269971 w 8408006"/>
              <a:gd name="connsiteY13" fmla="*/ 1386531 h 2158313"/>
              <a:gd name="connsiteX14" fmla="*/ 2417455 w 8408006"/>
              <a:gd name="connsiteY14" fmla="*/ 2079704 h 2158313"/>
              <a:gd name="connsiteX15" fmla="*/ 2638680 w 8408006"/>
              <a:gd name="connsiteY15" fmla="*/ 1298040 h 2158313"/>
              <a:gd name="connsiteX16" fmla="*/ 3036886 w 8408006"/>
              <a:gd name="connsiteY16" fmla="*/ 1725743 h 2158313"/>
              <a:gd name="connsiteX17" fmla="*/ 3287609 w 8408006"/>
              <a:gd name="connsiteY17" fmla="*/ 2005962 h 2158313"/>
              <a:gd name="connsiteX18" fmla="*/ 3523583 w 8408006"/>
              <a:gd name="connsiteY18" fmla="*/ 1740491 h 2158313"/>
              <a:gd name="connsiteX19" fmla="*/ 3803802 w 8408006"/>
              <a:gd name="connsiteY19" fmla="*/ 2035459 h 2158313"/>
              <a:gd name="connsiteX20" fmla="*/ 4143015 w 8408006"/>
              <a:gd name="connsiteY20" fmla="*/ 1180053 h 2158313"/>
              <a:gd name="connsiteX21" fmla="*/ 4290499 w 8408006"/>
              <a:gd name="connsiteY21" fmla="*/ 2153446 h 2158313"/>
              <a:gd name="connsiteX22" fmla="*/ 4585467 w 8408006"/>
              <a:gd name="connsiteY22" fmla="*/ 1578259 h 2158313"/>
              <a:gd name="connsiteX23" fmla="*/ 4850939 w 8408006"/>
              <a:gd name="connsiteY23" fmla="*/ 2109201 h 2158313"/>
              <a:gd name="connsiteX24" fmla="*/ 5278641 w 8408006"/>
              <a:gd name="connsiteY24" fmla="*/ 1593007 h 2158313"/>
              <a:gd name="connsiteX25" fmla="*/ 5573608 w 8408006"/>
              <a:gd name="connsiteY25" fmla="*/ 2138698 h 2158313"/>
              <a:gd name="connsiteX26" fmla="*/ 5691596 w 8408006"/>
              <a:gd name="connsiteY26" fmla="*/ 1194801 h 2158313"/>
              <a:gd name="connsiteX27" fmla="*/ 5957066 w 8408006"/>
              <a:gd name="connsiteY27" fmla="*/ 1740491 h 2158313"/>
              <a:gd name="connsiteX28" fmla="*/ 6193041 w 8408006"/>
              <a:gd name="connsiteY28" fmla="*/ 1312788 h 2158313"/>
              <a:gd name="connsiteX29" fmla="*/ 6399519 w 8408006"/>
              <a:gd name="connsiteY29" fmla="*/ 1578259 h 2158313"/>
              <a:gd name="connsiteX30" fmla="*/ 6605996 w 8408006"/>
              <a:gd name="connsiteY30" fmla="*/ 2020711 h 2158313"/>
              <a:gd name="connsiteX31" fmla="*/ 6738731 w 8408006"/>
              <a:gd name="connsiteY31" fmla="*/ 1534014 h 2158313"/>
              <a:gd name="connsiteX32" fmla="*/ 6871467 w 8408006"/>
              <a:gd name="connsiteY32" fmla="*/ 973575 h 2158313"/>
              <a:gd name="connsiteX33" fmla="*/ 7033699 w 8408006"/>
              <a:gd name="connsiteY33" fmla="*/ 1607755 h 2158313"/>
              <a:gd name="connsiteX34" fmla="*/ 7269673 w 8408006"/>
              <a:gd name="connsiteY34" fmla="*/ 1312788 h 2158313"/>
              <a:gd name="connsiteX35" fmla="*/ 7549892 w 8408006"/>
              <a:gd name="connsiteY35" fmla="*/ 1593008 h 2158313"/>
              <a:gd name="connsiteX36" fmla="*/ 7638383 w 8408006"/>
              <a:gd name="connsiteY36" fmla="*/ 1017820 h 2158313"/>
              <a:gd name="connsiteX37" fmla="*/ 7815363 w 8408006"/>
              <a:gd name="connsiteY37" fmla="*/ 1357033 h 2158313"/>
              <a:gd name="connsiteX38" fmla="*/ 8007093 w 8408006"/>
              <a:gd name="connsiteY38" fmla="*/ 826091 h 2158313"/>
              <a:gd name="connsiteX39" fmla="*/ 8198821 w 8408006"/>
              <a:gd name="connsiteY39" fmla="*/ 182 h 2158313"/>
              <a:gd name="connsiteX40" fmla="*/ 8405299 w 8408006"/>
              <a:gd name="connsiteY40" fmla="*/ 899833 h 2158313"/>
              <a:gd name="connsiteX41" fmla="*/ 8316809 w 8408006"/>
              <a:gd name="connsiteY41" fmla="*/ 1327536 h 2158313"/>
              <a:gd name="connsiteX42" fmla="*/ 8316809 w 8408006"/>
              <a:gd name="connsiteY42" fmla="*/ 1327536 h 2158313"/>
              <a:gd name="connsiteX0" fmla="*/ 28215 w 8316809"/>
              <a:gd name="connsiteY0" fmla="*/ 1828982 h 2158313"/>
              <a:gd name="connsiteX1" fmla="*/ 13467 w 8316809"/>
              <a:gd name="connsiteY1" fmla="*/ 1091562 h 2158313"/>
              <a:gd name="connsiteX2" fmla="*/ 278937 w 8316809"/>
              <a:gd name="connsiteY2" fmla="*/ 1961717 h 2158313"/>
              <a:gd name="connsiteX3" fmla="*/ 411673 w 8316809"/>
              <a:gd name="connsiteY3" fmla="*/ 1327536 h 2158313"/>
              <a:gd name="connsiteX4" fmla="*/ 544408 w 8316809"/>
              <a:gd name="connsiteY4" fmla="*/ 1976465 h 2158313"/>
              <a:gd name="connsiteX5" fmla="*/ 750886 w 8316809"/>
              <a:gd name="connsiteY5" fmla="*/ 1224298 h 2158313"/>
              <a:gd name="connsiteX6" fmla="*/ 942615 w 8316809"/>
              <a:gd name="connsiteY6" fmla="*/ 1814233 h 2158313"/>
              <a:gd name="connsiteX7" fmla="*/ 1031106 w 8316809"/>
              <a:gd name="connsiteY7" fmla="*/ 1445524 h 2158313"/>
              <a:gd name="connsiteX8" fmla="*/ 1208086 w 8316809"/>
              <a:gd name="connsiteY8" fmla="*/ 2005962 h 2158313"/>
              <a:gd name="connsiteX9" fmla="*/ 1429312 w 8316809"/>
              <a:gd name="connsiteY9" fmla="*/ 1298039 h 2158313"/>
              <a:gd name="connsiteX10" fmla="*/ 1606293 w 8316809"/>
              <a:gd name="connsiteY10" fmla="*/ 2035459 h 2158313"/>
              <a:gd name="connsiteX11" fmla="*/ 1812770 w 8316809"/>
              <a:gd name="connsiteY11" fmla="*/ 1357034 h 2158313"/>
              <a:gd name="connsiteX12" fmla="*/ 2137234 w 8316809"/>
              <a:gd name="connsiteY12" fmla="*/ 1902724 h 2158313"/>
              <a:gd name="connsiteX13" fmla="*/ 2269971 w 8316809"/>
              <a:gd name="connsiteY13" fmla="*/ 1386531 h 2158313"/>
              <a:gd name="connsiteX14" fmla="*/ 2417455 w 8316809"/>
              <a:gd name="connsiteY14" fmla="*/ 2079704 h 2158313"/>
              <a:gd name="connsiteX15" fmla="*/ 2638680 w 8316809"/>
              <a:gd name="connsiteY15" fmla="*/ 1298040 h 2158313"/>
              <a:gd name="connsiteX16" fmla="*/ 3036886 w 8316809"/>
              <a:gd name="connsiteY16" fmla="*/ 1725743 h 2158313"/>
              <a:gd name="connsiteX17" fmla="*/ 3287609 w 8316809"/>
              <a:gd name="connsiteY17" fmla="*/ 2005962 h 2158313"/>
              <a:gd name="connsiteX18" fmla="*/ 3523583 w 8316809"/>
              <a:gd name="connsiteY18" fmla="*/ 1740491 h 2158313"/>
              <a:gd name="connsiteX19" fmla="*/ 3803802 w 8316809"/>
              <a:gd name="connsiteY19" fmla="*/ 2035459 h 2158313"/>
              <a:gd name="connsiteX20" fmla="*/ 4143015 w 8316809"/>
              <a:gd name="connsiteY20" fmla="*/ 1180053 h 2158313"/>
              <a:gd name="connsiteX21" fmla="*/ 4290499 w 8316809"/>
              <a:gd name="connsiteY21" fmla="*/ 2153446 h 2158313"/>
              <a:gd name="connsiteX22" fmla="*/ 4585467 w 8316809"/>
              <a:gd name="connsiteY22" fmla="*/ 1578259 h 2158313"/>
              <a:gd name="connsiteX23" fmla="*/ 4850939 w 8316809"/>
              <a:gd name="connsiteY23" fmla="*/ 2109201 h 2158313"/>
              <a:gd name="connsiteX24" fmla="*/ 5278641 w 8316809"/>
              <a:gd name="connsiteY24" fmla="*/ 1593007 h 2158313"/>
              <a:gd name="connsiteX25" fmla="*/ 5573608 w 8316809"/>
              <a:gd name="connsiteY25" fmla="*/ 2138698 h 2158313"/>
              <a:gd name="connsiteX26" fmla="*/ 5691596 w 8316809"/>
              <a:gd name="connsiteY26" fmla="*/ 1194801 h 2158313"/>
              <a:gd name="connsiteX27" fmla="*/ 5957066 w 8316809"/>
              <a:gd name="connsiteY27" fmla="*/ 1740491 h 2158313"/>
              <a:gd name="connsiteX28" fmla="*/ 6193041 w 8316809"/>
              <a:gd name="connsiteY28" fmla="*/ 1312788 h 2158313"/>
              <a:gd name="connsiteX29" fmla="*/ 6399519 w 8316809"/>
              <a:gd name="connsiteY29" fmla="*/ 1578259 h 2158313"/>
              <a:gd name="connsiteX30" fmla="*/ 6605996 w 8316809"/>
              <a:gd name="connsiteY30" fmla="*/ 2020711 h 2158313"/>
              <a:gd name="connsiteX31" fmla="*/ 6738731 w 8316809"/>
              <a:gd name="connsiteY31" fmla="*/ 1534014 h 2158313"/>
              <a:gd name="connsiteX32" fmla="*/ 6871467 w 8316809"/>
              <a:gd name="connsiteY32" fmla="*/ 973575 h 2158313"/>
              <a:gd name="connsiteX33" fmla="*/ 7033699 w 8316809"/>
              <a:gd name="connsiteY33" fmla="*/ 1607755 h 2158313"/>
              <a:gd name="connsiteX34" fmla="*/ 7269673 w 8316809"/>
              <a:gd name="connsiteY34" fmla="*/ 1312788 h 2158313"/>
              <a:gd name="connsiteX35" fmla="*/ 7549892 w 8316809"/>
              <a:gd name="connsiteY35" fmla="*/ 1593008 h 2158313"/>
              <a:gd name="connsiteX36" fmla="*/ 7638383 w 8316809"/>
              <a:gd name="connsiteY36" fmla="*/ 1017820 h 2158313"/>
              <a:gd name="connsiteX37" fmla="*/ 7815363 w 8316809"/>
              <a:gd name="connsiteY37" fmla="*/ 1357033 h 2158313"/>
              <a:gd name="connsiteX38" fmla="*/ 8007093 w 8316809"/>
              <a:gd name="connsiteY38" fmla="*/ 826091 h 2158313"/>
              <a:gd name="connsiteX39" fmla="*/ 8198821 w 8316809"/>
              <a:gd name="connsiteY39" fmla="*/ 182 h 2158313"/>
              <a:gd name="connsiteX40" fmla="*/ 8243066 w 8316809"/>
              <a:gd name="connsiteY40" fmla="*/ 899833 h 2158313"/>
              <a:gd name="connsiteX41" fmla="*/ 8316809 w 8316809"/>
              <a:gd name="connsiteY41" fmla="*/ 1327536 h 2158313"/>
              <a:gd name="connsiteX42" fmla="*/ 8316809 w 8316809"/>
              <a:gd name="connsiteY42" fmla="*/ 1327536 h 2158313"/>
              <a:gd name="connsiteX0" fmla="*/ 28215 w 8316809"/>
              <a:gd name="connsiteY0" fmla="*/ 1830749 h 2160080"/>
              <a:gd name="connsiteX1" fmla="*/ 13467 w 8316809"/>
              <a:gd name="connsiteY1" fmla="*/ 1093329 h 2160080"/>
              <a:gd name="connsiteX2" fmla="*/ 278937 w 8316809"/>
              <a:gd name="connsiteY2" fmla="*/ 1963484 h 2160080"/>
              <a:gd name="connsiteX3" fmla="*/ 411673 w 8316809"/>
              <a:gd name="connsiteY3" fmla="*/ 1329303 h 2160080"/>
              <a:gd name="connsiteX4" fmla="*/ 544408 w 8316809"/>
              <a:gd name="connsiteY4" fmla="*/ 1978232 h 2160080"/>
              <a:gd name="connsiteX5" fmla="*/ 750886 w 8316809"/>
              <a:gd name="connsiteY5" fmla="*/ 1226065 h 2160080"/>
              <a:gd name="connsiteX6" fmla="*/ 942615 w 8316809"/>
              <a:gd name="connsiteY6" fmla="*/ 1816000 h 2160080"/>
              <a:gd name="connsiteX7" fmla="*/ 1031106 w 8316809"/>
              <a:gd name="connsiteY7" fmla="*/ 1447291 h 2160080"/>
              <a:gd name="connsiteX8" fmla="*/ 1208086 w 8316809"/>
              <a:gd name="connsiteY8" fmla="*/ 2007729 h 2160080"/>
              <a:gd name="connsiteX9" fmla="*/ 1429312 w 8316809"/>
              <a:gd name="connsiteY9" fmla="*/ 1299806 h 2160080"/>
              <a:gd name="connsiteX10" fmla="*/ 1606293 w 8316809"/>
              <a:gd name="connsiteY10" fmla="*/ 2037226 h 2160080"/>
              <a:gd name="connsiteX11" fmla="*/ 1812770 w 8316809"/>
              <a:gd name="connsiteY11" fmla="*/ 1358801 h 2160080"/>
              <a:gd name="connsiteX12" fmla="*/ 2137234 w 8316809"/>
              <a:gd name="connsiteY12" fmla="*/ 1904491 h 2160080"/>
              <a:gd name="connsiteX13" fmla="*/ 2269971 w 8316809"/>
              <a:gd name="connsiteY13" fmla="*/ 1388298 h 2160080"/>
              <a:gd name="connsiteX14" fmla="*/ 2417455 w 8316809"/>
              <a:gd name="connsiteY14" fmla="*/ 2081471 h 2160080"/>
              <a:gd name="connsiteX15" fmla="*/ 2638680 w 8316809"/>
              <a:gd name="connsiteY15" fmla="*/ 1299807 h 2160080"/>
              <a:gd name="connsiteX16" fmla="*/ 3036886 w 8316809"/>
              <a:gd name="connsiteY16" fmla="*/ 1727510 h 2160080"/>
              <a:gd name="connsiteX17" fmla="*/ 3287609 w 8316809"/>
              <a:gd name="connsiteY17" fmla="*/ 2007729 h 2160080"/>
              <a:gd name="connsiteX18" fmla="*/ 3523583 w 8316809"/>
              <a:gd name="connsiteY18" fmla="*/ 1742258 h 2160080"/>
              <a:gd name="connsiteX19" fmla="*/ 3803802 w 8316809"/>
              <a:gd name="connsiteY19" fmla="*/ 2037226 h 2160080"/>
              <a:gd name="connsiteX20" fmla="*/ 4143015 w 8316809"/>
              <a:gd name="connsiteY20" fmla="*/ 1181820 h 2160080"/>
              <a:gd name="connsiteX21" fmla="*/ 4290499 w 8316809"/>
              <a:gd name="connsiteY21" fmla="*/ 2155213 h 2160080"/>
              <a:gd name="connsiteX22" fmla="*/ 4585467 w 8316809"/>
              <a:gd name="connsiteY22" fmla="*/ 1580026 h 2160080"/>
              <a:gd name="connsiteX23" fmla="*/ 4850939 w 8316809"/>
              <a:gd name="connsiteY23" fmla="*/ 2110968 h 2160080"/>
              <a:gd name="connsiteX24" fmla="*/ 5278641 w 8316809"/>
              <a:gd name="connsiteY24" fmla="*/ 1594774 h 2160080"/>
              <a:gd name="connsiteX25" fmla="*/ 5573608 w 8316809"/>
              <a:gd name="connsiteY25" fmla="*/ 2140465 h 2160080"/>
              <a:gd name="connsiteX26" fmla="*/ 5691596 w 8316809"/>
              <a:gd name="connsiteY26" fmla="*/ 1196568 h 2160080"/>
              <a:gd name="connsiteX27" fmla="*/ 5957066 w 8316809"/>
              <a:gd name="connsiteY27" fmla="*/ 1742258 h 2160080"/>
              <a:gd name="connsiteX28" fmla="*/ 6193041 w 8316809"/>
              <a:gd name="connsiteY28" fmla="*/ 1314555 h 2160080"/>
              <a:gd name="connsiteX29" fmla="*/ 6399519 w 8316809"/>
              <a:gd name="connsiteY29" fmla="*/ 1580026 h 2160080"/>
              <a:gd name="connsiteX30" fmla="*/ 6605996 w 8316809"/>
              <a:gd name="connsiteY30" fmla="*/ 2022478 h 2160080"/>
              <a:gd name="connsiteX31" fmla="*/ 6738731 w 8316809"/>
              <a:gd name="connsiteY31" fmla="*/ 1535781 h 2160080"/>
              <a:gd name="connsiteX32" fmla="*/ 6871467 w 8316809"/>
              <a:gd name="connsiteY32" fmla="*/ 975342 h 2160080"/>
              <a:gd name="connsiteX33" fmla="*/ 7033699 w 8316809"/>
              <a:gd name="connsiteY33" fmla="*/ 1609522 h 2160080"/>
              <a:gd name="connsiteX34" fmla="*/ 7269673 w 8316809"/>
              <a:gd name="connsiteY34" fmla="*/ 1314555 h 2160080"/>
              <a:gd name="connsiteX35" fmla="*/ 7549892 w 8316809"/>
              <a:gd name="connsiteY35" fmla="*/ 1594775 h 2160080"/>
              <a:gd name="connsiteX36" fmla="*/ 7638383 w 8316809"/>
              <a:gd name="connsiteY36" fmla="*/ 1019587 h 2160080"/>
              <a:gd name="connsiteX37" fmla="*/ 7815363 w 8316809"/>
              <a:gd name="connsiteY37" fmla="*/ 1358800 h 2160080"/>
              <a:gd name="connsiteX38" fmla="*/ 8007093 w 8316809"/>
              <a:gd name="connsiteY38" fmla="*/ 827858 h 2160080"/>
              <a:gd name="connsiteX39" fmla="*/ 8198821 w 8316809"/>
              <a:gd name="connsiteY39" fmla="*/ 1949 h 2160080"/>
              <a:gd name="connsiteX40" fmla="*/ 8243066 w 8316809"/>
              <a:gd name="connsiteY40" fmla="*/ 1078580 h 2160080"/>
              <a:gd name="connsiteX41" fmla="*/ 8316809 w 8316809"/>
              <a:gd name="connsiteY41" fmla="*/ 1329303 h 2160080"/>
              <a:gd name="connsiteX42" fmla="*/ 8316809 w 8316809"/>
              <a:gd name="connsiteY42" fmla="*/ 1329303 h 2160080"/>
              <a:gd name="connsiteX0" fmla="*/ 28215 w 8434796"/>
              <a:gd name="connsiteY0" fmla="*/ 1830749 h 2160080"/>
              <a:gd name="connsiteX1" fmla="*/ 13467 w 8434796"/>
              <a:gd name="connsiteY1" fmla="*/ 1093329 h 2160080"/>
              <a:gd name="connsiteX2" fmla="*/ 278937 w 8434796"/>
              <a:gd name="connsiteY2" fmla="*/ 1963484 h 2160080"/>
              <a:gd name="connsiteX3" fmla="*/ 411673 w 8434796"/>
              <a:gd name="connsiteY3" fmla="*/ 1329303 h 2160080"/>
              <a:gd name="connsiteX4" fmla="*/ 544408 w 8434796"/>
              <a:gd name="connsiteY4" fmla="*/ 1978232 h 2160080"/>
              <a:gd name="connsiteX5" fmla="*/ 750886 w 8434796"/>
              <a:gd name="connsiteY5" fmla="*/ 1226065 h 2160080"/>
              <a:gd name="connsiteX6" fmla="*/ 942615 w 8434796"/>
              <a:gd name="connsiteY6" fmla="*/ 1816000 h 2160080"/>
              <a:gd name="connsiteX7" fmla="*/ 1031106 w 8434796"/>
              <a:gd name="connsiteY7" fmla="*/ 1447291 h 2160080"/>
              <a:gd name="connsiteX8" fmla="*/ 1208086 w 8434796"/>
              <a:gd name="connsiteY8" fmla="*/ 2007729 h 2160080"/>
              <a:gd name="connsiteX9" fmla="*/ 1429312 w 8434796"/>
              <a:gd name="connsiteY9" fmla="*/ 1299806 h 2160080"/>
              <a:gd name="connsiteX10" fmla="*/ 1606293 w 8434796"/>
              <a:gd name="connsiteY10" fmla="*/ 2037226 h 2160080"/>
              <a:gd name="connsiteX11" fmla="*/ 1812770 w 8434796"/>
              <a:gd name="connsiteY11" fmla="*/ 1358801 h 2160080"/>
              <a:gd name="connsiteX12" fmla="*/ 2137234 w 8434796"/>
              <a:gd name="connsiteY12" fmla="*/ 1904491 h 2160080"/>
              <a:gd name="connsiteX13" fmla="*/ 2269971 w 8434796"/>
              <a:gd name="connsiteY13" fmla="*/ 1388298 h 2160080"/>
              <a:gd name="connsiteX14" fmla="*/ 2417455 w 8434796"/>
              <a:gd name="connsiteY14" fmla="*/ 2081471 h 2160080"/>
              <a:gd name="connsiteX15" fmla="*/ 2638680 w 8434796"/>
              <a:gd name="connsiteY15" fmla="*/ 1299807 h 2160080"/>
              <a:gd name="connsiteX16" fmla="*/ 3036886 w 8434796"/>
              <a:gd name="connsiteY16" fmla="*/ 1727510 h 2160080"/>
              <a:gd name="connsiteX17" fmla="*/ 3287609 w 8434796"/>
              <a:gd name="connsiteY17" fmla="*/ 2007729 h 2160080"/>
              <a:gd name="connsiteX18" fmla="*/ 3523583 w 8434796"/>
              <a:gd name="connsiteY18" fmla="*/ 1742258 h 2160080"/>
              <a:gd name="connsiteX19" fmla="*/ 3803802 w 8434796"/>
              <a:gd name="connsiteY19" fmla="*/ 2037226 h 2160080"/>
              <a:gd name="connsiteX20" fmla="*/ 4143015 w 8434796"/>
              <a:gd name="connsiteY20" fmla="*/ 1181820 h 2160080"/>
              <a:gd name="connsiteX21" fmla="*/ 4290499 w 8434796"/>
              <a:gd name="connsiteY21" fmla="*/ 2155213 h 2160080"/>
              <a:gd name="connsiteX22" fmla="*/ 4585467 w 8434796"/>
              <a:gd name="connsiteY22" fmla="*/ 1580026 h 2160080"/>
              <a:gd name="connsiteX23" fmla="*/ 4850939 w 8434796"/>
              <a:gd name="connsiteY23" fmla="*/ 2110968 h 2160080"/>
              <a:gd name="connsiteX24" fmla="*/ 5278641 w 8434796"/>
              <a:gd name="connsiteY24" fmla="*/ 1594774 h 2160080"/>
              <a:gd name="connsiteX25" fmla="*/ 5573608 w 8434796"/>
              <a:gd name="connsiteY25" fmla="*/ 2140465 h 2160080"/>
              <a:gd name="connsiteX26" fmla="*/ 5691596 w 8434796"/>
              <a:gd name="connsiteY26" fmla="*/ 1196568 h 2160080"/>
              <a:gd name="connsiteX27" fmla="*/ 5957066 w 8434796"/>
              <a:gd name="connsiteY27" fmla="*/ 1742258 h 2160080"/>
              <a:gd name="connsiteX28" fmla="*/ 6193041 w 8434796"/>
              <a:gd name="connsiteY28" fmla="*/ 1314555 h 2160080"/>
              <a:gd name="connsiteX29" fmla="*/ 6399519 w 8434796"/>
              <a:gd name="connsiteY29" fmla="*/ 1580026 h 2160080"/>
              <a:gd name="connsiteX30" fmla="*/ 6605996 w 8434796"/>
              <a:gd name="connsiteY30" fmla="*/ 2022478 h 2160080"/>
              <a:gd name="connsiteX31" fmla="*/ 6738731 w 8434796"/>
              <a:gd name="connsiteY31" fmla="*/ 1535781 h 2160080"/>
              <a:gd name="connsiteX32" fmla="*/ 6871467 w 8434796"/>
              <a:gd name="connsiteY32" fmla="*/ 975342 h 2160080"/>
              <a:gd name="connsiteX33" fmla="*/ 7033699 w 8434796"/>
              <a:gd name="connsiteY33" fmla="*/ 1609522 h 2160080"/>
              <a:gd name="connsiteX34" fmla="*/ 7269673 w 8434796"/>
              <a:gd name="connsiteY34" fmla="*/ 1314555 h 2160080"/>
              <a:gd name="connsiteX35" fmla="*/ 7549892 w 8434796"/>
              <a:gd name="connsiteY35" fmla="*/ 1594775 h 2160080"/>
              <a:gd name="connsiteX36" fmla="*/ 7638383 w 8434796"/>
              <a:gd name="connsiteY36" fmla="*/ 1019587 h 2160080"/>
              <a:gd name="connsiteX37" fmla="*/ 7815363 w 8434796"/>
              <a:gd name="connsiteY37" fmla="*/ 1358800 h 2160080"/>
              <a:gd name="connsiteX38" fmla="*/ 8007093 w 8434796"/>
              <a:gd name="connsiteY38" fmla="*/ 827858 h 2160080"/>
              <a:gd name="connsiteX39" fmla="*/ 8198821 w 8434796"/>
              <a:gd name="connsiteY39" fmla="*/ 1949 h 2160080"/>
              <a:gd name="connsiteX40" fmla="*/ 8243066 w 8434796"/>
              <a:gd name="connsiteY40" fmla="*/ 1078580 h 2160080"/>
              <a:gd name="connsiteX41" fmla="*/ 8316809 w 8434796"/>
              <a:gd name="connsiteY41" fmla="*/ 1329303 h 2160080"/>
              <a:gd name="connsiteX42" fmla="*/ 8434796 w 8434796"/>
              <a:gd name="connsiteY42" fmla="*/ 429651 h 2160080"/>
              <a:gd name="connsiteX0" fmla="*/ 0 w 8672052"/>
              <a:gd name="connsiteY0" fmla="*/ 1830749 h 2160080"/>
              <a:gd name="connsiteX1" fmla="*/ 250723 w 8672052"/>
              <a:gd name="connsiteY1" fmla="*/ 1093329 h 2160080"/>
              <a:gd name="connsiteX2" fmla="*/ 516193 w 8672052"/>
              <a:gd name="connsiteY2" fmla="*/ 1963484 h 2160080"/>
              <a:gd name="connsiteX3" fmla="*/ 648929 w 8672052"/>
              <a:gd name="connsiteY3" fmla="*/ 1329303 h 2160080"/>
              <a:gd name="connsiteX4" fmla="*/ 781664 w 8672052"/>
              <a:gd name="connsiteY4" fmla="*/ 1978232 h 2160080"/>
              <a:gd name="connsiteX5" fmla="*/ 988142 w 8672052"/>
              <a:gd name="connsiteY5" fmla="*/ 1226065 h 2160080"/>
              <a:gd name="connsiteX6" fmla="*/ 1179871 w 8672052"/>
              <a:gd name="connsiteY6" fmla="*/ 1816000 h 2160080"/>
              <a:gd name="connsiteX7" fmla="*/ 1268362 w 8672052"/>
              <a:gd name="connsiteY7" fmla="*/ 1447291 h 2160080"/>
              <a:gd name="connsiteX8" fmla="*/ 1445342 w 8672052"/>
              <a:gd name="connsiteY8" fmla="*/ 2007729 h 2160080"/>
              <a:gd name="connsiteX9" fmla="*/ 1666568 w 8672052"/>
              <a:gd name="connsiteY9" fmla="*/ 1299806 h 2160080"/>
              <a:gd name="connsiteX10" fmla="*/ 1843549 w 8672052"/>
              <a:gd name="connsiteY10" fmla="*/ 2037226 h 2160080"/>
              <a:gd name="connsiteX11" fmla="*/ 2050026 w 8672052"/>
              <a:gd name="connsiteY11" fmla="*/ 1358801 h 2160080"/>
              <a:gd name="connsiteX12" fmla="*/ 2374490 w 8672052"/>
              <a:gd name="connsiteY12" fmla="*/ 1904491 h 2160080"/>
              <a:gd name="connsiteX13" fmla="*/ 2507227 w 8672052"/>
              <a:gd name="connsiteY13" fmla="*/ 1388298 h 2160080"/>
              <a:gd name="connsiteX14" fmla="*/ 2654711 w 8672052"/>
              <a:gd name="connsiteY14" fmla="*/ 2081471 h 2160080"/>
              <a:gd name="connsiteX15" fmla="*/ 2875936 w 8672052"/>
              <a:gd name="connsiteY15" fmla="*/ 1299807 h 2160080"/>
              <a:gd name="connsiteX16" fmla="*/ 3274142 w 8672052"/>
              <a:gd name="connsiteY16" fmla="*/ 1727510 h 2160080"/>
              <a:gd name="connsiteX17" fmla="*/ 3524865 w 8672052"/>
              <a:gd name="connsiteY17" fmla="*/ 2007729 h 2160080"/>
              <a:gd name="connsiteX18" fmla="*/ 3760839 w 8672052"/>
              <a:gd name="connsiteY18" fmla="*/ 1742258 h 2160080"/>
              <a:gd name="connsiteX19" fmla="*/ 4041058 w 8672052"/>
              <a:gd name="connsiteY19" fmla="*/ 2037226 h 2160080"/>
              <a:gd name="connsiteX20" fmla="*/ 4380271 w 8672052"/>
              <a:gd name="connsiteY20" fmla="*/ 1181820 h 2160080"/>
              <a:gd name="connsiteX21" fmla="*/ 4527755 w 8672052"/>
              <a:gd name="connsiteY21" fmla="*/ 2155213 h 2160080"/>
              <a:gd name="connsiteX22" fmla="*/ 4822723 w 8672052"/>
              <a:gd name="connsiteY22" fmla="*/ 1580026 h 2160080"/>
              <a:gd name="connsiteX23" fmla="*/ 5088195 w 8672052"/>
              <a:gd name="connsiteY23" fmla="*/ 2110968 h 2160080"/>
              <a:gd name="connsiteX24" fmla="*/ 5515897 w 8672052"/>
              <a:gd name="connsiteY24" fmla="*/ 1594774 h 2160080"/>
              <a:gd name="connsiteX25" fmla="*/ 5810864 w 8672052"/>
              <a:gd name="connsiteY25" fmla="*/ 2140465 h 2160080"/>
              <a:gd name="connsiteX26" fmla="*/ 5928852 w 8672052"/>
              <a:gd name="connsiteY26" fmla="*/ 1196568 h 2160080"/>
              <a:gd name="connsiteX27" fmla="*/ 6194322 w 8672052"/>
              <a:gd name="connsiteY27" fmla="*/ 1742258 h 2160080"/>
              <a:gd name="connsiteX28" fmla="*/ 6430297 w 8672052"/>
              <a:gd name="connsiteY28" fmla="*/ 1314555 h 2160080"/>
              <a:gd name="connsiteX29" fmla="*/ 6636775 w 8672052"/>
              <a:gd name="connsiteY29" fmla="*/ 1580026 h 2160080"/>
              <a:gd name="connsiteX30" fmla="*/ 6843252 w 8672052"/>
              <a:gd name="connsiteY30" fmla="*/ 2022478 h 2160080"/>
              <a:gd name="connsiteX31" fmla="*/ 6975987 w 8672052"/>
              <a:gd name="connsiteY31" fmla="*/ 1535781 h 2160080"/>
              <a:gd name="connsiteX32" fmla="*/ 7108723 w 8672052"/>
              <a:gd name="connsiteY32" fmla="*/ 975342 h 2160080"/>
              <a:gd name="connsiteX33" fmla="*/ 7270955 w 8672052"/>
              <a:gd name="connsiteY33" fmla="*/ 1609522 h 2160080"/>
              <a:gd name="connsiteX34" fmla="*/ 7506929 w 8672052"/>
              <a:gd name="connsiteY34" fmla="*/ 1314555 h 2160080"/>
              <a:gd name="connsiteX35" fmla="*/ 7787148 w 8672052"/>
              <a:gd name="connsiteY35" fmla="*/ 1594775 h 2160080"/>
              <a:gd name="connsiteX36" fmla="*/ 7875639 w 8672052"/>
              <a:gd name="connsiteY36" fmla="*/ 1019587 h 2160080"/>
              <a:gd name="connsiteX37" fmla="*/ 8052619 w 8672052"/>
              <a:gd name="connsiteY37" fmla="*/ 1358800 h 2160080"/>
              <a:gd name="connsiteX38" fmla="*/ 8244349 w 8672052"/>
              <a:gd name="connsiteY38" fmla="*/ 827858 h 2160080"/>
              <a:gd name="connsiteX39" fmla="*/ 8436077 w 8672052"/>
              <a:gd name="connsiteY39" fmla="*/ 1949 h 2160080"/>
              <a:gd name="connsiteX40" fmla="*/ 8480322 w 8672052"/>
              <a:gd name="connsiteY40" fmla="*/ 1078580 h 2160080"/>
              <a:gd name="connsiteX41" fmla="*/ 8554065 w 8672052"/>
              <a:gd name="connsiteY41" fmla="*/ 1329303 h 2160080"/>
              <a:gd name="connsiteX42" fmla="*/ 8672052 w 8672052"/>
              <a:gd name="connsiteY42" fmla="*/ 429651 h 2160080"/>
              <a:gd name="connsiteX0" fmla="*/ 0 w 8672052"/>
              <a:gd name="connsiteY0" fmla="*/ 1830749 h 2160080"/>
              <a:gd name="connsiteX1" fmla="*/ 250723 w 8672052"/>
              <a:gd name="connsiteY1" fmla="*/ 1491535 h 2160080"/>
              <a:gd name="connsiteX2" fmla="*/ 516193 w 8672052"/>
              <a:gd name="connsiteY2" fmla="*/ 1963484 h 2160080"/>
              <a:gd name="connsiteX3" fmla="*/ 648929 w 8672052"/>
              <a:gd name="connsiteY3" fmla="*/ 1329303 h 2160080"/>
              <a:gd name="connsiteX4" fmla="*/ 781664 w 8672052"/>
              <a:gd name="connsiteY4" fmla="*/ 1978232 h 2160080"/>
              <a:gd name="connsiteX5" fmla="*/ 988142 w 8672052"/>
              <a:gd name="connsiteY5" fmla="*/ 1226065 h 2160080"/>
              <a:gd name="connsiteX6" fmla="*/ 1179871 w 8672052"/>
              <a:gd name="connsiteY6" fmla="*/ 1816000 h 2160080"/>
              <a:gd name="connsiteX7" fmla="*/ 1268362 w 8672052"/>
              <a:gd name="connsiteY7" fmla="*/ 1447291 h 2160080"/>
              <a:gd name="connsiteX8" fmla="*/ 1445342 w 8672052"/>
              <a:gd name="connsiteY8" fmla="*/ 2007729 h 2160080"/>
              <a:gd name="connsiteX9" fmla="*/ 1666568 w 8672052"/>
              <a:gd name="connsiteY9" fmla="*/ 1299806 h 2160080"/>
              <a:gd name="connsiteX10" fmla="*/ 1843549 w 8672052"/>
              <a:gd name="connsiteY10" fmla="*/ 2037226 h 2160080"/>
              <a:gd name="connsiteX11" fmla="*/ 2050026 w 8672052"/>
              <a:gd name="connsiteY11" fmla="*/ 1358801 h 2160080"/>
              <a:gd name="connsiteX12" fmla="*/ 2374490 w 8672052"/>
              <a:gd name="connsiteY12" fmla="*/ 1904491 h 2160080"/>
              <a:gd name="connsiteX13" fmla="*/ 2507227 w 8672052"/>
              <a:gd name="connsiteY13" fmla="*/ 1388298 h 2160080"/>
              <a:gd name="connsiteX14" fmla="*/ 2654711 w 8672052"/>
              <a:gd name="connsiteY14" fmla="*/ 2081471 h 2160080"/>
              <a:gd name="connsiteX15" fmla="*/ 2875936 w 8672052"/>
              <a:gd name="connsiteY15" fmla="*/ 1299807 h 2160080"/>
              <a:gd name="connsiteX16" fmla="*/ 3274142 w 8672052"/>
              <a:gd name="connsiteY16" fmla="*/ 1727510 h 2160080"/>
              <a:gd name="connsiteX17" fmla="*/ 3524865 w 8672052"/>
              <a:gd name="connsiteY17" fmla="*/ 2007729 h 2160080"/>
              <a:gd name="connsiteX18" fmla="*/ 3760839 w 8672052"/>
              <a:gd name="connsiteY18" fmla="*/ 1742258 h 2160080"/>
              <a:gd name="connsiteX19" fmla="*/ 4041058 w 8672052"/>
              <a:gd name="connsiteY19" fmla="*/ 2037226 h 2160080"/>
              <a:gd name="connsiteX20" fmla="*/ 4380271 w 8672052"/>
              <a:gd name="connsiteY20" fmla="*/ 1181820 h 2160080"/>
              <a:gd name="connsiteX21" fmla="*/ 4527755 w 8672052"/>
              <a:gd name="connsiteY21" fmla="*/ 2155213 h 2160080"/>
              <a:gd name="connsiteX22" fmla="*/ 4822723 w 8672052"/>
              <a:gd name="connsiteY22" fmla="*/ 1580026 h 2160080"/>
              <a:gd name="connsiteX23" fmla="*/ 5088195 w 8672052"/>
              <a:gd name="connsiteY23" fmla="*/ 2110968 h 2160080"/>
              <a:gd name="connsiteX24" fmla="*/ 5515897 w 8672052"/>
              <a:gd name="connsiteY24" fmla="*/ 1594774 h 2160080"/>
              <a:gd name="connsiteX25" fmla="*/ 5810864 w 8672052"/>
              <a:gd name="connsiteY25" fmla="*/ 2140465 h 2160080"/>
              <a:gd name="connsiteX26" fmla="*/ 5928852 w 8672052"/>
              <a:gd name="connsiteY26" fmla="*/ 1196568 h 2160080"/>
              <a:gd name="connsiteX27" fmla="*/ 6194322 w 8672052"/>
              <a:gd name="connsiteY27" fmla="*/ 1742258 h 2160080"/>
              <a:gd name="connsiteX28" fmla="*/ 6430297 w 8672052"/>
              <a:gd name="connsiteY28" fmla="*/ 1314555 h 2160080"/>
              <a:gd name="connsiteX29" fmla="*/ 6636775 w 8672052"/>
              <a:gd name="connsiteY29" fmla="*/ 1580026 h 2160080"/>
              <a:gd name="connsiteX30" fmla="*/ 6843252 w 8672052"/>
              <a:gd name="connsiteY30" fmla="*/ 2022478 h 2160080"/>
              <a:gd name="connsiteX31" fmla="*/ 6975987 w 8672052"/>
              <a:gd name="connsiteY31" fmla="*/ 1535781 h 2160080"/>
              <a:gd name="connsiteX32" fmla="*/ 7108723 w 8672052"/>
              <a:gd name="connsiteY32" fmla="*/ 975342 h 2160080"/>
              <a:gd name="connsiteX33" fmla="*/ 7270955 w 8672052"/>
              <a:gd name="connsiteY33" fmla="*/ 1609522 h 2160080"/>
              <a:gd name="connsiteX34" fmla="*/ 7506929 w 8672052"/>
              <a:gd name="connsiteY34" fmla="*/ 1314555 h 2160080"/>
              <a:gd name="connsiteX35" fmla="*/ 7787148 w 8672052"/>
              <a:gd name="connsiteY35" fmla="*/ 1594775 h 2160080"/>
              <a:gd name="connsiteX36" fmla="*/ 7875639 w 8672052"/>
              <a:gd name="connsiteY36" fmla="*/ 1019587 h 2160080"/>
              <a:gd name="connsiteX37" fmla="*/ 8052619 w 8672052"/>
              <a:gd name="connsiteY37" fmla="*/ 1358800 h 2160080"/>
              <a:gd name="connsiteX38" fmla="*/ 8244349 w 8672052"/>
              <a:gd name="connsiteY38" fmla="*/ 827858 h 2160080"/>
              <a:gd name="connsiteX39" fmla="*/ 8436077 w 8672052"/>
              <a:gd name="connsiteY39" fmla="*/ 1949 h 2160080"/>
              <a:gd name="connsiteX40" fmla="*/ 8480322 w 8672052"/>
              <a:gd name="connsiteY40" fmla="*/ 1078580 h 2160080"/>
              <a:gd name="connsiteX41" fmla="*/ 8554065 w 8672052"/>
              <a:gd name="connsiteY41" fmla="*/ 1329303 h 2160080"/>
              <a:gd name="connsiteX42" fmla="*/ 8672052 w 8672052"/>
              <a:gd name="connsiteY42" fmla="*/ 429651 h 2160080"/>
              <a:gd name="connsiteX0" fmla="*/ 0 w 8672052"/>
              <a:gd name="connsiteY0" fmla="*/ 1830749 h 2160080"/>
              <a:gd name="connsiteX1" fmla="*/ 250723 w 8672052"/>
              <a:gd name="connsiteY1" fmla="*/ 1491535 h 2160080"/>
              <a:gd name="connsiteX2" fmla="*/ 516193 w 8672052"/>
              <a:gd name="connsiteY2" fmla="*/ 1963484 h 2160080"/>
              <a:gd name="connsiteX3" fmla="*/ 663678 w 8672052"/>
              <a:gd name="connsiteY3" fmla="*/ 1521032 h 2160080"/>
              <a:gd name="connsiteX4" fmla="*/ 781664 w 8672052"/>
              <a:gd name="connsiteY4" fmla="*/ 1978232 h 2160080"/>
              <a:gd name="connsiteX5" fmla="*/ 988142 w 8672052"/>
              <a:gd name="connsiteY5" fmla="*/ 1226065 h 2160080"/>
              <a:gd name="connsiteX6" fmla="*/ 1179871 w 8672052"/>
              <a:gd name="connsiteY6" fmla="*/ 1816000 h 2160080"/>
              <a:gd name="connsiteX7" fmla="*/ 1268362 w 8672052"/>
              <a:gd name="connsiteY7" fmla="*/ 1447291 h 2160080"/>
              <a:gd name="connsiteX8" fmla="*/ 1445342 w 8672052"/>
              <a:gd name="connsiteY8" fmla="*/ 2007729 h 2160080"/>
              <a:gd name="connsiteX9" fmla="*/ 1666568 w 8672052"/>
              <a:gd name="connsiteY9" fmla="*/ 1299806 h 2160080"/>
              <a:gd name="connsiteX10" fmla="*/ 1843549 w 8672052"/>
              <a:gd name="connsiteY10" fmla="*/ 2037226 h 2160080"/>
              <a:gd name="connsiteX11" fmla="*/ 2050026 w 8672052"/>
              <a:gd name="connsiteY11" fmla="*/ 1358801 h 2160080"/>
              <a:gd name="connsiteX12" fmla="*/ 2374490 w 8672052"/>
              <a:gd name="connsiteY12" fmla="*/ 1904491 h 2160080"/>
              <a:gd name="connsiteX13" fmla="*/ 2507227 w 8672052"/>
              <a:gd name="connsiteY13" fmla="*/ 1388298 h 2160080"/>
              <a:gd name="connsiteX14" fmla="*/ 2654711 w 8672052"/>
              <a:gd name="connsiteY14" fmla="*/ 2081471 h 2160080"/>
              <a:gd name="connsiteX15" fmla="*/ 2875936 w 8672052"/>
              <a:gd name="connsiteY15" fmla="*/ 1299807 h 2160080"/>
              <a:gd name="connsiteX16" fmla="*/ 3274142 w 8672052"/>
              <a:gd name="connsiteY16" fmla="*/ 1727510 h 2160080"/>
              <a:gd name="connsiteX17" fmla="*/ 3524865 w 8672052"/>
              <a:gd name="connsiteY17" fmla="*/ 2007729 h 2160080"/>
              <a:gd name="connsiteX18" fmla="*/ 3760839 w 8672052"/>
              <a:gd name="connsiteY18" fmla="*/ 1742258 h 2160080"/>
              <a:gd name="connsiteX19" fmla="*/ 4041058 w 8672052"/>
              <a:gd name="connsiteY19" fmla="*/ 2037226 h 2160080"/>
              <a:gd name="connsiteX20" fmla="*/ 4380271 w 8672052"/>
              <a:gd name="connsiteY20" fmla="*/ 1181820 h 2160080"/>
              <a:gd name="connsiteX21" fmla="*/ 4527755 w 8672052"/>
              <a:gd name="connsiteY21" fmla="*/ 2155213 h 2160080"/>
              <a:gd name="connsiteX22" fmla="*/ 4822723 w 8672052"/>
              <a:gd name="connsiteY22" fmla="*/ 1580026 h 2160080"/>
              <a:gd name="connsiteX23" fmla="*/ 5088195 w 8672052"/>
              <a:gd name="connsiteY23" fmla="*/ 2110968 h 2160080"/>
              <a:gd name="connsiteX24" fmla="*/ 5515897 w 8672052"/>
              <a:gd name="connsiteY24" fmla="*/ 1594774 h 2160080"/>
              <a:gd name="connsiteX25" fmla="*/ 5810864 w 8672052"/>
              <a:gd name="connsiteY25" fmla="*/ 2140465 h 2160080"/>
              <a:gd name="connsiteX26" fmla="*/ 5928852 w 8672052"/>
              <a:gd name="connsiteY26" fmla="*/ 1196568 h 2160080"/>
              <a:gd name="connsiteX27" fmla="*/ 6194322 w 8672052"/>
              <a:gd name="connsiteY27" fmla="*/ 1742258 h 2160080"/>
              <a:gd name="connsiteX28" fmla="*/ 6430297 w 8672052"/>
              <a:gd name="connsiteY28" fmla="*/ 1314555 h 2160080"/>
              <a:gd name="connsiteX29" fmla="*/ 6636775 w 8672052"/>
              <a:gd name="connsiteY29" fmla="*/ 1580026 h 2160080"/>
              <a:gd name="connsiteX30" fmla="*/ 6843252 w 8672052"/>
              <a:gd name="connsiteY30" fmla="*/ 2022478 h 2160080"/>
              <a:gd name="connsiteX31" fmla="*/ 6975987 w 8672052"/>
              <a:gd name="connsiteY31" fmla="*/ 1535781 h 2160080"/>
              <a:gd name="connsiteX32" fmla="*/ 7108723 w 8672052"/>
              <a:gd name="connsiteY32" fmla="*/ 975342 h 2160080"/>
              <a:gd name="connsiteX33" fmla="*/ 7270955 w 8672052"/>
              <a:gd name="connsiteY33" fmla="*/ 1609522 h 2160080"/>
              <a:gd name="connsiteX34" fmla="*/ 7506929 w 8672052"/>
              <a:gd name="connsiteY34" fmla="*/ 1314555 h 2160080"/>
              <a:gd name="connsiteX35" fmla="*/ 7787148 w 8672052"/>
              <a:gd name="connsiteY35" fmla="*/ 1594775 h 2160080"/>
              <a:gd name="connsiteX36" fmla="*/ 7875639 w 8672052"/>
              <a:gd name="connsiteY36" fmla="*/ 1019587 h 2160080"/>
              <a:gd name="connsiteX37" fmla="*/ 8052619 w 8672052"/>
              <a:gd name="connsiteY37" fmla="*/ 1358800 h 2160080"/>
              <a:gd name="connsiteX38" fmla="*/ 8244349 w 8672052"/>
              <a:gd name="connsiteY38" fmla="*/ 827858 h 2160080"/>
              <a:gd name="connsiteX39" fmla="*/ 8436077 w 8672052"/>
              <a:gd name="connsiteY39" fmla="*/ 1949 h 2160080"/>
              <a:gd name="connsiteX40" fmla="*/ 8480322 w 8672052"/>
              <a:gd name="connsiteY40" fmla="*/ 1078580 h 2160080"/>
              <a:gd name="connsiteX41" fmla="*/ 8554065 w 8672052"/>
              <a:gd name="connsiteY41" fmla="*/ 1329303 h 2160080"/>
              <a:gd name="connsiteX42" fmla="*/ 8672052 w 8672052"/>
              <a:gd name="connsiteY42" fmla="*/ 429651 h 2160080"/>
              <a:gd name="connsiteX0" fmla="*/ 0 w 8672052"/>
              <a:gd name="connsiteY0" fmla="*/ 1830749 h 2160080"/>
              <a:gd name="connsiteX1" fmla="*/ 250723 w 8672052"/>
              <a:gd name="connsiteY1" fmla="*/ 1491535 h 2160080"/>
              <a:gd name="connsiteX2" fmla="*/ 516193 w 8672052"/>
              <a:gd name="connsiteY2" fmla="*/ 1963484 h 2160080"/>
              <a:gd name="connsiteX3" fmla="*/ 663678 w 8672052"/>
              <a:gd name="connsiteY3" fmla="*/ 1521032 h 2160080"/>
              <a:gd name="connsiteX4" fmla="*/ 781664 w 8672052"/>
              <a:gd name="connsiteY4" fmla="*/ 1978232 h 2160080"/>
              <a:gd name="connsiteX5" fmla="*/ 988142 w 8672052"/>
              <a:gd name="connsiteY5" fmla="*/ 1226065 h 2160080"/>
              <a:gd name="connsiteX6" fmla="*/ 1106129 w 8672052"/>
              <a:gd name="connsiteY6" fmla="*/ 2022477 h 2160080"/>
              <a:gd name="connsiteX7" fmla="*/ 1268362 w 8672052"/>
              <a:gd name="connsiteY7" fmla="*/ 1447291 h 2160080"/>
              <a:gd name="connsiteX8" fmla="*/ 1445342 w 8672052"/>
              <a:gd name="connsiteY8" fmla="*/ 2007729 h 2160080"/>
              <a:gd name="connsiteX9" fmla="*/ 1666568 w 8672052"/>
              <a:gd name="connsiteY9" fmla="*/ 1299806 h 2160080"/>
              <a:gd name="connsiteX10" fmla="*/ 1843549 w 8672052"/>
              <a:gd name="connsiteY10" fmla="*/ 2037226 h 2160080"/>
              <a:gd name="connsiteX11" fmla="*/ 2050026 w 8672052"/>
              <a:gd name="connsiteY11" fmla="*/ 1358801 h 2160080"/>
              <a:gd name="connsiteX12" fmla="*/ 2374490 w 8672052"/>
              <a:gd name="connsiteY12" fmla="*/ 1904491 h 2160080"/>
              <a:gd name="connsiteX13" fmla="*/ 2507227 w 8672052"/>
              <a:gd name="connsiteY13" fmla="*/ 1388298 h 2160080"/>
              <a:gd name="connsiteX14" fmla="*/ 2654711 w 8672052"/>
              <a:gd name="connsiteY14" fmla="*/ 2081471 h 2160080"/>
              <a:gd name="connsiteX15" fmla="*/ 2875936 w 8672052"/>
              <a:gd name="connsiteY15" fmla="*/ 1299807 h 2160080"/>
              <a:gd name="connsiteX16" fmla="*/ 3274142 w 8672052"/>
              <a:gd name="connsiteY16" fmla="*/ 1727510 h 2160080"/>
              <a:gd name="connsiteX17" fmla="*/ 3524865 w 8672052"/>
              <a:gd name="connsiteY17" fmla="*/ 2007729 h 2160080"/>
              <a:gd name="connsiteX18" fmla="*/ 3760839 w 8672052"/>
              <a:gd name="connsiteY18" fmla="*/ 1742258 h 2160080"/>
              <a:gd name="connsiteX19" fmla="*/ 4041058 w 8672052"/>
              <a:gd name="connsiteY19" fmla="*/ 2037226 h 2160080"/>
              <a:gd name="connsiteX20" fmla="*/ 4380271 w 8672052"/>
              <a:gd name="connsiteY20" fmla="*/ 1181820 h 2160080"/>
              <a:gd name="connsiteX21" fmla="*/ 4527755 w 8672052"/>
              <a:gd name="connsiteY21" fmla="*/ 2155213 h 2160080"/>
              <a:gd name="connsiteX22" fmla="*/ 4822723 w 8672052"/>
              <a:gd name="connsiteY22" fmla="*/ 1580026 h 2160080"/>
              <a:gd name="connsiteX23" fmla="*/ 5088195 w 8672052"/>
              <a:gd name="connsiteY23" fmla="*/ 2110968 h 2160080"/>
              <a:gd name="connsiteX24" fmla="*/ 5515897 w 8672052"/>
              <a:gd name="connsiteY24" fmla="*/ 1594774 h 2160080"/>
              <a:gd name="connsiteX25" fmla="*/ 5810864 w 8672052"/>
              <a:gd name="connsiteY25" fmla="*/ 2140465 h 2160080"/>
              <a:gd name="connsiteX26" fmla="*/ 5928852 w 8672052"/>
              <a:gd name="connsiteY26" fmla="*/ 1196568 h 2160080"/>
              <a:gd name="connsiteX27" fmla="*/ 6194322 w 8672052"/>
              <a:gd name="connsiteY27" fmla="*/ 1742258 h 2160080"/>
              <a:gd name="connsiteX28" fmla="*/ 6430297 w 8672052"/>
              <a:gd name="connsiteY28" fmla="*/ 1314555 h 2160080"/>
              <a:gd name="connsiteX29" fmla="*/ 6636775 w 8672052"/>
              <a:gd name="connsiteY29" fmla="*/ 1580026 h 2160080"/>
              <a:gd name="connsiteX30" fmla="*/ 6843252 w 8672052"/>
              <a:gd name="connsiteY30" fmla="*/ 2022478 h 2160080"/>
              <a:gd name="connsiteX31" fmla="*/ 6975987 w 8672052"/>
              <a:gd name="connsiteY31" fmla="*/ 1535781 h 2160080"/>
              <a:gd name="connsiteX32" fmla="*/ 7108723 w 8672052"/>
              <a:gd name="connsiteY32" fmla="*/ 975342 h 2160080"/>
              <a:gd name="connsiteX33" fmla="*/ 7270955 w 8672052"/>
              <a:gd name="connsiteY33" fmla="*/ 1609522 h 2160080"/>
              <a:gd name="connsiteX34" fmla="*/ 7506929 w 8672052"/>
              <a:gd name="connsiteY34" fmla="*/ 1314555 h 2160080"/>
              <a:gd name="connsiteX35" fmla="*/ 7787148 w 8672052"/>
              <a:gd name="connsiteY35" fmla="*/ 1594775 h 2160080"/>
              <a:gd name="connsiteX36" fmla="*/ 7875639 w 8672052"/>
              <a:gd name="connsiteY36" fmla="*/ 1019587 h 2160080"/>
              <a:gd name="connsiteX37" fmla="*/ 8052619 w 8672052"/>
              <a:gd name="connsiteY37" fmla="*/ 1358800 h 2160080"/>
              <a:gd name="connsiteX38" fmla="*/ 8244349 w 8672052"/>
              <a:gd name="connsiteY38" fmla="*/ 827858 h 2160080"/>
              <a:gd name="connsiteX39" fmla="*/ 8436077 w 8672052"/>
              <a:gd name="connsiteY39" fmla="*/ 1949 h 2160080"/>
              <a:gd name="connsiteX40" fmla="*/ 8480322 w 8672052"/>
              <a:gd name="connsiteY40" fmla="*/ 1078580 h 2160080"/>
              <a:gd name="connsiteX41" fmla="*/ 8554065 w 8672052"/>
              <a:gd name="connsiteY41" fmla="*/ 1329303 h 2160080"/>
              <a:gd name="connsiteX42" fmla="*/ 8672052 w 8672052"/>
              <a:gd name="connsiteY42" fmla="*/ 429651 h 216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672052" h="2160080">
                <a:moveTo>
                  <a:pt x="0" y="1830749"/>
                </a:moveTo>
                <a:cubicBezTo>
                  <a:pt x="13519" y="1729968"/>
                  <a:pt x="164691" y="1469412"/>
                  <a:pt x="250723" y="1491535"/>
                </a:cubicBezTo>
                <a:cubicBezTo>
                  <a:pt x="336755" y="1513658"/>
                  <a:pt x="447367" y="1958568"/>
                  <a:pt x="516193" y="1963484"/>
                </a:cubicBezTo>
                <a:cubicBezTo>
                  <a:pt x="585019" y="1968400"/>
                  <a:pt x="619433" y="1518574"/>
                  <a:pt x="663678" y="1521032"/>
                </a:cubicBezTo>
                <a:cubicBezTo>
                  <a:pt x="707923" y="1523490"/>
                  <a:pt x="727587" y="2027393"/>
                  <a:pt x="781664" y="1978232"/>
                </a:cubicBezTo>
                <a:cubicBezTo>
                  <a:pt x="835741" y="1929071"/>
                  <a:pt x="934064" y="1218691"/>
                  <a:pt x="988142" y="1226065"/>
                </a:cubicBezTo>
                <a:cubicBezTo>
                  <a:pt x="1042220" y="1233439"/>
                  <a:pt x="1059426" y="1985606"/>
                  <a:pt x="1106129" y="2022477"/>
                </a:cubicBezTo>
                <a:cubicBezTo>
                  <a:pt x="1152832" y="2059348"/>
                  <a:pt x="1211827" y="1449749"/>
                  <a:pt x="1268362" y="1447291"/>
                </a:cubicBezTo>
                <a:cubicBezTo>
                  <a:pt x="1324897" y="1444833"/>
                  <a:pt x="1378974" y="2032310"/>
                  <a:pt x="1445342" y="2007729"/>
                </a:cubicBezTo>
                <a:cubicBezTo>
                  <a:pt x="1511710" y="1983148"/>
                  <a:pt x="1600200" y="1294890"/>
                  <a:pt x="1666568" y="1299806"/>
                </a:cubicBezTo>
                <a:cubicBezTo>
                  <a:pt x="1732936" y="1304722"/>
                  <a:pt x="1779639" y="2027394"/>
                  <a:pt x="1843549" y="2037226"/>
                </a:cubicBezTo>
                <a:cubicBezTo>
                  <a:pt x="1907459" y="2047058"/>
                  <a:pt x="1961536" y="1380924"/>
                  <a:pt x="2050026" y="1358801"/>
                </a:cubicBezTo>
                <a:cubicBezTo>
                  <a:pt x="2138516" y="1336679"/>
                  <a:pt x="2298290" y="1899575"/>
                  <a:pt x="2374490" y="1904491"/>
                </a:cubicBezTo>
                <a:cubicBezTo>
                  <a:pt x="2450690" y="1909407"/>
                  <a:pt x="2460524" y="1358801"/>
                  <a:pt x="2507227" y="1388298"/>
                </a:cubicBezTo>
                <a:cubicBezTo>
                  <a:pt x="2553930" y="1417795"/>
                  <a:pt x="2593260" y="2096220"/>
                  <a:pt x="2654711" y="2081471"/>
                </a:cubicBezTo>
                <a:cubicBezTo>
                  <a:pt x="2716163" y="2066723"/>
                  <a:pt x="2772697" y="1358801"/>
                  <a:pt x="2875936" y="1299807"/>
                </a:cubicBezTo>
                <a:cubicBezTo>
                  <a:pt x="2979175" y="1240813"/>
                  <a:pt x="3165987" y="1609523"/>
                  <a:pt x="3274142" y="1727510"/>
                </a:cubicBezTo>
                <a:cubicBezTo>
                  <a:pt x="3382297" y="1845497"/>
                  <a:pt x="3443749" y="2005271"/>
                  <a:pt x="3524865" y="2007729"/>
                </a:cubicBezTo>
                <a:cubicBezTo>
                  <a:pt x="3605981" y="2010187"/>
                  <a:pt x="3674807" y="1737342"/>
                  <a:pt x="3760839" y="1742258"/>
                </a:cubicBezTo>
                <a:cubicBezTo>
                  <a:pt x="3846871" y="1747174"/>
                  <a:pt x="3937819" y="2130632"/>
                  <a:pt x="4041058" y="2037226"/>
                </a:cubicBezTo>
                <a:cubicBezTo>
                  <a:pt x="4144297" y="1943820"/>
                  <a:pt x="4299155" y="1162156"/>
                  <a:pt x="4380271" y="1181820"/>
                </a:cubicBezTo>
                <a:cubicBezTo>
                  <a:pt x="4461387" y="1201484"/>
                  <a:pt x="4454013" y="2088845"/>
                  <a:pt x="4527755" y="2155213"/>
                </a:cubicBezTo>
                <a:cubicBezTo>
                  <a:pt x="4601497" y="2221581"/>
                  <a:pt x="4729316" y="1587400"/>
                  <a:pt x="4822723" y="1580026"/>
                </a:cubicBezTo>
                <a:cubicBezTo>
                  <a:pt x="4916130" y="1572652"/>
                  <a:pt x="4972666" y="2108510"/>
                  <a:pt x="5088195" y="2110968"/>
                </a:cubicBezTo>
                <a:cubicBezTo>
                  <a:pt x="5203724" y="2113426"/>
                  <a:pt x="5395452" y="1589858"/>
                  <a:pt x="5515897" y="1594774"/>
                </a:cubicBezTo>
                <a:cubicBezTo>
                  <a:pt x="5636342" y="1599690"/>
                  <a:pt x="5742038" y="2206833"/>
                  <a:pt x="5810864" y="2140465"/>
                </a:cubicBezTo>
                <a:cubicBezTo>
                  <a:pt x="5879690" y="2074097"/>
                  <a:pt x="5864942" y="1262936"/>
                  <a:pt x="5928852" y="1196568"/>
                </a:cubicBezTo>
                <a:cubicBezTo>
                  <a:pt x="5992762" y="1130200"/>
                  <a:pt x="6110748" y="1722594"/>
                  <a:pt x="6194322" y="1742258"/>
                </a:cubicBezTo>
                <a:cubicBezTo>
                  <a:pt x="6277896" y="1761922"/>
                  <a:pt x="6356555" y="1341594"/>
                  <a:pt x="6430297" y="1314555"/>
                </a:cubicBezTo>
                <a:cubicBezTo>
                  <a:pt x="6504039" y="1287516"/>
                  <a:pt x="6567949" y="1462039"/>
                  <a:pt x="6636775" y="1580026"/>
                </a:cubicBezTo>
                <a:cubicBezTo>
                  <a:pt x="6705601" y="1698013"/>
                  <a:pt x="6786717" y="2029852"/>
                  <a:pt x="6843252" y="2022478"/>
                </a:cubicBezTo>
                <a:cubicBezTo>
                  <a:pt x="6899787" y="2015104"/>
                  <a:pt x="6931742" y="1710304"/>
                  <a:pt x="6975987" y="1535781"/>
                </a:cubicBezTo>
                <a:cubicBezTo>
                  <a:pt x="7020232" y="1361258"/>
                  <a:pt x="7059562" y="963052"/>
                  <a:pt x="7108723" y="975342"/>
                </a:cubicBezTo>
                <a:cubicBezTo>
                  <a:pt x="7157884" y="987632"/>
                  <a:pt x="7204587" y="1552986"/>
                  <a:pt x="7270955" y="1609522"/>
                </a:cubicBezTo>
                <a:cubicBezTo>
                  <a:pt x="7337323" y="1666058"/>
                  <a:pt x="7420897" y="1317013"/>
                  <a:pt x="7506929" y="1314555"/>
                </a:cubicBezTo>
                <a:cubicBezTo>
                  <a:pt x="7592961" y="1312097"/>
                  <a:pt x="7725696" y="1643936"/>
                  <a:pt x="7787148" y="1594775"/>
                </a:cubicBezTo>
                <a:cubicBezTo>
                  <a:pt x="7848600" y="1545614"/>
                  <a:pt x="7831394" y="1058916"/>
                  <a:pt x="7875639" y="1019587"/>
                </a:cubicBezTo>
                <a:cubicBezTo>
                  <a:pt x="7919884" y="980258"/>
                  <a:pt x="7991167" y="1390755"/>
                  <a:pt x="8052619" y="1358800"/>
                </a:cubicBezTo>
                <a:cubicBezTo>
                  <a:pt x="8114071" y="1326845"/>
                  <a:pt x="8180439" y="1054000"/>
                  <a:pt x="8244349" y="827858"/>
                </a:cubicBezTo>
                <a:cubicBezTo>
                  <a:pt x="8308259" y="601716"/>
                  <a:pt x="8396748" y="-39838"/>
                  <a:pt x="8436077" y="1949"/>
                </a:cubicBezTo>
                <a:cubicBezTo>
                  <a:pt x="8475406" y="43736"/>
                  <a:pt x="8460657" y="857354"/>
                  <a:pt x="8480322" y="1078580"/>
                </a:cubicBezTo>
                <a:cubicBezTo>
                  <a:pt x="8499987" y="1299806"/>
                  <a:pt x="8522110" y="1437458"/>
                  <a:pt x="8554065" y="1329303"/>
                </a:cubicBezTo>
                <a:cubicBezTo>
                  <a:pt x="8586020" y="1221148"/>
                  <a:pt x="8632723" y="729535"/>
                  <a:pt x="8672052" y="42965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6551676" y="1200150"/>
            <a:ext cx="460248" cy="2686050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1954553"/>
            <a:ext cx="14919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Silent</a:t>
            </a:r>
          </a:p>
          <a:p>
            <a:r>
              <a:rPr lang="en-US" sz="3200" b="1" dirty="0" smtClean="0"/>
              <a:t>Event</a:t>
            </a:r>
          </a:p>
          <a:p>
            <a:r>
              <a:rPr lang="en-US" sz="3200" b="1" dirty="0"/>
              <a:t>S</a:t>
            </a:r>
            <a:r>
              <a:rPr lang="en-US" sz="3200" b="1" dirty="0" smtClean="0"/>
              <a:t>tream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0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85750"/>
            <a:ext cx="5410200" cy="44005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342900"/>
            <a:ext cx="5086350" cy="42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6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373856"/>
            <a:ext cx="5410200" cy="44005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27435"/>
            <a:ext cx="5086350" cy="42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0000" lnSpcReduction="20000"/>
          </a:bodyPr>
          <a:lstStyle/>
          <a:p>
            <a:fld id="{7FE14C2D-54BB-4C08-B0E5-7317BE8D1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2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506</Words>
  <Application>Microsoft Macintosh PowerPoint</Application>
  <PresentationFormat>On-screen Show (16:9)</PresentationFormat>
  <Paragraphs>110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Mylar</vt:lpstr>
      <vt:lpstr>Improving Healthcare Business Strategies through lean data partnerships </vt:lpstr>
      <vt:lpstr>PowerPoint Presentation</vt:lpstr>
      <vt:lpstr>Summary</vt:lpstr>
      <vt:lpstr>Problem: Out-dated business models</vt:lpstr>
      <vt:lpstr>1) Experience-based Staffing  </vt:lpstr>
      <vt:lpstr>Case Study Proposed Business models </vt:lpstr>
      <vt:lpstr>Question: Cardiovascular threat 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Marker variance</vt:lpstr>
      <vt:lpstr>PowerPoint Presentation</vt:lpstr>
      <vt:lpstr>PowerPoint Presentation</vt:lpstr>
      <vt:lpstr>PowerPoint Presentation</vt:lpstr>
      <vt:lpstr>Harmonizing Data &gt; Predict Chest pain  </vt:lpstr>
      <vt:lpstr>Kent State Results</vt:lpstr>
      <vt:lpstr>PowerPoint Presentation</vt:lpstr>
      <vt:lpstr>PowerPoint Presentation</vt:lpstr>
      <vt:lpstr>Discussion</vt:lpstr>
      <vt:lpstr>Acknowledgements</vt:lpstr>
    </vt:vector>
  </TitlesOfParts>
  <Company>Peacehealth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DDBD Evi</dc:title>
  <dc:creator>Piniewski,  Brigitte  MD</dc:creator>
  <cp:lastModifiedBy>Audra Montenegro</cp:lastModifiedBy>
  <cp:revision>42</cp:revision>
  <dcterms:created xsi:type="dcterms:W3CDTF">2014-09-15T20:22:42Z</dcterms:created>
  <dcterms:modified xsi:type="dcterms:W3CDTF">2014-10-15T23:58:44Z</dcterms:modified>
</cp:coreProperties>
</file>