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91" r:id="rId5"/>
    <p:sldId id="363" r:id="rId6"/>
    <p:sldId id="300" r:id="rId7"/>
    <p:sldId id="364" r:id="rId8"/>
    <p:sldId id="303" r:id="rId9"/>
    <p:sldId id="375" r:id="rId10"/>
    <p:sldId id="281" r:id="rId11"/>
    <p:sldId id="337" r:id="rId12"/>
    <p:sldId id="316" r:id="rId13"/>
    <p:sldId id="362" r:id="rId14"/>
    <p:sldId id="376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F"/>
    <a:srgbClr val="CCD9EC"/>
    <a:srgbClr val="1C9113"/>
    <a:srgbClr val="FCF60A"/>
    <a:srgbClr val="080808"/>
    <a:srgbClr val="60ED11"/>
    <a:srgbClr val="22D91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59680" autoAdjust="0"/>
  </p:normalViewPr>
  <p:slideViewPr>
    <p:cSldViewPr>
      <p:cViewPr>
        <p:scale>
          <a:sx n="40" d="100"/>
          <a:sy n="40" d="100"/>
        </p:scale>
        <p:origin x="-2736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9D628-3CC5-4A8F-A987-1EE847A78C48}" type="doc">
      <dgm:prSet loTypeId="urn:microsoft.com/office/officeart/2005/8/layout/hierarchy4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4D5D028-67E4-454D-BCBE-D4132B77095A}">
      <dgm:prSet phldrT="[Text]"/>
      <dgm:spPr/>
      <dgm:t>
        <a:bodyPr/>
        <a:lstStyle/>
        <a:p>
          <a:r>
            <a:rPr lang="en-US" dirty="0" smtClean="0"/>
            <a:t>Business Processes</a:t>
          </a:r>
          <a:endParaRPr lang="en-US" dirty="0"/>
        </a:p>
      </dgm:t>
    </dgm:pt>
    <dgm:pt modelId="{5CC68E54-E9C8-402C-99E3-0290CB7E6F84}" type="parTrans" cxnId="{C3466F1F-FE28-4264-B697-99081796FBD1}">
      <dgm:prSet/>
      <dgm:spPr/>
      <dgm:t>
        <a:bodyPr/>
        <a:lstStyle/>
        <a:p>
          <a:endParaRPr lang="en-US"/>
        </a:p>
      </dgm:t>
    </dgm:pt>
    <dgm:pt modelId="{B8146FC0-894D-4011-A82E-C15104177474}" type="sibTrans" cxnId="{C3466F1F-FE28-4264-B697-99081796FBD1}">
      <dgm:prSet/>
      <dgm:spPr/>
      <dgm:t>
        <a:bodyPr/>
        <a:lstStyle/>
        <a:p>
          <a:endParaRPr lang="en-US"/>
        </a:p>
      </dgm:t>
    </dgm:pt>
    <dgm:pt modelId="{F40B60A3-42C7-49A9-A344-0905F59CFDF4}">
      <dgm:prSet phldrT="[Text]"/>
      <dgm:spPr/>
      <dgm:t>
        <a:bodyPr/>
        <a:lstStyle/>
        <a:p>
          <a:r>
            <a:rPr lang="en-US" dirty="0" smtClean="0"/>
            <a:t>Business Rules</a:t>
          </a:r>
          <a:endParaRPr lang="en-US" dirty="0"/>
        </a:p>
      </dgm:t>
    </dgm:pt>
    <dgm:pt modelId="{47C6551F-078D-468F-9C95-282015FEDE7B}" type="parTrans" cxnId="{1F7EEAFB-5E23-4F1E-9293-CE6C0AFBFD6D}">
      <dgm:prSet/>
      <dgm:spPr/>
      <dgm:t>
        <a:bodyPr/>
        <a:lstStyle/>
        <a:p>
          <a:endParaRPr lang="en-US"/>
        </a:p>
      </dgm:t>
    </dgm:pt>
    <dgm:pt modelId="{CAF0E0A9-165D-4C25-9E5A-FAA2567116B8}" type="sibTrans" cxnId="{1F7EEAFB-5E23-4F1E-9293-CE6C0AFBFD6D}">
      <dgm:prSet/>
      <dgm:spPr/>
      <dgm:t>
        <a:bodyPr/>
        <a:lstStyle/>
        <a:p>
          <a:endParaRPr lang="en-US"/>
        </a:p>
      </dgm:t>
    </dgm:pt>
    <dgm:pt modelId="{E5107140-1E43-4BB8-B57C-E86B1696CBB3}">
      <dgm:prSet phldrT="[Text]"/>
      <dgm:spPr/>
      <dgm:t>
        <a:bodyPr/>
        <a:lstStyle/>
        <a:p>
          <a:r>
            <a:rPr lang="en-US" dirty="0" smtClean="0"/>
            <a:t>Configuration rules</a:t>
          </a:r>
          <a:endParaRPr lang="en-US" dirty="0"/>
        </a:p>
      </dgm:t>
    </dgm:pt>
    <dgm:pt modelId="{836E5346-40E8-48EB-B478-B8495A24C28D}" type="parTrans" cxnId="{3868FC87-2908-4AF9-A7D8-4F7F488138BE}">
      <dgm:prSet/>
      <dgm:spPr/>
      <dgm:t>
        <a:bodyPr/>
        <a:lstStyle/>
        <a:p>
          <a:endParaRPr lang="en-US"/>
        </a:p>
      </dgm:t>
    </dgm:pt>
    <dgm:pt modelId="{56AE1C0D-A7A1-4BBF-A41C-6F3241B0C9AE}" type="sibTrans" cxnId="{3868FC87-2908-4AF9-A7D8-4F7F488138BE}">
      <dgm:prSet/>
      <dgm:spPr/>
      <dgm:t>
        <a:bodyPr/>
        <a:lstStyle/>
        <a:p>
          <a:endParaRPr lang="en-US"/>
        </a:p>
      </dgm:t>
    </dgm:pt>
    <dgm:pt modelId="{9BA424D3-C1DA-4DF1-A80B-D6E8D2420005}">
      <dgm:prSet phldrT="[Text]"/>
      <dgm:spPr/>
      <dgm:t>
        <a:bodyPr/>
        <a:lstStyle/>
        <a:p>
          <a:r>
            <a:rPr lang="en-US" dirty="0" smtClean="0"/>
            <a:t>Data requirements</a:t>
          </a:r>
          <a:endParaRPr lang="en-US" dirty="0"/>
        </a:p>
      </dgm:t>
    </dgm:pt>
    <dgm:pt modelId="{814DB6AC-C7B2-4665-A1A6-D75BE74D3060}" type="parTrans" cxnId="{1E4CCFB2-FEFB-4589-9B75-3646980C651F}">
      <dgm:prSet/>
      <dgm:spPr/>
      <dgm:t>
        <a:bodyPr/>
        <a:lstStyle/>
        <a:p>
          <a:endParaRPr lang="en-US"/>
        </a:p>
      </dgm:t>
    </dgm:pt>
    <dgm:pt modelId="{F381895C-50CB-49C0-BD38-61D80671F140}" type="sibTrans" cxnId="{1E4CCFB2-FEFB-4589-9B75-3646980C651F}">
      <dgm:prSet/>
      <dgm:spPr/>
      <dgm:t>
        <a:bodyPr/>
        <a:lstStyle/>
        <a:p>
          <a:endParaRPr lang="en-US"/>
        </a:p>
      </dgm:t>
    </dgm:pt>
    <dgm:pt modelId="{1B0896D9-729F-421E-B10D-4F7C664B6577}">
      <dgm:prSet phldrT="[Text]"/>
      <dgm:spPr/>
      <dgm:t>
        <a:bodyPr/>
        <a:lstStyle/>
        <a:p>
          <a:r>
            <a:rPr lang="en-US" dirty="0" smtClean="0"/>
            <a:t>Integration requirements</a:t>
          </a:r>
          <a:endParaRPr lang="en-US" dirty="0"/>
        </a:p>
      </dgm:t>
    </dgm:pt>
    <dgm:pt modelId="{2F06D187-D939-42CC-B2D2-3A535C3EB099}" type="parTrans" cxnId="{688EF6E1-EC5B-4543-A42C-D04BC9F3EBAC}">
      <dgm:prSet/>
      <dgm:spPr/>
      <dgm:t>
        <a:bodyPr/>
        <a:lstStyle/>
        <a:p>
          <a:endParaRPr lang="en-US"/>
        </a:p>
      </dgm:t>
    </dgm:pt>
    <dgm:pt modelId="{E26123D3-2934-43C7-A042-5E19DA8FCA6D}" type="sibTrans" cxnId="{688EF6E1-EC5B-4543-A42C-D04BC9F3EBAC}">
      <dgm:prSet/>
      <dgm:spPr/>
      <dgm:t>
        <a:bodyPr/>
        <a:lstStyle/>
        <a:p>
          <a:endParaRPr lang="en-US"/>
        </a:p>
      </dgm:t>
    </dgm:pt>
    <dgm:pt modelId="{21D1F3DB-20BE-4900-80A3-EBE939F04E45}" type="pres">
      <dgm:prSet presAssocID="{6A29D628-3CC5-4A8F-A987-1EE847A78C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F7B746-FE92-4039-B1B2-A3D34425C5BB}" type="pres">
      <dgm:prSet presAssocID="{04D5D028-67E4-454D-BCBE-D4132B77095A}" presName="vertOne" presStyleCnt="0"/>
      <dgm:spPr/>
    </dgm:pt>
    <dgm:pt modelId="{BD3329B6-9DE7-4DE8-AA47-58A789E29C0E}" type="pres">
      <dgm:prSet presAssocID="{04D5D028-67E4-454D-BCBE-D4132B77095A}" presName="txOne" presStyleLbl="node0" presStyleIdx="0" presStyleCnt="1" custScaleY="47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91BA1-C234-4902-A88F-6A0CCC0281E4}" type="pres">
      <dgm:prSet presAssocID="{04D5D028-67E4-454D-BCBE-D4132B77095A}" presName="parTransOne" presStyleCnt="0"/>
      <dgm:spPr/>
    </dgm:pt>
    <dgm:pt modelId="{B553ADED-6AE0-4372-A18B-0D6A975FDD63}" type="pres">
      <dgm:prSet presAssocID="{04D5D028-67E4-454D-BCBE-D4132B77095A}" presName="horzOne" presStyleCnt="0"/>
      <dgm:spPr/>
    </dgm:pt>
    <dgm:pt modelId="{3C9D0BC0-C617-489E-B795-F2001572173B}" type="pres">
      <dgm:prSet presAssocID="{F40B60A3-42C7-49A9-A344-0905F59CFDF4}" presName="vertTwo" presStyleCnt="0"/>
      <dgm:spPr/>
    </dgm:pt>
    <dgm:pt modelId="{1A559006-670D-4A0C-B555-5378F9D64E92}" type="pres">
      <dgm:prSet presAssocID="{F40B60A3-42C7-49A9-A344-0905F59CFDF4}" presName="txTwo" presStyleLbl="node2" presStyleIdx="0" presStyleCnt="1" custScaleY="47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AA95B5-07C3-4729-8251-A7EBD7C0575D}" type="pres">
      <dgm:prSet presAssocID="{F40B60A3-42C7-49A9-A344-0905F59CFDF4}" presName="parTransTwo" presStyleCnt="0"/>
      <dgm:spPr/>
    </dgm:pt>
    <dgm:pt modelId="{8414FA02-7921-4F70-A08D-72AA0A66F221}" type="pres">
      <dgm:prSet presAssocID="{F40B60A3-42C7-49A9-A344-0905F59CFDF4}" presName="horzTwo" presStyleCnt="0"/>
      <dgm:spPr/>
    </dgm:pt>
    <dgm:pt modelId="{53437C78-F90B-492C-AE17-2D8698D73DDB}" type="pres">
      <dgm:prSet presAssocID="{E5107140-1E43-4BB8-B57C-E86B1696CBB3}" presName="vertThree" presStyleCnt="0"/>
      <dgm:spPr/>
    </dgm:pt>
    <dgm:pt modelId="{B7B50FB0-8616-423E-BEF9-A824C2F2E63D}" type="pres">
      <dgm:prSet presAssocID="{E5107140-1E43-4BB8-B57C-E86B1696CBB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301E5-95A7-4996-9C00-93D94704E48C}" type="pres">
      <dgm:prSet presAssocID="{E5107140-1E43-4BB8-B57C-E86B1696CBB3}" presName="horzThree" presStyleCnt="0"/>
      <dgm:spPr/>
    </dgm:pt>
    <dgm:pt modelId="{844BC36B-96A7-48D5-BD07-6079B05E7CA4}" type="pres">
      <dgm:prSet presAssocID="{56AE1C0D-A7A1-4BBF-A41C-6F3241B0C9AE}" presName="sibSpaceThree" presStyleCnt="0"/>
      <dgm:spPr/>
    </dgm:pt>
    <dgm:pt modelId="{39AB9FC5-D362-4850-A9F6-E6CE4C00A02C}" type="pres">
      <dgm:prSet presAssocID="{9BA424D3-C1DA-4DF1-A80B-D6E8D2420005}" presName="vertThree" presStyleCnt="0"/>
      <dgm:spPr/>
    </dgm:pt>
    <dgm:pt modelId="{9F7C8617-D810-4CF8-BBED-943BC3DD7B1C}" type="pres">
      <dgm:prSet presAssocID="{9BA424D3-C1DA-4DF1-A80B-D6E8D242000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45853-CAE4-46D9-A3E0-998DA357F8DC}" type="pres">
      <dgm:prSet presAssocID="{9BA424D3-C1DA-4DF1-A80B-D6E8D2420005}" presName="horzThree" presStyleCnt="0"/>
      <dgm:spPr/>
    </dgm:pt>
    <dgm:pt modelId="{2A473B84-ADDE-4BB2-8563-BD2F115478BE}" type="pres">
      <dgm:prSet presAssocID="{F381895C-50CB-49C0-BD38-61D80671F140}" presName="sibSpaceThree" presStyleCnt="0"/>
      <dgm:spPr/>
    </dgm:pt>
    <dgm:pt modelId="{E3EA2E8B-44A2-4EB2-A46A-CBF67356425F}" type="pres">
      <dgm:prSet presAssocID="{1B0896D9-729F-421E-B10D-4F7C664B6577}" presName="vertThree" presStyleCnt="0"/>
      <dgm:spPr/>
    </dgm:pt>
    <dgm:pt modelId="{1CB9264C-1A8C-4349-BFC7-DEF726A047A2}" type="pres">
      <dgm:prSet presAssocID="{1B0896D9-729F-421E-B10D-4F7C664B657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A15F3-B9AB-411A-87C7-262FFA10FB7C}" type="pres">
      <dgm:prSet presAssocID="{1B0896D9-729F-421E-B10D-4F7C664B6577}" presName="horzThree" presStyleCnt="0"/>
      <dgm:spPr/>
    </dgm:pt>
  </dgm:ptLst>
  <dgm:cxnLst>
    <dgm:cxn modelId="{1E4CCFB2-FEFB-4589-9B75-3646980C651F}" srcId="{F40B60A3-42C7-49A9-A344-0905F59CFDF4}" destId="{9BA424D3-C1DA-4DF1-A80B-D6E8D2420005}" srcOrd="1" destOrd="0" parTransId="{814DB6AC-C7B2-4665-A1A6-D75BE74D3060}" sibTransId="{F381895C-50CB-49C0-BD38-61D80671F140}"/>
    <dgm:cxn modelId="{30D4FC8B-5BA2-4786-958F-3610174FEE30}" type="presOf" srcId="{04D5D028-67E4-454D-BCBE-D4132B77095A}" destId="{BD3329B6-9DE7-4DE8-AA47-58A789E29C0E}" srcOrd="0" destOrd="0" presId="urn:microsoft.com/office/officeart/2005/8/layout/hierarchy4"/>
    <dgm:cxn modelId="{12FBC23C-F3A6-494F-AAF5-EDDCA556542B}" type="presOf" srcId="{E5107140-1E43-4BB8-B57C-E86B1696CBB3}" destId="{B7B50FB0-8616-423E-BEF9-A824C2F2E63D}" srcOrd="0" destOrd="0" presId="urn:microsoft.com/office/officeart/2005/8/layout/hierarchy4"/>
    <dgm:cxn modelId="{F0511162-90AC-432F-BC31-19DDF077A050}" type="presOf" srcId="{1B0896D9-729F-421E-B10D-4F7C664B6577}" destId="{1CB9264C-1A8C-4349-BFC7-DEF726A047A2}" srcOrd="0" destOrd="0" presId="urn:microsoft.com/office/officeart/2005/8/layout/hierarchy4"/>
    <dgm:cxn modelId="{75DAB105-519F-46C8-B54A-7258727F3E68}" type="presOf" srcId="{9BA424D3-C1DA-4DF1-A80B-D6E8D2420005}" destId="{9F7C8617-D810-4CF8-BBED-943BC3DD7B1C}" srcOrd="0" destOrd="0" presId="urn:microsoft.com/office/officeart/2005/8/layout/hierarchy4"/>
    <dgm:cxn modelId="{688EF6E1-EC5B-4543-A42C-D04BC9F3EBAC}" srcId="{F40B60A3-42C7-49A9-A344-0905F59CFDF4}" destId="{1B0896D9-729F-421E-B10D-4F7C664B6577}" srcOrd="2" destOrd="0" parTransId="{2F06D187-D939-42CC-B2D2-3A535C3EB099}" sibTransId="{E26123D3-2934-43C7-A042-5E19DA8FCA6D}"/>
    <dgm:cxn modelId="{3868FC87-2908-4AF9-A7D8-4F7F488138BE}" srcId="{F40B60A3-42C7-49A9-A344-0905F59CFDF4}" destId="{E5107140-1E43-4BB8-B57C-E86B1696CBB3}" srcOrd="0" destOrd="0" parTransId="{836E5346-40E8-48EB-B478-B8495A24C28D}" sibTransId="{56AE1C0D-A7A1-4BBF-A41C-6F3241B0C9AE}"/>
    <dgm:cxn modelId="{A7B33777-7491-4395-BD44-EA8FFF35EE02}" type="presOf" srcId="{F40B60A3-42C7-49A9-A344-0905F59CFDF4}" destId="{1A559006-670D-4A0C-B555-5378F9D64E92}" srcOrd="0" destOrd="0" presId="urn:microsoft.com/office/officeart/2005/8/layout/hierarchy4"/>
    <dgm:cxn modelId="{C3466F1F-FE28-4264-B697-99081796FBD1}" srcId="{6A29D628-3CC5-4A8F-A987-1EE847A78C48}" destId="{04D5D028-67E4-454D-BCBE-D4132B77095A}" srcOrd="0" destOrd="0" parTransId="{5CC68E54-E9C8-402C-99E3-0290CB7E6F84}" sibTransId="{B8146FC0-894D-4011-A82E-C15104177474}"/>
    <dgm:cxn modelId="{85FA081E-6295-4BC8-8774-71F0FA94BCC3}" type="presOf" srcId="{6A29D628-3CC5-4A8F-A987-1EE847A78C48}" destId="{21D1F3DB-20BE-4900-80A3-EBE939F04E45}" srcOrd="0" destOrd="0" presId="urn:microsoft.com/office/officeart/2005/8/layout/hierarchy4"/>
    <dgm:cxn modelId="{1F7EEAFB-5E23-4F1E-9293-CE6C0AFBFD6D}" srcId="{04D5D028-67E4-454D-BCBE-D4132B77095A}" destId="{F40B60A3-42C7-49A9-A344-0905F59CFDF4}" srcOrd="0" destOrd="0" parTransId="{47C6551F-078D-468F-9C95-282015FEDE7B}" sibTransId="{CAF0E0A9-165D-4C25-9E5A-FAA2567116B8}"/>
    <dgm:cxn modelId="{75970127-A67C-491C-AE35-D0E2A2DCC7B2}" type="presParOf" srcId="{21D1F3DB-20BE-4900-80A3-EBE939F04E45}" destId="{D8F7B746-FE92-4039-B1B2-A3D34425C5BB}" srcOrd="0" destOrd="0" presId="urn:microsoft.com/office/officeart/2005/8/layout/hierarchy4"/>
    <dgm:cxn modelId="{9C0177B2-405E-4E01-9B93-76F707FDF56D}" type="presParOf" srcId="{D8F7B746-FE92-4039-B1B2-A3D34425C5BB}" destId="{BD3329B6-9DE7-4DE8-AA47-58A789E29C0E}" srcOrd="0" destOrd="0" presId="urn:microsoft.com/office/officeart/2005/8/layout/hierarchy4"/>
    <dgm:cxn modelId="{8C129FAC-AD5B-40D2-A33B-4F6A4862860A}" type="presParOf" srcId="{D8F7B746-FE92-4039-B1B2-A3D34425C5BB}" destId="{5D691BA1-C234-4902-A88F-6A0CCC0281E4}" srcOrd="1" destOrd="0" presId="urn:microsoft.com/office/officeart/2005/8/layout/hierarchy4"/>
    <dgm:cxn modelId="{5C750532-EE01-4CB1-A072-D9258CE060B0}" type="presParOf" srcId="{D8F7B746-FE92-4039-B1B2-A3D34425C5BB}" destId="{B553ADED-6AE0-4372-A18B-0D6A975FDD63}" srcOrd="2" destOrd="0" presId="urn:microsoft.com/office/officeart/2005/8/layout/hierarchy4"/>
    <dgm:cxn modelId="{382C2663-33CF-4D2F-A99B-13D1E1B978FA}" type="presParOf" srcId="{B553ADED-6AE0-4372-A18B-0D6A975FDD63}" destId="{3C9D0BC0-C617-489E-B795-F2001572173B}" srcOrd="0" destOrd="0" presId="urn:microsoft.com/office/officeart/2005/8/layout/hierarchy4"/>
    <dgm:cxn modelId="{2AFE1AAD-2EBE-4896-9259-7D5D51284178}" type="presParOf" srcId="{3C9D0BC0-C617-489E-B795-F2001572173B}" destId="{1A559006-670D-4A0C-B555-5378F9D64E92}" srcOrd="0" destOrd="0" presId="urn:microsoft.com/office/officeart/2005/8/layout/hierarchy4"/>
    <dgm:cxn modelId="{C18BED7A-7EA8-464A-A0B2-FBEB0799F770}" type="presParOf" srcId="{3C9D0BC0-C617-489E-B795-F2001572173B}" destId="{96AA95B5-07C3-4729-8251-A7EBD7C0575D}" srcOrd="1" destOrd="0" presId="urn:microsoft.com/office/officeart/2005/8/layout/hierarchy4"/>
    <dgm:cxn modelId="{73EFE1D2-4195-4F86-A087-4396A3CD8E1B}" type="presParOf" srcId="{3C9D0BC0-C617-489E-B795-F2001572173B}" destId="{8414FA02-7921-4F70-A08D-72AA0A66F221}" srcOrd="2" destOrd="0" presId="urn:microsoft.com/office/officeart/2005/8/layout/hierarchy4"/>
    <dgm:cxn modelId="{47486D2D-EE40-40DD-A22C-BDC75FB5721A}" type="presParOf" srcId="{8414FA02-7921-4F70-A08D-72AA0A66F221}" destId="{53437C78-F90B-492C-AE17-2D8698D73DDB}" srcOrd="0" destOrd="0" presId="urn:microsoft.com/office/officeart/2005/8/layout/hierarchy4"/>
    <dgm:cxn modelId="{26E0006A-04E3-43E5-9709-E8839EC6C2C0}" type="presParOf" srcId="{53437C78-F90B-492C-AE17-2D8698D73DDB}" destId="{B7B50FB0-8616-423E-BEF9-A824C2F2E63D}" srcOrd="0" destOrd="0" presId="urn:microsoft.com/office/officeart/2005/8/layout/hierarchy4"/>
    <dgm:cxn modelId="{FBB6EFA6-EBDA-4B10-BF3E-1F54B27F5C08}" type="presParOf" srcId="{53437C78-F90B-492C-AE17-2D8698D73DDB}" destId="{38D301E5-95A7-4996-9C00-93D94704E48C}" srcOrd="1" destOrd="0" presId="urn:microsoft.com/office/officeart/2005/8/layout/hierarchy4"/>
    <dgm:cxn modelId="{B77C4313-531D-48B3-92A9-94D0A4B1379C}" type="presParOf" srcId="{8414FA02-7921-4F70-A08D-72AA0A66F221}" destId="{844BC36B-96A7-48D5-BD07-6079B05E7CA4}" srcOrd="1" destOrd="0" presId="urn:microsoft.com/office/officeart/2005/8/layout/hierarchy4"/>
    <dgm:cxn modelId="{83FEDB19-1BAD-4FC8-B095-C71410360A23}" type="presParOf" srcId="{8414FA02-7921-4F70-A08D-72AA0A66F221}" destId="{39AB9FC5-D362-4850-A9F6-E6CE4C00A02C}" srcOrd="2" destOrd="0" presId="urn:microsoft.com/office/officeart/2005/8/layout/hierarchy4"/>
    <dgm:cxn modelId="{1ECCB9C3-D07E-4707-8660-20B94F16CBC3}" type="presParOf" srcId="{39AB9FC5-D362-4850-A9F6-E6CE4C00A02C}" destId="{9F7C8617-D810-4CF8-BBED-943BC3DD7B1C}" srcOrd="0" destOrd="0" presId="urn:microsoft.com/office/officeart/2005/8/layout/hierarchy4"/>
    <dgm:cxn modelId="{0D817FE4-8460-481F-998B-9B68D0887716}" type="presParOf" srcId="{39AB9FC5-D362-4850-A9F6-E6CE4C00A02C}" destId="{DB145853-CAE4-46D9-A3E0-998DA357F8DC}" srcOrd="1" destOrd="0" presId="urn:microsoft.com/office/officeart/2005/8/layout/hierarchy4"/>
    <dgm:cxn modelId="{1C9D06B9-5683-4777-92C5-AF72028DA739}" type="presParOf" srcId="{8414FA02-7921-4F70-A08D-72AA0A66F221}" destId="{2A473B84-ADDE-4BB2-8563-BD2F115478BE}" srcOrd="3" destOrd="0" presId="urn:microsoft.com/office/officeart/2005/8/layout/hierarchy4"/>
    <dgm:cxn modelId="{ED0CAF28-DA6D-4479-9092-E7D683E11CEA}" type="presParOf" srcId="{8414FA02-7921-4F70-A08D-72AA0A66F221}" destId="{E3EA2E8B-44A2-4EB2-A46A-CBF67356425F}" srcOrd="4" destOrd="0" presId="urn:microsoft.com/office/officeart/2005/8/layout/hierarchy4"/>
    <dgm:cxn modelId="{AA6FD5DC-62D1-4F02-AB1B-32E956A27FE9}" type="presParOf" srcId="{E3EA2E8B-44A2-4EB2-A46A-CBF67356425F}" destId="{1CB9264C-1A8C-4349-BFC7-DEF726A047A2}" srcOrd="0" destOrd="0" presId="urn:microsoft.com/office/officeart/2005/8/layout/hierarchy4"/>
    <dgm:cxn modelId="{E5F28634-566A-494D-8BBF-C4CD6CA42610}" type="presParOf" srcId="{E3EA2E8B-44A2-4EB2-A46A-CBF67356425F}" destId="{53EA15F3-B9AB-411A-87C7-262FFA10FB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DFC3E-4327-478D-A0F0-F28BCDCC8377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14D23499-F62E-452A-AC90-B86ABD52EF6C}">
      <dgm:prSet phldrT="[Text]"/>
      <dgm:spPr/>
      <dgm:t>
        <a:bodyPr/>
        <a:lstStyle/>
        <a:p>
          <a:r>
            <a:rPr lang="en-US" dirty="0" smtClean="0"/>
            <a:t>New customers?</a:t>
          </a:r>
          <a:endParaRPr lang="en-US" dirty="0"/>
        </a:p>
      </dgm:t>
    </dgm:pt>
    <dgm:pt modelId="{710486B9-1A0E-4797-B6D1-BC3B8091C008}" type="parTrans" cxnId="{C8C8FE8E-8BD2-452C-9DD6-BDD4FF9F3E59}">
      <dgm:prSet/>
      <dgm:spPr/>
      <dgm:t>
        <a:bodyPr/>
        <a:lstStyle/>
        <a:p>
          <a:endParaRPr lang="en-US"/>
        </a:p>
      </dgm:t>
    </dgm:pt>
    <dgm:pt modelId="{1E6782A8-BD0C-4DE1-B5E4-A43EA722E0C3}" type="sibTrans" cxnId="{C8C8FE8E-8BD2-452C-9DD6-BDD4FF9F3E59}">
      <dgm:prSet/>
      <dgm:spPr/>
      <dgm:t>
        <a:bodyPr/>
        <a:lstStyle/>
        <a:p>
          <a:endParaRPr lang="en-US"/>
        </a:p>
      </dgm:t>
    </dgm:pt>
    <dgm:pt modelId="{E91BCB30-7552-4DA3-8F5B-1B4EA8752932}">
      <dgm:prSet phldrT="[Text]"/>
      <dgm:spPr/>
      <dgm:t>
        <a:bodyPr/>
        <a:lstStyle/>
        <a:p>
          <a:r>
            <a:rPr lang="en-US" dirty="0" smtClean="0"/>
            <a:t>Business process changes?</a:t>
          </a:r>
          <a:endParaRPr lang="en-US" dirty="0"/>
        </a:p>
      </dgm:t>
    </dgm:pt>
    <dgm:pt modelId="{64A4B547-4858-402D-BBA1-A1F0734E4D77}" type="parTrans" cxnId="{AA9642A4-E49C-4FB3-A36F-52C9C7C9E2BF}">
      <dgm:prSet/>
      <dgm:spPr/>
      <dgm:t>
        <a:bodyPr/>
        <a:lstStyle/>
        <a:p>
          <a:endParaRPr lang="en-US"/>
        </a:p>
      </dgm:t>
    </dgm:pt>
    <dgm:pt modelId="{CD77004B-EFE5-4F24-B50F-42594743CB7A}" type="sibTrans" cxnId="{AA9642A4-E49C-4FB3-A36F-52C9C7C9E2BF}">
      <dgm:prSet/>
      <dgm:spPr/>
      <dgm:t>
        <a:bodyPr/>
        <a:lstStyle/>
        <a:p>
          <a:endParaRPr lang="en-US"/>
        </a:p>
      </dgm:t>
    </dgm:pt>
    <dgm:pt modelId="{0F9FEECF-47D9-4585-A019-7A91B1F7E75A}">
      <dgm:prSet phldrT="[Text]"/>
      <dgm:spPr/>
      <dgm:t>
        <a:bodyPr/>
        <a:lstStyle/>
        <a:p>
          <a:r>
            <a:rPr lang="en-US" dirty="0" smtClean="0"/>
            <a:t>Transform experiences?</a:t>
          </a:r>
          <a:endParaRPr lang="en-US" dirty="0"/>
        </a:p>
      </dgm:t>
    </dgm:pt>
    <dgm:pt modelId="{623EDE93-63B6-40FA-8806-8EBF00DAC75F}" type="parTrans" cxnId="{98CB028B-6CF3-43BC-A59F-64672C215E6F}">
      <dgm:prSet/>
      <dgm:spPr/>
      <dgm:t>
        <a:bodyPr/>
        <a:lstStyle/>
        <a:p>
          <a:endParaRPr lang="en-US"/>
        </a:p>
      </dgm:t>
    </dgm:pt>
    <dgm:pt modelId="{B5147EFC-6237-4421-9EBE-F16D8749D300}" type="sibTrans" cxnId="{98CB028B-6CF3-43BC-A59F-64672C215E6F}">
      <dgm:prSet/>
      <dgm:spPr/>
      <dgm:t>
        <a:bodyPr/>
        <a:lstStyle/>
        <a:p>
          <a:endParaRPr lang="en-US"/>
        </a:p>
      </dgm:t>
    </dgm:pt>
    <dgm:pt modelId="{1D65133D-E3EE-46C7-BA44-410C98C87464}">
      <dgm:prSet phldrT="[Text]"/>
      <dgm:spPr/>
      <dgm:t>
        <a:bodyPr/>
        <a:lstStyle/>
        <a:p>
          <a:r>
            <a:rPr lang="en-US" dirty="0" smtClean="0"/>
            <a:t>Business rule changes?</a:t>
          </a:r>
          <a:endParaRPr lang="en-US" dirty="0"/>
        </a:p>
      </dgm:t>
    </dgm:pt>
    <dgm:pt modelId="{76B21939-9600-41E6-B533-10961FCF77A3}" type="parTrans" cxnId="{B3EE2499-F446-4BE2-8D7D-2FF5EA1886AF}">
      <dgm:prSet/>
      <dgm:spPr/>
      <dgm:t>
        <a:bodyPr/>
        <a:lstStyle/>
        <a:p>
          <a:endParaRPr lang="en-US"/>
        </a:p>
      </dgm:t>
    </dgm:pt>
    <dgm:pt modelId="{A299DB5A-E260-4204-9E93-6DB9BAF5B7F1}" type="sibTrans" cxnId="{B3EE2499-F446-4BE2-8D7D-2FF5EA1886AF}">
      <dgm:prSet/>
      <dgm:spPr/>
      <dgm:t>
        <a:bodyPr/>
        <a:lstStyle/>
        <a:p>
          <a:endParaRPr lang="en-US"/>
        </a:p>
      </dgm:t>
    </dgm:pt>
    <dgm:pt modelId="{AB6A6A49-0F47-4B6A-9222-75C499D2F5E1}">
      <dgm:prSet phldrT="[Text]"/>
      <dgm:spPr/>
      <dgm:t>
        <a:bodyPr/>
        <a:lstStyle/>
        <a:p>
          <a:r>
            <a:rPr lang="en-US" dirty="0" smtClean="0"/>
            <a:t>Information usage?</a:t>
          </a:r>
          <a:endParaRPr lang="en-US" dirty="0"/>
        </a:p>
      </dgm:t>
    </dgm:pt>
    <dgm:pt modelId="{B4871E78-B08C-459B-8A14-313855C088B0}" type="parTrans" cxnId="{083EC168-48A3-4107-B5A2-DB96C6F6601F}">
      <dgm:prSet/>
      <dgm:spPr/>
      <dgm:t>
        <a:bodyPr/>
        <a:lstStyle/>
        <a:p>
          <a:endParaRPr lang="en-US"/>
        </a:p>
      </dgm:t>
    </dgm:pt>
    <dgm:pt modelId="{D71B9D8B-78DB-4A2A-9456-5916670F61DA}" type="sibTrans" cxnId="{083EC168-48A3-4107-B5A2-DB96C6F6601F}">
      <dgm:prSet/>
      <dgm:spPr/>
      <dgm:t>
        <a:bodyPr/>
        <a:lstStyle/>
        <a:p>
          <a:endParaRPr lang="en-US"/>
        </a:p>
      </dgm:t>
    </dgm:pt>
    <dgm:pt modelId="{E9FD1F5B-9A65-42FB-BD27-5925B1FCBEFE}" type="pres">
      <dgm:prSet presAssocID="{D74DFC3E-4327-478D-A0F0-F28BCDCC8377}" presName="compositeShape" presStyleCnt="0">
        <dgm:presLayoutVars>
          <dgm:chMax val="7"/>
          <dgm:dir/>
          <dgm:resizeHandles val="exact"/>
        </dgm:presLayoutVars>
      </dgm:prSet>
      <dgm:spPr/>
    </dgm:pt>
    <dgm:pt modelId="{20EEDB18-A543-4D82-A40D-123961D61840}" type="pres">
      <dgm:prSet presAssocID="{D74DFC3E-4327-478D-A0F0-F28BCDCC8377}" presName="wedge1" presStyleLbl="node1" presStyleIdx="0" presStyleCnt="5" custLinFactNeighborX="373" custLinFactNeighborY="2803"/>
      <dgm:spPr/>
      <dgm:t>
        <a:bodyPr/>
        <a:lstStyle/>
        <a:p>
          <a:endParaRPr lang="en-US"/>
        </a:p>
      </dgm:t>
    </dgm:pt>
    <dgm:pt modelId="{3A5B75FB-8847-4CEA-B0DE-BC349548677B}" type="pres">
      <dgm:prSet presAssocID="{D74DFC3E-4327-478D-A0F0-F28BCDCC8377}" presName="dummy1a" presStyleCnt="0"/>
      <dgm:spPr/>
    </dgm:pt>
    <dgm:pt modelId="{CAF570CE-1214-44D5-8E31-93388C769D81}" type="pres">
      <dgm:prSet presAssocID="{D74DFC3E-4327-478D-A0F0-F28BCDCC8377}" presName="dummy1b" presStyleCnt="0"/>
      <dgm:spPr/>
    </dgm:pt>
    <dgm:pt modelId="{3379C517-0BA0-41CB-A2A3-E399D9D191B1}" type="pres">
      <dgm:prSet presAssocID="{D74DFC3E-4327-478D-A0F0-F28BCDCC837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83C1-C441-431F-B955-6993C5444BE5}" type="pres">
      <dgm:prSet presAssocID="{D74DFC3E-4327-478D-A0F0-F28BCDCC8377}" presName="wedge2" presStyleLbl="node1" presStyleIdx="1" presStyleCnt="5"/>
      <dgm:spPr/>
      <dgm:t>
        <a:bodyPr/>
        <a:lstStyle/>
        <a:p>
          <a:endParaRPr lang="en-US"/>
        </a:p>
      </dgm:t>
    </dgm:pt>
    <dgm:pt modelId="{EF3BF5C9-E280-4A00-AE03-DC8740623706}" type="pres">
      <dgm:prSet presAssocID="{D74DFC3E-4327-478D-A0F0-F28BCDCC8377}" presName="dummy2a" presStyleCnt="0"/>
      <dgm:spPr/>
    </dgm:pt>
    <dgm:pt modelId="{6B45F0D9-8DB0-4C26-B8E2-5E2BD5B52E8E}" type="pres">
      <dgm:prSet presAssocID="{D74DFC3E-4327-478D-A0F0-F28BCDCC8377}" presName="dummy2b" presStyleCnt="0"/>
      <dgm:spPr/>
    </dgm:pt>
    <dgm:pt modelId="{2DC2F04E-E2E7-4776-9C2F-0DC6F695C6F7}" type="pres">
      <dgm:prSet presAssocID="{D74DFC3E-4327-478D-A0F0-F28BCDCC837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FA166-C556-4F11-BDE4-22B31674AAE8}" type="pres">
      <dgm:prSet presAssocID="{D74DFC3E-4327-478D-A0F0-F28BCDCC8377}" presName="wedge3" presStyleLbl="node1" presStyleIdx="2" presStyleCnt="5"/>
      <dgm:spPr/>
      <dgm:t>
        <a:bodyPr/>
        <a:lstStyle/>
        <a:p>
          <a:endParaRPr lang="en-US"/>
        </a:p>
      </dgm:t>
    </dgm:pt>
    <dgm:pt modelId="{4743C6FF-EDE9-4515-8148-89C79E9CFCC1}" type="pres">
      <dgm:prSet presAssocID="{D74DFC3E-4327-478D-A0F0-F28BCDCC8377}" presName="dummy3a" presStyleCnt="0"/>
      <dgm:spPr/>
    </dgm:pt>
    <dgm:pt modelId="{EE0C7759-BC5B-4333-A44F-50B94F60B006}" type="pres">
      <dgm:prSet presAssocID="{D74DFC3E-4327-478D-A0F0-F28BCDCC8377}" presName="dummy3b" presStyleCnt="0"/>
      <dgm:spPr/>
    </dgm:pt>
    <dgm:pt modelId="{F3A16C91-A4A5-43AF-8B00-CC6C8A238BC2}" type="pres">
      <dgm:prSet presAssocID="{D74DFC3E-4327-478D-A0F0-F28BCDCC837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34F9A-F94F-4512-A147-0754F63CF845}" type="pres">
      <dgm:prSet presAssocID="{D74DFC3E-4327-478D-A0F0-F28BCDCC8377}" presName="wedge4" presStyleLbl="node1" presStyleIdx="3" presStyleCnt="5"/>
      <dgm:spPr/>
      <dgm:t>
        <a:bodyPr/>
        <a:lstStyle/>
        <a:p>
          <a:endParaRPr lang="en-US"/>
        </a:p>
      </dgm:t>
    </dgm:pt>
    <dgm:pt modelId="{037F28EE-49D5-4BEE-8DB5-E29015323253}" type="pres">
      <dgm:prSet presAssocID="{D74DFC3E-4327-478D-A0F0-F28BCDCC8377}" presName="dummy4a" presStyleCnt="0"/>
      <dgm:spPr/>
    </dgm:pt>
    <dgm:pt modelId="{1D883963-1106-489C-BCAB-7DA4B378D00E}" type="pres">
      <dgm:prSet presAssocID="{D74DFC3E-4327-478D-A0F0-F28BCDCC8377}" presName="dummy4b" presStyleCnt="0"/>
      <dgm:spPr/>
    </dgm:pt>
    <dgm:pt modelId="{B43FFB82-53BD-4911-8047-1C49B4C90329}" type="pres">
      <dgm:prSet presAssocID="{D74DFC3E-4327-478D-A0F0-F28BCDCC837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F258E-25FE-42A5-93C3-2874A9BE8437}" type="pres">
      <dgm:prSet presAssocID="{D74DFC3E-4327-478D-A0F0-F28BCDCC8377}" presName="wedge5" presStyleLbl="node1" presStyleIdx="4" presStyleCnt="5"/>
      <dgm:spPr/>
      <dgm:t>
        <a:bodyPr/>
        <a:lstStyle/>
        <a:p>
          <a:endParaRPr lang="en-US"/>
        </a:p>
      </dgm:t>
    </dgm:pt>
    <dgm:pt modelId="{EEFD46B0-0B99-436A-AC5F-6D92635D3DAB}" type="pres">
      <dgm:prSet presAssocID="{D74DFC3E-4327-478D-A0F0-F28BCDCC8377}" presName="dummy5a" presStyleCnt="0"/>
      <dgm:spPr/>
    </dgm:pt>
    <dgm:pt modelId="{48CE032A-B73D-4E3B-B783-29B8A60D90A4}" type="pres">
      <dgm:prSet presAssocID="{D74DFC3E-4327-478D-A0F0-F28BCDCC8377}" presName="dummy5b" presStyleCnt="0"/>
      <dgm:spPr/>
    </dgm:pt>
    <dgm:pt modelId="{85580EC3-4DEB-4DC9-8FC2-773639BAE0A6}" type="pres">
      <dgm:prSet presAssocID="{D74DFC3E-4327-478D-A0F0-F28BCDCC837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D1E42-F395-4C6D-9A68-4E79FD0D49FE}" type="pres">
      <dgm:prSet presAssocID="{1E6782A8-BD0C-4DE1-B5E4-A43EA722E0C3}" presName="arrowWedge1" presStyleLbl="fgSibTrans2D1" presStyleIdx="0" presStyleCnt="5"/>
      <dgm:spPr/>
    </dgm:pt>
    <dgm:pt modelId="{88F1BF9D-AEF9-4B83-9833-E6D228963B22}" type="pres">
      <dgm:prSet presAssocID="{B5147EFC-6237-4421-9EBE-F16D8749D300}" presName="arrowWedge2" presStyleLbl="fgSibTrans2D1" presStyleIdx="1" presStyleCnt="5"/>
      <dgm:spPr/>
    </dgm:pt>
    <dgm:pt modelId="{04D3859E-5595-4596-9448-2A0F1636B42E}" type="pres">
      <dgm:prSet presAssocID="{D71B9D8B-78DB-4A2A-9456-5916670F61DA}" presName="arrowWedge3" presStyleLbl="fgSibTrans2D1" presStyleIdx="2" presStyleCnt="5"/>
      <dgm:spPr/>
    </dgm:pt>
    <dgm:pt modelId="{42907616-CC2F-446E-BBEB-61E59A1E72E7}" type="pres">
      <dgm:prSet presAssocID="{CD77004B-EFE5-4F24-B50F-42594743CB7A}" presName="arrowWedge4" presStyleLbl="fgSibTrans2D1" presStyleIdx="3" presStyleCnt="5"/>
      <dgm:spPr/>
    </dgm:pt>
    <dgm:pt modelId="{F333972B-71DF-4AD5-8F97-845CDEA31496}" type="pres">
      <dgm:prSet presAssocID="{A299DB5A-E260-4204-9E93-6DB9BAF5B7F1}" presName="arrowWedge5" presStyleLbl="fgSibTrans2D1" presStyleIdx="4" presStyleCnt="5"/>
      <dgm:spPr/>
    </dgm:pt>
  </dgm:ptLst>
  <dgm:cxnLst>
    <dgm:cxn modelId="{5A09399B-3A93-4906-9DA0-502FAD9ACFE4}" type="presOf" srcId="{D74DFC3E-4327-478D-A0F0-F28BCDCC8377}" destId="{E9FD1F5B-9A65-42FB-BD27-5925B1FCBEFE}" srcOrd="0" destOrd="0" presId="urn:microsoft.com/office/officeart/2005/8/layout/cycle8"/>
    <dgm:cxn modelId="{34021CA5-8D32-44DD-83F7-E620A5344A64}" type="presOf" srcId="{14D23499-F62E-452A-AC90-B86ABD52EF6C}" destId="{3379C517-0BA0-41CB-A2A3-E399D9D191B1}" srcOrd="1" destOrd="0" presId="urn:microsoft.com/office/officeart/2005/8/layout/cycle8"/>
    <dgm:cxn modelId="{AA9642A4-E49C-4FB3-A36F-52C9C7C9E2BF}" srcId="{D74DFC3E-4327-478D-A0F0-F28BCDCC8377}" destId="{E91BCB30-7552-4DA3-8F5B-1B4EA8752932}" srcOrd="3" destOrd="0" parTransId="{64A4B547-4858-402D-BBA1-A1F0734E4D77}" sibTransId="{CD77004B-EFE5-4F24-B50F-42594743CB7A}"/>
    <dgm:cxn modelId="{2DA9F810-C1FF-492B-BD51-F92E2FB7D3D6}" type="presOf" srcId="{0F9FEECF-47D9-4585-A019-7A91B1F7E75A}" destId="{2DC2F04E-E2E7-4776-9C2F-0DC6F695C6F7}" srcOrd="1" destOrd="0" presId="urn:microsoft.com/office/officeart/2005/8/layout/cycle8"/>
    <dgm:cxn modelId="{8871BA4C-2D18-44A8-8175-766B0DB4C972}" type="presOf" srcId="{1D65133D-E3EE-46C7-BA44-410C98C87464}" destId="{85580EC3-4DEB-4DC9-8FC2-773639BAE0A6}" srcOrd="1" destOrd="0" presId="urn:microsoft.com/office/officeart/2005/8/layout/cycle8"/>
    <dgm:cxn modelId="{738B4EBF-1E75-40E1-87BB-318276F93C30}" type="presOf" srcId="{AB6A6A49-0F47-4B6A-9222-75C499D2F5E1}" destId="{B3BFA166-C556-4F11-BDE4-22B31674AAE8}" srcOrd="0" destOrd="0" presId="urn:microsoft.com/office/officeart/2005/8/layout/cycle8"/>
    <dgm:cxn modelId="{D7CDD562-960A-4A95-BEF3-7E6B84E90436}" type="presOf" srcId="{E91BCB30-7552-4DA3-8F5B-1B4EA8752932}" destId="{B43FFB82-53BD-4911-8047-1C49B4C90329}" srcOrd="1" destOrd="0" presId="urn:microsoft.com/office/officeart/2005/8/layout/cycle8"/>
    <dgm:cxn modelId="{A9020D38-E581-43E6-A987-DD18D4A382D5}" type="presOf" srcId="{E91BCB30-7552-4DA3-8F5B-1B4EA8752932}" destId="{4AA34F9A-F94F-4512-A147-0754F63CF845}" srcOrd="0" destOrd="0" presId="urn:microsoft.com/office/officeart/2005/8/layout/cycle8"/>
    <dgm:cxn modelId="{7EC6FA5B-88EE-4BFD-A98B-AC11C180C8C2}" type="presOf" srcId="{1D65133D-E3EE-46C7-BA44-410C98C87464}" destId="{F79F258E-25FE-42A5-93C3-2874A9BE8437}" srcOrd="0" destOrd="0" presId="urn:microsoft.com/office/officeart/2005/8/layout/cycle8"/>
    <dgm:cxn modelId="{1990F3B1-15BB-42F6-8C28-9A3A8C152950}" type="presOf" srcId="{AB6A6A49-0F47-4B6A-9222-75C499D2F5E1}" destId="{F3A16C91-A4A5-43AF-8B00-CC6C8A238BC2}" srcOrd="1" destOrd="0" presId="urn:microsoft.com/office/officeart/2005/8/layout/cycle8"/>
    <dgm:cxn modelId="{083EC168-48A3-4107-B5A2-DB96C6F6601F}" srcId="{D74DFC3E-4327-478D-A0F0-F28BCDCC8377}" destId="{AB6A6A49-0F47-4B6A-9222-75C499D2F5E1}" srcOrd="2" destOrd="0" parTransId="{B4871E78-B08C-459B-8A14-313855C088B0}" sibTransId="{D71B9D8B-78DB-4A2A-9456-5916670F61DA}"/>
    <dgm:cxn modelId="{B3EE2499-F446-4BE2-8D7D-2FF5EA1886AF}" srcId="{D74DFC3E-4327-478D-A0F0-F28BCDCC8377}" destId="{1D65133D-E3EE-46C7-BA44-410C98C87464}" srcOrd="4" destOrd="0" parTransId="{76B21939-9600-41E6-B533-10961FCF77A3}" sibTransId="{A299DB5A-E260-4204-9E93-6DB9BAF5B7F1}"/>
    <dgm:cxn modelId="{98CB028B-6CF3-43BC-A59F-64672C215E6F}" srcId="{D74DFC3E-4327-478D-A0F0-F28BCDCC8377}" destId="{0F9FEECF-47D9-4585-A019-7A91B1F7E75A}" srcOrd="1" destOrd="0" parTransId="{623EDE93-63B6-40FA-8806-8EBF00DAC75F}" sibTransId="{B5147EFC-6237-4421-9EBE-F16D8749D300}"/>
    <dgm:cxn modelId="{E11CE851-B7A4-4B44-8A28-286F09818B16}" type="presOf" srcId="{0F9FEECF-47D9-4585-A019-7A91B1F7E75A}" destId="{77BA83C1-C441-431F-B955-6993C5444BE5}" srcOrd="0" destOrd="0" presId="urn:microsoft.com/office/officeart/2005/8/layout/cycle8"/>
    <dgm:cxn modelId="{C8C8FE8E-8BD2-452C-9DD6-BDD4FF9F3E59}" srcId="{D74DFC3E-4327-478D-A0F0-F28BCDCC8377}" destId="{14D23499-F62E-452A-AC90-B86ABD52EF6C}" srcOrd="0" destOrd="0" parTransId="{710486B9-1A0E-4797-B6D1-BC3B8091C008}" sibTransId="{1E6782A8-BD0C-4DE1-B5E4-A43EA722E0C3}"/>
    <dgm:cxn modelId="{C6B9A914-765C-46D3-8DAB-BCE0195E95C0}" type="presOf" srcId="{14D23499-F62E-452A-AC90-B86ABD52EF6C}" destId="{20EEDB18-A543-4D82-A40D-123961D61840}" srcOrd="0" destOrd="0" presId="urn:microsoft.com/office/officeart/2005/8/layout/cycle8"/>
    <dgm:cxn modelId="{84D7F208-9F57-4839-9AF0-353C418CDF29}" type="presParOf" srcId="{E9FD1F5B-9A65-42FB-BD27-5925B1FCBEFE}" destId="{20EEDB18-A543-4D82-A40D-123961D61840}" srcOrd="0" destOrd="0" presId="urn:microsoft.com/office/officeart/2005/8/layout/cycle8"/>
    <dgm:cxn modelId="{B8A75B01-0D5E-4CB6-9E93-7446A82FC06B}" type="presParOf" srcId="{E9FD1F5B-9A65-42FB-BD27-5925B1FCBEFE}" destId="{3A5B75FB-8847-4CEA-B0DE-BC349548677B}" srcOrd="1" destOrd="0" presId="urn:microsoft.com/office/officeart/2005/8/layout/cycle8"/>
    <dgm:cxn modelId="{2B3B5602-E33A-43EE-B0F3-699528FFA8FE}" type="presParOf" srcId="{E9FD1F5B-9A65-42FB-BD27-5925B1FCBEFE}" destId="{CAF570CE-1214-44D5-8E31-93388C769D81}" srcOrd="2" destOrd="0" presId="urn:microsoft.com/office/officeart/2005/8/layout/cycle8"/>
    <dgm:cxn modelId="{31D6EC16-BEE7-4E8A-9F36-EB146D6CC7C2}" type="presParOf" srcId="{E9FD1F5B-9A65-42FB-BD27-5925B1FCBEFE}" destId="{3379C517-0BA0-41CB-A2A3-E399D9D191B1}" srcOrd="3" destOrd="0" presId="urn:microsoft.com/office/officeart/2005/8/layout/cycle8"/>
    <dgm:cxn modelId="{05C9D613-ECFB-40AA-BD0E-48BA30E06646}" type="presParOf" srcId="{E9FD1F5B-9A65-42FB-BD27-5925B1FCBEFE}" destId="{77BA83C1-C441-431F-B955-6993C5444BE5}" srcOrd="4" destOrd="0" presId="urn:microsoft.com/office/officeart/2005/8/layout/cycle8"/>
    <dgm:cxn modelId="{6CAE717A-437B-4601-AE81-D6599CB42E5C}" type="presParOf" srcId="{E9FD1F5B-9A65-42FB-BD27-5925B1FCBEFE}" destId="{EF3BF5C9-E280-4A00-AE03-DC8740623706}" srcOrd="5" destOrd="0" presId="urn:microsoft.com/office/officeart/2005/8/layout/cycle8"/>
    <dgm:cxn modelId="{18EFA338-588C-4355-9840-94EF00A24FEE}" type="presParOf" srcId="{E9FD1F5B-9A65-42FB-BD27-5925B1FCBEFE}" destId="{6B45F0D9-8DB0-4C26-B8E2-5E2BD5B52E8E}" srcOrd="6" destOrd="0" presId="urn:microsoft.com/office/officeart/2005/8/layout/cycle8"/>
    <dgm:cxn modelId="{33A66B36-BA50-48EE-9234-B9230DFF1AEB}" type="presParOf" srcId="{E9FD1F5B-9A65-42FB-BD27-5925B1FCBEFE}" destId="{2DC2F04E-E2E7-4776-9C2F-0DC6F695C6F7}" srcOrd="7" destOrd="0" presId="urn:microsoft.com/office/officeart/2005/8/layout/cycle8"/>
    <dgm:cxn modelId="{0D928B35-F42F-47F0-9AE4-5E7B935BB221}" type="presParOf" srcId="{E9FD1F5B-9A65-42FB-BD27-5925B1FCBEFE}" destId="{B3BFA166-C556-4F11-BDE4-22B31674AAE8}" srcOrd="8" destOrd="0" presId="urn:microsoft.com/office/officeart/2005/8/layout/cycle8"/>
    <dgm:cxn modelId="{4199A04C-7DF9-4CE1-8C3E-E699A52C3567}" type="presParOf" srcId="{E9FD1F5B-9A65-42FB-BD27-5925B1FCBEFE}" destId="{4743C6FF-EDE9-4515-8148-89C79E9CFCC1}" srcOrd="9" destOrd="0" presId="urn:microsoft.com/office/officeart/2005/8/layout/cycle8"/>
    <dgm:cxn modelId="{E2F2B437-7E8E-4F20-B359-56DED4853BD8}" type="presParOf" srcId="{E9FD1F5B-9A65-42FB-BD27-5925B1FCBEFE}" destId="{EE0C7759-BC5B-4333-A44F-50B94F60B006}" srcOrd="10" destOrd="0" presId="urn:microsoft.com/office/officeart/2005/8/layout/cycle8"/>
    <dgm:cxn modelId="{73AD4258-0492-40B7-A05D-F24CD308AA36}" type="presParOf" srcId="{E9FD1F5B-9A65-42FB-BD27-5925B1FCBEFE}" destId="{F3A16C91-A4A5-43AF-8B00-CC6C8A238BC2}" srcOrd="11" destOrd="0" presId="urn:microsoft.com/office/officeart/2005/8/layout/cycle8"/>
    <dgm:cxn modelId="{01A31EC7-EB9F-4739-937F-9272E75F807D}" type="presParOf" srcId="{E9FD1F5B-9A65-42FB-BD27-5925B1FCBEFE}" destId="{4AA34F9A-F94F-4512-A147-0754F63CF845}" srcOrd="12" destOrd="0" presId="urn:microsoft.com/office/officeart/2005/8/layout/cycle8"/>
    <dgm:cxn modelId="{873702AF-E9DB-46D4-9790-089261F1C160}" type="presParOf" srcId="{E9FD1F5B-9A65-42FB-BD27-5925B1FCBEFE}" destId="{037F28EE-49D5-4BEE-8DB5-E29015323253}" srcOrd="13" destOrd="0" presId="urn:microsoft.com/office/officeart/2005/8/layout/cycle8"/>
    <dgm:cxn modelId="{B48D75DF-0873-484B-A494-385C1A4D285D}" type="presParOf" srcId="{E9FD1F5B-9A65-42FB-BD27-5925B1FCBEFE}" destId="{1D883963-1106-489C-BCAB-7DA4B378D00E}" srcOrd="14" destOrd="0" presId="urn:microsoft.com/office/officeart/2005/8/layout/cycle8"/>
    <dgm:cxn modelId="{E26DFB68-A40E-4274-B118-315586546610}" type="presParOf" srcId="{E9FD1F5B-9A65-42FB-BD27-5925B1FCBEFE}" destId="{B43FFB82-53BD-4911-8047-1C49B4C90329}" srcOrd="15" destOrd="0" presId="urn:microsoft.com/office/officeart/2005/8/layout/cycle8"/>
    <dgm:cxn modelId="{02B20204-DD30-4414-8879-D8528728E921}" type="presParOf" srcId="{E9FD1F5B-9A65-42FB-BD27-5925B1FCBEFE}" destId="{F79F258E-25FE-42A5-93C3-2874A9BE8437}" srcOrd="16" destOrd="0" presId="urn:microsoft.com/office/officeart/2005/8/layout/cycle8"/>
    <dgm:cxn modelId="{83873DDA-8A7C-4CFF-94F1-886A8BB1CAA2}" type="presParOf" srcId="{E9FD1F5B-9A65-42FB-BD27-5925B1FCBEFE}" destId="{EEFD46B0-0B99-436A-AC5F-6D92635D3DAB}" srcOrd="17" destOrd="0" presId="urn:microsoft.com/office/officeart/2005/8/layout/cycle8"/>
    <dgm:cxn modelId="{0744CA03-318A-41AE-BAA4-54C1AD5769D6}" type="presParOf" srcId="{E9FD1F5B-9A65-42FB-BD27-5925B1FCBEFE}" destId="{48CE032A-B73D-4E3B-B783-29B8A60D90A4}" srcOrd="18" destOrd="0" presId="urn:microsoft.com/office/officeart/2005/8/layout/cycle8"/>
    <dgm:cxn modelId="{9B59FA31-48E3-4E4C-AA15-865D298A3664}" type="presParOf" srcId="{E9FD1F5B-9A65-42FB-BD27-5925B1FCBEFE}" destId="{85580EC3-4DEB-4DC9-8FC2-773639BAE0A6}" srcOrd="19" destOrd="0" presId="urn:microsoft.com/office/officeart/2005/8/layout/cycle8"/>
    <dgm:cxn modelId="{D62874DC-53C6-4FD1-8492-7B35C8513A32}" type="presParOf" srcId="{E9FD1F5B-9A65-42FB-BD27-5925B1FCBEFE}" destId="{BE0D1E42-F395-4C6D-9A68-4E79FD0D49FE}" srcOrd="20" destOrd="0" presId="urn:microsoft.com/office/officeart/2005/8/layout/cycle8"/>
    <dgm:cxn modelId="{A867B8E6-094A-4CE9-855C-68A5555DDBDB}" type="presParOf" srcId="{E9FD1F5B-9A65-42FB-BD27-5925B1FCBEFE}" destId="{88F1BF9D-AEF9-4B83-9833-E6D228963B22}" srcOrd="21" destOrd="0" presId="urn:microsoft.com/office/officeart/2005/8/layout/cycle8"/>
    <dgm:cxn modelId="{0D77E24A-0F04-4D59-A691-6859E441792A}" type="presParOf" srcId="{E9FD1F5B-9A65-42FB-BD27-5925B1FCBEFE}" destId="{04D3859E-5595-4596-9448-2A0F1636B42E}" srcOrd="22" destOrd="0" presId="urn:microsoft.com/office/officeart/2005/8/layout/cycle8"/>
    <dgm:cxn modelId="{5D3404F7-79F2-4345-9574-B683210A6A24}" type="presParOf" srcId="{E9FD1F5B-9A65-42FB-BD27-5925B1FCBEFE}" destId="{42907616-CC2F-446E-BBEB-61E59A1E72E7}" srcOrd="23" destOrd="0" presId="urn:microsoft.com/office/officeart/2005/8/layout/cycle8"/>
    <dgm:cxn modelId="{46AEFFF9-B072-4A3E-B992-C2DD330073E9}" type="presParOf" srcId="{E9FD1F5B-9A65-42FB-BD27-5925B1FCBEFE}" destId="{F333972B-71DF-4AD5-8F97-845CDEA3149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5B5FC-E214-430D-A692-96247F6CCCF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F901D-1812-45AF-87E5-17AFF5DED1C6}">
      <dgm:prSet phldrT="[Text]"/>
      <dgm:spPr/>
      <dgm:t>
        <a:bodyPr/>
        <a:lstStyle/>
        <a:p>
          <a:r>
            <a:rPr lang="en-US" dirty="0" smtClean="0"/>
            <a:t>How is data created?</a:t>
          </a:r>
          <a:endParaRPr lang="en-US" dirty="0"/>
        </a:p>
      </dgm:t>
    </dgm:pt>
    <dgm:pt modelId="{710A0593-A3D8-4F77-B2FA-D1712937ABB5}" type="parTrans" cxnId="{91DE40DF-CEE8-4929-9BB2-5B8B9D92F069}">
      <dgm:prSet/>
      <dgm:spPr/>
      <dgm:t>
        <a:bodyPr/>
        <a:lstStyle/>
        <a:p>
          <a:endParaRPr lang="en-US"/>
        </a:p>
      </dgm:t>
    </dgm:pt>
    <dgm:pt modelId="{9ADCFE0E-95AA-49BB-AC1E-62A27F4201A6}" type="sibTrans" cxnId="{91DE40DF-CEE8-4929-9BB2-5B8B9D92F069}">
      <dgm:prSet/>
      <dgm:spPr/>
      <dgm:t>
        <a:bodyPr/>
        <a:lstStyle/>
        <a:p>
          <a:endParaRPr lang="en-US"/>
        </a:p>
      </dgm:t>
    </dgm:pt>
    <dgm:pt modelId="{089A9FC5-83A8-4C0D-BD97-D2A3AE7EDD7E}">
      <dgm:prSet phldrT="[Text]"/>
      <dgm:spPr/>
      <dgm:t>
        <a:bodyPr/>
        <a:lstStyle/>
        <a:p>
          <a:r>
            <a:rPr lang="en-US" dirty="0" smtClean="0"/>
            <a:t>How is data transformed?</a:t>
          </a:r>
          <a:endParaRPr lang="en-US" dirty="0"/>
        </a:p>
      </dgm:t>
    </dgm:pt>
    <dgm:pt modelId="{FA76F322-333D-4105-86F8-3E7BE8FD0055}" type="parTrans" cxnId="{F5EDD569-18BC-4FD8-8E75-931419317402}">
      <dgm:prSet/>
      <dgm:spPr/>
      <dgm:t>
        <a:bodyPr/>
        <a:lstStyle/>
        <a:p>
          <a:endParaRPr lang="en-US"/>
        </a:p>
      </dgm:t>
    </dgm:pt>
    <dgm:pt modelId="{39ADF8E2-68AA-4CB8-A7D1-488201222559}" type="sibTrans" cxnId="{F5EDD569-18BC-4FD8-8E75-931419317402}">
      <dgm:prSet/>
      <dgm:spPr/>
      <dgm:t>
        <a:bodyPr/>
        <a:lstStyle/>
        <a:p>
          <a:endParaRPr lang="en-US"/>
        </a:p>
      </dgm:t>
    </dgm:pt>
    <dgm:pt modelId="{7C227453-C0DC-4D66-A73A-BA4920D02CC3}">
      <dgm:prSet phldrT="[Text]"/>
      <dgm:spPr/>
      <dgm:t>
        <a:bodyPr/>
        <a:lstStyle/>
        <a:p>
          <a:r>
            <a:rPr lang="en-US" dirty="0" smtClean="0"/>
            <a:t>How does data leave?</a:t>
          </a:r>
          <a:endParaRPr lang="en-US" dirty="0"/>
        </a:p>
      </dgm:t>
    </dgm:pt>
    <dgm:pt modelId="{F622FD95-479C-4CA8-8670-31DCC9522BE1}" type="parTrans" cxnId="{089395F4-BBC6-4754-BF83-259CF71592D2}">
      <dgm:prSet/>
      <dgm:spPr/>
      <dgm:t>
        <a:bodyPr/>
        <a:lstStyle/>
        <a:p>
          <a:endParaRPr lang="en-US"/>
        </a:p>
      </dgm:t>
    </dgm:pt>
    <dgm:pt modelId="{4A871686-61A4-4588-A3DF-7A4C5E49DEC1}" type="sibTrans" cxnId="{089395F4-BBC6-4754-BF83-259CF71592D2}">
      <dgm:prSet/>
      <dgm:spPr/>
      <dgm:t>
        <a:bodyPr/>
        <a:lstStyle/>
        <a:p>
          <a:endParaRPr lang="en-US"/>
        </a:p>
      </dgm:t>
    </dgm:pt>
    <dgm:pt modelId="{89F510C2-EF43-4B33-92BD-0B29A41CE040}" type="pres">
      <dgm:prSet presAssocID="{FC45B5FC-E214-430D-A692-96247F6CCCF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1DB27B-279C-434A-BCB5-CCD142106D5F}" type="pres">
      <dgm:prSet presAssocID="{3ABF901D-1812-45AF-87E5-17AFF5DED1C6}" presName="Accent1" presStyleCnt="0"/>
      <dgm:spPr/>
    </dgm:pt>
    <dgm:pt modelId="{68A6BD00-E0B6-4D94-90EC-E715704F6077}" type="pres">
      <dgm:prSet presAssocID="{3ABF901D-1812-45AF-87E5-17AFF5DED1C6}" presName="Accent" presStyleLbl="node1" presStyleIdx="0" presStyleCnt="3"/>
      <dgm:spPr/>
    </dgm:pt>
    <dgm:pt modelId="{854880CF-5E65-4BD4-A292-250772FF1376}" type="pres">
      <dgm:prSet presAssocID="{3ABF901D-1812-45AF-87E5-17AFF5DED1C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DC51-E518-45D4-AA50-B39A55775203}" type="pres">
      <dgm:prSet presAssocID="{089A9FC5-83A8-4C0D-BD97-D2A3AE7EDD7E}" presName="Accent2" presStyleCnt="0"/>
      <dgm:spPr/>
    </dgm:pt>
    <dgm:pt modelId="{F76A8171-9F55-4F97-9649-A21CA4D118DB}" type="pres">
      <dgm:prSet presAssocID="{089A9FC5-83A8-4C0D-BD97-D2A3AE7EDD7E}" presName="Accent" presStyleLbl="node1" presStyleIdx="1" presStyleCnt="3" custLinFactNeighborX="1058" custLinFactNeighborY="-5453"/>
      <dgm:spPr/>
    </dgm:pt>
    <dgm:pt modelId="{509C9A6A-3E90-41C9-BC31-E4425F567498}" type="pres">
      <dgm:prSet presAssocID="{089A9FC5-83A8-4C0D-BD97-D2A3AE7EDD7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23059-283E-4019-AF78-DD45CB12C5E2}" type="pres">
      <dgm:prSet presAssocID="{7C227453-C0DC-4D66-A73A-BA4920D02CC3}" presName="Accent3" presStyleCnt="0"/>
      <dgm:spPr/>
    </dgm:pt>
    <dgm:pt modelId="{A2C370E8-462A-4B0A-9BE1-F7A27F9A73C9}" type="pres">
      <dgm:prSet presAssocID="{7C227453-C0DC-4D66-A73A-BA4920D02CC3}" presName="Accent" presStyleLbl="node1" presStyleIdx="2" presStyleCnt="3"/>
      <dgm:spPr/>
    </dgm:pt>
    <dgm:pt modelId="{A6D10D62-580C-4D78-A138-FB02011EE0EC}" type="pres">
      <dgm:prSet presAssocID="{7C227453-C0DC-4D66-A73A-BA4920D02CC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E40DF-CEE8-4929-9BB2-5B8B9D92F069}" srcId="{FC45B5FC-E214-430D-A692-96247F6CCCF6}" destId="{3ABF901D-1812-45AF-87E5-17AFF5DED1C6}" srcOrd="0" destOrd="0" parTransId="{710A0593-A3D8-4F77-B2FA-D1712937ABB5}" sibTransId="{9ADCFE0E-95AA-49BB-AC1E-62A27F4201A6}"/>
    <dgm:cxn modelId="{588CB4C3-6A66-413E-9433-51D37C29430A}" type="presOf" srcId="{FC45B5FC-E214-430D-A692-96247F6CCCF6}" destId="{89F510C2-EF43-4B33-92BD-0B29A41CE040}" srcOrd="0" destOrd="0" presId="urn:microsoft.com/office/officeart/2009/layout/CircleArrowProcess"/>
    <dgm:cxn modelId="{F5EDD569-18BC-4FD8-8E75-931419317402}" srcId="{FC45B5FC-E214-430D-A692-96247F6CCCF6}" destId="{089A9FC5-83A8-4C0D-BD97-D2A3AE7EDD7E}" srcOrd="1" destOrd="0" parTransId="{FA76F322-333D-4105-86F8-3E7BE8FD0055}" sibTransId="{39ADF8E2-68AA-4CB8-A7D1-488201222559}"/>
    <dgm:cxn modelId="{DC4B6DC1-0530-4FC0-9786-DDCA9689B98F}" type="presOf" srcId="{7C227453-C0DC-4D66-A73A-BA4920D02CC3}" destId="{A6D10D62-580C-4D78-A138-FB02011EE0EC}" srcOrd="0" destOrd="0" presId="urn:microsoft.com/office/officeart/2009/layout/CircleArrowProcess"/>
    <dgm:cxn modelId="{EDB3880A-3E5F-48AA-A15B-145F2ACA22C9}" type="presOf" srcId="{3ABF901D-1812-45AF-87E5-17AFF5DED1C6}" destId="{854880CF-5E65-4BD4-A292-250772FF1376}" srcOrd="0" destOrd="0" presId="urn:microsoft.com/office/officeart/2009/layout/CircleArrowProcess"/>
    <dgm:cxn modelId="{D8D818DE-CD0C-4078-ACC6-1C990459157E}" type="presOf" srcId="{089A9FC5-83A8-4C0D-BD97-D2A3AE7EDD7E}" destId="{509C9A6A-3E90-41C9-BC31-E4425F567498}" srcOrd="0" destOrd="0" presId="urn:microsoft.com/office/officeart/2009/layout/CircleArrowProcess"/>
    <dgm:cxn modelId="{089395F4-BBC6-4754-BF83-259CF71592D2}" srcId="{FC45B5FC-E214-430D-A692-96247F6CCCF6}" destId="{7C227453-C0DC-4D66-A73A-BA4920D02CC3}" srcOrd="2" destOrd="0" parTransId="{F622FD95-479C-4CA8-8670-31DCC9522BE1}" sibTransId="{4A871686-61A4-4588-A3DF-7A4C5E49DEC1}"/>
    <dgm:cxn modelId="{09A3E020-6052-45D0-886C-346108EBDEF6}" type="presParOf" srcId="{89F510C2-EF43-4B33-92BD-0B29A41CE040}" destId="{9D1DB27B-279C-434A-BCB5-CCD142106D5F}" srcOrd="0" destOrd="0" presId="urn:microsoft.com/office/officeart/2009/layout/CircleArrowProcess"/>
    <dgm:cxn modelId="{23E39660-4CFD-41B2-A044-D79D6400FCAC}" type="presParOf" srcId="{9D1DB27B-279C-434A-BCB5-CCD142106D5F}" destId="{68A6BD00-E0B6-4D94-90EC-E715704F6077}" srcOrd="0" destOrd="0" presId="urn:microsoft.com/office/officeart/2009/layout/CircleArrowProcess"/>
    <dgm:cxn modelId="{92DCB35B-F64B-4755-A5CF-3BF5FA5D50C1}" type="presParOf" srcId="{89F510C2-EF43-4B33-92BD-0B29A41CE040}" destId="{854880CF-5E65-4BD4-A292-250772FF1376}" srcOrd="1" destOrd="0" presId="urn:microsoft.com/office/officeart/2009/layout/CircleArrowProcess"/>
    <dgm:cxn modelId="{89DC947A-4D7C-416D-8441-8A954CB45EA7}" type="presParOf" srcId="{89F510C2-EF43-4B33-92BD-0B29A41CE040}" destId="{FEFEDC51-E518-45D4-AA50-B39A55775203}" srcOrd="2" destOrd="0" presId="urn:microsoft.com/office/officeart/2009/layout/CircleArrowProcess"/>
    <dgm:cxn modelId="{154BE7D1-4C48-4809-89E3-1D6D15973EE9}" type="presParOf" srcId="{FEFEDC51-E518-45D4-AA50-B39A55775203}" destId="{F76A8171-9F55-4F97-9649-A21CA4D118DB}" srcOrd="0" destOrd="0" presId="urn:microsoft.com/office/officeart/2009/layout/CircleArrowProcess"/>
    <dgm:cxn modelId="{90EF331B-CCB5-4CAA-A539-490BA0C50A9A}" type="presParOf" srcId="{89F510C2-EF43-4B33-92BD-0B29A41CE040}" destId="{509C9A6A-3E90-41C9-BC31-E4425F567498}" srcOrd="3" destOrd="0" presId="urn:microsoft.com/office/officeart/2009/layout/CircleArrowProcess"/>
    <dgm:cxn modelId="{50B4381F-AC01-4237-B06B-8103B8DDAB56}" type="presParOf" srcId="{89F510C2-EF43-4B33-92BD-0B29A41CE040}" destId="{80023059-283E-4019-AF78-DD45CB12C5E2}" srcOrd="4" destOrd="0" presId="urn:microsoft.com/office/officeart/2009/layout/CircleArrowProcess"/>
    <dgm:cxn modelId="{632BD4B1-1F96-48E4-812A-20658EC8495E}" type="presParOf" srcId="{80023059-283E-4019-AF78-DD45CB12C5E2}" destId="{A2C370E8-462A-4B0A-9BE1-F7A27F9A73C9}" srcOrd="0" destOrd="0" presId="urn:microsoft.com/office/officeart/2009/layout/CircleArrowProcess"/>
    <dgm:cxn modelId="{E51B0453-4FC7-4030-8285-E899A13A50BF}" type="presParOf" srcId="{89F510C2-EF43-4B33-92BD-0B29A41CE040}" destId="{A6D10D62-580C-4D78-A138-FB02011EE0E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2661EE-2641-41D8-8D86-80271AE3A2A1}" type="doc">
      <dgm:prSet loTypeId="urn:microsoft.com/office/officeart/2005/8/layout/equati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A8FF757-406D-4469-AC26-6C1DEAF041B3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DC503C7A-BE87-46DB-A667-5083528B9E98}" type="parTrans" cxnId="{02CFDFB9-7095-4D89-BC52-DF532488B213}">
      <dgm:prSet/>
      <dgm:spPr/>
      <dgm:t>
        <a:bodyPr/>
        <a:lstStyle/>
        <a:p>
          <a:endParaRPr lang="en-US"/>
        </a:p>
      </dgm:t>
    </dgm:pt>
    <dgm:pt modelId="{5997E53F-BAB8-4933-A108-452C5020655C}" type="sibTrans" cxnId="{02CFDFB9-7095-4D89-BC52-DF532488B213}">
      <dgm:prSet/>
      <dgm:spPr/>
      <dgm:t>
        <a:bodyPr/>
        <a:lstStyle/>
        <a:p>
          <a:endParaRPr lang="en-US"/>
        </a:p>
      </dgm:t>
    </dgm:pt>
    <dgm:pt modelId="{BB210FB0-FB0B-4F9B-B49F-131AB06C1D6C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08CE0D53-C7EA-40E1-B98D-5999B316B114}" type="parTrans" cxnId="{C11D5402-7A9B-42ED-AB97-EF7E6A97C493}">
      <dgm:prSet/>
      <dgm:spPr/>
      <dgm:t>
        <a:bodyPr/>
        <a:lstStyle/>
        <a:p>
          <a:endParaRPr lang="en-US"/>
        </a:p>
      </dgm:t>
    </dgm:pt>
    <dgm:pt modelId="{5364BFEC-49A9-4A96-A418-F2307451CE8D}" type="sibTrans" cxnId="{C11D5402-7A9B-42ED-AB97-EF7E6A97C493}">
      <dgm:prSet/>
      <dgm:spPr/>
      <dgm:t>
        <a:bodyPr/>
        <a:lstStyle/>
        <a:p>
          <a:endParaRPr lang="en-US"/>
        </a:p>
      </dgm:t>
    </dgm:pt>
    <dgm:pt modelId="{6F215822-6C3F-4752-9A07-16DB4BFAA8A1}">
      <dgm:prSet phldrT="[Text]"/>
      <dgm:spPr/>
      <dgm:t>
        <a:bodyPr/>
        <a:lstStyle/>
        <a:p>
          <a:r>
            <a:rPr lang="en-US" dirty="0" smtClean="0"/>
            <a:t>Results!</a:t>
          </a:r>
          <a:endParaRPr lang="en-US" dirty="0"/>
        </a:p>
      </dgm:t>
    </dgm:pt>
    <dgm:pt modelId="{37118A99-04C6-45FE-9DBB-CA97353B662C}" type="parTrans" cxnId="{769A9159-60EE-418D-B9D2-DC34D2D45502}">
      <dgm:prSet/>
      <dgm:spPr/>
      <dgm:t>
        <a:bodyPr/>
        <a:lstStyle/>
        <a:p>
          <a:endParaRPr lang="en-US"/>
        </a:p>
      </dgm:t>
    </dgm:pt>
    <dgm:pt modelId="{387B2DF9-61EF-42ED-BF32-6C612DF73304}" type="sibTrans" cxnId="{769A9159-60EE-418D-B9D2-DC34D2D45502}">
      <dgm:prSet/>
      <dgm:spPr/>
      <dgm:t>
        <a:bodyPr/>
        <a:lstStyle/>
        <a:p>
          <a:endParaRPr lang="en-US"/>
        </a:p>
      </dgm:t>
    </dgm:pt>
    <dgm:pt modelId="{CE3AD0F5-ABBA-4B2A-9261-97EB2F0D8999}" type="pres">
      <dgm:prSet presAssocID="{912661EE-2641-41D8-8D86-80271AE3A2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C37E8-D28A-43F1-9E73-F38394949F08}" type="pres">
      <dgm:prSet presAssocID="{FA8FF757-406D-4469-AC26-6C1DEAF041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C5F9D-111F-42C2-89FF-2329A0E1CEDD}" type="pres">
      <dgm:prSet presAssocID="{5997E53F-BAB8-4933-A108-452C5020655C}" presName="spacerL" presStyleCnt="0"/>
      <dgm:spPr/>
      <dgm:t>
        <a:bodyPr/>
        <a:lstStyle/>
        <a:p>
          <a:endParaRPr lang="en-US"/>
        </a:p>
      </dgm:t>
    </dgm:pt>
    <dgm:pt modelId="{BD41528B-34BF-4CC9-A406-540D18EBAB2F}" type="pres">
      <dgm:prSet presAssocID="{5997E53F-BAB8-4933-A108-452C5020655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1818775-6E85-456E-8716-76F39E661B5B}" type="pres">
      <dgm:prSet presAssocID="{5997E53F-BAB8-4933-A108-452C5020655C}" presName="spacerR" presStyleCnt="0"/>
      <dgm:spPr/>
      <dgm:t>
        <a:bodyPr/>
        <a:lstStyle/>
        <a:p>
          <a:endParaRPr lang="en-US"/>
        </a:p>
      </dgm:t>
    </dgm:pt>
    <dgm:pt modelId="{B114ECD3-F8B3-422D-ACDB-E37855C26736}" type="pres">
      <dgm:prSet presAssocID="{BB210FB0-FB0B-4F9B-B49F-131AB06C1D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530FD-01F5-484B-970F-08C95D4F9762}" type="pres">
      <dgm:prSet presAssocID="{5364BFEC-49A9-4A96-A418-F2307451CE8D}" presName="spacerL" presStyleCnt="0"/>
      <dgm:spPr/>
      <dgm:t>
        <a:bodyPr/>
        <a:lstStyle/>
        <a:p>
          <a:endParaRPr lang="en-US"/>
        </a:p>
      </dgm:t>
    </dgm:pt>
    <dgm:pt modelId="{5C1D5050-BEF4-4BC3-963B-8C5A3A752805}" type="pres">
      <dgm:prSet presAssocID="{5364BFEC-49A9-4A96-A418-F2307451CE8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8393B3E-52FA-4D43-B6F3-597B3DF8A262}" type="pres">
      <dgm:prSet presAssocID="{5364BFEC-49A9-4A96-A418-F2307451CE8D}" presName="spacerR" presStyleCnt="0"/>
      <dgm:spPr/>
      <dgm:t>
        <a:bodyPr/>
        <a:lstStyle/>
        <a:p>
          <a:endParaRPr lang="en-US"/>
        </a:p>
      </dgm:t>
    </dgm:pt>
    <dgm:pt modelId="{C71293F0-1767-464C-870E-9D4232C2E805}" type="pres">
      <dgm:prSet presAssocID="{6F215822-6C3F-4752-9A07-16DB4BFAA8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405B5-C90B-47C3-9EF2-60D0871053AF}" type="presOf" srcId="{FA8FF757-406D-4469-AC26-6C1DEAF041B3}" destId="{6FEC37E8-D28A-43F1-9E73-F38394949F08}" srcOrd="0" destOrd="0" presId="urn:microsoft.com/office/officeart/2005/8/layout/equation1"/>
    <dgm:cxn modelId="{36EA3662-3B92-45F8-B1BB-7230B78B6D74}" type="presOf" srcId="{BB210FB0-FB0B-4F9B-B49F-131AB06C1D6C}" destId="{B114ECD3-F8B3-422D-ACDB-E37855C26736}" srcOrd="0" destOrd="0" presId="urn:microsoft.com/office/officeart/2005/8/layout/equation1"/>
    <dgm:cxn modelId="{DF510CDC-BF2E-454F-A02A-CB07F7CC53E8}" type="presOf" srcId="{5997E53F-BAB8-4933-A108-452C5020655C}" destId="{BD41528B-34BF-4CC9-A406-540D18EBAB2F}" srcOrd="0" destOrd="0" presId="urn:microsoft.com/office/officeart/2005/8/layout/equation1"/>
    <dgm:cxn modelId="{769A9159-60EE-418D-B9D2-DC34D2D45502}" srcId="{912661EE-2641-41D8-8D86-80271AE3A2A1}" destId="{6F215822-6C3F-4752-9A07-16DB4BFAA8A1}" srcOrd="2" destOrd="0" parTransId="{37118A99-04C6-45FE-9DBB-CA97353B662C}" sibTransId="{387B2DF9-61EF-42ED-BF32-6C612DF73304}"/>
    <dgm:cxn modelId="{F8AADA68-C9B1-40EF-8561-7CC634B6739C}" type="presOf" srcId="{5364BFEC-49A9-4A96-A418-F2307451CE8D}" destId="{5C1D5050-BEF4-4BC3-963B-8C5A3A752805}" srcOrd="0" destOrd="0" presId="urn:microsoft.com/office/officeart/2005/8/layout/equation1"/>
    <dgm:cxn modelId="{C11D5402-7A9B-42ED-AB97-EF7E6A97C493}" srcId="{912661EE-2641-41D8-8D86-80271AE3A2A1}" destId="{BB210FB0-FB0B-4F9B-B49F-131AB06C1D6C}" srcOrd="1" destOrd="0" parTransId="{08CE0D53-C7EA-40E1-B98D-5999B316B114}" sibTransId="{5364BFEC-49A9-4A96-A418-F2307451CE8D}"/>
    <dgm:cxn modelId="{02CFDFB9-7095-4D89-BC52-DF532488B213}" srcId="{912661EE-2641-41D8-8D86-80271AE3A2A1}" destId="{FA8FF757-406D-4469-AC26-6C1DEAF041B3}" srcOrd="0" destOrd="0" parTransId="{DC503C7A-BE87-46DB-A667-5083528B9E98}" sibTransId="{5997E53F-BAB8-4933-A108-452C5020655C}"/>
    <dgm:cxn modelId="{AA2BEEBD-C085-4BE9-8EC8-CFC0E9640F53}" type="presOf" srcId="{912661EE-2641-41D8-8D86-80271AE3A2A1}" destId="{CE3AD0F5-ABBA-4B2A-9261-97EB2F0D8999}" srcOrd="0" destOrd="0" presId="urn:microsoft.com/office/officeart/2005/8/layout/equation1"/>
    <dgm:cxn modelId="{C0823A28-D1D8-41B7-8BDE-A4F847BDAE99}" type="presOf" srcId="{6F215822-6C3F-4752-9A07-16DB4BFAA8A1}" destId="{C71293F0-1767-464C-870E-9D4232C2E805}" srcOrd="0" destOrd="0" presId="urn:microsoft.com/office/officeart/2005/8/layout/equation1"/>
    <dgm:cxn modelId="{48C019CE-44CC-4CBA-9BAD-FF6F58FA2095}" type="presParOf" srcId="{CE3AD0F5-ABBA-4B2A-9261-97EB2F0D8999}" destId="{6FEC37E8-D28A-43F1-9E73-F38394949F08}" srcOrd="0" destOrd="0" presId="urn:microsoft.com/office/officeart/2005/8/layout/equation1"/>
    <dgm:cxn modelId="{814878CC-4328-4107-B30A-B10EA9CC120F}" type="presParOf" srcId="{CE3AD0F5-ABBA-4B2A-9261-97EB2F0D8999}" destId="{7DFC5F9D-111F-42C2-89FF-2329A0E1CEDD}" srcOrd="1" destOrd="0" presId="urn:microsoft.com/office/officeart/2005/8/layout/equation1"/>
    <dgm:cxn modelId="{B78D139C-D2F7-48FA-B3B3-B01CD5CEDFC1}" type="presParOf" srcId="{CE3AD0F5-ABBA-4B2A-9261-97EB2F0D8999}" destId="{BD41528B-34BF-4CC9-A406-540D18EBAB2F}" srcOrd="2" destOrd="0" presId="urn:microsoft.com/office/officeart/2005/8/layout/equation1"/>
    <dgm:cxn modelId="{3C47F942-0D50-4F85-8E89-4659676BDD50}" type="presParOf" srcId="{CE3AD0F5-ABBA-4B2A-9261-97EB2F0D8999}" destId="{01818775-6E85-456E-8716-76F39E661B5B}" srcOrd="3" destOrd="0" presId="urn:microsoft.com/office/officeart/2005/8/layout/equation1"/>
    <dgm:cxn modelId="{0DE29292-7E77-4D38-AFB7-01C8CEC67D87}" type="presParOf" srcId="{CE3AD0F5-ABBA-4B2A-9261-97EB2F0D8999}" destId="{B114ECD3-F8B3-422D-ACDB-E37855C26736}" srcOrd="4" destOrd="0" presId="urn:microsoft.com/office/officeart/2005/8/layout/equation1"/>
    <dgm:cxn modelId="{0D00E133-70A3-40D2-B881-846E9257DE54}" type="presParOf" srcId="{CE3AD0F5-ABBA-4B2A-9261-97EB2F0D8999}" destId="{F4C530FD-01F5-484B-970F-08C95D4F9762}" srcOrd="5" destOrd="0" presId="urn:microsoft.com/office/officeart/2005/8/layout/equation1"/>
    <dgm:cxn modelId="{F7F954FF-E744-4F80-B458-4657A099CC31}" type="presParOf" srcId="{CE3AD0F5-ABBA-4B2A-9261-97EB2F0D8999}" destId="{5C1D5050-BEF4-4BC3-963B-8C5A3A752805}" srcOrd="6" destOrd="0" presId="urn:microsoft.com/office/officeart/2005/8/layout/equation1"/>
    <dgm:cxn modelId="{4258F61C-44F3-4B1E-BAA5-D6703400E87F}" type="presParOf" srcId="{CE3AD0F5-ABBA-4B2A-9261-97EB2F0D8999}" destId="{A8393B3E-52FA-4D43-B6F3-597B3DF8A262}" srcOrd="7" destOrd="0" presId="urn:microsoft.com/office/officeart/2005/8/layout/equation1"/>
    <dgm:cxn modelId="{BE8F6579-FAC3-4FB7-9DEE-F3122A4F6EED}" type="presParOf" srcId="{CE3AD0F5-ABBA-4B2A-9261-97EB2F0D8999}" destId="{C71293F0-1767-464C-870E-9D4232C2E80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329B6-9DE7-4DE8-AA47-58A789E29C0E}">
      <dsp:nvSpPr>
        <dsp:cNvPr id="0" name=""/>
        <dsp:cNvSpPr/>
      </dsp:nvSpPr>
      <dsp:spPr>
        <a:xfrm>
          <a:off x="252" y="499"/>
          <a:ext cx="4617394" cy="47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Processes</a:t>
          </a:r>
          <a:endParaRPr lang="en-US" sz="2000" kern="1200" dirty="0"/>
        </a:p>
      </dsp:txBody>
      <dsp:txXfrm>
        <a:off x="14095" y="14342"/>
        <a:ext cx="4589708" cy="444960"/>
      </dsp:txXfrm>
    </dsp:sp>
    <dsp:sp modelId="{1A559006-670D-4A0C-B555-5378F9D64E92}">
      <dsp:nvSpPr>
        <dsp:cNvPr id="0" name=""/>
        <dsp:cNvSpPr/>
      </dsp:nvSpPr>
      <dsp:spPr>
        <a:xfrm>
          <a:off x="4759" y="591335"/>
          <a:ext cx="4608380" cy="47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Rules</a:t>
          </a:r>
          <a:endParaRPr lang="en-US" sz="2000" kern="1200" dirty="0"/>
        </a:p>
      </dsp:txBody>
      <dsp:txXfrm>
        <a:off x="18602" y="605178"/>
        <a:ext cx="4580694" cy="444960"/>
      </dsp:txXfrm>
    </dsp:sp>
    <dsp:sp modelId="{B7B50FB0-8616-423E-BEF9-A824C2F2E63D}">
      <dsp:nvSpPr>
        <dsp:cNvPr id="0" name=""/>
        <dsp:cNvSpPr/>
      </dsp:nvSpPr>
      <dsp:spPr>
        <a:xfrm>
          <a:off x="4759" y="1182172"/>
          <a:ext cx="1494286" cy="995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Configuration rules</a:t>
          </a:r>
          <a:endParaRPr lang="en-US" sz="1600" kern="1200" dirty="0"/>
        </a:p>
      </dsp:txBody>
      <dsp:txXfrm>
        <a:off x="33916" y="1211329"/>
        <a:ext cx="1435972" cy="937172"/>
      </dsp:txXfrm>
    </dsp:sp>
    <dsp:sp modelId="{9F7C8617-D810-4CF8-BBED-943BC3DD7B1C}">
      <dsp:nvSpPr>
        <dsp:cNvPr id="0" name=""/>
        <dsp:cNvSpPr/>
      </dsp:nvSpPr>
      <dsp:spPr>
        <a:xfrm>
          <a:off x="1561806" y="1182172"/>
          <a:ext cx="1494286" cy="995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requirements</a:t>
          </a:r>
          <a:endParaRPr lang="en-US" sz="1600" kern="1200" dirty="0"/>
        </a:p>
      </dsp:txBody>
      <dsp:txXfrm>
        <a:off x="1590963" y="1211329"/>
        <a:ext cx="1435972" cy="937172"/>
      </dsp:txXfrm>
    </dsp:sp>
    <dsp:sp modelId="{1CB9264C-1A8C-4349-BFC7-DEF726A047A2}">
      <dsp:nvSpPr>
        <dsp:cNvPr id="0" name=""/>
        <dsp:cNvSpPr/>
      </dsp:nvSpPr>
      <dsp:spPr>
        <a:xfrm>
          <a:off x="3118853" y="1182172"/>
          <a:ext cx="1494286" cy="995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Integration requirements</a:t>
          </a:r>
          <a:endParaRPr lang="en-US" sz="1600" kern="1200" dirty="0"/>
        </a:p>
      </dsp:txBody>
      <dsp:txXfrm>
        <a:off x="3148010" y="1211329"/>
        <a:ext cx="1435972" cy="93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DB18-A543-4D82-A40D-123961D61840}">
      <dsp:nvSpPr>
        <dsp:cNvPr id="0" name=""/>
        <dsp:cNvSpPr/>
      </dsp:nvSpPr>
      <dsp:spPr>
        <a:xfrm>
          <a:off x="3581383" y="385772"/>
          <a:ext cx="3792474" cy="379247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 customers?</a:t>
          </a:r>
          <a:endParaRPr lang="en-US" sz="1400" kern="1200" dirty="0"/>
        </a:p>
      </dsp:txBody>
      <dsp:txXfrm>
        <a:off x="5559791" y="1023269"/>
        <a:ext cx="1219009" cy="812673"/>
      </dsp:txXfrm>
    </dsp:sp>
    <dsp:sp modelId="{77BA83C1-C441-431F-B955-6993C5444BE5}">
      <dsp:nvSpPr>
        <dsp:cNvPr id="0" name=""/>
        <dsp:cNvSpPr/>
      </dsp:nvSpPr>
      <dsp:spPr>
        <a:xfrm>
          <a:off x="3599744" y="380601"/>
          <a:ext cx="3792474" cy="379247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Transform experiences?</a:t>
          </a:r>
          <a:endParaRPr lang="en-US" sz="1400" kern="1200" dirty="0"/>
        </a:p>
      </dsp:txBody>
      <dsp:txXfrm>
        <a:off x="6042279" y="2113401"/>
        <a:ext cx="1128712" cy="902970"/>
      </dsp:txXfrm>
    </dsp:sp>
    <dsp:sp modelId="{B3BFA166-C556-4F11-BDE4-22B31674AAE8}">
      <dsp:nvSpPr>
        <dsp:cNvPr id="0" name=""/>
        <dsp:cNvSpPr/>
      </dsp:nvSpPr>
      <dsp:spPr>
        <a:xfrm>
          <a:off x="3513962" y="442906"/>
          <a:ext cx="3792474" cy="379247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Information usage?</a:t>
          </a:r>
          <a:endParaRPr lang="en-US" sz="1400" kern="1200" dirty="0"/>
        </a:p>
      </dsp:txBody>
      <dsp:txXfrm>
        <a:off x="4868417" y="3106668"/>
        <a:ext cx="1083564" cy="993267"/>
      </dsp:txXfrm>
    </dsp:sp>
    <dsp:sp modelId="{4AA34F9A-F94F-4512-A147-0754F63CF845}">
      <dsp:nvSpPr>
        <dsp:cNvPr id="0" name=""/>
        <dsp:cNvSpPr/>
      </dsp:nvSpPr>
      <dsp:spPr>
        <a:xfrm>
          <a:off x="3428180" y="380601"/>
          <a:ext cx="3792474" cy="379247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process changes?</a:t>
          </a:r>
          <a:endParaRPr lang="en-US" sz="1400" kern="1200" dirty="0"/>
        </a:p>
      </dsp:txBody>
      <dsp:txXfrm>
        <a:off x="3649408" y="2113401"/>
        <a:ext cx="1128712" cy="902970"/>
      </dsp:txXfrm>
    </dsp:sp>
    <dsp:sp modelId="{F79F258E-25FE-42A5-93C3-2874A9BE8437}">
      <dsp:nvSpPr>
        <dsp:cNvPr id="0" name=""/>
        <dsp:cNvSpPr/>
      </dsp:nvSpPr>
      <dsp:spPr>
        <a:xfrm>
          <a:off x="3460687" y="279469"/>
          <a:ext cx="3792474" cy="379247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rule changes?</a:t>
          </a:r>
          <a:endParaRPr lang="en-US" sz="1400" kern="1200" dirty="0"/>
        </a:p>
      </dsp:txBody>
      <dsp:txXfrm>
        <a:off x="4055744" y="916966"/>
        <a:ext cx="1219009" cy="812673"/>
      </dsp:txXfrm>
    </dsp:sp>
    <dsp:sp modelId="{BE0D1E42-F395-4C6D-9A68-4E79FD0D49FE}">
      <dsp:nvSpPr>
        <dsp:cNvPr id="0" name=""/>
        <dsp:cNvSpPr/>
      </dsp:nvSpPr>
      <dsp:spPr>
        <a:xfrm>
          <a:off x="3346432" y="151000"/>
          <a:ext cx="4262019" cy="426201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F1BF9D-AEF9-4B83-9833-E6D228963B22}">
      <dsp:nvSpPr>
        <dsp:cNvPr id="0" name=""/>
        <dsp:cNvSpPr/>
      </dsp:nvSpPr>
      <dsp:spPr>
        <a:xfrm>
          <a:off x="3365234" y="145796"/>
          <a:ext cx="4262019" cy="426201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D3859E-5595-4596-9448-2A0F1636B42E}">
      <dsp:nvSpPr>
        <dsp:cNvPr id="0" name=""/>
        <dsp:cNvSpPr/>
      </dsp:nvSpPr>
      <dsp:spPr>
        <a:xfrm>
          <a:off x="3279190" y="208291"/>
          <a:ext cx="4262019" cy="426201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907616-CC2F-446E-BBEB-61E59A1E72E7}">
      <dsp:nvSpPr>
        <dsp:cNvPr id="0" name=""/>
        <dsp:cNvSpPr/>
      </dsp:nvSpPr>
      <dsp:spPr>
        <a:xfrm>
          <a:off x="3193146" y="145796"/>
          <a:ext cx="4262019" cy="426201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33972B-71DF-4AD5-8F97-845CDEA31496}">
      <dsp:nvSpPr>
        <dsp:cNvPr id="0" name=""/>
        <dsp:cNvSpPr/>
      </dsp:nvSpPr>
      <dsp:spPr>
        <a:xfrm>
          <a:off x="3226093" y="44697"/>
          <a:ext cx="4262019" cy="426201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6BD00-E0B6-4D94-90EC-E715704F6077}">
      <dsp:nvSpPr>
        <dsp:cNvPr id="0" name=""/>
        <dsp:cNvSpPr/>
      </dsp:nvSpPr>
      <dsp:spPr>
        <a:xfrm>
          <a:off x="1008209" y="387795"/>
          <a:ext cx="1744789" cy="17450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880CF-5E65-4BD4-A292-250772FF1376}">
      <dsp:nvSpPr>
        <dsp:cNvPr id="0" name=""/>
        <dsp:cNvSpPr/>
      </dsp:nvSpPr>
      <dsp:spPr>
        <a:xfrm>
          <a:off x="1393865" y="1017813"/>
          <a:ext cx="969545" cy="4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is data created?</a:t>
          </a:r>
          <a:endParaRPr lang="en-US" sz="1200" kern="1200" dirty="0"/>
        </a:p>
      </dsp:txBody>
      <dsp:txXfrm>
        <a:off x="1393865" y="1017813"/>
        <a:ext cx="969545" cy="484656"/>
      </dsp:txXfrm>
    </dsp:sp>
    <dsp:sp modelId="{F76A8171-9F55-4F97-9649-A21CA4D118DB}">
      <dsp:nvSpPr>
        <dsp:cNvPr id="0" name=""/>
        <dsp:cNvSpPr/>
      </dsp:nvSpPr>
      <dsp:spPr>
        <a:xfrm>
          <a:off x="542060" y="1295301"/>
          <a:ext cx="1744789" cy="17450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C9A6A-3E90-41C9-BC31-E4425F567498}">
      <dsp:nvSpPr>
        <dsp:cNvPr id="0" name=""/>
        <dsp:cNvSpPr/>
      </dsp:nvSpPr>
      <dsp:spPr>
        <a:xfrm>
          <a:off x="911222" y="2026276"/>
          <a:ext cx="969545" cy="4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is data transformed?</a:t>
          </a:r>
          <a:endParaRPr lang="en-US" sz="1200" kern="1200" dirty="0"/>
        </a:p>
      </dsp:txBody>
      <dsp:txXfrm>
        <a:off x="911222" y="2026276"/>
        <a:ext cx="969545" cy="484656"/>
      </dsp:txXfrm>
    </dsp:sp>
    <dsp:sp modelId="{A2C370E8-462A-4B0A-9BE1-F7A27F9A73C9}">
      <dsp:nvSpPr>
        <dsp:cNvPr id="0" name=""/>
        <dsp:cNvSpPr/>
      </dsp:nvSpPr>
      <dsp:spPr>
        <a:xfrm>
          <a:off x="1132392" y="2513108"/>
          <a:ext cx="1499044" cy="14996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10D62-580C-4D78-A138-FB02011EE0EC}">
      <dsp:nvSpPr>
        <dsp:cNvPr id="0" name=""/>
        <dsp:cNvSpPr/>
      </dsp:nvSpPr>
      <dsp:spPr>
        <a:xfrm>
          <a:off x="1396159" y="3036190"/>
          <a:ext cx="969545" cy="48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does data leave?</a:t>
          </a:r>
          <a:endParaRPr lang="en-US" sz="1200" kern="1200" dirty="0"/>
        </a:p>
      </dsp:txBody>
      <dsp:txXfrm>
        <a:off x="1396159" y="3036190"/>
        <a:ext cx="969545" cy="48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C37E8-D28A-43F1-9E73-F38394949F08}">
      <dsp:nvSpPr>
        <dsp:cNvPr id="0" name=""/>
        <dsp:cNvSpPr/>
      </dsp:nvSpPr>
      <dsp:spPr>
        <a:xfrm>
          <a:off x="1307" y="953039"/>
          <a:ext cx="1732470" cy="17324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255021" y="1206753"/>
        <a:ext cx="1225042" cy="1225042"/>
      </dsp:txXfrm>
    </dsp:sp>
    <dsp:sp modelId="{BD41528B-34BF-4CC9-A406-540D18EBAB2F}">
      <dsp:nvSpPr>
        <dsp:cNvPr id="0" name=""/>
        <dsp:cNvSpPr/>
      </dsp:nvSpPr>
      <dsp:spPr>
        <a:xfrm>
          <a:off x="1874454" y="1316858"/>
          <a:ext cx="1004833" cy="1004833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07645" y="1701106"/>
        <a:ext cx="738451" cy="236337"/>
      </dsp:txXfrm>
    </dsp:sp>
    <dsp:sp modelId="{B114ECD3-F8B3-422D-ACDB-E37855C26736}">
      <dsp:nvSpPr>
        <dsp:cNvPr id="0" name=""/>
        <dsp:cNvSpPr/>
      </dsp:nvSpPr>
      <dsp:spPr>
        <a:xfrm>
          <a:off x="3019964" y="953039"/>
          <a:ext cx="1732470" cy="17324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Analysis</a:t>
          </a:r>
          <a:endParaRPr lang="en-US" sz="2400" kern="1200" dirty="0"/>
        </a:p>
      </dsp:txBody>
      <dsp:txXfrm>
        <a:off x="3273678" y="1206753"/>
        <a:ext cx="1225042" cy="1225042"/>
      </dsp:txXfrm>
    </dsp:sp>
    <dsp:sp modelId="{5C1D5050-BEF4-4BC3-963B-8C5A3A752805}">
      <dsp:nvSpPr>
        <dsp:cNvPr id="0" name=""/>
        <dsp:cNvSpPr/>
      </dsp:nvSpPr>
      <dsp:spPr>
        <a:xfrm>
          <a:off x="4893112" y="1316858"/>
          <a:ext cx="1004833" cy="1004833"/>
        </a:xfrm>
        <a:prstGeom prst="mathEqual">
          <a:avLst/>
        </a:prstGeom>
        <a:solidFill>
          <a:schemeClr val="accent1">
            <a:shade val="90000"/>
            <a:hueOff val="855959"/>
            <a:satOff val="-58941"/>
            <a:lumOff val="45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5026303" y="1523854"/>
        <a:ext cx="738451" cy="590841"/>
      </dsp:txXfrm>
    </dsp:sp>
    <dsp:sp modelId="{C71293F0-1767-464C-870E-9D4232C2E805}">
      <dsp:nvSpPr>
        <dsp:cNvPr id="0" name=""/>
        <dsp:cNvSpPr/>
      </dsp:nvSpPr>
      <dsp:spPr>
        <a:xfrm>
          <a:off x="6038621" y="953039"/>
          <a:ext cx="1732470" cy="17324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Results!</a:t>
          </a:r>
          <a:endParaRPr lang="en-US" sz="2400" kern="1200" dirty="0"/>
        </a:p>
      </dsp:txBody>
      <dsp:txXfrm>
        <a:off x="6292335" y="1206753"/>
        <a:ext cx="1225042" cy="1225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A732B-F529-49FA-AEF2-21D9C4D1ABE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96913"/>
            <a:ext cx="2995613" cy="168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633980"/>
            <a:ext cx="5608320" cy="596519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D8F875-3DA1-4757-8F26-082F87B0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53D5A-668B-4D3C-95AE-57FA7FE71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12260-A3DB-4BAF-84A6-7FF939E6FA1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3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6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0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4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1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4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9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96913"/>
            <a:ext cx="2995613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F875-3DA1-4757-8F26-082F87B02C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5600" y="3657600"/>
            <a:ext cx="5943600" cy="628650"/>
          </a:xfrm>
        </p:spPr>
        <p:txBody>
          <a:bodyPr anchor="t"/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1" y="4400550"/>
            <a:ext cx="8162925" cy="51435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-721398" y="4273144"/>
            <a:ext cx="158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© </a:t>
            </a:r>
            <a:r>
              <a:rPr lang="en-US" sz="800" dirty="0" smtClean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Seilevel All </a:t>
            </a:r>
            <a:r>
              <a:rPr lang="en-US" sz="800" dirty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rights reserved</a:t>
            </a:r>
            <a:endParaRPr lang="en-US" sz="1000" dirty="0">
              <a:solidFill>
                <a:srgbClr val="80808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9" name="Picture 2" descr="PPT-Cover-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116681"/>
            <a:ext cx="88566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63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117872"/>
            <a:ext cx="680720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3810000" cy="363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63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83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32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7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26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5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7872"/>
            <a:ext cx="8686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-721398" y="4265644"/>
            <a:ext cx="1588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© </a:t>
            </a:r>
            <a:r>
              <a:rPr lang="en-US" sz="800" dirty="0" smtClean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Seilevel</a:t>
            </a:r>
            <a:r>
              <a:rPr lang="en-US" sz="800" baseline="0" dirty="0" smtClean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All </a:t>
            </a:r>
            <a:r>
              <a:rPr lang="en-US" sz="800" dirty="0">
                <a:solidFill>
                  <a:srgbClr val="808080"/>
                </a:solidFill>
                <a:latin typeface="Arial" charset="0"/>
                <a:ea typeface="ＭＳ Ｐゴシック"/>
                <a:cs typeface="ＭＳ Ｐゴシック"/>
              </a:rPr>
              <a:t>rights reserved</a:t>
            </a:r>
            <a:endParaRPr lang="en-US" sz="1000" dirty="0">
              <a:solidFill>
                <a:srgbClr val="80808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6" descr="Seilevel_Logolrg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4889905"/>
            <a:ext cx="647828" cy="2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 i="0">
          <a:solidFill>
            <a:schemeClr val="tx1">
              <a:lumMod val="75000"/>
            </a:schemeClr>
          </a:solidFill>
          <a:latin typeface="Helvetica Neue Medium"/>
          <a:ea typeface="+mj-ea"/>
          <a:cs typeface="Helvetica Neue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+mn-lt"/>
          <a:ea typeface="+mn-ea"/>
          <a:cs typeface="Helvetica Neue Ultra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+mn-lt"/>
          <a:ea typeface="+mn-ea"/>
          <a:cs typeface="Helvetica Neue Ultra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+mn-lt"/>
          <a:ea typeface="+mn-ea"/>
          <a:cs typeface="Helvetica Neue Ultra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0" i="0">
          <a:solidFill>
            <a:schemeClr val="tx1"/>
          </a:solidFill>
          <a:latin typeface="+mn-lt"/>
          <a:ea typeface="+mn-ea"/>
          <a:cs typeface="Helvetica Neue Ultra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0" i="0">
          <a:solidFill>
            <a:schemeClr val="tx1"/>
          </a:solidFill>
          <a:latin typeface="+mn-lt"/>
          <a:ea typeface="+mn-ea"/>
          <a:cs typeface="Helvetica Neue Ultra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hyperlink" Target="http://www.seilevel.com/ba-resources/rml-requirements-visual-models/" TargetMode="External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wmf"/><Relationship Id="rId6" Type="http://schemas.openxmlformats.org/officeDocument/2006/relationships/image" Target="../media/image13.png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43300"/>
            <a:ext cx="6477000" cy="628650"/>
          </a:xfrm>
        </p:spPr>
        <p:txBody>
          <a:bodyPr/>
          <a:lstStyle/>
          <a:p>
            <a:pPr algn="r"/>
            <a:r>
              <a:rPr lang="en-CA" dirty="0"/>
              <a:t>Making Strategic </a:t>
            </a:r>
            <a:r>
              <a:rPr lang="en-CA" dirty="0" smtClean="0"/>
              <a:t>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943350"/>
            <a:ext cx="8162925" cy="514350"/>
          </a:xfrm>
        </p:spPr>
        <p:txBody>
          <a:bodyPr/>
          <a:lstStyle/>
          <a:p>
            <a:pPr algn="r"/>
            <a:r>
              <a:rPr lang="en-CA" dirty="0" smtClean="0"/>
              <a:t>Business </a:t>
            </a:r>
            <a:r>
              <a:rPr lang="en-CA" dirty="0"/>
              <a:t>Requirements for Analytics Projects</a:t>
            </a:r>
            <a:endParaRPr lang="en-CA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04800" y="3943350"/>
            <a:ext cx="3657600" cy="9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0" i="0">
                <a:solidFill>
                  <a:schemeClr val="tx1"/>
                </a:solidFill>
                <a:latin typeface="+mn-lt"/>
                <a:ea typeface="+mn-ea"/>
                <a:cs typeface="Helvetica Neue Ultra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+mn-lt"/>
                <a:ea typeface="+mn-ea"/>
                <a:cs typeface="Helvetica Neue Ultra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+mn-lt"/>
                <a:ea typeface="+mn-ea"/>
                <a:cs typeface="Helvetica Neue Ultra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0" i="0">
                <a:solidFill>
                  <a:schemeClr val="tx1"/>
                </a:solidFill>
                <a:latin typeface="+mn-lt"/>
                <a:ea typeface="+mn-ea"/>
                <a:cs typeface="Helvetica Neue Ultra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0" i="0">
                <a:solidFill>
                  <a:schemeClr val="tx1"/>
                </a:solidFill>
                <a:latin typeface="+mn-lt"/>
                <a:ea typeface="+mn-ea"/>
                <a:cs typeface="Helvetica Neue Ul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CA" sz="1800" kern="0" dirty="0" smtClean="0">
                <a:solidFill>
                  <a:srgbClr val="0070C0"/>
                </a:solidFill>
              </a:rPr>
              <a:t>@</a:t>
            </a:r>
            <a:r>
              <a:rPr lang="en-CA" sz="1800" kern="0" dirty="0" err="1" smtClean="0">
                <a:solidFill>
                  <a:srgbClr val="0070C0"/>
                </a:solidFill>
              </a:rPr>
              <a:t>joybeatty</a:t>
            </a:r>
            <a:endParaRPr lang="en-CA" sz="1800" kern="0" dirty="0">
              <a:solidFill>
                <a:srgbClr val="0070C0"/>
              </a:solidFill>
            </a:endParaRPr>
          </a:p>
          <a:p>
            <a:pPr defTabSz="914400"/>
            <a:r>
              <a:rPr lang="en-CA" sz="1800" kern="0" dirty="0" smtClean="0">
                <a:solidFill>
                  <a:srgbClr val="0070C0"/>
                </a:solidFill>
              </a:rPr>
              <a:t>@</a:t>
            </a:r>
            <a:r>
              <a:rPr lang="en-CA" sz="1800" kern="0" dirty="0" err="1" smtClean="0">
                <a:solidFill>
                  <a:srgbClr val="0070C0"/>
                </a:solidFill>
              </a:rPr>
              <a:t>seilevel</a:t>
            </a:r>
            <a:endParaRPr lang="en-CA" sz="1800" kern="0" dirty="0" smtClean="0">
              <a:solidFill>
                <a:srgbClr val="0070C0"/>
              </a:solidFill>
            </a:endParaRPr>
          </a:p>
          <a:p>
            <a:pPr defTabSz="914400"/>
            <a:r>
              <a:rPr lang="en-CA" sz="1800" kern="0" dirty="0" smtClean="0">
                <a:solidFill>
                  <a:srgbClr val="0070C0"/>
                </a:solidFill>
              </a:rPr>
              <a:t>joy.beatty@seilevel.com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8694" y="4229100"/>
            <a:ext cx="1382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CA" sz="2000" dirty="0">
                <a:cs typeface="Helvetica Neue UltraLight"/>
              </a:rPr>
              <a:t>Joy</a:t>
            </a:r>
            <a:r>
              <a:rPr lang="en-CA" sz="2000" kern="0" dirty="0"/>
              <a:t> </a:t>
            </a:r>
            <a:r>
              <a:rPr lang="en-CA" sz="2000" dirty="0">
                <a:cs typeface="Helvetica Neue UltraLight"/>
              </a:rPr>
              <a:t>Beatty</a:t>
            </a:r>
          </a:p>
        </p:txBody>
      </p:sp>
    </p:spTree>
    <p:extLst>
      <p:ext uri="{BB962C8B-B14F-4D97-AF65-F5344CB8AC3E}">
        <p14:creationId xmlns:p14="http://schemas.microsoft.com/office/powerpoint/2010/main" val="25270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beatty\AppData\Local\Microsoft\Windows\Temporary Internet Files\Content.IE5\S5MYDZAU\MP900448677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3" y="96962"/>
            <a:ext cx="8113986" cy="40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2819400" cy="24955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People don’t look </a:t>
            </a:r>
            <a:r>
              <a:rPr lang="en-US" b="1" dirty="0">
                <a:solidFill>
                  <a:schemeClr val="accent1"/>
                </a:solidFill>
              </a:rPr>
              <a:t>at data for </a:t>
            </a:r>
            <a:r>
              <a:rPr lang="en-US" b="1" dirty="0" smtClean="0">
                <a:solidFill>
                  <a:schemeClr val="accent1"/>
                </a:solidFill>
              </a:rPr>
              <a:t>fun, they use data to make decisions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1" y="3943350"/>
            <a:ext cx="2136014" cy="8001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Decisions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67101" y="3943350"/>
            <a:ext cx="2136014" cy="8001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Prioritized Requirements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400800" y="3977307"/>
            <a:ext cx="2136014" cy="8001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Desired Outcomes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770569" y="4157541"/>
            <a:ext cx="595378" cy="4124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704269" y="4159510"/>
            <a:ext cx="595378" cy="41249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87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396876" y="742950"/>
            <a:ext cx="8289925" cy="4057650"/>
            <a:chOff x="278" y="1501"/>
            <a:chExt cx="5088" cy="2531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278" y="1657"/>
              <a:ext cx="5088" cy="2375"/>
            </a:xfrm>
            <a:prstGeom prst="roundRect">
              <a:avLst>
                <a:gd name="adj" fmla="val 3324"/>
              </a:avLst>
            </a:prstGeom>
            <a:solidFill>
              <a:srgbClr val="FBDF5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98" y="1501"/>
              <a:ext cx="5044" cy="1451"/>
            </a:xfrm>
            <a:prstGeom prst="roundRect">
              <a:avLst>
                <a:gd name="adj" fmla="val 4963"/>
              </a:avLst>
            </a:prstGeom>
            <a:gradFill rotWithShape="0">
              <a:gsLst>
                <a:gs pos="0">
                  <a:srgbClr val="FBDF53">
                    <a:gamma/>
                    <a:tint val="0"/>
                    <a:invGamma/>
                  </a:srgbClr>
                </a:gs>
                <a:gs pos="100000">
                  <a:srgbClr val="FBDF5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38808" y="457200"/>
            <a:ext cx="8270875" cy="2739628"/>
          </a:xfrm>
        </p:spPr>
        <p:txBody>
          <a:bodyPr/>
          <a:lstStyle/>
          <a:p>
            <a:pPr algn="ctr">
              <a:buClr>
                <a:srgbClr val="0079B9"/>
              </a:buClr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Learn more about requirements for your big data journey!</a:t>
            </a:r>
          </a:p>
        </p:txBody>
      </p:sp>
      <p:pic>
        <p:nvPicPr>
          <p:cNvPr id="5" name="Picture 4" descr="linkedin-icon-gi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458816"/>
            <a:ext cx="381000" cy="284634"/>
          </a:xfrm>
          <a:prstGeom prst="rect">
            <a:avLst/>
          </a:prstGeom>
        </p:spPr>
      </p:pic>
      <p:pic>
        <p:nvPicPr>
          <p:cNvPr id="7" name="Picture 6" descr="twitter_ic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30647"/>
            <a:ext cx="381000" cy="2907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609600" y="3787747"/>
            <a:ext cx="381000" cy="285750"/>
          </a:xfrm>
          <a:prstGeom prst="roundRect">
            <a:avLst/>
          </a:prstGeom>
          <a:gradFill>
            <a:gsLst>
              <a:gs pos="0">
                <a:srgbClr val="0078CC"/>
              </a:gs>
              <a:gs pos="74000">
                <a:srgbClr val="5A93C6"/>
              </a:gs>
              <a:gs pos="100000">
                <a:srgbClr val="FFEC7E"/>
              </a:gs>
              <a:gs pos="87000">
                <a:srgbClr val="FFCC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3787747"/>
            <a:ext cx="201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www.seilevel.com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45383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F7F7F"/>
                </a:solidFill>
              </a:rPr>
              <a:t>search: </a:t>
            </a:r>
            <a:r>
              <a:rPr lang="en-US" sz="1800" dirty="0" smtClean="0">
                <a:solidFill>
                  <a:srgbClr val="525250"/>
                </a:solidFill>
              </a:rPr>
              <a:t>Joy Beatty</a:t>
            </a:r>
            <a:r>
              <a:rPr lang="en-US" sz="1800" dirty="0" smtClean="0">
                <a:solidFill>
                  <a:srgbClr val="7F7F7F"/>
                </a:solidFill>
              </a:rPr>
              <a:t>, </a:t>
            </a:r>
            <a:r>
              <a:rPr lang="en-US" sz="1800" dirty="0" smtClean="0">
                <a:solidFill>
                  <a:srgbClr val="525250"/>
                </a:solidFill>
              </a:rPr>
              <a:t>Seilevel</a:t>
            </a:r>
            <a:endParaRPr lang="en-US" sz="1800" dirty="0">
              <a:solidFill>
                <a:srgbClr val="5252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898" y="413064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@</a:t>
            </a:r>
            <a:r>
              <a:rPr lang="en-US" sz="1800" dirty="0" err="1" smtClean="0">
                <a:solidFill>
                  <a:schemeClr val="tx2"/>
                </a:solidFill>
              </a:rPr>
              <a:t>joybeatty</a:t>
            </a:r>
            <a:r>
              <a:rPr lang="en-US" sz="1800" dirty="0" smtClean="0">
                <a:solidFill>
                  <a:schemeClr val="tx2"/>
                </a:solidFill>
              </a:rPr>
              <a:t> @Seilevel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0390">
            <a:off x="6114395" y="2152443"/>
            <a:ext cx="1862847" cy="171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8752">
            <a:off x="4673690" y="2505047"/>
            <a:ext cx="1848343" cy="169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1" y="1666501"/>
            <a:ext cx="7391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www.seilevel.com/ba-resources/rml-requirements-visual-models</a:t>
            </a:r>
            <a:r>
              <a:rPr lang="en-US" dirty="0">
                <a:hlinkClick r:id="rId7"/>
              </a:rPr>
              <a:t>/</a:t>
            </a:r>
            <a:endParaRPr lang="en-US" dirty="0"/>
          </a:p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59738" y="3458574"/>
            <a:ext cx="267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79B9"/>
              </a:buClr>
              <a:buFontTx/>
              <a:buNone/>
            </a:pPr>
            <a:r>
              <a:rPr lang="en-US" dirty="0"/>
              <a:t>joy.beatty@seilevel.com</a:t>
            </a:r>
          </a:p>
        </p:txBody>
      </p:sp>
      <p:pic>
        <p:nvPicPr>
          <p:cNvPr id="2052" name="Picture 4" descr="C:\Users\jbeatty\AppData\Local\Microsoft\Windows\Temporary Internet Files\Content.IE5\ZRNO545S\MC900442050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3421249"/>
            <a:ext cx="457198" cy="3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144251"/>
            <a:ext cx="223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9B9"/>
              </a:buClr>
              <a:buFontTx/>
              <a:buNone/>
            </a:pPr>
            <a:r>
              <a:rPr lang="en-US" b="1" dirty="0" smtClean="0"/>
              <a:t>Find 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959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285750" y="2444750"/>
            <a:ext cx="8839200" cy="2686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238949462"/>
              </p:ext>
            </p:extLst>
          </p:nvPr>
        </p:nvGraphicFramePr>
        <p:xfrm>
          <a:off x="4093779" y="2240403"/>
          <a:ext cx="4617900" cy="217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C:\Users\jbeatty\AppData\Local\Microsoft\Windows\Temporary Internet Files\Content.IE5\1UD0PVGM\MC910217009[1]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" y="2855359"/>
            <a:ext cx="1999558" cy="15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beatty\AppData\Local\Microsoft\Windows\Temporary Internet Files\Content.IE5\S5MYDZAU\MC900440401[1]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9" y="974172"/>
            <a:ext cx="1352853" cy="10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beatty\AppData\Local\Microsoft\Windows\Temporary Internet Files\Content.IE5\F4C1OC56\MC900303543[1].wmf"/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38150"/>
            <a:ext cx="2086216" cy="10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3429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Analytics Project Checklist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Big data initiative funded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Analytics package purchased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Package installed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Done?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3976" y="571500"/>
            <a:ext cx="84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US" sz="24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3768" y="857250"/>
            <a:ext cx="6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US" sz="24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6332" y="1435254"/>
            <a:ext cx="84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/>
              </a:rPr>
              <a:t></a:t>
            </a:r>
            <a:endParaRPr lang="en-US" sz="24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 rot="20282041">
            <a:off x="1191225" y="3637114"/>
            <a:ext cx="131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Packaged Software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398" y="3022252"/>
            <a:ext cx="907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5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Arc 16"/>
          <p:cNvSpPr/>
          <p:nvPr/>
        </p:nvSpPr>
        <p:spPr bwMode="auto">
          <a:xfrm rot="17128441">
            <a:off x="2087358" y="1965631"/>
            <a:ext cx="2401043" cy="3088808"/>
          </a:xfrm>
          <a:prstGeom prst="arc">
            <a:avLst>
              <a:gd name="adj1" fmla="val 16200000"/>
              <a:gd name="adj2" fmla="val 3146633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8002" y="1127827"/>
            <a:ext cx="6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US" sz="24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Cross 21"/>
          <p:cNvSpPr/>
          <p:nvPr/>
        </p:nvSpPr>
        <p:spPr bwMode="auto">
          <a:xfrm>
            <a:off x="3028942" y="3088282"/>
            <a:ext cx="707256" cy="541878"/>
          </a:xfrm>
          <a:prstGeom prst="plus">
            <a:avLst>
              <a:gd name="adj" fmla="val 3524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250" y="46818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Requirements lead to successful analytics solutions 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3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0" grpId="0">
        <p:bldAsOne/>
      </p:bldGraphic>
      <p:bldP spid="7" grpId="0"/>
      <p:bldP spid="15" grpId="0"/>
      <p:bldP spid="16" grpId="0"/>
      <p:bldP spid="9" grpId="0"/>
      <p:bldP spid="10" grpId="0"/>
      <p:bldP spid="10" grpId="1"/>
      <p:bldP spid="17" grpId="0" animBg="1"/>
      <p:bldP spid="17" grpId="1" animBg="1"/>
      <p:bldP spid="28" grpId="0"/>
      <p:bldP spid="2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6168142"/>
              </p:ext>
            </p:extLst>
          </p:nvPr>
        </p:nvGraphicFramePr>
        <p:xfrm>
          <a:off x="838200" y="228600"/>
          <a:ext cx="10820400" cy="45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737405"/>
            <a:ext cx="2743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Why are </a:t>
            </a:r>
            <a:r>
              <a:rPr lang="en-US" sz="2800" b="1" dirty="0" smtClean="0">
                <a:solidFill>
                  <a:srgbClr val="0070C0"/>
                </a:solidFill>
              </a:rPr>
              <a:t>requirements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for analytics solutions complicated?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497205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HBR and SAS, 2012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shutterstock_1402155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1" y="628650"/>
            <a:ext cx="8839200" cy="377190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2343150"/>
            <a:ext cx="6718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3"/>
                </a:solidFill>
              </a:rPr>
              <a:t>Data drives </a:t>
            </a:r>
            <a:r>
              <a:rPr lang="en-US" sz="4800" b="1" dirty="0" smtClean="0">
                <a:solidFill>
                  <a:schemeClr val="accent3"/>
                </a:solidFill>
              </a:rPr>
              <a:t>decisions!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2" y="0"/>
            <a:ext cx="29207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Data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is boring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4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5800" y="1596988"/>
            <a:ext cx="3276600" cy="40004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cap="all" dirty="0" smtClean="0">
                <a:solidFill>
                  <a:srgbClr val="FFFFFF"/>
                </a:solidFill>
                <a:latin typeface="Arial" charset="0"/>
                <a:ea typeface="ＭＳ Ｐゴシック" pitchFamily="64" charset="-128"/>
              </a:rPr>
              <a:t>Business objectives</a:t>
            </a:r>
            <a:endParaRPr lang="en-US" sz="2000" cap="all" dirty="0">
              <a:solidFill>
                <a:srgbClr val="FFFFFF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1322" y="2282788"/>
            <a:ext cx="1445559" cy="40004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cap="all" dirty="0" smtClean="0">
                <a:solidFill>
                  <a:srgbClr val="FFFFFF"/>
                </a:solidFill>
              </a:rPr>
              <a:t>Features</a:t>
            </a:r>
            <a:endParaRPr kumimoji="0" lang="en-US" sz="2000" b="0" i="0" u="none" strike="noStrike" cap="all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1596987"/>
            <a:ext cx="3276600" cy="40004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64" charset="-128"/>
              </a:rPr>
              <a:t>Business objectives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87028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Prioritizing on Traditional Projects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89783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Prioritizing on </a:t>
            </a:r>
          </a:p>
          <a:p>
            <a:pPr algn="ctr"/>
            <a:r>
              <a:rPr lang="en-US" sz="2000" b="1" dirty="0" smtClean="0"/>
              <a:t>Analytics </a:t>
            </a:r>
            <a:r>
              <a:rPr lang="en-US" sz="2000" b="1" dirty="0"/>
              <a:t>P</a:t>
            </a:r>
            <a:r>
              <a:rPr lang="en-US" sz="2000" b="1" dirty="0" smtClean="0"/>
              <a:t>rojects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288116" y="2968588"/>
            <a:ext cx="2071968" cy="400049"/>
          </a:xfrm>
          <a:prstGeom prst="rect">
            <a:avLst/>
          </a:prstGeom>
          <a:solidFill>
            <a:schemeClr val="accent2">
              <a:lumMod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cap="all" dirty="0" smtClean="0">
                <a:solidFill>
                  <a:srgbClr val="FFFFFF"/>
                </a:solidFill>
              </a:rPr>
              <a:t>requirements</a:t>
            </a:r>
            <a:endParaRPr kumimoji="0" lang="en-US" sz="2000" b="0" i="0" u="none" strike="noStrike" cap="all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324101" y="1997037"/>
            <a:ext cx="1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324101" y="2682837"/>
            <a:ext cx="1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5792322" y="2282788"/>
            <a:ext cx="1445559" cy="40004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cap="all" dirty="0" smtClean="0">
                <a:solidFill>
                  <a:srgbClr val="FFFFFF"/>
                </a:solidFill>
              </a:rPr>
              <a:t>Decisions</a:t>
            </a:r>
            <a:endParaRPr kumimoji="0" lang="en-US" sz="2000" b="0" i="0" u="none" strike="noStrike" cap="all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79116" y="2968588"/>
            <a:ext cx="2071968" cy="400049"/>
          </a:xfrm>
          <a:prstGeom prst="rect">
            <a:avLst/>
          </a:prstGeom>
          <a:solidFill>
            <a:schemeClr val="accent2">
              <a:lumMod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41300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cap="all" dirty="0" smtClean="0">
                <a:solidFill>
                  <a:srgbClr val="FFFFFF"/>
                </a:solidFill>
              </a:rPr>
              <a:t>requirements</a:t>
            </a:r>
            <a:endParaRPr kumimoji="0" lang="en-US" sz="2000" b="0" i="0" u="none" strike="noStrike" cap="all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5" name="Straight Arrow Connector 24"/>
          <p:cNvCxnSpPr>
            <a:stCxn id="9" idx="2"/>
            <a:endCxn id="23" idx="0"/>
          </p:cNvCxnSpPr>
          <p:nvPr/>
        </p:nvCxnSpPr>
        <p:spPr bwMode="auto">
          <a:xfrm>
            <a:off x="6515101" y="1997036"/>
            <a:ext cx="1" cy="285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3" idx="2"/>
            <a:endCxn id="24" idx="0"/>
          </p:cNvCxnSpPr>
          <p:nvPr/>
        </p:nvCxnSpPr>
        <p:spPr bwMode="auto">
          <a:xfrm flipH="1">
            <a:off x="6515101" y="2682837"/>
            <a:ext cx="1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562600" y="2200275"/>
            <a:ext cx="1912284" cy="54292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78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743200"/>
            <a:ext cx="6248400" cy="222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424"/>
            <a:ext cx="6248400" cy="209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4876" y="2514600"/>
            <a:ext cx="2667000" cy="514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>
                    <a:lumMod val="75000"/>
                  </a:schemeClr>
                </a:solidFill>
                <a:latin typeface="Helvetica Neue Medium"/>
                <a:ea typeface="+mj-ea"/>
                <a:cs typeface="Helvetica Neue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defTabSz="914400"/>
            <a:r>
              <a:rPr lang="en-US" b="1" kern="0" dirty="0" smtClean="0">
                <a:solidFill>
                  <a:schemeClr val="accent1"/>
                </a:solidFill>
              </a:rPr>
              <a:t>Model Decisions</a:t>
            </a:r>
            <a:endParaRPr lang="en-US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beatty\AppData\Local\Microsoft\Windows\Temporary Internet Files\Content.IE5\MLRIDT3K\MP90044854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/>
          <a:stretch/>
        </p:blipFill>
        <p:spPr bwMode="auto">
          <a:xfrm>
            <a:off x="6489658" y="457201"/>
            <a:ext cx="1927633" cy="14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beatty\AppData\Local\Microsoft\Windows\Temporary Internet Files\Content.IE5\MLRIDT3K\MP90044869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 b="14564"/>
          <a:stretch/>
        </p:blipFill>
        <p:spPr bwMode="auto">
          <a:xfrm>
            <a:off x="2902269" y="2977713"/>
            <a:ext cx="1741489" cy="13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beatty\AppData\Local\Microsoft\Windows\Temporary Internet Files\Content.IE5\JICOH7OK\MC900216794[1].w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-7526"/>
          <a:stretch/>
        </p:blipFill>
        <p:spPr bwMode="auto">
          <a:xfrm>
            <a:off x="6261058" y="2959799"/>
            <a:ext cx="2108734" cy="14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jbeatty\AppData\Local\Microsoft\Windows\Temporary Internet Files\Content.IE5\32JI8N17\MC90043959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80" y="694506"/>
            <a:ext cx="1564910" cy="12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2245090" y="2393124"/>
            <a:ext cx="6172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>
            <a:off x="5483590" y="450025"/>
            <a:ext cx="42406" cy="4127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0229" y="1894701"/>
            <a:ext cx="226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Sources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4956" y="1917784"/>
            <a:ext cx="226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Storage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8091" y="2571751"/>
            <a:ext cx="22681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Management 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and Governance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0722" y="2580501"/>
            <a:ext cx="226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Extraction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0740" y="2168352"/>
            <a:ext cx="2268107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Data Lifecycle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29752241"/>
              </p:ext>
            </p:extLst>
          </p:nvPr>
        </p:nvGraphicFramePr>
        <p:xfrm>
          <a:off x="-381000" y="514350"/>
          <a:ext cx="32766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296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66393"/>
              </p:ext>
            </p:extLst>
          </p:nvPr>
        </p:nvGraphicFramePr>
        <p:xfrm>
          <a:off x="533400" y="-285750"/>
          <a:ext cx="77724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4558" y="319704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transformations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358" y="31930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manipulations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7426" y="319304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calculations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 bwMode="auto">
          <a:xfrm flipV="1">
            <a:off x="2269958" y="2313568"/>
            <a:ext cx="1616242" cy="883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0"/>
          </p:cNvCxnSpPr>
          <p:nvPr/>
        </p:nvCxnSpPr>
        <p:spPr bwMode="auto">
          <a:xfrm flipH="1" flipV="1">
            <a:off x="4361448" y="2313568"/>
            <a:ext cx="499310" cy="8794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8" idx="0"/>
          </p:cNvCxnSpPr>
          <p:nvPr/>
        </p:nvCxnSpPr>
        <p:spPr bwMode="auto">
          <a:xfrm flipH="1" flipV="1">
            <a:off x="4860758" y="2228853"/>
            <a:ext cx="2312068" cy="964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127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beatty\AppData\Local\Microsoft\Windows\Temporary Internet Files\Content.IE5\32JI8N17\MP9004491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31648" y="723985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Identify decisions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1087315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Problems or opportunities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627124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Past? Present? Future?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5925" y="1120498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Tool capabilities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68697" y="639478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Pose “What-if?”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554224" y="1687355"/>
            <a:ext cx="417576" cy="971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295400" y="1006578"/>
            <a:ext cx="675290" cy="1758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228490" y="1006579"/>
            <a:ext cx="689090" cy="17360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780690" y="1573056"/>
            <a:ext cx="467710" cy="1284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4340984" y="1120498"/>
            <a:ext cx="231017" cy="1622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-1676"/>
            <a:ext cx="913874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“…There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are known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unknowns….But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there are also unknown unknowns. There are things </a:t>
            </a:r>
            <a:r>
              <a:rPr lang="en-US" sz="2000" b="1" dirty="0">
                <a:solidFill>
                  <a:srgbClr val="0079C1"/>
                </a:solidFill>
              </a:rPr>
              <a:t>we don't know we don't know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.”</a:t>
            </a:r>
            <a:r>
              <a:rPr lang="en-US" sz="2000" dirty="0"/>
              <a:t> </a:t>
            </a:r>
            <a:r>
              <a:rPr lang="en-US" sz="1000" dirty="0"/>
              <a:t>Donald </a:t>
            </a:r>
            <a:r>
              <a:rPr lang="en-US" sz="1000" dirty="0" smtClean="0"/>
              <a:t>Rumsfeld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ilevelPPT">
  <a:themeElements>
    <a:clrScheme name="Seilevel Colors 1">
      <a:dk1>
        <a:srgbClr val="525250"/>
      </a:dk1>
      <a:lt1>
        <a:srgbClr val="FFFFFF"/>
      </a:lt1>
      <a:dk2>
        <a:srgbClr val="525250"/>
      </a:dk2>
      <a:lt2>
        <a:srgbClr val="FFFFFF"/>
      </a:lt2>
      <a:accent1>
        <a:srgbClr val="0079C1"/>
      </a:accent1>
      <a:accent2>
        <a:srgbClr val="C8E7FA"/>
      </a:accent2>
      <a:accent3>
        <a:srgbClr val="004E85"/>
      </a:accent3>
      <a:accent4>
        <a:srgbClr val="FFCC00"/>
      </a:accent4>
      <a:accent5>
        <a:srgbClr val="525250"/>
      </a:accent5>
      <a:accent6>
        <a:srgbClr val="A62D00"/>
      </a:accent6>
      <a:hlink>
        <a:srgbClr val="0079C1"/>
      </a:hlink>
      <a:folHlink>
        <a:srgbClr val="A62D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tatus xmlns="212ae132-ce2c-4ea9-86c3-cef527195ff0">Submitted</Status>
    <Topic xmlns="212ae132-ce2c-4ea9-86c3-cef527195ff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DD660B6B71F48B6F6AAD05F3557E3" ma:contentTypeVersion="3" ma:contentTypeDescription="Create a new document." ma:contentTypeScope="" ma:versionID="d9a98ae9a889462a0c42cfd01159bad9">
  <xsd:schema xmlns:xsd="http://www.w3.org/2001/XMLSchema" xmlns:p="http://schemas.microsoft.com/office/2006/metadata/properties" xmlns:ns2="212ae132-ce2c-4ea9-86c3-cef527195ff0" targetNamespace="http://schemas.microsoft.com/office/2006/metadata/properties" ma:root="true" ma:fieldsID="67a5f656763d690ac007f3e743a272b1" ns2:_="">
    <xsd:import namespace="212ae132-ce2c-4ea9-86c3-cef527195ff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12ae132-ce2c-4ea9-86c3-cef527195ff0" elementFormDefault="qualified">
    <xsd:import namespace="http://schemas.microsoft.com/office/2006/documentManagement/types"/>
    <xsd:element name="Topic" ma:index="1" nillable="true" ma:displayName="Topic" ma:default="" ma:internalName="Topic">
      <xsd:simpleType>
        <xsd:restriction base="dms:Text">
          <xsd:maxLength value="255"/>
        </xsd:restriction>
      </xsd:simpleType>
    </xsd:element>
    <xsd:element name="Status" ma:index="3" nillable="true" ma:displayName="Status" ma:default="Submitted" ma:format="Dropdown" ma:internalName="Status">
      <xsd:simpleType>
        <xsd:restriction base="dms:Choice">
          <xsd:enumeration value="Submitted"/>
          <xsd:enumeration value="In Review"/>
          <xsd:enumeration value="Reviewed"/>
          <xsd:enumeration value="Approved"/>
          <xsd:enumeration value="In Edit"/>
          <xsd:enumeration value="Deprecated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8412FE2-DEA7-47BB-B29E-136025956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47857-5B0D-4959-BAB5-A6F5E1B1EFB1}">
  <ds:schemaRefs>
    <ds:schemaRef ds:uri="http://purl.org/dc/terms/"/>
    <ds:schemaRef ds:uri="212ae132-ce2c-4ea9-86c3-cef527195ff0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D0FC25-6237-43CE-A203-039783642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ae132-ce2c-4ea9-86c3-cef527195f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SeilevelPPT</Template>
  <TotalTime>10456</TotalTime>
  <Words>262</Words>
  <Application>Microsoft Macintosh PowerPoint</Application>
  <PresentationFormat>On-screen Show (16:9)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SeilevelPPT</vt:lpstr>
      <vt:lpstr>Making Strategic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jbeatty</dc:creator>
  <cp:lastModifiedBy>Audra Montenegro</cp:lastModifiedBy>
  <cp:revision>689</cp:revision>
  <cp:lastPrinted>2014-09-04T17:31:29Z</cp:lastPrinted>
  <dcterms:created xsi:type="dcterms:W3CDTF">2014-01-09T19:24:57Z</dcterms:created>
  <dcterms:modified xsi:type="dcterms:W3CDTF">2014-10-16T03:06:46Z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0x010100999DD660B6B71F48B6F6AAD05F3557E3</vt:lpwstr>
  </property>
</Properties>
</file>