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3"/>
  </p:notesMasterIdLst>
  <p:sldIdLst>
    <p:sldId id="494" r:id="rId2"/>
    <p:sldId id="497" r:id="rId3"/>
    <p:sldId id="495" r:id="rId4"/>
    <p:sldId id="485" r:id="rId5"/>
    <p:sldId id="498" r:id="rId6"/>
    <p:sldId id="493" r:id="rId7"/>
    <p:sldId id="501" r:id="rId8"/>
    <p:sldId id="510" r:id="rId9"/>
    <p:sldId id="487" r:id="rId10"/>
    <p:sldId id="515" r:id="rId11"/>
    <p:sldId id="514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2E512"/>
    <a:srgbClr val="DC30B7"/>
    <a:srgbClr val="D01B68"/>
    <a:srgbClr val="111111"/>
    <a:srgbClr val="FEF8E2"/>
    <a:srgbClr val="FFF9FD"/>
    <a:srgbClr val="E6F0E8"/>
    <a:srgbClr val="D04D55"/>
    <a:srgbClr val="E29B29"/>
    <a:srgbClr val="DA7B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8" autoAdjust="0"/>
    <p:restoredTop sz="64933" autoAdjust="0"/>
  </p:normalViewPr>
  <p:slideViewPr>
    <p:cSldViewPr>
      <p:cViewPr varScale="1">
        <p:scale>
          <a:sx n="59" d="100"/>
          <a:sy n="59" d="100"/>
        </p:scale>
        <p:origin x="-928" y="-11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AEADF-2B0B-4F5E-8897-A404488C6792}" type="datetimeFigureOut">
              <a:rPr lang="en-US" smtClean="0"/>
              <a:t>10/15/14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798A76-BA63-44D8-9B7F-D5EB5D087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460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98A76-BA63-44D8-9B7F-D5EB5D08792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9781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98A76-BA63-44D8-9B7F-D5EB5D08792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49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98A76-BA63-44D8-9B7F-D5EB5D08792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384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98A76-BA63-44D8-9B7F-D5EB5D08792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715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98A76-BA63-44D8-9B7F-D5EB5D08792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21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98A76-BA63-44D8-9B7F-D5EB5D08792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960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98A76-BA63-44D8-9B7F-D5EB5D08792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42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98A76-BA63-44D8-9B7F-D5EB5D08792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9609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98A76-BA63-44D8-9B7F-D5EB5D08792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38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98A76-BA63-44D8-9B7F-D5EB5D08792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29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98A76-BA63-44D8-9B7F-D5EB5D08792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085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C55A-3C32-4B4E-A512-4891AEE8AB74}" type="datetimeFigureOut">
              <a:rPr lang="en-US" smtClean="0"/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27-02F9-435C-87D1-78E260E37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35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C55A-3C32-4B4E-A512-4891AEE8AB74}" type="datetimeFigureOut">
              <a:rPr lang="en-US" smtClean="0"/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27-02F9-435C-87D1-78E260E37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51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C55A-3C32-4B4E-A512-4891AEE8AB74}" type="datetimeFigureOut">
              <a:rPr lang="en-US" smtClean="0"/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27-02F9-435C-87D1-78E260E37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60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C55A-3C32-4B4E-A512-4891AEE8AB74}" type="datetimeFigureOut">
              <a:rPr lang="en-US" smtClean="0"/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27-02F9-435C-87D1-78E260E37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87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C55A-3C32-4B4E-A512-4891AEE8AB74}" type="datetimeFigureOut">
              <a:rPr lang="en-US" smtClean="0"/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27-02F9-435C-87D1-78E260E37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06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C55A-3C32-4B4E-A512-4891AEE8AB74}" type="datetimeFigureOut">
              <a:rPr lang="en-US" smtClean="0"/>
              <a:t>10/15/14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27-02F9-435C-87D1-78E260E37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87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C55A-3C32-4B4E-A512-4891AEE8AB74}" type="datetimeFigureOut">
              <a:rPr lang="en-US" smtClean="0"/>
              <a:t>10/15/14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27-02F9-435C-87D1-78E260E37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62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C55A-3C32-4B4E-A512-4891AEE8AB74}" type="datetimeFigureOut">
              <a:rPr lang="en-US" smtClean="0"/>
              <a:t>10/15/14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27-02F9-435C-87D1-78E260E37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6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C55A-3C32-4B4E-A512-4891AEE8AB74}" type="datetimeFigureOut">
              <a:rPr lang="en-US" smtClean="0"/>
              <a:t>10/15/14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27-02F9-435C-87D1-78E260E37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87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C55A-3C32-4B4E-A512-4891AEE8AB74}" type="datetimeFigureOut">
              <a:rPr lang="en-US" smtClean="0"/>
              <a:t>10/15/14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27-02F9-435C-87D1-78E260E37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72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C55A-3C32-4B4E-A512-4891AEE8AB74}" type="datetimeFigureOut">
              <a:rPr lang="en-US" smtClean="0"/>
              <a:t>10/15/14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27-02F9-435C-87D1-78E260E37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12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6C55A-3C32-4B4E-A512-4891AEE8AB74}" type="datetimeFigureOut">
              <a:rPr lang="en-US" smtClean="0"/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1A127-02F9-435C-87D1-78E260E37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01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microsoft.com/office/2007/relationships/hdphoto" Target="../media/hdphoto1.wdp"/><Relationship Id="rId7" Type="http://schemas.openxmlformats.org/officeDocument/2006/relationships/image" Target="../media/image7.png"/><Relationship Id="rId8" Type="http://schemas.microsoft.com/office/2007/relationships/hdphoto" Target="../media/hdphoto2.wdp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2114550"/>
            <a:ext cx="7563289" cy="9282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6000"/>
              </a:lnSpc>
            </a:pPr>
            <a:r>
              <a:rPr lang="en-US" sz="8800" dirty="0" smtClean="0">
                <a:solidFill>
                  <a:srgbClr val="DC30B7"/>
                </a:solidFill>
                <a:latin typeface="Sansation Light" panose="02000000000000000000" pitchFamily="2" charset="0"/>
                <a:ea typeface="Josefin Sans" pitchFamily="2" charset="0"/>
                <a:cs typeface="JasmineUPC" pitchFamily="18" charset="-34"/>
              </a:rPr>
              <a:t>the data future</a:t>
            </a:r>
            <a:endParaRPr lang="en-US" sz="8800" dirty="0">
              <a:solidFill>
                <a:srgbClr val="DC30B7"/>
              </a:solidFill>
              <a:latin typeface="Sansation Light" panose="02000000000000000000" pitchFamily="2" charset="0"/>
              <a:ea typeface="Josefin Sans" pitchFamily="2" charset="0"/>
              <a:cs typeface="JasmineUPC" pitchFamily="18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3867150"/>
            <a:ext cx="2372765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>
              <a:solidFill>
                <a:srgbClr val="DC30B7"/>
              </a:solidFill>
              <a:latin typeface="Roboto Light" panose="02000000000000000000" pitchFamily="2" charset="0"/>
              <a:ea typeface="Roboto Light" panose="02000000000000000000" pitchFamily="2" charset="0"/>
              <a:cs typeface="Segoe UI" pitchFamily="34" charset="0"/>
            </a:endParaRPr>
          </a:p>
          <a:p>
            <a:r>
              <a:rPr lang="en-US" dirty="0" smtClean="0">
                <a:solidFill>
                  <a:srgbClr val="DC30B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Segoe UI" pitchFamily="34" charset="0"/>
              </a:rPr>
              <a:t>Kim Rees, Periscopic</a:t>
            </a:r>
          </a:p>
          <a:p>
            <a:r>
              <a:rPr lang="en-US" sz="1600" dirty="0" smtClean="0">
                <a:solidFill>
                  <a:srgbClr val="DC30B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Segoe UI" pitchFamily="34" charset="0"/>
              </a:rPr>
              <a:t>@</a:t>
            </a:r>
            <a:r>
              <a:rPr lang="en-US" sz="1600" dirty="0" err="1" smtClean="0">
                <a:solidFill>
                  <a:srgbClr val="DC30B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Segoe UI" pitchFamily="34" charset="0"/>
              </a:rPr>
              <a:t>krees</a:t>
            </a:r>
            <a:r>
              <a:rPr lang="en-US" sz="1600" dirty="0" smtClean="0">
                <a:solidFill>
                  <a:srgbClr val="DC30B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Segoe UI" pitchFamily="34" charset="0"/>
              </a:rPr>
              <a:t>, @periscopic</a:t>
            </a:r>
          </a:p>
          <a:p>
            <a:r>
              <a:rPr lang="en-US" sz="1600" dirty="0" smtClean="0">
                <a:solidFill>
                  <a:srgbClr val="DC30B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Segoe UI" pitchFamily="34" charset="0"/>
              </a:rPr>
              <a:t>hello@periscopic.com</a:t>
            </a:r>
          </a:p>
          <a:p>
            <a:endParaRPr lang="en-US" dirty="0" smtClean="0">
              <a:solidFill>
                <a:srgbClr val="DC30B7"/>
              </a:solidFill>
              <a:latin typeface="Roboto Light" panose="02000000000000000000" pitchFamily="2" charset="0"/>
              <a:ea typeface="Roboto Light" panose="02000000000000000000" pitchFamily="2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178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30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438150"/>
            <a:ext cx="34932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Sansation Light" panose="02000000000000000000" pitchFamily="2" charset="0"/>
              </a:rPr>
              <a:t>Our Data Future</a:t>
            </a:r>
            <a:endParaRPr lang="en-US" sz="3600" dirty="0">
              <a:latin typeface="Sansation Light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7580" y="1276350"/>
            <a:ext cx="4874500" cy="333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623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2114550"/>
            <a:ext cx="7563289" cy="9282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6000"/>
              </a:lnSpc>
            </a:pPr>
            <a:r>
              <a:rPr lang="en-US" sz="8800" dirty="0" smtClean="0">
                <a:solidFill>
                  <a:srgbClr val="DC30B7"/>
                </a:solidFill>
                <a:latin typeface="Sansation Light" panose="02000000000000000000" pitchFamily="2" charset="0"/>
                <a:ea typeface="Josefin Sans" pitchFamily="2" charset="0"/>
                <a:cs typeface="JasmineUPC" pitchFamily="18" charset="-34"/>
              </a:rPr>
              <a:t>the data future</a:t>
            </a:r>
            <a:endParaRPr lang="en-US" sz="8800" dirty="0">
              <a:solidFill>
                <a:srgbClr val="DC30B7"/>
              </a:solidFill>
              <a:latin typeface="Sansation Light" panose="02000000000000000000" pitchFamily="2" charset="0"/>
              <a:ea typeface="Josefin Sans" pitchFamily="2" charset="0"/>
              <a:cs typeface="JasmineUPC" pitchFamily="18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3867150"/>
            <a:ext cx="2372765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>
              <a:solidFill>
                <a:srgbClr val="DC30B7"/>
              </a:solidFill>
              <a:latin typeface="Roboto Light" panose="02000000000000000000" pitchFamily="2" charset="0"/>
              <a:ea typeface="Roboto Light" panose="02000000000000000000" pitchFamily="2" charset="0"/>
              <a:cs typeface="Segoe UI" pitchFamily="34" charset="0"/>
            </a:endParaRPr>
          </a:p>
          <a:p>
            <a:r>
              <a:rPr lang="en-US" dirty="0" smtClean="0">
                <a:solidFill>
                  <a:srgbClr val="DC30B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Segoe UI" pitchFamily="34" charset="0"/>
              </a:rPr>
              <a:t>Kim Rees, Periscopic</a:t>
            </a:r>
          </a:p>
          <a:p>
            <a:r>
              <a:rPr lang="en-US" sz="1600" dirty="0" smtClean="0">
                <a:solidFill>
                  <a:srgbClr val="DC30B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Segoe UI" pitchFamily="34" charset="0"/>
              </a:rPr>
              <a:t>@</a:t>
            </a:r>
            <a:r>
              <a:rPr lang="en-US" sz="1600" dirty="0" err="1" smtClean="0">
                <a:solidFill>
                  <a:srgbClr val="DC30B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Segoe UI" pitchFamily="34" charset="0"/>
              </a:rPr>
              <a:t>krees</a:t>
            </a:r>
            <a:r>
              <a:rPr lang="en-US" sz="1600" dirty="0" smtClean="0">
                <a:solidFill>
                  <a:srgbClr val="DC30B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Segoe UI" pitchFamily="34" charset="0"/>
              </a:rPr>
              <a:t>, @periscopic</a:t>
            </a:r>
          </a:p>
          <a:p>
            <a:r>
              <a:rPr lang="en-US" sz="1600" dirty="0" smtClean="0">
                <a:solidFill>
                  <a:srgbClr val="DC30B7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Segoe UI" pitchFamily="34" charset="0"/>
              </a:rPr>
              <a:t>hello@periscopic.com</a:t>
            </a:r>
          </a:p>
          <a:p>
            <a:endParaRPr lang="en-US" dirty="0" smtClean="0">
              <a:solidFill>
                <a:srgbClr val="DC30B7"/>
              </a:solidFill>
              <a:latin typeface="Roboto Light" panose="02000000000000000000" pitchFamily="2" charset="0"/>
              <a:ea typeface="Roboto Light" panose="02000000000000000000" pitchFamily="2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372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30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438150"/>
            <a:ext cx="31005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Sansation Light" panose="02000000000000000000" pitchFamily="2" charset="0"/>
              </a:rPr>
              <a:t>The Data Now</a:t>
            </a:r>
            <a:endParaRPr lang="en-US" sz="3600" dirty="0">
              <a:latin typeface="Sansation Light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2038350"/>
            <a:ext cx="591059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E2E512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We are wandering in the weeds</a:t>
            </a:r>
          </a:p>
          <a:p>
            <a:r>
              <a:rPr lang="en-US" sz="3200" dirty="0" smtClean="0">
                <a:solidFill>
                  <a:srgbClr val="E2E512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of our data infancy.</a:t>
            </a:r>
            <a:endParaRPr lang="en-US" sz="3200" dirty="0">
              <a:solidFill>
                <a:srgbClr val="E2E512"/>
              </a:solidFill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774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30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" y="438150"/>
            <a:ext cx="39789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Sansation Light" panose="02000000000000000000" pitchFamily="2" charset="0"/>
              </a:rPr>
              <a:t>Data of Everything</a:t>
            </a:r>
            <a:endParaRPr lang="en-US" sz="3600" dirty="0">
              <a:latin typeface="Sansation Light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733550"/>
            <a:ext cx="2851341" cy="296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178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30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438150"/>
            <a:ext cx="3517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Sansation Light" panose="02000000000000000000" pitchFamily="2" charset="0"/>
              </a:rPr>
              <a:t>Ubiquitous Data</a:t>
            </a:r>
            <a:endParaRPr lang="en-US" sz="3600" dirty="0">
              <a:latin typeface="Sansation Light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857" y="2647950"/>
            <a:ext cx="9283857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264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30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0267" y="127635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438150"/>
            <a:ext cx="28071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Sansation Light" panose="02000000000000000000" pitchFamily="2" charset="0"/>
              </a:rPr>
              <a:t>Data Natives</a:t>
            </a:r>
            <a:endParaRPr lang="en-US" sz="3600" dirty="0">
              <a:latin typeface="Sansation Light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2038350"/>
            <a:ext cx="667362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E2E512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“Beyond knowledge is wisdom, and</a:t>
            </a:r>
          </a:p>
          <a:p>
            <a:r>
              <a:rPr lang="en-US" sz="3200" dirty="0" smtClean="0">
                <a:solidFill>
                  <a:srgbClr val="E2E512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 </a:t>
            </a:r>
            <a:r>
              <a:rPr lang="en-US" sz="1400" dirty="0" smtClean="0">
                <a:solidFill>
                  <a:srgbClr val="E2E512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 </a:t>
            </a:r>
            <a:r>
              <a:rPr lang="en-US" sz="3200" dirty="0" smtClean="0">
                <a:solidFill>
                  <a:srgbClr val="E2E512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beyond that is clairvoyance.”</a:t>
            </a:r>
          </a:p>
          <a:p>
            <a:r>
              <a:rPr lang="en-US" sz="3200" dirty="0">
                <a:solidFill>
                  <a:srgbClr val="E2E512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 </a:t>
            </a:r>
            <a:r>
              <a:rPr lang="en-US" sz="3200" dirty="0" smtClean="0">
                <a:solidFill>
                  <a:srgbClr val="E2E512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                             // Jack Levis, UPS</a:t>
            </a:r>
          </a:p>
        </p:txBody>
      </p:sp>
    </p:spTree>
    <p:extLst>
      <p:ext uri="{BB962C8B-B14F-4D97-AF65-F5344CB8AC3E}">
        <p14:creationId xmlns:p14="http://schemas.microsoft.com/office/powerpoint/2010/main" val="3430389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30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438150"/>
            <a:ext cx="29322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Sansation Light" panose="02000000000000000000" pitchFamily="2" charset="0"/>
              </a:rPr>
              <a:t>Infrastructure</a:t>
            </a:r>
            <a:endParaRPr lang="en-US" sz="3600" dirty="0">
              <a:latin typeface="Sansation Light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2038350"/>
            <a:ext cx="55964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E2E512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We will soon enter the age of </a:t>
            </a:r>
          </a:p>
          <a:p>
            <a:r>
              <a:rPr lang="en-US" sz="3200" dirty="0" smtClean="0">
                <a:solidFill>
                  <a:srgbClr val="E2E512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Data Autonomy.</a:t>
            </a:r>
          </a:p>
        </p:txBody>
      </p:sp>
    </p:spTree>
    <p:extLst>
      <p:ext uri="{BB962C8B-B14F-4D97-AF65-F5344CB8AC3E}">
        <p14:creationId xmlns:p14="http://schemas.microsoft.com/office/powerpoint/2010/main" val="2819124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30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438150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Sansation Light" panose="02000000000000000000" pitchFamily="2" charset="0"/>
              </a:rPr>
              <a:t>The Data War</a:t>
            </a:r>
            <a:endParaRPr lang="en-US" sz="3600" dirty="0">
              <a:latin typeface="Sansation Light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352550"/>
            <a:ext cx="3607042" cy="36070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486589" y="1352550"/>
            <a:ext cx="3607042" cy="360704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448260" y="2077819"/>
            <a:ext cx="437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endParaRPr lang="en-US" sz="36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57800" y="2077819"/>
            <a:ext cx="437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274968" y="2343834"/>
            <a:ext cx="15614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200400" y="2420034"/>
            <a:ext cx="228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278715" y="2496234"/>
            <a:ext cx="15614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691993" y="2343834"/>
            <a:ext cx="15614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715000" y="2420034"/>
            <a:ext cx="228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695740" y="2496234"/>
            <a:ext cx="15614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2668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30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438150"/>
            <a:ext cx="29819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Sansation Light" panose="02000000000000000000" pitchFamily="2" charset="0"/>
              </a:rPr>
              <a:t>Latent Cycles</a:t>
            </a:r>
            <a:endParaRPr lang="en-US" sz="3600" dirty="0">
              <a:latin typeface="Sansation Light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343150"/>
            <a:ext cx="6819900" cy="27279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lum contrast="3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774789"/>
            <a:ext cx="2433423" cy="10733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  <a14:imgEffect>
                      <a14:brightnessContrast bright="-14000" contrast="2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907" y="2638861"/>
            <a:ext cx="1180185" cy="11359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48000" contrast="3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101" y="3243663"/>
            <a:ext cx="561845" cy="112369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554562" y="2186635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Roboto Black" panose="02000000000000000000" pitchFamily="2" charset="0"/>
                <a:ea typeface="Roboto Black" panose="02000000000000000000" pitchFamily="2" charset="0"/>
              </a:rPr>
              <a:t>Z</a:t>
            </a:r>
            <a:endParaRPr lang="en-US" sz="4400" dirty="0"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46906" y="2448245"/>
            <a:ext cx="274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Roboto Black" panose="02000000000000000000" pitchFamily="2" charset="0"/>
                <a:ea typeface="Roboto Black" panose="02000000000000000000" pitchFamily="2" charset="0"/>
              </a:rPr>
              <a:t>Z</a:t>
            </a:r>
            <a:endParaRPr lang="en-US" sz="1200" dirty="0"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46307" y="2727870"/>
            <a:ext cx="5148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Roboto Black" panose="02000000000000000000" pitchFamily="2" charset="0"/>
                <a:ea typeface="Roboto Black" panose="02000000000000000000" pitchFamily="2" charset="0"/>
              </a:rPr>
              <a:t>Z</a:t>
            </a:r>
            <a:endParaRPr lang="en-US" sz="4400" dirty="0"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07051" y="2079826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Roboto Black" panose="02000000000000000000" pitchFamily="2" charset="0"/>
                <a:ea typeface="Roboto Black" panose="02000000000000000000" pitchFamily="2" charset="0"/>
              </a:rPr>
              <a:t>Z</a:t>
            </a:r>
            <a:endParaRPr lang="en-US" sz="2000" dirty="0"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32012" y="2359608"/>
            <a:ext cx="5886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latin typeface="Roboto Black" panose="02000000000000000000" pitchFamily="2" charset="0"/>
                <a:ea typeface="Roboto Black" panose="02000000000000000000" pitchFamily="2" charset="0"/>
              </a:rPr>
              <a:t>Z</a:t>
            </a:r>
            <a:endParaRPr lang="en-US" sz="5400" dirty="0"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57442" y="1793583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Roboto Black" panose="02000000000000000000" pitchFamily="2" charset="0"/>
                <a:ea typeface="Roboto Black" panose="02000000000000000000" pitchFamily="2" charset="0"/>
              </a:rPr>
              <a:t>Z</a:t>
            </a:r>
            <a:endParaRPr lang="en-US" sz="2400" dirty="0"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21517" y="2462353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Roboto Black" panose="02000000000000000000" pitchFamily="2" charset="0"/>
                <a:ea typeface="Roboto Black" panose="02000000000000000000" pitchFamily="2" charset="0"/>
              </a:rPr>
              <a:t>Z</a:t>
            </a:r>
            <a:endParaRPr lang="en-US" sz="3600" dirty="0"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24492" y="2186635"/>
            <a:ext cx="3946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Roboto Black" panose="02000000000000000000" pitchFamily="2" charset="0"/>
                <a:ea typeface="Roboto Black" panose="02000000000000000000" pitchFamily="2" charset="0"/>
              </a:rPr>
              <a:t>Z</a:t>
            </a:r>
            <a:endParaRPr lang="en-US" sz="2800" dirty="0"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12881" y="2589371"/>
            <a:ext cx="274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Roboto Black" panose="02000000000000000000" pitchFamily="2" charset="0"/>
                <a:ea typeface="Roboto Black" panose="02000000000000000000" pitchFamily="2" charset="0"/>
              </a:rPr>
              <a:t>Z</a:t>
            </a:r>
            <a:endParaRPr lang="en-US" sz="1200" dirty="0"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76959" y="2647018"/>
            <a:ext cx="274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Roboto Black" panose="02000000000000000000" pitchFamily="2" charset="0"/>
                <a:ea typeface="Roboto Black" panose="02000000000000000000" pitchFamily="2" charset="0"/>
              </a:rPr>
              <a:t>Z</a:t>
            </a:r>
            <a:endParaRPr lang="en-US" sz="1200" dirty="0"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19355" y="1508355"/>
            <a:ext cx="274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Roboto Black" panose="02000000000000000000" pitchFamily="2" charset="0"/>
                <a:ea typeface="Roboto Black" panose="02000000000000000000" pitchFamily="2" charset="0"/>
              </a:rPr>
              <a:t>Z</a:t>
            </a:r>
            <a:endParaRPr lang="en-US" sz="1200" dirty="0"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93789" y="1242890"/>
            <a:ext cx="2744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Roboto Black" panose="02000000000000000000" pitchFamily="2" charset="0"/>
                <a:ea typeface="Roboto Black" panose="02000000000000000000" pitchFamily="2" charset="0"/>
              </a:rPr>
              <a:t>Z</a:t>
            </a:r>
            <a:endParaRPr lang="en-US" sz="1200" dirty="0"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21644" y="1676404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Roboto Black" panose="02000000000000000000" pitchFamily="2" charset="0"/>
                <a:ea typeface="Roboto Black" panose="02000000000000000000" pitchFamily="2" charset="0"/>
              </a:rPr>
              <a:t>Z</a:t>
            </a:r>
            <a:endParaRPr lang="en-US" dirty="0"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38335" y="3038112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Roboto Black" panose="02000000000000000000" pitchFamily="2" charset="0"/>
                <a:ea typeface="Roboto Black" panose="02000000000000000000" pitchFamily="2" charset="0"/>
              </a:rPr>
              <a:t>Z</a:t>
            </a:r>
            <a:endParaRPr lang="en-US" sz="3600" dirty="0"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402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30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438150"/>
            <a:ext cx="34932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Sansation Light" panose="02000000000000000000" pitchFamily="2" charset="0"/>
              </a:rPr>
              <a:t>Our Data Future</a:t>
            </a:r>
            <a:endParaRPr lang="en-US" sz="3600" dirty="0">
              <a:latin typeface="Sansation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483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206153</TotalTime>
  <Words>121</Words>
  <Application>Microsoft Macintosh PowerPoint</Application>
  <PresentationFormat>On-screen Show (16:9)</PresentationFormat>
  <Paragraphs>53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JasmineUPC</vt:lpstr>
      <vt:lpstr>Roboto Black</vt:lpstr>
      <vt:lpstr>Calibri</vt:lpstr>
      <vt:lpstr>Consolas</vt:lpstr>
      <vt:lpstr>Sansation Light</vt:lpstr>
      <vt:lpstr>Segoe UI</vt:lpstr>
      <vt:lpstr>Josefin Sans</vt:lpstr>
      <vt:lpstr>Roboto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</dc:creator>
  <cp:lastModifiedBy>Audra Montenegro</cp:lastModifiedBy>
  <cp:revision>829</cp:revision>
  <dcterms:created xsi:type="dcterms:W3CDTF">2012-03-02T16:30:41Z</dcterms:created>
  <dcterms:modified xsi:type="dcterms:W3CDTF">2014-10-16T00:01:55Z</dcterms:modified>
</cp:coreProperties>
</file>