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0" r:id="rId3"/>
    <p:sldId id="287" r:id="rId4"/>
    <p:sldId id="283" r:id="rId5"/>
    <p:sldId id="279" r:id="rId6"/>
    <p:sldId id="276" r:id="rId7"/>
    <p:sldId id="281" r:id="rId8"/>
    <p:sldId id="263" r:id="rId9"/>
    <p:sldId id="280" r:id="rId10"/>
    <p:sldId id="286" r:id="rId11"/>
    <p:sldId id="289" r:id="rId12"/>
    <p:sldId id="290" r:id="rId13"/>
    <p:sldId id="291" r:id="rId14"/>
    <p:sldId id="2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-140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6EB07-7A6E-477E-8B37-2EC6B92EFEE1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14FA2-878C-4049-94FB-0F7553F9A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2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14FA2-878C-4049-94FB-0F7553F9A5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14FA2-878C-4049-94FB-0F7553F9A5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48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14FA2-878C-4049-94FB-0F7553F9A5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17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14FA2-878C-4049-94FB-0F7553F9A5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78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14FA2-878C-4049-94FB-0F7553F9A5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23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14FA2-878C-4049-94FB-0F7553F9A5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84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14FA2-878C-4049-94FB-0F7553F9A5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0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1CEB-492F-41D0-87B6-7B888EA49C72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BC81-17A0-467E-B6F5-DBB21429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6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1CEB-492F-41D0-87B6-7B888EA49C72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BC81-17A0-467E-B6F5-DBB21429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8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1CEB-492F-41D0-87B6-7B888EA49C72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BC81-17A0-467E-B6F5-DBB21429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9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34"/>
            <a:ext cx="10515600" cy="1325563"/>
          </a:xfrm>
        </p:spPr>
        <p:txBody>
          <a:bodyPr/>
          <a:lstStyle>
            <a:lvl1pPr algn="ctr">
              <a:defRPr b="1">
                <a:latin typeface="+mj-lt"/>
                <a:cs typeface="Aharoni" panose="02010803020104030203" pitchFamily="2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BC81-17A0-467E-B6F5-DBB214295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1CEB-492F-41D0-87B6-7B888EA49C72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BC81-17A0-467E-B6F5-DBB21429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4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1CEB-492F-41D0-87B6-7B888EA49C72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BC81-17A0-467E-B6F5-DBB21429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8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1CEB-492F-41D0-87B6-7B888EA49C72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BC81-17A0-467E-B6F5-DBB21429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7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1CEB-492F-41D0-87B6-7B888EA49C72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BC81-17A0-467E-B6F5-DBB21429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1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1CEB-492F-41D0-87B6-7B888EA49C72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BC81-17A0-467E-B6F5-DBB21429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1CEB-492F-41D0-87B6-7B888EA49C72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BC81-17A0-467E-B6F5-DBB21429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2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1CEB-492F-41D0-87B6-7B888EA49C72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BC81-17A0-467E-B6F5-DBB21429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July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CBC81-17A0-467E-B6F5-DBB214295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3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na@janaeggers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cloud.com/whyy-the-pulse/an-audio-illusion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0" y="2792367"/>
            <a:ext cx="4652010" cy="1325563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+mj-lt"/>
                <a:cs typeface="Aharoni" panose="02010803020104030203" pitchFamily="2" charset="-79"/>
              </a:rPr>
              <a:t>Sounds of Data Silence</a:t>
            </a:r>
            <a:br>
              <a:rPr lang="en-US" sz="4800" dirty="0" smtClean="0">
                <a:latin typeface="+mj-lt"/>
                <a:cs typeface="Aharoni" panose="02010803020104030203" pitchFamily="2" charset="-79"/>
              </a:rPr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>
                <a:latin typeface="+mj-lt"/>
                <a:cs typeface="Aharoni" panose="02010803020104030203" pitchFamily="2" charset="-79"/>
              </a:rPr>
              <a:t/>
            </a:r>
            <a:br>
              <a:rPr lang="en-US" sz="4800" dirty="0" smtClean="0">
                <a:latin typeface="+mj-lt"/>
                <a:cs typeface="Aharoni" panose="02010803020104030203" pitchFamily="2" charset="-79"/>
              </a:rPr>
            </a:br>
            <a:r>
              <a:rPr lang="en-US" sz="2800" dirty="0" smtClean="0">
                <a:hlinkClick r:id="rId2"/>
              </a:rPr>
              <a:t>jana@naralogics.com</a:t>
            </a:r>
            <a:r>
              <a:rPr lang="en-US" sz="2800" dirty="0" smtClean="0"/>
              <a:t> </a:t>
            </a:r>
            <a:r>
              <a:rPr lang="en-US" sz="2800" dirty="0"/>
              <a:t>@jeggers</a:t>
            </a:r>
            <a:endParaRPr lang="en-US" sz="4800" dirty="0"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993"/>
            <a:ext cx="2526030" cy="4166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030" y="1371993"/>
            <a:ext cx="2446020" cy="4167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620" y="1326273"/>
            <a:ext cx="2193765" cy="421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5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3: Walk in Your Data’s Shoes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35776" y="1324928"/>
            <a:ext cx="6356224" cy="55330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PTCG/Manhattan Associates: Recommendations for driver to load assignments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the data source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how different people use the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the quality of the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the objective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Most important: first take off your own shoes!</a:t>
            </a:r>
          </a:p>
          <a:p>
            <a:endParaRPr lang="en-US" dirty="0"/>
          </a:p>
        </p:txBody>
      </p:sp>
      <p:pic>
        <p:nvPicPr>
          <p:cNvPr id="1026" name="Picture 2" descr="https://encrypted-tbn2.gstatic.com/images?q=tbn:ANd9GcQZP7vJufBxJm-AltsCXZB6Lezxy7ZZa1iWbaDcb2dTsZ2NFIgz4YhZdG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8567"/>
            <a:ext cx="5835776" cy="310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leetowner.com/site-files/fleetowner.com/files/archive/blog.fleetowner.com/trucks_at_work/wp-content/uploads/2011/04/flee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7623"/>
            <a:ext cx="5835776" cy="388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04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4: Step Back from Your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5114" y="1825624"/>
            <a:ext cx="6099858" cy="4818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UPenn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LockMart</a:t>
            </a:r>
            <a:r>
              <a:rPr lang="en-US" dirty="0" smtClean="0"/>
              <a:t>: Detecting infections and missiles</a:t>
            </a:r>
          </a:p>
          <a:p>
            <a:pPr marL="0" indent="0">
              <a:buNone/>
            </a:pPr>
            <a:r>
              <a:rPr lang="en-US" i="1" dirty="0" smtClean="0"/>
              <a:t>Sepsis: #10 leading cause of death, mortality rate is 40%</a:t>
            </a:r>
          </a:p>
          <a:p>
            <a:endParaRPr lang="en-US" sz="1800" dirty="0"/>
          </a:p>
          <a:p>
            <a:r>
              <a:rPr lang="en-US" dirty="0" smtClean="0"/>
              <a:t>Current diagnostic tool: vitals</a:t>
            </a:r>
          </a:p>
          <a:p>
            <a:r>
              <a:rPr lang="en-US" dirty="0" smtClean="0"/>
              <a:t>Innovation: watch vitals and lab data over time</a:t>
            </a:r>
          </a:p>
          <a:p>
            <a:r>
              <a:rPr lang="en-US" dirty="0" smtClean="0"/>
              <a:t>New diagnostic tool: missile detection system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2054" name="Picture 6" descr="http://www.sagem.com/IMG/jpg/detec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57" y="2807922"/>
            <a:ext cx="5855543" cy="286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96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#5: Add More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6180881" cy="50323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Intuit </a:t>
            </a:r>
            <a:r>
              <a:rPr lang="en-US" dirty="0" err="1" smtClean="0"/>
              <a:t>Quickbase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customer retention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 smtClean="0"/>
              <a:t>Initial test: # of apps, # of users, usage</a:t>
            </a:r>
          </a:p>
          <a:p>
            <a:r>
              <a:rPr lang="en-US" dirty="0" smtClean="0"/>
              <a:t>Learning: </a:t>
            </a:r>
            <a:r>
              <a:rPr lang="en-US" dirty="0" err="1" smtClean="0"/>
              <a:t>un</a:t>
            </a:r>
            <a:r>
              <a:rPr lang="en-US" b="1" dirty="0" err="1" smtClean="0"/>
              <a:t>delighted</a:t>
            </a:r>
            <a:r>
              <a:rPr lang="en-US" dirty="0" smtClean="0"/>
              <a:t> customers will leave</a:t>
            </a:r>
          </a:p>
          <a:p>
            <a:r>
              <a:rPr lang="en-US" dirty="0" smtClean="0"/>
              <a:t>Added: app performance metrics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Once fit, up your game</a:t>
            </a:r>
          </a:p>
        </p:txBody>
      </p:sp>
      <p:pic>
        <p:nvPicPr>
          <p:cNvPr id="6146" name="Picture 2" descr="weighted push up with weight 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881" y="1825624"/>
            <a:ext cx="5901842" cy="392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04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Hearing the Sounds of Data’s Silence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38" y="1825625"/>
            <a:ext cx="592623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 from the Curiosity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 eyes, 1 mouth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Walk in your data’s shoes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Step back from your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more weight</a:t>
            </a:r>
            <a:endParaRPr lang="en-US" dirty="0"/>
          </a:p>
        </p:txBody>
      </p:sp>
      <p:pic>
        <p:nvPicPr>
          <p:cNvPr id="4100" name="Picture 4" descr="http://2.bp.blogspot.com/-lOK2jyaJAo8/TxYA6crx_SI/AAAAAAAAGEg/FryDb4eIkUw/s400/question+everyt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57" y="1825625"/>
            <a:ext cx="5661743" cy="40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52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words of the prophets are written on the subway walls and tenements halls and whispered in the sounds of silence.  - Paul Sim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182"/>
            <a:ext cx="12175120" cy="572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69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Perspective on listening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4928"/>
            <a:ext cx="12192000" cy="553307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2" descr="http://2.bp.blogspot.com/_u6jHg15_TU8/TPj1Y6z_kCI/AAAAAAAAALI/zpOaNcKca-g/s1600/finger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4908"/>
            <a:ext cx="12192001" cy="569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360955"/>
            <a:ext cx="944880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rgbClr val="FF0000"/>
                </a:solidFill>
              </a:rPr>
              <a:t>2.5% correct for listeners</a:t>
            </a:r>
          </a:p>
        </p:txBody>
      </p:sp>
    </p:spTree>
    <p:extLst>
      <p:ext uri="{BB962C8B-B14F-4D97-AF65-F5344CB8AC3E}">
        <p14:creationId xmlns:p14="http://schemas.microsoft.com/office/powerpoint/2010/main" val="357603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your brain is amazing!</a:t>
            </a:r>
            <a:endParaRPr lang="en-US" dirty="0"/>
          </a:p>
        </p:txBody>
      </p:sp>
      <p:pic>
        <p:nvPicPr>
          <p:cNvPr id="13314" name="Picture 2" descr="http://cdn.theatlantic.com/newsroom/img/posts/2014/05/ambiguous/29cd8b1f2.pn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735" y="1247661"/>
            <a:ext cx="9574530" cy="561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9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7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aranogonah.com/upnresize/pics/mo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" y="-213360"/>
            <a:ext cx="12634301" cy="696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89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a/a5/Aaron_Klug_1979.jpg/640px-Aaron_Klug_19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5366493" cy="699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6493" y="30480"/>
            <a:ext cx="682550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Human </a:t>
            </a:r>
            <a:r>
              <a:rPr lang="en-US" sz="4400" b="1" dirty="0" smtClean="0">
                <a:solidFill>
                  <a:srgbClr val="7030A0"/>
                </a:solidFill>
              </a:rPr>
              <a:t>curiosity</a:t>
            </a:r>
            <a:r>
              <a:rPr lang="en-US" sz="4400" dirty="0" smtClean="0"/>
              <a:t>,</a:t>
            </a:r>
            <a:br>
              <a:rPr lang="en-US" sz="4400" dirty="0" smtClean="0"/>
            </a:br>
            <a:r>
              <a:rPr lang="en-US" sz="4400" dirty="0" smtClean="0"/>
              <a:t>the urge to know,</a:t>
            </a:r>
            <a:br>
              <a:rPr lang="en-US" sz="4400" dirty="0" smtClean="0"/>
            </a:br>
            <a:r>
              <a:rPr lang="en-US" sz="4400" dirty="0" smtClean="0"/>
              <a:t>is a powerful force and is perhaps the</a:t>
            </a:r>
            <a:br>
              <a:rPr lang="en-US" sz="4400" dirty="0" smtClean="0"/>
            </a:br>
            <a:r>
              <a:rPr lang="en-US" sz="4400" dirty="0" smtClean="0"/>
              <a:t>best </a:t>
            </a:r>
            <a:r>
              <a:rPr lang="en-US" sz="4400" b="1" dirty="0" smtClean="0">
                <a:solidFill>
                  <a:srgbClr val="7030A0"/>
                </a:solidFill>
              </a:rPr>
              <a:t>secret weapon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of all in the struggle to unravel the workings of the natural world.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 smtClean="0"/>
              <a:t>Sir Aaron Klug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8455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34"/>
            <a:ext cx="6892146" cy="1325563"/>
          </a:xfrm>
        </p:spPr>
        <p:txBody>
          <a:bodyPr/>
          <a:lstStyle/>
          <a:p>
            <a:r>
              <a:rPr lang="en-US" dirty="0" smtClean="0"/>
              <a:t>Exercise 1:</a:t>
            </a:r>
            <a:br>
              <a:rPr lang="en-US" dirty="0" smtClean="0"/>
            </a:br>
            <a:r>
              <a:rPr lang="en-US" dirty="0" smtClean="0"/>
              <a:t>How to be curious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825624"/>
            <a:ext cx="614934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Take on a different persona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Relish – don’t rationalize – surprises</a:t>
            </a:r>
          </a:p>
          <a:p>
            <a:endParaRPr lang="en-US" dirty="0" smtClean="0"/>
          </a:p>
          <a:p>
            <a:r>
              <a:rPr lang="en-US" dirty="0" smtClean="0"/>
              <a:t>Bring a buddy, but study silently</a:t>
            </a:r>
          </a:p>
          <a:p>
            <a:endParaRPr lang="en-US" dirty="0" smtClean="0"/>
          </a:p>
          <a:p>
            <a:r>
              <a:rPr lang="en-US" dirty="0" smtClean="0"/>
              <a:t>Be hyper-curious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http://anythingbrilliant.com/home/wp-content/uploads/2013/09/Skillshare-poster-poke-lear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46" y="0"/>
            <a:ext cx="5299854" cy="685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22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34"/>
            <a:ext cx="5769429" cy="1325563"/>
          </a:xfrm>
        </p:spPr>
        <p:txBody>
          <a:bodyPr/>
          <a:lstStyle/>
          <a:p>
            <a:r>
              <a:rPr lang="en-US" dirty="0" smtClean="0"/>
              <a:t>2 ears, 1 mouth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860" y="-634"/>
            <a:ext cx="6454140" cy="6851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2017667"/>
            <a:ext cx="57378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/>
          </a:p>
          <a:p>
            <a:pPr algn="ctr"/>
            <a:r>
              <a:rPr lang="en-US" sz="4800" dirty="0" smtClean="0"/>
              <a:t>becomes</a:t>
            </a:r>
          </a:p>
          <a:p>
            <a:pPr algn="ctr"/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val="2746654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34"/>
            <a:ext cx="5769429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Exercise 2:</a:t>
            </a:r>
            <a:br>
              <a:rPr lang="en-US" dirty="0" smtClean="0"/>
            </a:br>
            <a:r>
              <a:rPr lang="en-US" dirty="0" smtClean="0"/>
              <a:t>2 eyes, 1 mouth</a:t>
            </a:r>
            <a:endParaRPr lang="en-US" dirty="0"/>
          </a:p>
        </p:txBody>
      </p:sp>
      <p:pic>
        <p:nvPicPr>
          <p:cNvPr id="1026" name="Picture 2" descr="Sleep safe t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-7047"/>
            <a:ext cx="6588125" cy="721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" y="1588484"/>
            <a:ext cx="5603875" cy="52695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QuickBooks almost never happened</a:t>
            </a:r>
          </a:p>
          <a:p>
            <a:pPr marL="0" indent="0" algn="ctr">
              <a:buNone/>
            </a:pPr>
            <a:endParaRPr lang="en-US" sz="1800" dirty="0"/>
          </a:p>
          <a:p>
            <a:r>
              <a:rPr lang="en-US" dirty="0" smtClean="0"/>
              <a:t>Quicken use write-in candidate: “for my business”</a:t>
            </a:r>
          </a:p>
          <a:p>
            <a:r>
              <a:rPr lang="en-US" dirty="0" smtClean="0"/>
              <a:t>They convinced themselves it was a mistake </a:t>
            </a:r>
            <a:r>
              <a:rPr lang="en-US" b="1" dirty="0" smtClean="0"/>
              <a:t>for years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Where are you sleeping with your eyes open?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&quot;No&quot; Symbol 3"/>
          <p:cNvSpPr/>
          <p:nvPr/>
        </p:nvSpPr>
        <p:spPr>
          <a:xfrm>
            <a:off x="5603874" y="256508"/>
            <a:ext cx="6588126" cy="6595872"/>
          </a:xfrm>
          <a:prstGeom prst="noSmoking">
            <a:avLst>
              <a:gd name="adj" fmla="val 57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Lucida Fax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7113</TotalTime>
  <Words>237</Words>
  <Application>Microsoft Macintosh PowerPoint</Application>
  <PresentationFormat>Custom</PresentationFormat>
  <Paragraphs>64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Sounds of Data Silence    jana@naralogics.com @jeggers</vt:lpstr>
      <vt:lpstr>Perspective on listening</vt:lpstr>
      <vt:lpstr>But your brain is amazing!</vt:lpstr>
      <vt:lpstr>Exercise 1</vt:lpstr>
      <vt:lpstr>PowerPoint Presentation</vt:lpstr>
      <vt:lpstr>PowerPoint Presentation</vt:lpstr>
      <vt:lpstr>Exercise 1: How to be curious</vt:lpstr>
      <vt:lpstr>2 ears, 1 mouth</vt:lpstr>
      <vt:lpstr>Exercise 2: 2 eyes, 1 mouth</vt:lpstr>
      <vt:lpstr>Exercise 3: Walk in Your Data’s Shoes</vt:lpstr>
      <vt:lpstr>Exercise 4: Step Back from Your Data</vt:lpstr>
      <vt:lpstr>Exercise #5: Add More Weight</vt:lpstr>
      <vt:lpstr>Hearing the Sounds of Data’s Silence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Min Workout for Your Ears</dc:title>
  <dc:creator>Jana Eggers</dc:creator>
  <cp:lastModifiedBy>Audra Montenegro</cp:lastModifiedBy>
  <cp:revision>79</cp:revision>
  <dcterms:created xsi:type="dcterms:W3CDTF">2014-07-01T11:47:55Z</dcterms:created>
  <dcterms:modified xsi:type="dcterms:W3CDTF">2014-10-16T03:08:29Z</dcterms:modified>
</cp:coreProperties>
</file>