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6" r:id="rId26"/>
    <p:sldId id="289" r:id="rId27"/>
    <p:sldId id="290" r:id="rId28"/>
    <p:sldId id="293" r:id="rId29"/>
    <p:sldId id="294" r:id="rId30"/>
    <p:sldId id="299" r:id="rId31"/>
    <p:sldId id="295" r:id="rId32"/>
    <p:sldId id="296" r:id="rId33"/>
    <p:sldId id="300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1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7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079D-A450-9C43-B76D-B9CF85A4742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C903-9236-B047-919A-0A8FCE70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5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9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0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90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4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0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35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5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0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2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5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Catchpoint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Matias Seijas</dc:creator>
  <cp:lastModifiedBy>Matias Seijas</cp:lastModifiedBy>
  <cp:revision>7</cp:revision>
  <dcterms:created xsi:type="dcterms:W3CDTF">2014-11-13T15:55:08Z</dcterms:created>
  <dcterms:modified xsi:type="dcterms:W3CDTF">2014-11-17T14:39:04Z</dcterms:modified>
</cp:coreProperties>
</file>