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256" r:id="rId2"/>
    <p:sldId id="275" r:id="rId3"/>
    <p:sldId id="257" r:id="rId4"/>
    <p:sldId id="259" r:id="rId5"/>
    <p:sldId id="260" r:id="rId6"/>
    <p:sldId id="258" r:id="rId7"/>
    <p:sldId id="261" r:id="rId8"/>
    <p:sldId id="262" r:id="rId9"/>
    <p:sldId id="263" r:id="rId10"/>
    <p:sldId id="264" r:id="rId11"/>
    <p:sldId id="265" r:id="rId12"/>
    <p:sldId id="266" r:id="rId13"/>
    <p:sldId id="267" r:id="rId14"/>
    <p:sldId id="268" r:id="rId15"/>
    <p:sldId id="276" r:id="rId16"/>
    <p:sldId id="269" r:id="rId17"/>
    <p:sldId id="270" r:id="rId18"/>
    <p:sldId id="277" r:id="rId19"/>
    <p:sldId id="271" r:id="rId20"/>
    <p:sldId id="272" r:id="rId21"/>
    <p:sldId id="278" r:id="rId22"/>
    <p:sldId id="274"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33CC33"/>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5093" autoAdjust="0"/>
    <p:restoredTop sz="84797" autoAdjust="0"/>
  </p:normalViewPr>
  <p:slideViewPr>
    <p:cSldViewPr>
      <p:cViewPr>
        <p:scale>
          <a:sx n="80" d="100"/>
          <a:sy n="80" d="100"/>
        </p:scale>
        <p:origin x="-240" y="-341"/>
      </p:cViewPr>
      <p:guideLst>
        <p:guide orient="horz" pos="2160"/>
        <p:guide pos="2880"/>
      </p:guideLst>
    </p:cSldViewPr>
  </p:slideViewPr>
  <p:outlineViewPr>
    <p:cViewPr>
      <p:scale>
        <a:sx n="33" d="100"/>
        <a:sy n="33" d="100"/>
      </p:scale>
      <p:origin x="0" y="2674"/>
    </p:cViewPr>
  </p:outlineViewPr>
  <p:notesTextViewPr>
    <p:cViewPr>
      <p:scale>
        <a:sx n="100" d="100"/>
        <a:sy n="100" d="100"/>
      </p:scale>
      <p:origin x="0" y="0"/>
    </p:cViewPr>
  </p:notesTextViewPr>
  <p:notesViewPr>
    <p:cSldViewPr>
      <p:cViewPr varScale="1">
        <p:scale>
          <a:sx n="51" d="100"/>
          <a:sy n="51" d="100"/>
        </p:scale>
        <p:origin x="-2604"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28B944-390C-4F7D-A385-0D26079BDA46}" type="doc">
      <dgm:prSet loTypeId="urn:microsoft.com/office/officeart/2005/8/layout/radial3" loCatId="cycle" qsTypeId="urn:microsoft.com/office/officeart/2005/8/quickstyle/simple1" qsCatId="simple" csTypeId="urn:microsoft.com/office/officeart/2005/8/colors/accent4_5" csCatId="accent4" phldr="1"/>
      <dgm:spPr/>
      <dgm:t>
        <a:bodyPr/>
        <a:lstStyle/>
        <a:p>
          <a:endParaRPr lang="en-US"/>
        </a:p>
      </dgm:t>
    </dgm:pt>
    <dgm:pt modelId="{9F13EBDA-77CB-4F4E-AEB3-49A42D3B3334}">
      <dgm:prSet phldrT="[Text]"/>
      <dgm:spPr/>
      <dgm:t>
        <a:bodyPr lIns="0" tIns="0" rIns="0" bIns="0" anchor="ctr" anchorCtr="1"/>
        <a:lstStyle/>
        <a:p>
          <a:r>
            <a:rPr lang="en-US" dirty="0" smtClean="0">
              <a:latin typeface="Arial Narrow" pitchFamily="34" charset="0"/>
            </a:rPr>
            <a:t>Changes System</a:t>
          </a:r>
          <a:endParaRPr lang="en-US" dirty="0">
            <a:latin typeface="Arial Narrow" pitchFamily="34" charset="0"/>
          </a:endParaRPr>
        </a:p>
      </dgm:t>
    </dgm:pt>
    <dgm:pt modelId="{CF24D495-0142-4D39-AC71-CE92290F4BBC}" type="parTrans" cxnId="{B0B3F7C0-47E4-499A-99E3-7B013FCA3368}">
      <dgm:prSet/>
      <dgm:spPr/>
      <dgm:t>
        <a:bodyPr/>
        <a:lstStyle/>
        <a:p>
          <a:endParaRPr lang="en-US"/>
        </a:p>
      </dgm:t>
    </dgm:pt>
    <dgm:pt modelId="{D7FB9FD6-76E7-4A6D-83E0-1514C545469E}" type="sibTrans" cxnId="{B0B3F7C0-47E4-499A-99E3-7B013FCA3368}">
      <dgm:prSet/>
      <dgm:spPr/>
      <dgm:t>
        <a:bodyPr/>
        <a:lstStyle/>
        <a:p>
          <a:endParaRPr lang="en-US"/>
        </a:p>
      </dgm:t>
    </dgm:pt>
    <dgm:pt modelId="{CD2C70C5-17D8-4F8D-9C35-CB9B6D9DB94C}">
      <dgm:prSet phldrT="[Text]" custT="1"/>
      <dgm:spPr/>
      <dgm:t>
        <a:bodyPr/>
        <a:lstStyle/>
        <a:p>
          <a:r>
            <a:rPr lang="en-US" sz="2300" dirty="0" smtClean="0">
              <a:latin typeface="Arial Narrow" pitchFamily="34" charset="0"/>
            </a:rPr>
            <a:t>Smalltalk Change log</a:t>
          </a:r>
          <a:endParaRPr lang="en-US" sz="2300" dirty="0">
            <a:latin typeface="Arial Narrow" pitchFamily="34" charset="0"/>
          </a:endParaRPr>
        </a:p>
      </dgm:t>
    </dgm:pt>
    <dgm:pt modelId="{4093F95A-4E08-4790-95CB-509B599E816D}" type="parTrans" cxnId="{180E4ABC-8EC7-48FF-95ED-B245BB4D1FD1}">
      <dgm:prSet/>
      <dgm:spPr/>
      <dgm:t>
        <a:bodyPr/>
        <a:lstStyle/>
        <a:p>
          <a:endParaRPr lang="en-US"/>
        </a:p>
      </dgm:t>
    </dgm:pt>
    <dgm:pt modelId="{BFB4BC91-BF5E-4390-A5F7-0EF568915A5F}" type="sibTrans" cxnId="{180E4ABC-8EC7-48FF-95ED-B245BB4D1FD1}">
      <dgm:prSet/>
      <dgm:spPr/>
      <dgm:t>
        <a:bodyPr/>
        <a:lstStyle/>
        <a:p>
          <a:endParaRPr lang="en-US"/>
        </a:p>
      </dgm:t>
    </dgm:pt>
    <dgm:pt modelId="{87402873-38D0-443A-9D8B-E29638FD4204}">
      <dgm:prSet phldrT="[Text]" custT="1"/>
      <dgm:spPr/>
      <dgm:t>
        <a:bodyPr/>
        <a:lstStyle/>
        <a:p>
          <a:r>
            <a:rPr lang="en-US" sz="1800" dirty="0" smtClean="0">
              <a:latin typeface="Arial Narrow" pitchFamily="34" charset="0"/>
            </a:rPr>
            <a:t>Squeak Event Recorder II (M &amp; C)</a:t>
          </a:r>
          <a:endParaRPr lang="en-US" sz="1800" dirty="0">
            <a:latin typeface="Arial Narrow" pitchFamily="34" charset="0"/>
          </a:endParaRPr>
        </a:p>
      </dgm:t>
    </dgm:pt>
    <dgm:pt modelId="{3C79293E-EE9C-4FC7-9D72-35B746561EC6}" type="parTrans" cxnId="{78FA8A45-85E8-4875-8372-8F055E375B97}">
      <dgm:prSet/>
      <dgm:spPr/>
      <dgm:t>
        <a:bodyPr/>
        <a:lstStyle/>
        <a:p>
          <a:endParaRPr lang="en-US"/>
        </a:p>
      </dgm:t>
    </dgm:pt>
    <dgm:pt modelId="{C351D39C-1177-438F-90E8-5BBB54220E64}" type="sibTrans" cxnId="{78FA8A45-85E8-4875-8372-8F055E375B97}">
      <dgm:prSet/>
      <dgm:spPr/>
      <dgm:t>
        <a:bodyPr/>
        <a:lstStyle/>
        <a:p>
          <a:endParaRPr lang="en-US"/>
        </a:p>
      </dgm:t>
    </dgm:pt>
    <dgm:pt modelId="{467F9F12-4EFF-426C-AA08-32D41E6AD6F2}">
      <dgm:prSet phldrT="[Text]" custT="1"/>
      <dgm:spPr/>
      <dgm:t>
        <a:bodyPr lIns="0" tIns="0" rIns="0" bIns="0" anchor="ctr" anchorCtr="1"/>
        <a:lstStyle/>
        <a:p>
          <a:r>
            <a:rPr lang="en-US" sz="1800" dirty="0" smtClean="0">
              <a:latin typeface="Arial Narrow" pitchFamily="34" charset="0"/>
            </a:rPr>
            <a:t>Squeak Event Recorder I (Ingalls)</a:t>
          </a:r>
          <a:endParaRPr lang="en-US" sz="1800" dirty="0">
            <a:latin typeface="Arial Narrow" pitchFamily="34" charset="0"/>
          </a:endParaRPr>
        </a:p>
      </dgm:t>
    </dgm:pt>
    <dgm:pt modelId="{D532AFE5-4ABD-4BCA-9A2D-25D8CA734673}" type="parTrans" cxnId="{6071020F-448B-479B-AB73-96566622DD92}">
      <dgm:prSet/>
      <dgm:spPr/>
      <dgm:t>
        <a:bodyPr/>
        <a:lstStyle/>
        <a:p>
          <a:endParaRPr lang="en-US"/>
        </a:p>
      </dgm:t>
    </dgm:pt>
    <dgm:pt modelId="{F2278966-B49A-42C5-A59F-7E3C6DF92E58}" type="sibTrans" cxnId="{6071020F-448B-479B-AB73-96566622DD92}">
      <dgm:prSet/>
      <dgm:spPr/>
      <dgm:t>
        <a:bodyPr/>
        <a:lstStyle/>
        <a:p>
          <a:endParaRPr lang="en-US"/>
        </a:p>
      </dgm:t>
    </dgm:pt>
    <dgm:pt modelId="{A133FE50-6F60-4D15-961E-4224914A3B99}">
      <dgm:prSet phldrT="[Text]" custT="1"/>
      <dgm:spPr/>
      <dgm:t>
        <a:bodyPr lIns="0" tIns="0" rIns="0" bIns="0" anchor="ctr" anchorCtr="1"/>
        <a:lstStyle/>
        <a:p>
          <a:r>
            <a:rPr lang="en-US" sz="1800" dirty="0" err="1" smtClean="0">
              <a:latin typeface="Arial Narrow" pitchFamily="34" charset="0"/>
            </a:rPr>
            <a:t>PetroVR</a:t>
          </a:r>
          <a:r>
            <a:rPr lang="en-US" sz="1800" dirty="0" smtClean="0">
              <a:latin typeface="Arial Narrow" pitchFamily="34" charset="0"/>
            </a:rPr>
            <a:t> Action Recorder (</a:t>
          </a:r>
          <a:r>
            <a:rPr lang="en-US" sz="1800" dirty="0" err="1" smtClean="0">
              <a:latin typeface="Arial Narrow" pitchFamily="34" charset="0"/>
            </a:rPr>
            <a:t>Vuletich</a:t>
          </a:r>
          <a:r>
            <a:rPr lang="en-US" sz="1800" dirty="0" smtClean="0">
              <a:latin typeface="Arial Narrow" pitchFamily="34" charset="0"/>
            </a:rPr>
            <a:t>)</a:t>
          </a:r>
          <a:endParaRPr lang="en-US" sz="1800" dirty="0">
            <a:latin typeface="Arial Narrow" pitchFamily="34" charset="0"/>
          </a:endParaRPr>
        </a:p>
      </dgm:t>
    </dgm:pt>
    <dgm:pt modelId="{153B6C52-F90D-4B65-B956-804A2BEA2C0B}" type="parTrans" cxnId="{B1F9C7B6-07C9-4D7E-8809-5151D2628945}">
      <dgm:prSet/>
      <dgm:spPr/>
      <dgm:t>
        <a:bodyPr/>
        <a:lstStyle/>
        <a:p>
          <a:endParaRPr lang="en-US"/>
        </a:p>
      </dgm:t>
    </dgm:pt>
    <dgm:pt modelId="{D304B960-D387-49FA-9767-CD5822CFB5C1}" type="sibTrans" cxnId="{B1F9C7B6-07C9-4D7E-8809-5151D2628945}">
      <dgm:prSet/>
      <dgm:spPr/>
      <dgm:t>
        <a:bodyPr/>
        <a:lstStyle/>
        <a:p>
          <a:endParaRPr lang="en-US"/>
        </a:p>
      </dgm:t>
    </dgm:pt>
    <dgm:pt modelId="{9DFBA7F5-18D8-415B-82C8-213373BDDF31}" type="pres">
      <dgm:prSet presAssocID="{5B28B944-390C-4F7D-A385-0D26079BDA46}" presName="composite" presStyleCnt="0">
        <dgm:presLayoutVars>
          <dgm:chMax val="1"/>
          <dgm:dir/>
          <dgm:resizeHandles val="exact"/>
        </dgm:presLayoutVars>
      </dgm:prSet>
      <dgm:spPr/>
      <dgm:t>
        <a:bodyPr/>
        <a:lstStyle/>
        <a:p>
          <a:endParaRPr lang="en-US"/>
        </a:p>
      </dgm:t>
    </dgm:pt>
    <dgm:pt modelId="{2414B92C-9985-4F28-936F-A82D5DB13A08}" type="pres">
      <dgm:prSet presAssocID="{5B28B944-390C-4F7D-A385-0D26079BDA46}" presName="radial" presStyleCnt="0">
        <dgm:presLayoutVars>
          <dgm:animLvl val="ctr"/>
        </dgm:presLayoutVars>
      </dgm:prSet>
      <dgm:spPr/>
    </dgm:pt>
    <dgm:pt modelId="{B1F03C68-E596-4394-A444-1D6018C63227}" type="pres">
      <dgm:prSet presAssocID="{9F13EBDA-77CB-4F4E-AEB3-49A42D3B3334}" presName="centerShape" presStyleLbl="vennNode1" presStyleIdx="0" presStyleCnt="5" custLinFactNeighborY="-7682"/>
      <dgm:spPr/>
      <dgm:t>
        <a:bodyPr/>
        <a:lstStyle/>
        <a:p>
          <a:endParaRPr lang="en-US"/>
        </a:p>
      </dgm:t>
    </dgm:pt>
    <dgm:pt modelId="{9AFF563D-70B7-4B9E-B045-A6DE33752B80}" type="pres">
      <dgm:prSet presAssocID="{CD2C70C5-17D8-4F8D-9C35-CB9B6D9DB94C}" presName="node" presStyleLbl="vennNode1" presStyleIdx="1" presStyleCnt="5" custRadScaleRad="92003">
        <dgm:presLayoutVars>
          <dgm:bulletEnabled val="1"/>
        </dgm:presLayoutVars>
      </dgm:prSet>
      <dgm:spPr/>
      <dgm:t>
        <a:bodyPr/>
        <a:lstStyle/>
        <a:p>
          <a:endParaRPr lang="en-US"/>
        </a:p>
      </dgm:t>
    </dgm:pt>
    <dgm:pt modelId="{8C6AED1A-F8FC-4D31-A89A-C0D47295FE0C}" type="pres">
      <dgm:prSet presAssocID="{87402873-38D0-443A-9D8B-E29638FD4204}" presName="node" presStyleLbl="vennNode1" presStyleIdx="2" presStyleCnt="5" custRadScaleRad="113399">
        <dgm:presLayoutVars>
          <dgm:bulletEnabled val="1"/>
        </dgm:presLayoutVars>
      </dgm:prSet>
      <dgm:spPr/>
      <dgm:t>
        <a:bodyPr/>
        <a:lstStyle/>
        <a:p>
          <a:endParaRPr lang="en-US"/>
        </a:p>
      </dgm:t>
    </dgm:pt>
    <dgm:pt modelId="{B6295A00-F6C2-489D-87C8-874F4ED925EE}" type="pres">
      <dgm:prSet presAssocID="{A133FE50-6F60-4D15-961E-4224914A3B99}" presName="node" presStyleLbl="vennNode1" presStyleIdx="3" presStyleCnt="5" custRadScaleRad="99359">
        <dgm:presLayoutVars>
          <dgm:bulletEnabled val="1"/>
        </dgm:presLayoutVars>
      </dgm:prSet>
      <dgm:spPr/>
      <dgm:t>
        <a:bodyPr/>
        <a:lstStyle/>
        <a:p>
          <a:endParaRPr lang="en-US"/>
        </a:p>
      </dgm:t>
    </dgm:pt>
    <dgm:pt modelId="{99BE47B7-AED5-4FD8-88C2-D15A66C08F89}" type="pres">
      <dgm:prSet presAssocID="{467F9F12-4EFF-426C-AA08-32D41E6AD6F2}" presName="node" presStyleLbl="vennNode1" presStyleIdx="4" presStyleCnt="5" custRadScaleRad="113401">
        <dgm:presLayoutVars>
          <dgm:bulletEnabled val="1"/>
        </dgm:presLayoutVars>
      </dgm:prSet>
      <dgm:spPr/>
      <dgm:t>
        <a:bodyPr/>
        <a:lstStyle/>
        <a:p>
          <a:endParaRPr lang="en-US"/>
        </a:p>
      </dgm:t>
    </dgm:pt>
  </dgm:ptLst>
  <dgm:cxnLst>
    <dgm:cxn modelId="{B1F9C7B6-07C9-4D7E-8809-5151D2628945}" srcId="{9F13EBDA-77CB-4F4E-AEB3-49A42D3B3334}" destId="{A133FE50-6F60-4D15-961E-4224914A3B99}" srcOrd="2" destOrd="0" parTransId="{153B6C52-F90D-4B65-B956-804A2BEA2C0B}" sibTransId="{D304B960-D387-49FA-9767-CD5822CFB5C1}"/>
    <dgm:cxn modelId="{B0B3F7C0-47E4-499A-99E3-7B013FCA3368}" srcId="{5B28B944-390C-4F7D-A385-0D26079BDA46}" destId="{9F13EBDA-77CB-4F4E-AEB3-49A42D3B3334}" srcOrd="0" destOrd="0" parTransId="{CF24D495-0142-4D39-AC71-CE92290F4BBC}" sibTransId="{D7FB9FD6-76E7-4A6D-83E0-1514C545469E}"/>
    <dgm:cxn modelId="{05B70B39-2662-41C1-9BD8-315967AB6687}" type="presOf" srcId="{467F9F12-4EFF-426C-AA08-32D41E6AD6F2}" destId="{99BE47B7-AED5-4FD8-88C2-D15A66C08F89}" srcOrd="0" destOrd="0" presId="urn:microsoft.com/office/officeart/2005/8/layout/radial3"/>
    <dgm:cxn modelId="{180E4ABC-8EC7-48FF-95ED-B245BB4D1FD1}" srcId="{9F13EBDA-77CB-4F4E-AEB3-49A42D3B3334}" destId="{CD2C70C5-17D8-4F8D-9C35-CB9B6D9DB94C}" srcOrd="0" destOrd="0" parTransId="{4093F95A-4E08-4790-95CB-509B599E816D}" sibTransId="{BFB4BC91-BF5E-4390-A5F7-0EF568915A5F}"/>
    <dgm:cxn modelId="{CD1101A5-5D3D-4966-8516-1461665C0665}" type="presOf" srcId="{5B28B944-390C-4F7D-A385-0D26079BDA46}" destId="{9DFBA7F5-18D8-415B-82C8-213373BDDF31}" srcOrd="0" destOrd="0" presId="urn:microsoft.com/office/officeart/2005/8/layout/radial3"/>
    <dgm:cxn modelId="{78FA8A45-85E8-4875-8372-8F055E375B97}" srcId="{9F13EBDA-77CB-4F4E-AEB3-49A42D3B3334}" destId="{87402873-38D0-443A-9D8B-E29638FD4204}" srcOrd="1" destOrd="0" parTransId="{3C79293E-EE9C-4FC7-9D72-35B746561EC6}" sibTransId="{C351D39C-1177-438F-90E8-5BBB54220E64}"/>
    <dgm:cxn modelId="{1B1A4A78-DE58-42D6-9559-137BFCD0D71B}" type="presOf" srcId="{CD2C70C5-17D8-4F8D-9C35-CB9B6D9DB94C}" destId="{9AFF563D-70B7-4B9E-B045-A6DE33752B80}" srcOrd="0" destOrd="0" presId="urn:microsoft.com/office/officeart/2005/8/layout/radial3"/>
    <dgm:cxn modelId="{B185BF18-FFD2-4A32-995C-E70DE82A8267}" type="presOf" srcId="{9F13EBDA-77CB-4F4E-AEB3-49A42D3B3334}" destId="{B1F03C68-E596-4394-A444-1D6018C63227}" srcOrd="0" destOrd="0" presId="urn:microsoft.com/office/officeart/2005/8/layout/radial3"/>
    <dgm:cxn modelId="{6071020F-448B-479B-AB73-96566622DD92}" srcId="{9F13EBDA-77CB-4F4E-AEB3-49A42D3B3334}" destId="{467F9F12-4EFF-426C-AA08-32D41E6AD6F2}" srcOrd="3" destOrd="0" parTransId="{D532AFE5-4ABD-4BCA-9A2D-25D8CA734673}" sibTransId="{F2278966-B49A-42C5-A59F-7E3C6DF92E58}"/>
    <dgm:cxn modelId="{B4C6DFCE-45D1-47F3-8CBA-E89C1D8002BD}" type="presOf" srcId="{A133FE50-6F60-4D15-961E-4224914A3B99}" destId="{B6295A00-F6C2-489D-87C8-874F4ED925EE}" srcOrd="0" destOrd="0" presId="urn:microsoft.com/office/officeart/2005/8/layout/radial3"/>
    <dgm:cxn modelId="{E4FBEB93-3FAA-4D96-A05E-86942A2AD450}" type="presOf" srcId="{87402873-38D0-443A-9D8B-E29638FD4204}" destId="{8C6AED1A-F8FC-4D31-A89A-C0D47295FE0C}" srcOrd="0" destOrd="0" presId="urn:microsoft.com/office/officeart/2005/8/layout/radial3"/>
    <dgm:cxn modelId="{2B3C2D60-8E01-4E37-9FB5-CB3789D6A55C}" type="presParOf" srcId="{9DFBA7F5-18D8-415B-82C8-213373BDDF31}" destId="{2414B92C-9985-4F28-936F-A82D5DB13A08}" srcOrd="0" destOrd="0" presId="urn:microsoft.com/office/officeart/2005/8/layout/radial3"/>
    <dgm:cxn modelId="{D5F6B1FB-419D-4067-81A9-4FFFDF53A05F}" type="presParOf" srcId="{2414B92C-9985-4F28-936F-A82D5DB13A08}" destId="{B1F03C68-E596-4394-A444-1D6018C63227}" srcOrd="0" destOrd="0" presId="urn:microsoft.com/office/officeart/2005/8/layout/radial3"/>
    <dgm:cxn modelId="{FF960F53-55ED-419D-8621-9E697A48A893}" type="presParOf" srcId="{2414B92C-9985-4F28-936F-A82D5DB13A08}" destId="{9AFF563D-70B7-4B9E-B045-A6DE33752B80}" srcOrd="1" destOrd="0" presId="urn:microsoft.com/office/officeart/2005/8/layout/radial3"/>
    <dgm:cxn modelId="{896AC7DB-DB64-41C8-80D0-625D2F7F3623}" type="presParOf" srcId="{2414B92C-9985-4F28-936F-A82D5DB13A08}" destId="{8C6AED1A-F8FC-4D31-A89A-C0D47295FE0C}" srcOrd="2" destOrd="0" presId="urn:microsoft.com/office/officeart/2005/8/layout/radial3"/>
    <dgm:cxn modelId="{205DE075-F59A-4AC7-A669-6C8080542DE3}" type="presParOf" srcId="{2414B92C-9985-4F28-936F-A82D5DB13A08}" destId="{B6295A00-F6C2-489D-87C8-874F4ED925EE}" srcOrd="3" destOrd="0" presId="urn:microsoft.com/office/officeart/2005/8/layout/radial3"/>
    <dgm:cxn modelId="{DBC66EAF-4FB3-439F-976A-CECF5A15AC5F}" type="presParOf" srcId="{2414B92C-9985-4F28-936F-A82D5DB13A08}" destId="{99BE47B7-AED5-4FD8-88C2-D15A66C08F89}" srcOrd="4" destOrd="0" presId="urn:microsoft.com/office/officeart/2005/8/layout/radial3"/>
  </dgm:cxnLst>
  <dgm:bg>
    <a:effectLst>
      <a:outerShdw blurRad="50800" dist="38100" dir="2700000" algn="tl" rotWithShape="0">
        <a:prstClr val="black">
          <a:alpha val="40000"/>
        </a:prstClr>
      </a:outerShdw>
    </a:effectLst>
  </dgm:bg>
  <dgm:whole/>
</dgm:dataModel>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149174-76C4-4EF8-8E74-1D4B041A1925}" type="datetimeFigureOut">
              <a:rPr lang="en-US" smtClean="0"/>
              <a:pPr/>
              <a:t>8/24/2008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E1374-30F6-45EA-AA5C-6025A401468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As the Smalltalk programmer compiles methods, evaluates expressions, creates new classes, etc., the environment logs all these actions in a changes file. Logging is not a novel feature though. The important thing is that Smalltalk logs are not just human-readable information; they are made of chunks of loadable scripts that may replay the same actions that originated them.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This mechanism has several applications: recover work in case of crash, search through the methods’ history, share source code, etc. This talk reports the experience of having used the same mechanisms to log and reproduce end-user changes.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The diversity of user commands grows with the complexity of the software. Therefore, user change logs are richer than Smalltalk logs, and even though the central ideas remain fruitful, solving the problem with all generality is not trivial.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Besides explaining implementation details, we will go through a remarkable variety of applications, some of them unthinkable when the authors first introduced this functionality into PetroVR tool-suite four years ago. </a:t>
            </a:r>
          </a:p>
          <a:p>
            <a:endParaRPr lang="en-US" i="0"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edit a</a:t>
            </a:r>
            <a:r>
              <a:rPr lang="en-US" baseline="0" dirty="0" smtClean="0"/>
              <a:t> previously created</a:t>
            </a:r>
            <a:r>
              <a:rPr lang="en-US" dirty="0" smtClean="0"/>
              <a:t> scenario, the system generates a copy of the base model and applies on it the</a:t>
            </a:r>
            <a:r>
              <a:rPr lang="en-US" baseline="0" dirty="0" smtClean="0"/>
              <a:t> change set associated to it.</a:t>
            </a:r>
          </a:p>
          <a:p>
            <a:endParaRPr lang="en-US" baseline="0" dirty="0" smtClean="0"/>
          </a:p>
          <a:p>
            <a:r>
              <a:rPr lang="en-US" baseline="0" dirty="0" smtClean="0"/>
              <a:t>One interesting property of this implementation is that any change made to the base is automatically propagated to all the scenarios. This happens because the changes are applied on the base, so every change in the base is recreated in every scenario.</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Decision trees are inheritance</a:t>
            </a:r>
            <a:r>
              <a:rPr lang="en-US" baseline="0" dirty="0" smtClean="0"/>
              <a:t> structures used by decision makers. They provide a way to analyze the different pathways a project might have. In every node of the tree, a different set of assumptions are made and its consequences are studied. Every branch in the tree corresponds to a set of possibilities under consideration. At the end, pre-defined outcomes are evaluated as indicators of performance.</a:t>
            </a:r>
          </a:p>
          <a:p>
            <a:endParaRPr lang="en-US" baseline="0" dirty="0" smtClean="0"/>
          </a:p>
          <a:p>
            <a:r>
              <a:rPr lang="en-US" baseline="0" dirty="0" smtClean="0"/>
              <a:t>With the help of user changes decision trees can be easily implemented. The only difference between scenarios and decision trees is that in the latter user changes reproduce the structure of the inheritance tree. This means that the changes corresponding to a node consists of all the changes of its ancestor node, plus the changes generated when the node was edited.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log user changes,</a:t>
            </a:r>
            <a:r>
              <a:rPr lang="en-US" baseline="0" dirty="0" smtClean="0"/>
              <a:t> the GUI wraps its model into a special kind of object. The wrapper captures all messages the GUI sends to its model and logs them before delegating to the actual model. </a:t>
            </a:r>
          </a:p>
          <a:p>
            <a:endParaRPr lang="en-US" baseline="0" dirty="0" smtClean="0"/>
          </a:p>
          <a:p>
            <a:r>
              <a:rPr lang="en-US" baseline="0" dirty="0" smtClean="0"/>
              <a:t>The wrapper is installed automatically in every composite pane. It is transparent to the programmer and no special code is required. Everything works as if the wrapper was not there.</a:t>
            </a:r>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wrapper intercepts every message and creates a change object whenever appropriate</a:t>
            </a:r>
            <a:r>
              <a:rPr lang="en-US" baseline="0" dirty="0" smtClean="0"/>
              <a:t> (read-only messages are not logged). The change is validated and afterwards stored in the change log, which hold the collection of all changes. </a:t>
            </a:r>
          </a:p>
          <a:p>
            <a:endParaRPr lang="en-US" baseline="0" dirty="0" smtClean="0"/>
          </a:p>
          <a:p>
            <a:r>
              <a:rPr lang="en-US" dirty="0" smtClean="0"/>
              <a:t>Changes</a:t>
            </a:r>
            <a:r>
              <a:rPr lang="en-US" baseline="0" dirty="0" smtClean="0"/>
              <a:t> can be saved to disk into a text file. The standard Smalltalk file-out format is used for this.</a:t>
            </a:r>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Change</a:t>
            </a:r>
            <a:r>
              <a:rPr lang="en-US" baseline="0" dirty="0" smtClean="0"/>
              <a:t> objects hold the message information (receiver, selector &amp; arguments) in textual form. Additionally they register the timestamp and the author of the change.</a:t>
            </a:r>
          </a:p>
          <a:p>
            <a:endParaRPr lang="en-US" baseline="0" dirty="0" smtClean="0"/>
          </a:p>
          <a:p>
            <a:r>
              <a:rPr lang="en-US" baseline="0" dirty="0" smtClean="0"/>
              <a:t>Every change has a reference to the change log. The change log has context information that is used to transform objects into strings (back and forth).</a:t>
            </a:r>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Object full names are required to </a:t>
            </a:r>
            <a:r>
              <a:rPr lang="en-US" baseline="0" dirty="0" smtClean="0"/>
              <a:t>represent objects with strings. When a change is created from a message the receiver’s full name is used instead. Later on, when the change is replayed, the object is recovered from its full name.</a:t>
            </a:r>
          </a:p>
          <a:p>
            <a:endParaRPr lang="en-US" baseline="0" dirty="0" smtClean="0"/>
          </a:p>
          <a:p>
            <a:r>
              <a:rPr lang="en-US" baseline="0" dirty="0" smtClean="0"/>
              <a:t>The picture shows a root object, namely r, that is implicit to the name solver mechanism. While all named objects can be reached from the root, the full name identifies one of the possible paths.</a:t>
            </a:r>
          </a:p>
          <a:p>
            <a:endParaRPr lang="en-US" baseline="0" dirty="0" smtClean="0"/>
          </a:p>
          <a:p>
            <a:r>
              <a:rPr lang="en-US" baseline="0" dirty="0" smtClean="0"/>
              <a:t>In the picture the arrows follow the “owner” chain. This chain is used by the object to answer its full name. Basically, the full name of the object consists on its name prefixed with the full name of its owner.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wrappers belong</a:t>
            </a:r>
            <a:r>
              <a:rPr lang="en-US" baseline="0" dirty="0" smtClean="0"/>
              <a:t> to the class </a:t>
            </a:r>
            <a:r>
              <a:rPr lang="en-US" baseline="0" dirty="0" err="1" smtClean="0"/>
              <a:t>ModelObjectWrapper</a:t>
            </a:r>
            <a:r>
              <a:rPr lang="en-US" baseline="0" dirty="0" smtClean="0"/>
              <a:t>. This might look counterintuitive but the practice has shown that one wrapper class is sufficient.</a:t>
            </a:r>
            <a:endParaRPr lang="en-US" dirty="0" smtClean="0"/>
          </a:p>
          <a:p>
            <a:endParaRPr lang="en-US" dirty="0" smtClean="0"/>
          </a:p>
          <a:p>
            <a:r>
              <a:rPr lang="en-US" dirty="0" smtClean="0"/>
              <a:t>When the wrapper</a:t>
            </a:r>
            <a:r>
              <a:rPr lang="en-US" baseline="0" dirty="0" smtClean="0"/>
              <a:t> receives a message meant to be received by its </a:t>
            </a:r>
            <a:r>
              <a:rPr lang="en-US" baseline="0" dirty="0" err="1" smtClean="0"/>
              <a:t>wrappee</a:t>
            </a:r>
            <a:r>
              <a:rPr lang="en-US" baseline="0" dirty="0" smtClean="0"/>
              <a:t> (the actual model object), a polymorphic method is activated which creates a change and delegates the message to the real object.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Programmers</a:t>
            </a:r>
            <a:r>
              <a:rPr lang="en-US" baseline="0" dirty="0" smtClean="0"/>
              <a:t> do not need to code any of these methods, as they are created dynamically when received for the first time. The </a:t>
            </a:r>
            <a:r>
              <a:rPr lang="en-US" baseline="0" dirty="0" err="1" smtClean="0"/>
              <a:t>doesNotUnderstand</a:t>
            </a:r>
            <a:r>
              <a:rPr lang="en-US" baseline="0" dirty="0" smtClean="0"/>
              <a:t> mechanism creates the methods as depicted in the slide.</a:t>
            </a:r>
          </a:p>
          <a:p>
            <a:endParaRPr lang="en-US" baseline="0" dirty="0" smtClean="0"/>
          </a:p>
        </p:txBody>
      </p:sp>
      <p:sp>
        <p:nvSpPr>
          <p:cNvPr id="4" name="Slide Number Placeholder 3"/>
          <p:cNvSpPr>
            <a:spLocks noGrp="1"/>
          </p:cNvSpPr>
          <p:nvPr>
            <p:ph type="sldNum" sz="quarter" idx="10"/>
          </p:nvPr>
        </p:nvSpPr>
        <p:spPr/>
        <p:txBody>
          <a:bodyPr/>
          <a:lstStyle/>
          <a:p>
            <a:fld id="{29BE1374-30F6-45EA-AA5C-6025A401468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design of the changes system is very simple, it consists of three</a:t>
            </a:r>
            <a:r>
              <a:rPr lang="en-US" baseline="0" dirty="0" smtClean="0"/>
              <a:t> main classes: one for the wrapper, another for the changes and a third one of the change log. Additionally, a validator class is responsible for checking that changes are created correctly.</a:t>
            </a:r>
          </a:p>
          <a:p>
            <a:endParaRPr lang="en-US" baseline="0" dirty="0" smtClean="0"/>
          </a:p>
          <a:p>
            <a:r>
              <a:rPr lang="en-US" baseline="0" dirty="0" smtClean="0"/>
              <a:t>For the sake of convenience, changes can be subclasses according to different types of actions. This is not essential but may prove useful for advanced features.</a:t>
            </a:r>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interesting thing with changes is</a:t>
            </a:r>
            <a:r>
              <a:rPr lang="en-US" baseline="0" dirty="0" smtClean="0"/>
              <a:t> that the can be replayed. Unlike conventional logs that only keep track of the system activity, user changes can be replayed when needed.</a:t>
            </a:r>
          </a:p>
          <a:p>
            <a:endParaRPr lang="en-US" baseline="0" dirty="0" smtClean="0"/>
          </a:p>
          <a:p>
            <a:r>
              <a:rPr lang="en-US" baseline="0" dirty="0" smtClean="0"/>
              <a:t>The validation mechanism is critical here to make sure that only valid changes are allowed.</a:t>
            </a:r>
          </a:p>
          <a:p>
            <a:endParaRPr lang="en-US" baseline="0" dirty="0" smtClean="0"/>
          </a:p>
          <a:p>
            <a:r>
              <a:rPr lang="en-US" baseline="0" dirty="0" smtClean="0"/>
              <a:t>Note that when a change is replayed it generates a new change that is appended to the changes log.</a:t>
            </a:r>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Decision analysis is</a:t>
            </a:r>
            <a:r>
              <a:rPr lang="en-US" baseline="0" dirty="0" smtClean="0"/>
              <a:t> a relatively new discipline that has been growing in the last few decades. When making hard decisions, the decision maker studies different scenarios. Typically, a scenario represents a variation of the base model aimed to analyze what-if questions.</a:t>
            </a:r>
          </a:p>
          <a:p>
            <a:endParaRPr lang="en-US" baseline="0" dirty="0" smtClean="0"/>
          </a:p>
          <a:p>
            <a:r>
              <a:rPr lang="en-US" baseline="0" dirty="0" smtClean="0"/>
              <a:t>The changes system provides an efficient implementation of scenarios. Starting with a fresh copy of the base model, the scenario is identified with the set of changes the user generates on the copy. When the user moves from one scenario to another, a new copy of the base model is created, initialized with a new change set. As the user configures the scenario, its changes are automatically recorded.</a:t>
            </a:r>
          </a:p>
          <a:p>
            <a:endParaRPr lang="en-US" baseline="0" dirty="0" smtClean="0"/>
          </a:p>
          <a:p>
            <a:r>
              <a:rPr lang="en-US" baseline="0" dirty="0" smtClean="0"/>
              <a:t>Regardless the number of scenarios, at every moment there are only two instances of the model: the basic one and the current copy. This implementation is also efficient in that the size of every change set is proportional to the number of variations introduced by the user. For instance, saving scenarios to disk is reduced to saving a collection of change sets (which only contain strings).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BE1374-30F6-45EA-AA5C-6025A4014687}"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8449990B-3F1B-46B0-A162-4EBA6DAB45F5}"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449990B-3F1B-46B0-A162-4EBA6DAB45F5}"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449990B-3F1B-46B0-A162-4EBA6DAB45F5}"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0C8750-527D-4708-97AC-38FFAE6430E0}" type="datetimeFigureOut">
              <a:rPr lang="en-US" smtClean="0"/>
              <a:pPr/>
              <a:t>8/24/2008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449990B-3F1B-46B0-A162-4EBA6DAB45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D50C8750-527D-4708-97AC-38FFAE6430E0}" type="datetimeFigureOut">
              <a:rPr lang="en-US" smtClean="0"/>
              <a:pPr/>
              <a:t>8/24/2008</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8449990B-3F1B-46B0-A162-4EBA6DAB45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50C8750-527D-4708-97AC-38FFAE6430E0}" type="datetimeFigureOut">
              <a:rPr lang="en-US" smtClean="0"/>
              <a:pPr/>
              <a:t>8/24/2008</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8449990B-3F1B-46B0-A162-4EBA6DAB45F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5410200"/>
            <a:ext cx="7772400" cy="1371600"/>
          </a:xfrm>
          <a:effectLst>
            <a:outerShdw blurRad="63500" sx="102000" sy="102000" algn="ctr" rotWithShape="0">
              <a:prstClr val="black">
                <a:alpha val="40000"/>
              </a:prstClr>
            </a:outerShdw>
          </a:effectLst>
        </p:spPr>
        <p:txBody>
          <a:bodyPr/>
          <a:lstStyle/>
          <a:p>
            <a:pPr algn="r"/>
            <a:r>
              <a:rPr lang="en-US" dirty="0" smtClean="0">
                <a:solidFill>
                  <a:srgbClr val="66FF66"/>
                </a:solidFill>
              </a:rPr>
              <a:t>Making the most of user changes</a:t>
            </a:r>
            <a:endParaRPr lang="en-US" dirty="0">
              <a:solidFill>
                <a:srgbClr val="66FF66"/>
              </a:solidFill>
            </a:endParaRPr>
          </a:p>
        </p:txBody>
      </p:sp>
      <p:sp>
        <p:nvSpPr>
          <p:cNvPr id="3" name="Subtitle 2"/>
          <p:cNvSpPr>
            <a:spLocks noGrp="1"/>
          </p:cNvSpPr>
          <p:nvPr>
            <p:ph type="subTitle" idx="1"/>
          </p:nvPr>
        </p:nvSpPr>
        <p:spPr>
          <a:xfrm>
            <a:off x="685800" y="457200"/>
            <a:ext cx="7772400" cy="1508760"/>
          </a:xfrm>
        </p:spPr>
        <p:txBody>
          <a:bodyPr anchor="t" anchorCtr="0">
            <a:normAutofit/>
          </a:bodyPr>
          <a:lstStyle/>
          <a:p>
            <a:r>
              <a:rPr lang="en-US" dirty="0" err="1" smtClean="0">
                <a:solidFill>
                  <a:schemeClr val="bg1">
                    <a:lumMod val="95000"/>
                    <a:lumOff val="5000"/>
                  </a:schemeClr>
                </a:solidFill>
              </a:rPr>
              <a:t>valeria</a:t>
            </a:r>
            <a:r>
              <a:rPr lang="en-US" dirty="0" smtClean="0">
                <a:solidFill>
                  <a:schemeClr val="bg1">
                    <a:lumMod val="95000"/>
                    <a:lumOff val="5000"/>
                  </a:schemeClr>
                </a:solidFill>
              </a:rPr>
              <a:t> </a:t>
            </a:r>
            <a:r>
              <a:rPr lang="en-US" dirty="0" err="1" smtClean="0">
                <a:solidFill>
                  <a:schemeClr val="bg1">
                    <a:lumMod val="95000"/>
                    <a:lumOff val="5000"/>
                  </a:schemeClr>
                </a:solidFill>
              </a:rPr>
              <a:t>murgia</a:t>
            </a:r>
            <a:endParaRPr lang="en-US" baseline="30000" dirty="0" smtClean="0">
              <a:solidFill>
                <a:schemeClr val="bg1">
                  <a:lumMod val="95000"/>
                  <a:lumOff val="5000"/>
                </a:schemeClr>
              </a:solidFill>
            </a:endParaRPr>
          </a:p>
          <a:p>
            <a:r>
              <a:rPr lang="en-US" sz="1600" dirty="0" smtClean="0">
                <a:solidFill>
                  <a:schemeClr val="bg1">
                    <a:lumMod val="95000"/>
                    <a:lumOff val="5000"/>
                  </a:schemeClr>
                </a:solidFill>
                <a:latin typeface="Arial Narrow" pitchFamily="34" charset="0"/>
              </a:rPr>
              <a:t>product design lead - </a:t>
            </a:r>
            <a:r>
              <a:rPr lang="en-US" sz="1600" dirty="0" err="1" smtClean="0">
                <a:solidFill>
                  <a:schemeClr val="bg1">
                    <a:lumMod val="95000"/>
                    <a:lumOff val="5000"/>
                  </a:schemeClr>
                </a:solidFill>
                <a:latin typeface="Arial Narrow" pitchFamily="34" charset="0"/>
              </a:rPr>
              <a:t>caesar</a:t>
            </a:r>
            <a:r>
              <a:rPr lang="en-US" sz="1600" dirty="0" smtClean="0">
                <a:solidFill>
                  <a:schemeClr val="bg1">
                    <a:lumMod val="95000"/>
                    <a:lumOff val="5000"/>
                  </a:schemeClr>
                </a:solidFill>
                <a:latin typeface="Arial Narrow" pitchFamily="34" charset="0"/>
              </a:rPr>
              <a:t> systems</a:t>
            </a:r>
          </a:p>
          <a:p>
            <a:endParaRPr lang="en-US" baseline="30000" dirty="0" smtClean="0">
              <a:solidFill>
                <a:schemeClr val="bg1">
                  <a:lumMod val="95000"/>
                  <a:lumOff val="5000"/>
                </a:schemeClr>
              </a:solidFill>
            </a:endParaRPr>
          </a:p>
          <a:p>
            <a:r>
              <a:rPr lang="en-US" dirty="0" err="1" smtClean="0">
                <a:solidFill>
                  <a:schemeClr val="bg1">
                    <a:lumMod val="95000"/>
                    <a:lumOff val="5000"/>
                  </a:schemeClr>
                </a:solidFill>
              </a:rPr>
              <a:t>leandro</a:t>
            </a:r>
            <a:r>
              <a:rPr lang="en-US" dirty="0" smtClean="0">
                <a:solidFill>
                  <a:schemeClr val="bg1">
                    <a:lumMod val="95000"/>
                    <a:lumOff val="5000"/>
                  </a:schemeClr>
                </a:solidFill>
              </a:rPr>
              <a:t> </a:t>
            </a:r>
            <a:r>
              <a:rPr lang="en-US" dirty="0" err="1" smtClean="0">
                <a:solidFill>
                  <a:schemeClr val="bg1">
                    <a:lumMod val="95000"/>
                    <a:lumOff val="5000"/>
                  </a:schemeClr>
                </a:solidFill>
              </a:rPr>
              <a:t>caniglia</a:t>
            </a:r>
            <a:endParaRPr lang="en-US" baseline="30000" dirty="0" smtClean="0">
              <a:solidFill>
                <a:schemeClr val="bg1">
                  <a:lumMod val="95000"/>
                  <a:lumOff val="5000"/>
                </a:schemeClr>
              </a:solidFill>
            </a:endParaRPr>
          </a:p>
          <a:p>
            <a:r>
              <a:rPr lang="en-US" sz="1600" dirty="0" smtClean="0">
                <a:solidFill>
                  <a:schemeClr val="bg1">
                    <a:lumMod val="95000"/>
                    <a:lumOff val="5000"/>
                  </a:schemeClr>
                </a:solidFill>
                <a:latin typeface="Arial Narrow" pitchFamily="34" charset="0"/>
              </a:rPr>
              <a:t>director of development - </a:t>
            </a:r>
            <a:r>
              <a:rPr lang="en-US" sz="1600" dirty="0" err="1" smtClean="0">
                <a:solidFill>
                  <a:schemeClr val="bg1">
                    <a:lumMod val="95000"/>
                    <a:lumOff val="5000"/>
                  </a:schemeClr>
                </a:solidFill>
                <a:latin typeface="Arial Narrow" pitchFamily="34" charset="0"/>
              </a:rPr>
              <a:t>caesar</a:t>
            </a:r>
            <a:r>
              <a:rPr lang="en-US" sz="1600" dirty="0" smtClean="0">
                <a:solidFill>
                  <a:schemeClr val="bg1">
                    <a:lumMod val="95000"/>
                    <a:lumOff val="5000"/>
                  </a:schemeClr>
                </a:solidFill>
                <a:latin typeface="Arial Narrow" pitchFamily="34" charset="0"/>
              </a:rPr>
              <a:t> systems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a:t>
            </a:r>
            <a:endParaRPr lang="en-US" dirty="0"/>
          </a:p>
        </p:txBody>
      </p:sp>
      <p:sp>
        <p:nvSpPr>
          <p:cNvPr id="3" name="Content Placeholder 2"/>
          <p:cNvSpPr>
            <a:spLocks noGrp="1"/>
          </p:cNvSpPr>
          <p:nvPr>
            <p:ph idx="1"/>
          </p:nvPr>
        </p:nvSpPr>
        <p:spPr/>
        <p:txBody>
          <a:bodyPr/>
          <a:lstStyle/>
          <a:p>
            <a:r>
              <a:rPr lang="en-US" dirty="0" smtClean="0"/>
              <a:t>Recovery log</a:t>
            </a:r>
          </a:p>
          <a:p>
            <a:pPr lvl="1"/>
            <a:r>
              <a:rPr lang="en-US" dirty="0" smtClean="0"/>
              <a:t>all the time save every change on disk</a:t>
            </a:r>
          </a:p>
          <a:p>
            <a:r>
              <a:rPr lang="en-US" dirty="0" smtClean="0"/>
              <a:t>Auditing</a:t>
            </a:r>
          </a:p>
          <a:p>
            <a:pPr lvl="1"/>
            <a:r>
              <a:rPr lang="en-US" dirty="0" smtClean="0"/>
              <a:t>who changed what, when and how</a:t>
            </a:r>
          </a:p>
          <a:p>
            <a:r>
              <a:rPr lang="en-US" dirty="0" smtClean="0"/>
              <a:t>Local </a:t>
            </a:r>
            <a:r>
              <a:rPr lang="en-US" dirty="0" smtClean="0"/>
              <a:t>redo (can be used for undo)</a:t>
            </a:r>
            <a:endParaRPr lang="en-US" dirty="0" smtClean="0"/>
          </a:p>
          <a:p>
            <a:pPr lvl="1"/>
            <a:r>
              <a:rPr lang="en-US" dirty="0" smtClean="0"/>
              <a:t>right click on any object and list all its changes</a:t>
            </a:r>
          </a:p>
          <a:p>
            <a:r>
              <a:rPr lang="en-US" dirty="0" smtClean="0"/>
              <a:t>Scripting</a:t>
            </a:r>
          </a:p>
          <a:p>
            <a:pPr lvl="1"/>
            <a:r>
              <a:rPr lang="en-US" dirty="0" smtClean="0"/>
              <a:t>use the changes system as a scripting language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5" presetClass="entr" presetSubtype="10" fill="hold"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500"/>
                            </p:stCondLst>
                            <p:childTnLst>
                              <p:par>
                                <p:cTn id="40" presetID="5" presetClass="entr" presetSubtype="10" fill="hold" nodeType="after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heckerboard(across)">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continued</a:t>
            </a:r>
            <a:endParaRPr lang="en-US" dirty="0"/>
          </a:p>
        </p:txBody>
      </p:sp>
      <p:sp>
        <p:nvSpPr>
          <p:cNvPr id="3" name="Content Placeholder 2"/>
          <p:cNvSpPr>
            <a:spLocks noGrp="1"/>
          </p:cNvSpPr>
          <p:nvPr>
            <p:ph idx="1"/>
          </p:nvPr>
        </p:nvSpPr>
        <p:spPr/>
        <p:txBody>
          <a:bodyPr/>
          <a:lstStyle/>
          <a:p>
            <a:r>
              <a:rPr lang="en-US" dirty="0" smtClean="0"/>
              <a:t>Demos &amp; Tutorials</a:t>
            </a:r>
          </a:p>
          <a:p>
            <a:pPr lvl="1"/>
            <a:r>
              <a:rPr lang="en-US" dirty="0" smtClean="0"/>
              <a:t>demo your system by replaying changes</a:t>
            </a:r>
          </a:p>
          <a:p>
            <a:r>
              <a:rPr lang="en-US" dirty="0" smtClean="0"/>
              <a:t>Overcome back compatibility issues</a:t>
            </a:r>
          </a:p>
          <a:p>
            <a:pPr lvl="1"/>
            <a:r>
              <a:rPr lang="en-US" dirty="0" smtClean="0"/>
              <a:t>recreate old projects from their changes</a:t>
            </a:r>
          </a:p>
          <a:p>
            <a:r>
              <a:rPr lang="en-US" dirty="0" smtClean="0"/>
              <a:t>Merging</a:t>
            </a:r>
          </a:p>
          <a:p>
            <a:pPr lvl="1"/>
            <a:r>
              <a:rPr lang="en-US" dirty="0" smtClean="0"/>
              <a:t>merging changes is easier than merging objects</a:t>
            </a:r>
          </a:p>
          <a:p>
            <a:r>
              <a:rPr lang="en-US" dirty="0" smtClean="0"/>
              <a:t>User support</a:t>
            </a:r>
          </a:p>
          <a:p>
            <a:pPr lvl="1"/>
            <a:r>
              <a:rPr lang="en-US" dirty="0" smtClean="0"/>
              <a:t>solve the user’s problem and send </a:t>
            </a:r>
            <a:r>
              <a:rPr lang="en-US" dirty="0" smtClean="0"/>
              <a:t>back the </a:t>
            </a:r>
            <a:r>
              <a:rPr lang="en-US" dirty="0" smtClean="0"/>
              <a:t>changes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5" presetClass="entr" presetSubtype="10" fill="hold"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500"/>
                            </p:stCondLst>
                            <p:childTnLst>
                              <p:par>
                                <p:cTn id="40" presetID="5" presetClass="entr" presetSubtype="10" fill="hold" nodeType="after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heckerboard(across)">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continued</a:t>
            </a:r>
            <a:endParaRPr lang="en-US" dirty="0"/>
          </a:p>
        </p:txBody>
      </p:sp>
      <p:sp>
        <p:nvSpPr>
          <p:cNvPr id="3" name="Content Placeholder 2"/>
          <p:cNvSpPr>
            <a:spLocks noGrp="1"/>
          </p:cNvSpPr>
          <p:nvPr>
            <p:ph idx="1"/>
          </p:nvPr>
        </p:nvSpPr>
        <p:spPr/>
        <p:txBody>
          <a:bodyPr bIns="45720">
            <a:normAutofit/>
          </a:bodyPr>
          <a:lstStyle/>
          <a:p>
            <a:r>
              <a:rPr lang="en-US" dirty="0" smtClean="0"/>
              <a:t>Bug reporting</a:t>
            </a:r>
          </a:p>
          <a:p>
            <a:pPr lvl="1"/>
            <a:r>
              <a:rPr lang="en-US" dirty="0" smtClean="0"/>
              <a:t>send the changes that exhibit a defect</a:t>
            </a:r>
          </a:p>
          <a:p>
            <a:pPr lvl="1"/>
            <a:r>
              <a:rPr lang="en-US" dirty="0" smtClean="0"/>
              <a:t>don’t know what you did? look at the changes!</a:t>
            </a:r>
          </a:p>
          <a:p>
            <a:r>
              <a:rPr lang="en-US" dirty="0" smtClean="0"/>
              <a:t>Testing</a:t>
            </a:r>
          </a:p>
          <a:p>
            <a:pPr lvl="1"/>
            <a:r>
              <a:rPr lang="en-US" dirty="0" smtClean="0"/>
              <a:t>look at the changes to write unit tests</a:t>
            </a:r>
          </a:p>
          <a:p>
            <a:r>
              <a:rPr lang="en-US" dirty="0" smtClean="0"/>
              <a:t>Regression</a:t>
            </a:r>
          </a:p>
          <a:p>
            <a:pPr lvl="1"/>
            <a:r>
              <a:rPr lang="en-US" dirty="0" smtClean="0"/>
              <a:t>build a library of scripts to test your system</a:t>
            </a:r>
          </a:p>
          <a:p>
            <a:r>
              <a:rPr lang="en-US" dirty="0" smtClean="0"/>
              <a:t>Learning (new programmers)</a:t>
            </a:r>
          </a:p>
          <a:p>
            <a:pPr lvl="1"/>
            <a:r>
              <a:rPr lang="en-US" dirty="0" smtClean="0"/>
              <a:t>use the changes as debugging entry 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500"/>
                            </p:stCondLst>
                            <p:childTnLst>
                              <p:par>
                                <p:cTn id="25" presetID="5" presetClass="entr" presetSubtype="1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5" presetClass="entr" presetSubtype="10"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4" fill="hold">
                            <p:stCondLst>
                              <p:cond delay="500"/>
                            </p:stCondLst>
                            <p:childTnLst>
                              <p:par>
                                <p:cTn id="45" presetID="5" presetClass="entr" presetSubtype="10" fill="hold"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heckerboard(across)">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continued</a:t>
            </a:r>
            <a:endParaRPr lang="en-US" dirty="0"/>
          </a:p>
        </p:txBody>
      </p:sp>
      <p:sp>
        <p:nvSpPr>
          <p:cNvPr id="3" name="Content Placeholder 2"/>
          <p:cNvSpPr>
            <a:spLocks noGrp="1"/>
          </p:cNvSpPr>
          <p:nvPr>
            <p:ph idx="1"/>
          </p:nvPr>
        </p:nvSpPr>
        <p:spPr/>
        <p:txBody>
          <a:bodyPr/>
          <a:lstStyle/>
          <a:p>
            <a:r>
              <a:rPr lang="en-US" dirty="0" smtClean="0"/>
              <a:t>Metrics</a:t>
            </a:r>
          </a:p>
          <a:p>
            <a:pPr lvl="1"/>
            <a:r>
              <a:rPr lang="en-US" dirty="0" smtClean="0"/>
              <a:t>count the number of commands your users can perform</a:t>
            </a:r>
          </a:p>
          <a:p>
            <a:pPr lvl="1"/>
            <a:r>
              <a:rPr lang="en-US" dirty="0" smtClean="0"/>
              <a:t>how many keystrokes does your software require?</a:t>
            </a:r>
          </a:p>
          <a:p>
            <a:pPr lvl="1"/>
            <a:r>
              <a:rPr lang="en-US" dirty="0" smtClean="0"/>
              <a:t>measure user dedication and productivity</a:t>
            </a:r>
          </a:p>
          <a:p>
            <a:pPr lvl="1"/>
            <a:r>
              <a:rPr lang="en-US" dirty="0" smtClean="0"/>
              <a:t>which areas of your software are more heavily used?</a:t>
            </a:r>
          </a:p>
          <a:p>
            <a:pPr lvl="1"/>
            <a:r>
              <a:rPr lang="en-US" dirty="0" smtClean="0"/>
              <a:t>understand users’ workflows</a:t>
            </a:r>
          </a:p>
          <a:p>
            <a:pPr lvl="1"/>
            <a:r>
              <a:rPr lang="en-US" dirty="0" smtClean="0"/>
              <a:t>discover bad practice patterns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continued</a:t>
            </a:r>
            <a:endParaRPr lang="en-US" dirty="0"/>
          </a:p>
        </p:txBody>
      </p:sp>
      <p:sp>
        <p:nvSpPr>
          <p:cNvPr id="3" name="Content Placeholder 2"/>
          <p:cNvSpPr>
            <a:spLocks noGrp="1"/>
          </p:cNvSpPr>
          <p:nvPr>
            <p:ph idx="1"/>
          </p:nvPr>
        </p:nvSpPr>
        <p:spPr/>
        <p:txBody>
          <a:bodyPr>
            <a:normAutofit lnSpcReduction="10000"/>
          </a:bodyPr>
          <a:lstStyle/>
          <a:p>
            <a:r>
              <a:rPr lang="en-US" dirty="0" smtClean="0"/>
              <a:t>Teamwork</a:t>
            </a:r>
          </a:p>
          <a:p>
            <a:pPr lvl="1"/>
            <a:r>
              <a:rPr lang="en-US" dirty="0" smtClean="0"/>
              <a:t>combine changes from different contributors into the same model</a:t>
            </a:r>
          </a:p>
          <a:p>
            <a:r>
              <a:rPr lang="en-US" dirty="0" smtClean="0"/>
              <a:t>Database conflicts</a:t>
            </a:r>
          </a:p>
          <a:p>
            <a:pPr lvl="1"/>
            <a:r>
              <a:rPr lang="en-US" dirty="0" smtClean="0"/>
              <a:t>let users recover conflicting changes that did not get committed</a:t>
            </a:r>
          </a:p>
          <a:p>
            <a:pPr marL="411480" lvl="1" indent="-342900">
              <a:spcBef>
                <a:spcPts val="700"/>
              </a:spcBef>
              <a:buClr>
                <a:schemeClr val="tx2"/>
              </a:buClr>
              <a:buSzPct val="95000"/>
              <a:buFont typeface="Wingdings"/>
              <a:buChar char=""/>
            </a:pPr>
            <a:r>
              <a:rPr lang="en-US" sz="3000" dirty="0" smtClean="0"/>
              <a:t>Database: automated check-in/check-out</a:t>
            </a:r>
          </a:p>
          <a:p>
            <a:pPr marL="736600" lvl="1" indent="-282575">
              <a:buFont typeface="+mj-lt"/>
              <a:buAutoNum type="arabicPeriod"/>
            </a:pPr>
            <a:r>
              <a:rPr lang="en-US" dirty="0" smtClean="0"/>
              <a:t>download a project from the database</a:t>
            </a:r>
          </a:p>
          <a:p>
            <a:pPr marL="736600" lvl="1" indent="-282575">
              <a:buFont typeface="+mj-lt"/>
              <a:buAutoNum type="arabicPeriod"/>
            </a:pPr>
            <a:r>
              <a:rPr lang="en-US" dirty="0" smtClean="0"/>
              <a:t>work at home</a:t>
            </a:r>
          </a:p>
          <a:p>
            <a:pPr marL="736600" lvl="1" indent="-282575">
              <a:buFont typeface="+mj-lt"/>
              <a:buAutoNum type="arabicPeriod"/>
            </a:pPr>
            <a:r>
              <a:rPr lang="en-US" dirty="0" smtClean="0"/>
              <a:t>apply your changes back to the repository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checkerboard(across)">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checkerboard(across)">
                                      <p:cBhvr>
                                        <p:cTn id="38" dur="5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checkerboard(across)">
                                      <p:cBhvr>
                                        <p:cTn id="4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Open a project</a:t>
            </a:r>
          </a:p>
          <a:p>
            <a:r>
              <a:rPr lang="en-US" dirty="0" smtClean="0"/>
              <a:t>Make some few changes</a:t>
            </a:r>
          </a:p>
          <a:p>
            <a:r>
              <a:rPr lang="en-US" dirty="0" smtClean="0"/>
              <a:t>Create two scenarios</a:t>
            </a:r>
          </a:p>
          <a:p>
            <a:r>
              <a:rPr lang="en-US" dirty="0" smtClean="0"/>
              <a:t>Edit &amp; change the scenarios</a:t>
            </a:r>
          </a:p>
          <a:p>
            <a:r>
              <a:rPr lang="en-US" dirty="0" smtClean="0"/>
              <a:t>Show the changes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16"/>
          <p:cNvSpPr>
            <a:spLocks noChangeArrowheads="1"/>
          </p:cNvSpPr>
          <p:nvPr/>
        </p:nvSpPr>
        <p:spPr bwMode="auto">
          <a:xfrm>
            <a:off x="6004188" y="1813104"/>
            <a:ext cx="1133856" cy="1207008"/>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1</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st</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 name="Title 1"/>
          <p:cNvSpPr>
            <a:spLocks noGrp="1"/>
          </p:cNvSpPr>
          <p:nvPr>
            <p:ph type="title"/>
          </p:nvPr>
        </p:nvSpPr>
        <p:spPr/>
        <p:txBody>
          <a:bodyPr/>
          <a:lstStyle/>
          <a:p>
            <a:r>
              <a:rPr lang="en-US" dirty="0" smtClean="0"/>
              <a:t>Decision analysis: scenarios</a:t>
            </a:r>
            <a:endParaRPr lang="en-US" dirty="0"/>
          </a:p>
        </p:txBody>
      </p:sp>
      <p:sp>
        <p:nvSpPr>
          <p:cNvPr id="2067"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65" name="Rectangle 17"/>
          <p:cNvSpPr>
            <a:spLocks noChangeArrowheads="1"/>
          </p:cNvSpPr>
          <p:nvPr/>
        </p:nvSpPr>
        <p:spPr bwMode="auto">
          <a:xfrm>
            <a:off x="2412492" y="1447800"/>
            <a:ext cx="1219200" cy="1295400"/>
          </a:xfrm>
          <a:prstGeom prst="rect">
            <a:avLst/>
          </a:prstGeom>
          <a:solidFill>
            <a:srgbClr val="00FF00">
              <a:alpha val="50000"/>
            </a:srgbClr>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Base</a:t>
            </a:r>
            <a:br>
              <a:rPr kumimoji="0" lang="en-US" b="0" i="0" u="none" strike="noStrike" cap="none" normalizeH="0" baseline="0" dirty="0" smtClean="0">
                <a:ln>
                  <a:noFill/>
                </a:ln>
                <a:solidFill>
                  <a:schemeClr val="tx1"/>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solidFill>
                <a:effectLst/>
                <a:latin typeface="Arial Narrow" pitchFamily="34" charset="0"/>
                <a:ea typeface="Times New Roman" pitchFamily="18" charset="0"/>
              </a:rPr>
              <a:t>model</a:t>
            </a:r>
            <a:endParaRPr kumimoji="0" lang="en-US" b="0" i="0" u="none" strike="noStrike" cap="none" normalizeH="0" baseline="0" dirty="0" smtClean="0">
              <a:ln>
                <a:noFill/>
              </a:ln>
              <a:solidFill>
                <a:schemeClr val="tx1"/>
              </a:solidFill>
              <a:effectLst/>
              <a:latin typeface="Arial" pitchFamily="34" charset="0"/>
            </a:endParaRPr>
          </a:p>
        </p:txBody>
      </p:sp>
      <p:sp>
        <p:nvSpPr>
          <p:cNvPr id="2062" name="Rectangle 14"/>
          <p:cNvSpPr>
            <a:spLocks noChangeArrowheads="1"/>
          </p:cNvSpPr>
          <p:nvPr/>
        </p:nvSpPr>
        <p:spPr bwMode="auto">
          <a:xfrm>
            <a:off x="609600" y="3265932"/>
            <a:ext cx="1243584" cy="1316736"/>
          </a:xfrm>
          <a:prstGeom prst="rect">
            <a:avLst/>
          </a:prstGeom>
          <a:solidFill>
            <a:srgbClr val="00FF00">
              <a:alpha val="50000"/>
            </a:srgbClr>
          </a:solidFill>
          <a:ln w="9525">
            <a:solidFill>
              <a:srgbClr val="000000"/>
            </a:solidFill>
            <a:prstDash val="lgDash"/>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Copy</a:t>
            </a:r>
            <a:endParaRPr kumimoji="0" lang="en-US" b="0" i="0" u="none" strike="noStrike" cap="none" normalizeH="0" baseline="0" dirty="0" smtClean="0">
              <a:ln>
                <a:noFill/>
              </a:ln>
              <a:solidFill>
                <a:schemeClr val="tx1"/>
              </a:solidFill>
              <a:effectLst/>
              <a:latin typeface="Arial" pitchFamily="34" charset="0"/>
            </a:endParaRPr>
          </a:p>
        </p:txBody>
      </p:sp>
      <p:sp>
        <p:nvSpPr>
          <p:cNvPr id="2061" name="Rectangle 13"/>
          <p:cNvSpPr>
            <a:spLocks noChangeArrowheads="1"/>
          </p:cNvSpPr>
          <p:nvPr/>
        </p:nvSpPr>
        <p:spPr bwMode="auto">
          <a:xfrm>
            <a:off x="2412492" y="5105400"/>
            <a:ext cx="1247629" cy="1316736"/>
          </a:xfrm>
          <a:prstGeom prst="rect">
            <a:avLst/>
          </a:prstGeom>
          <a:gradFill rotWithShape="1">
            <a:gsLst>
              <a:gs pos="0">
                <a:srgbClr val="00FF00">
                  <a:alpha val="50000"/>
                </a:srgbClr>
              </a:gs>
              <a:gs pos="100000">
                <a:srgbClr val="00FFFF">
                  <a:alpha val="50999"/>
                </a:srgbClr>
              </a:gs>
            </a:gsLst>
            <a:lin ang="5400000" scaled="1"/>
          </a:gra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Scenario</a:t>
            </a:r>
            <a:endParaRPr kumimoji="0" lang="en-US" b="0" i="0" u="none" strike="noStrike" cap="none" normalizeH="0" baseline="0" dirty="0" smtClean="0">
              <a:ln>
                <a:noFill/>
              </a:ln>
              <a:solidFill>
                <a:schemeClr val="tx1"/>
              </a:solidFill>
              <a:effectLst/>
              <a:latin typeface="Arial Narrow" pitchFamily="34" charset="0"/>
            </a:endParaRPr>
          </a:p>
        </p:txBody>
      </p:sp>
      <p:sp>
        <p:nvSpPr>
          <p:cNvPr id="2053" name="AutoShape 5"/>
          <p:cNvSpPr>
            <a:spLocks noChangeArrowheads="1"/>
          </p:cNvSpPr>
          <p:nvPr/>
        </p:nvSpPr>
        <p:spPr bwMode="auto">
          <a:xfrm>
            <a:off x="304800" y="1600200"/>
            <a:ext cx="1600200" cy="838200"/>
          </a:xfrm>
          <a:prstGeom prst="wedgeRectCallout">
            <a:avLst>
              <a:gd name="adj1" fmla="val 41937"/>
              <a:gd name="adj2" fmla="val 64610"/>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pPr>
            <a:r>
              <a:rPr lang="en-US" dirty="0" smtClean="0">
                <a:latin typeface="Arial Narrow" pitchFamily="34" charset="0"/>
                <a:ea typeface="Times New Roman" pitchFamily="18" charset="0"/>
              </a:rPr>
              <a:t>C</a:t>
            </a:r>
            <a:r>
              <a:rPr kumimoji="0" lang="en-US" b="0" i="0" u="none" strike="noStrike" cap="none" normalizeH="0" baseline="0" dirty="0" smtClean="0">
                <a:ln>
                  <a:noFill/>
                </a:ln>
                <a:solidFill>
                  <a:schemeClr val="tx1"/>
                </a:solidFill>
                <a:effectLst/>
                <a:latin typeface="Arial Narrow" pitchFamily="34" charset="0"/>
                <a:ea typeface="Times New Roman" pitchFamily="18" charset="0"/>
              </a:rPr>
              <a:t>opy the base model</a:t>
            </a:r>
            <a:endParaRPr kumimoji="0" lang="en-US" b="0" i="0" u="none" strike="noStrike" cap="none" normalizeH="0" baseline="0" dirty="0" smtClean="0">
              <a:ln>
                <a:noFill/>
              </a:ln>
              <a:solidFill>
                <a:schemeClr val="tx1"/>
              </a:solidFill>
              <a:effectLst/>
              <a:latin typeface="Arial Narrow" pitchFamily="34" charset="0"/>
            </a:endParaRPr>
          </a:p>
        </p:txBody>
      </p:sp>
      <p:sp>
        <p:nvSpPr>
          <p:cNvPr id="2052" name="AutoShape 4"/>
          <p:cNvSpPr>
            <a:spLocks noChangeArrowheads="1"/>
          </p:cNvSpPr>
          <p:nvPr/>
        </p:nvSpPr>
        <p:spPr bwMode="auto">
          <a:xfrm>
            <a:off x="304800" y="5520268"/>
            <a:ext cx="2016595" cy="708853"/>
          </a:xfrm>
          <a:prstGeom prst="wedgeRectCallout">
            <a:avLst>
              <a:gd name="adj1" fmla="val 25404"/>
              <a:gd name="adj2" fmla="val -95695"/>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indent="-228600" fontAlgn="base">
              <a:spcBef>
                <a:spcPct val="0"/>
              </a:spcBef>
              <a:spcAft>
                <a:spcPct val="0"/>
              </a:spcAft>
              <a:buFont typeface="+mj-lt"/>
              <a:buAutoNum type="arabicPeriod" startAt="2"/>
            </a:pPr>
            <a:r>
              <a:rPr lang="en-US" dirty="0" smtClean="0">
                <a:latin typeface="Arial Narrow" pitchFamily="34" charset="0"/>
                <a:ea typeface="Times New Roman" pitchFamily="18" charset="0"/>
              </a:rPr>
              <a:t>Let the user edit the copy</a:t>
            </a:r>
          </a:p>
        </p:txBody>
      </p:sp>
      <p:sp>
        <p:nvSpPr>
          <p:cNvPr id="2051" name="AutoShape 3"/>
          <p:cNvSpPr>
            <a:spLocks noChangeArrowheads="1"/>
          </p:cNvSpPr>
          <p:nvPr/>
        </p:nvSpPr>
        <p:spPr bwMode="auto">
          <a:xfrm>
            <a:off x="6477000" y="4724400"/>
            <a:ext cx="1905001" cy="762000"/>
          </a:xfrm>
          <a:prstGeom prst="wedgeRectCallout">
            <a:avLst>
              <a:gd name="adj1" fmla="val 15421"/>
              <a:gd name="adj2" fmla="val -90000"/>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fontAlgn="base">
              <a:spcBef>
                <a:spcPct val="0"/>
              </a:spcBef>
              <a:spcAft>
                <a:spcPct val="0"/>
              </a:spcAft>
            </a:pPr>
            <a:r>
              <a:rPr lang="en-US" dirty="0" smtClean="0">
                <a:latin typeface="Arial Narrow" pitchFamily="34" charset="0"/>
                <a:ea typeface="Times New Roman" pitchFamily="18" charset="0"/>
              </a:rPr>
              <a:t>Every change-set represents a scenario</a:t>
            </a:r>
          </a:p>
        </p:txBody>
      </p:sp>
      <p:sp>
        <p:nvSpPr>
          <p:cNvPr id="2050" name="AutoShape 2"/>
          <p:cNvSpPr>
            <a:spLocks noChangeArrowheads="1"/>
          </p:cNvSpPr>
          <p:nvPr/>
        </p:nvSpPr>
        <p:spPr bwMode="auto">
          <a:xfrm>
            <a:off x="3962400" y="5520268"/>
            <a:ext cx="1905000" cy="499532"/>
          </a:xfrm>
          <a:prstGeom prst="wedgeRectCallout">
            <a:avLst>
              <a:gd name="adj1" fmla="val -35637"/>
              <a:gd name="adj2" fmla="val -91127"/>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marR="0" lvl="0" indent="-228600" fontAlgn="base">
              <a:lnSpc>
                <a:spcPct val="100000"/>
              </a:lnSpc>
              <a:spcBef>
                <a:spcPct val="0"/>
              </a:spcBef>
              <a:spcAft>
                <a:spcPct val="0"/>
              </a:spcAft>
              <a:buClrTx/>
              <a:buSzTx/>
              <a:buFont typeface="+mj-lt"/>
              <a:buAutoNum type="arabicPeriod" startAt="3"/>
              <a:tabLst/>
            </a:pPr>
            <a:r>
              <a:rPr lang="en-US" dirty="0" smtClean="0">
                <a:latin typeface="Arial Narrow" pitchFamily="34" charset="0"/>
                <a:ea typeface="Times New Roman" pitchFamily="18" charset="0"/>
              </a:rPr>
              <a:t>forget the scenario</a:t>
            </a:r>
          </a:p>
        </p:txBody>
      </p:sp>
      <p:sp>
        <p:nvSpPr>
          <p:cNvPr id="23" name="Rectangle 6"/>
          <p:cNvSpPr>
            <a:spLocks noChangeArrowheads="1"/>
          </p:cNvSpPr>
          <p:nvPr/>
        </p:nvSpPr>
        <p:spPr bwMode="auto">
          <a:xfrm>
            <a:off x="4191000" y="3265932"/>
            <a:ext cx="1243584" cy="131673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4572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5" name="Bent Arrow 24"/>
          <p:cNvSpPr/>
          <p:nvPr/>
        </p:nvSpPr>
        <p:spPr>
          <a:xfrm rot="5400000" flipV="1">
            <a:off x="1632081" y="2649227"/>
            <a:ext cx="671692" cy="583053"/>
          </a:xfrm>
          <a:prstGeom prst="bent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6" name="Bent Arrow 25"/>
          <p:cNvSpPr/>
          <p:nvPr/>
        </p:nvSpPr>
        <p:spPr>
          <a:xfrm flipV="1">
            <a:off x="1676400" y="4666747"/>
            <a:ext cx="671692" cy="583053"/>
          </a:xfrm>
          <a:prstGeom prst="bent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7" name="Bent Arrow 26"/>
          <p:cNvSpPr/>
          <p:nvPr/>
        </p:nvSpPr>
        <p:spPr>
          <a:xfrm rot="16200000" flipV="1">
            <a:off x="3716027" y="4622427"/>
            <a:ext cx="671692" cy="583053"/>
          </a:xfrm>
          <a:prstGeom prst="bent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063" name="Rectangle 15"/>
          <p:cNvSpPr>
            <a:spLocks noChangeArrowheads="1"/>
          </p:cNvSpPr>
          <p:nvPr/>
        </p:nvSpPr>
        <p:spPr bwMode="auto">
          <a:xfrm>
            <a:off x="6187192" y="1996136"/>
            <a:ext cx="1152144" cy="122529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2</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nd</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8" name="Rectangle 10"/>
          <p:cNvSpPr>
            <a:spLocks noChangeArrowheads="1"/>
          </p:cNvSpPr>
          <p:nvPr/>
        </p:nvSpPr>
        <p:spPr bwMode="auto">
          <a:xfrm>
            <a:off x="6370196" y="2179167"/>
            <a:ext cx="1170432" cy="1243584"/>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3</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rd</a:t>
            </a:r>
            <a: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7" name="Rectangle 9"/>
          <p:cNvSpPr>
            <a:spLocks noChangeArrowheads="1"/>
          </p:cNvSpPr>
          <p:nvPr/>
        </p:nvSpPr>
        <p:spPr bwMode="auto">
          <a:xfrm>
            <a:off x="6553199" y="2362199"/>
            <a:ext cx="1188720" cy="1261872"/>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4</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6" name="Rectangle 8"/>
          <p:cNvSpPr>
            <a:spLocks noChangeArrowheads="1"/>
          </p:cNvSpPr>
          <p:nvPr/>
        </p:nvSpPr>
        <p:spPr bwMode="auto">
          <a:xfrm>
            <a:off x="6736203" y="2544469"/>
            <a:ext cx="1207008" cy="1280160"/>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5</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5" name="Rectangle 7"/>
          <p:cNvSpPr>
            <a:spLocks noChangeArrowheads="1"/>
          </p:cNvSpPr>
          <p:nvPr/>
        </p:nvSpPr>
        <p:spPr bwMode="auto">
          <a:xfrm>
            <a:off x="6919207" y="2727500"/>
            <a:ext cx="1225296" cy="1298448"/>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6</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4" name="Rectangle 6"/>
          <p:cNvSpPr>
            <a:spLocks noChangeArrowheads="1"/>
          </p:cNvSpPr>
          <p:nvPr/>
        </p:nvSpPr>
        <p:spPr bwMode="auto">
          <a:xfrm>
            <a:off x="7102210" y="2910532"/>
            <a:ext cx="1243584" cy="131673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4572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dirty="0" err="1" smtClean="0">
                <a:ln>
                  <a:noFill/>
                </a:ln>
                <a:solidFill>
                  <a:schemeClr val="tx1">
                    <a:lumMod val="95000"/>
                  </a:schemeClr>
                </a:solidFill>
                <a:effectLst/>
                <a:latin typeface="Arial Narrow" pitchFamily="34" charset="0"/>
                <a:ea typeface="Times New Roman" pitchFamily="18" charset="0"/>
              </a:rPr>
              <a:t>k</a:t>
            </a:r>
            <a:r>
              <a:rPr kumimoji="0" lang="en-US" b="0" i="0" u="none" strike="noStrike" cap="none" normalizeH="0" baseline="30000" dirty="0" err="1" smtClean="0">
                <a:ln>
                  <a:noFill/>
                </a:ln>
                <a:solidFill>
                  <a:schemeClr val="tx1">
                    <a:lumMod val="95000"/>
                  </a:schemeClr>
                </a:solidFill>
                <a:effectLst/>
                <a:latin typeface="Arial Narrow" pitchFamily="34" charset="0"/>
                <a:ea typeface="Times New Roman" pitchFamily="18" charset="0"/>
              </a:rPr>
              <a:t>th</a:t>
            </a:r>
            <a:r>
              <a:rPr lang="en-US" dirty="0" smtClean="0">
                <a:solidFill>
                  <a:schemeClr val="tx1">
                    <a:lumMod val="95000"/>
                  </a:schemeClr>
                </a:solidFill>
                <a:latin typeface="Arial Narrow" pitchFamily="34" charset="0"/>
                <a:ea typeface="Times New Roman" pitchFamily="18" charset="0"/>
              </a:rPr>
              <a:t> 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2" name="Bent Arrow 21"/>
          <p:cNvSpPr/>
          <p:nvPr/>
        </p:nvSpPr>
        <p:spPr>
          <a:xfrm>
            <a:off x="5312734" y="2590800"/>
            <a:ext cx="671692" cy="585216"/>
          </a:xfrm>
          <a:prstGeom prst="bent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4" name="AutoShape 2"/>
          <p:cNvSpPr>
            <a:spLocks noChangeArrowheads="1"/>
          </p:cNvSpPr>
          <p:nvPr/>
        </p:nvSpPr>
        <p:spPr bwMode="auto">
          <a:xfrm>
            <a:off x="4038600" y="1905000"/>
            <a:ext cx="1447800" cy="710368"/>
          </a:xfrm>
          <a:prstGeom prst="wedgeRectCallout">
            <a:avLst>
              <a:gd name="adj1" fmla="val 37302"/>
              <a:gd name="adj2" fmla="val 67530"/>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33363" marR="0" lvl="0" indent="-233363" fontAlgn="base">
              <a:lnSpc>
                <a:spcPct val="100000"/>
              </a:lnSpc>
              <a:spcBef>
                <a:spcPct val="0"/>
              </a:spcBef>
              <a:spcAft>
                <a:spcPct val="0"/>
              </a:spcAft>
              <a:buClrTx/>
              <a:buSzTx/>
              <a:buFont typeface="+mj-lt"/>
              <a:buAutoNum type="arabicPeriod" startAt="4"/>
              <a:tabLst/>
            </a:pPr>
            <a:r>
              <a:rPr lang="en-US" dirty="0" smtClean="0">
                <a:latin typeface="Arial Narrow" pitchFamily="34" charset="0"/>
                <a:ea typeface="Times New Roman" pitchFamily="18" charset="0"/>
              </a:rPr>
              <a:t>keep the changes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iterate type="lt">
                                    <p:tmPct val="0"/>
                                  </p:iterate>
                                  <p:childTnLst>
                                    <p:set>
                                      <p:cBhvr>
                                        <p:cTn id="6" dur="1" fill="hold">
                                          <p:stCondLst>
                                            <p:cond delay="0"/>
                                          </p:stCondLst>
                                        </p:cTn>
                                        <p:tgtEl>
                                          <p:spTgt spid="2065"/>
                                        </p:tgtEl>
                                        <p:attrNameLst>
                                          <p:attrName>style.visibility</p:attrName>
                                        </p:attrNameLst>
                                      </p:cBhvr>
                                      <p:to>
                                        <p:strVal val="visible"/>
                                      </p:to>
                                    </p:set>
                                    <p:anim calcmode="lin" valueType="num">
                                      <p:cBhvr additive="base">
                                        <p:cTn id="7" dur="500" fill="hold"/>
                                        <p:tgtEl>
                                          <p:spTgt spid="2065"/>
                                        </p:tgtEl>
                                        <p:attrNameLst>
                                          <p:attrName>ppt_x</p:attrName>
                                        </p:attrNameLst>
                                      </p:cBhvr>
                                      <p:tavLst>
                                        <p:tav tm="0">
                                          <p:val>
                                            <p:strVal val="1+#ppt_w/2"/>
                                          </p:val>
                                        </p:tav>
                                        <p:tav tm="100000">
                                          <p:val>
                                            <p:strVal val="#ppt_x"/>
                                          </p:val>
                                        </p:tav>
                                      </p:tavLst>
                                    </p:anim>
                                    <p:anim calcmode="lin" valueType="num">
                                      <p:cBhvr additive="base">
                                        <p:cTn id="8" dur="500" fill="hold"/>
                                        <p:tgtEl>
                                          <p:spTgt spid="20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053"/>
                                        </p:tgtEl>
                                        <p:attrNameLst>
                                          <p:attrName>style.visibility</p:attrName>
                                        </p:attrNameLst>
                                      </p:cBhvr>
                                      <p:to>
                                        <p:strVal val="visible"/>
                                      </p:to>
                                    </p:set>
                                    <p:animEffect transition="in" filter="blinds(horizontal)">
                                      <p:cBhvr>
                                        <p:cTn id="13" dur="500"/>
                                        <p:tgtEl>
                                          <p:spTgt spid="2053"/>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checkerboard(across)">
                                      <p:cBhvr>
                                        <p:cTn id="18" dur="500"/>
                                        <p:tgtEl>
                                          <p:spTgt spid="25"/>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2062"/>
                                        </p:tgtEl>
                                        <p:attrNameLst>
                                          <p:attrName>style.visibility</p:attrName>
                                        </p:attrNameLst>
                                      </p:cBhvr>
                                      <p:to>
                                        <p:strVal val="visible"/>
                                      </p:to>
                                    </p:set>
                                    <p:animEffect transition="in" filter="checkerboard(across)">
                                      <p:cBhvr>
                                        <p:cTn id="21" dur="500"/>
                                        <p:tgtEl>
                                          <p:spTgt spid="206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052"/>
                                        </p:tgtEl>
                                        <p:attrNameLst>
                                          <p:attrName>style.visibility</p:attrName>
                                        </p:attrNameLst>
                                      </p:cBhvr>
                                      <p:to>
                                        <p:strVal val="visible"/>
                                      </p:to>
                                    </p:set>
                                    <p:animEffect transition="in" filter="blinds(horizontal)">
                                      <p:cBhvr>
                                        <p:cTn id="26" dur="500"/>
                                        <p:tgtEl>
                                          <p:spTgt spid="2052"/>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checkerboard(across)">
                                      <p:cBhvr>
                                        <p:cTn id="31" dur="500"/>
                                        <p:tgtEl>
                                          <p:spTgt spid="26"/>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2061"/>
                                        </p:tgtEl>
                                        <p:attrNameLst>
                                          <p:attrName>style.visibility</p:attrName>
                                        </p:attrNameLst>
                                      </p:cBhvr>
                                      <p:to>
                                        <p:strVal val="visible"/>
                                      </p:to>
                                    </p:set>
                                    <p:animEffect transition="in" filter="checkerboard(across)">
                                      <p:cBhvr>
                                        <p:cTn id="34" dur="500"/>
                                        <p:tgtEl>
                                          <p:spTgt spid="2061"/>
                                        </p:tgtEl>
                                      </p:cBhvr>
                                    </p:animEffect>
                                  </p:childTnLst>
                                </p:cTn>
                              </p:par>
                              <p:par>
                                <p:cTn id="35" presetID="5" presetClass="exit" presetSubtype="10" fill="hold" grpId="1" nodeType="withEffect">
                                  <p:stCondLst>
                                    <p:cond delay="0"/>
                                  </p:stCondLst>
                                  <p:childTnLst>
                                    <p:animEffect transition="out" filter="checkerboard(across)">
                                      <p:cBhvr>
                                        <p:cTn id="36" dur="500"/>
                                        <p:tgtEl>
                                          <p:spTgt spid="2062"/>
                                        </p:tgtEl>
                                      </p:cBhvr>
                                    </p:animEffect>
                                    <p:set>
                                      <p:cBhvr>
                                        <p:cTn id="37" dur="1" fill="hold">
                                          <p:stCondLst>
                                            <p:cond delay="499"/>
                                          </p:stCondLst>
                                        </p:cTn>
                                        <p:tgtEl>
                                          <p:spTgt spid="2062"/>
                                        </p:tgtEl>
                                        <p:attrNameLst>
                                          <p:attrName>style.visibility</p:attrName>
                                        </p:attrNameLst>
                                      </p:cBhvr>
                                      <p:to>
                                        <p:strVal val="hidden"/>
                                      </p:to>
                                    </p:set>
                                  </p:childTnLst>
                                </p:cTn>
                              </p:par>
                            </p:childTnLst>
                          </p:cTn>
                        </p:par>
                        <p:par>
                          <p:cTn id="38" fill="hold">
                            <p:stCondLst>
                              <p:cond delay="500"/>
                            </p:stCondLst>
                            <p:childTnLst>
                              <p:par>
                                <p:cTn id="39" presetID="1" presetClass="exit" presetSubtype="0" fill="hold" grpId="1" nodeType="after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2053"/>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8" presetClass="emph" presetSubtype="0" fill="hold" grpId="1" nodeType="clickEffect">
                                  <p:stCondLst>
                                    <p:cond delay="0"/>
                                  </p:stCondLst>
                                  <p:childTnLst>
                                    <p:animRot by="21600000">
                                      <p:cBhvr>
                                        <p:cTn id="46" dur="500" fill="hold"/>
                                        <p:tgtEl>
                                          <p:spTgt spid="2061"/>
                                        </p:tgtEl>
                                        <p:attrNameLst>
                                          <p:attrName>r</p:attrName>
                                        </p:attrNameLst>
                                      </p:cBhvr>
                                    </p:animRo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050"/>
                                        </p:tgtEl>
                                        <p:attrNameLst>
                                          <p:attrName>style.visibility</p:attrName>
                                        </p:attrNameLst>
                                      </p:cBhvr>
                                      <p:to>
                                        <p:strVal val="visible"/>
                                      </p:to>
                                    </p:set>
                                    <p:animEffect transition="in" filter="blinds(horizontal)">
                                      <p:cBhvr>
                                        <p:cTn id="51" dur="500"/>
                                        <p:tgtEl>
                                          <p:spTgt spid="2050"/>
                                        </p:tgtEl>
                                      </p:cBhvr>
                                    </p:animEffect>
                                  </p:childTnLst>
                                </p:cTn>
                              </p:par>
                            </p:childTnLst>
                          </p:cTn>
                        </p:par>
                      </p:childTnLst>
                    </p:cTn>
                  </p:par>
                  <p:par>
                    <p:cTn id="52" fill="hold">
                      <p:stCondLst>
                        <p:cond delay="indefinite"/>
                      </p:stCondLst>
                      <p:childTnLst>
                        <p:par>
                          <p:cTn id="53" fill="hold">
                            <p:stCondLst>
                              <p:cond delay="0"/>
                            </p:stCondLst>
                            <p:childTnLst>
                              <p:par>
                                <p:cTn id="54" presetID="5" presetClass="entr" presetSubtype="10" fill="hold" grpId="0" nodeType="click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checkerboard(across)">
                                      <p:cBhvr>
                                        <p:cTn id="56" dur="500"/>
                                        <p:tgtEl>
                                          <p:spTgt spid="27"/>
                                        </p:tgtEl>
                                      </p:cBhvr>
                                    </p:animEffect>
                                  </p:childTnLst>
                                </p:cTn>
                              </p:par>
                              <p:par>
                                <p:cTn id="57" presetID="5" presetClass="entr" presetSubtype="10"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checkerboard(across)">
                                      <p:cBhvr>
                                        <p:cTn id="59" dur="500"/>
                                        <p:tgtEl>
                                          <p:spTgt spid="23"/>
                                        </p:tgtEl>
                                      </p:cBhvr>
                                    </p:animEffect>
                                  </p:childTnLst>
                                </p:cTn>
                              </p:par>
                              <p:par>
                                <p:cTn id="60" presetID="5" presetClass="exit" presetSubtype="10" fill="hold" grpId="2" nodeType="withEffect">
                                  <p:stCondLst>
                                    <p:cond delay="0"/>
                                  </p:stCondLst>
                                  <p:childTnLst>
                                    <p:animEffect transition="out" filter="checkerboard(across)">
                                      <p:cBhvr>
                                        <p:cTn id="61" dur="500"/>
                                        <p:tgtEl>
                                          <p:spTgt spid="2061"/>
                                        </p:tgtEl>
                                      </p:cBhvr>
                                    </p:animEffect>
                                    <p:set>
                                      <p:cBhvr>
                                        <p:cTn id="62" dur="1" fill="hold">
                                          <p:stCondLst>
                                            <p:cond delay="499"/>
                                          </p:stCondLst>
                                        </p:cTn>
                                        <p:tgtEl>
                                          <p:spTgt spid="2061"/>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2052"/>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26"/>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childTnLst>
                                </p:cTn>
                              </p:par>
                            </p:childTnLst>
                          </p:cTn>
                        </p:par>
                        <p:par>
                          <p:cTn id="71" fill="hold">
                            <p:stCondLst>
                              <p:cond delay="0"/>
                            </p:stCondLst>
                            <p:childTnLst>
                              <p:par>
                                <p:cTn id="72" presetID="1" presetClass="entr" presetSubtype="0" fill="hold" grpId="0" nodeType="afterEffect">
                                  <p:stCondLst>
                                    <p:cond delay="0"/>
                                  </p:stCondLst>
                                  <p:childTnLst>
                                    <p:set>
                                      <p:cBhvr>
                                        <p:cTn id="73" dur="1" fill="hold">
                                          <p:stCondLst>
                                            <p:cond delay="0"/>
                                          </p:stCondLst>
                                        </p:cTn>
                                        <p:tgtEl>
                                          <p:spTgt spid="22"/>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5" presetClass="entr" presetSubtype="10" fill="hold" grpId="0" nodeType="clickEffect">
                                  <p:stCondLst>
                                    <p:cond delay="0"/>
                                  </p:stCondLst>
                                  <p:childTnLst>
                                    <p:set>
                                      <p:cBhvr>
                                        <p:cTn id="77" dur="1" fill="hold">
                                          <p:stCondLst>
                                            <p:cond delay="0"/>
                                          </p:stCondLst>
                                        </p:cTn>
                                        <p:tgtEl>
                                          <p:spTgt spid="2064"/>
                                        </p:tgtEl>
                                        <p:attrNameLst>
                                          <p:attrName>style.visibility</p:attrName>
                                        </p:attrNameLst>
                                      </p:cBhvr>
                                      <p:to>
                                        <p:strVal val="visible"/>
                                      </p:to>
                                    </p:set>
                                    <p:animEffect transition="in" filter="checkerboard(across)">
                                      <p:cBhvr>
                                        <p:cTn id="78" dur="500"/>
                                        <p:tgtEl>
                                          <p:spTgt spid="2064"/>
                                        </p:tgtEl>
                                      </p:cBhvr>
                                    </p:animEffect>
                                  </p:childTnLst>
                                </p:cTn>
                              </p:par>
                              <p:par>
                                <p:cTn id="79" presetID="5" presetClass="exit" presetSubtype="10" fill="hold" grpId="1" nodeType="withEffect">
                                  <p:stCondLst>
                                    <p:cond delay="0"/>
                                  </p:stCondLst>
                                  <p:childTnLst>
                                    <p:animEffect transition="out" filter="checkerboard(across)">
                                      <p:cBhvr>
                                        <p:cTn id="80" dur="500"/>
                                        <p:tgtEl>
                                          <p:spTgt spid="23"/>
                                        </p:tgtEl>
                                      </p:cBhvr>
                                    </p:animEffect>
                                    <p:set>
                                      <p:cBhvr>
                                        <p:cTn id="81" dur="1" fill="hold">
                                          <p:stCondLst>
                                            <p:cond delay="499"/>
                                          </p:stCondLst>
                                        </p:cTn>
                                        <p:tgtEl>
                                          <p:spTgt spid="23"/>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27"/>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2050"/>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5" presetClass="exit" presetSubtype="10" fill="hold" grpId="1" nodeType="clickEffect">
                                  <p:stCondLst>
                                    <p:cond delay="0"/>
                                  </p:stCondLst>
                                  <p:childTnLst>
                                    <p:animEffect transition="out" filter="checkerboard(across)">
                                      <p:cBhvr>
                                        <p:cTn id="89" dur="500"/>
                                        <p:tgtEl>
                                          <p:spTgt spid="24"/>
                                        </p:tgtEl>
                                      </p:cBhvr>
                                    </p:animEffect>
                                    <p:set>
                                      <p:cBhvr>
                                        <p:cTn id="90" dur="1" fill="hold">
                                          <p:stCondLst>
                                            <p:cond delay="499"/>
                                          </p:stCondLst>
                                        </p:cTn>
                                        <p:tgtEl>
                                          <p:spTgt spid="24"/>
                                        </p:tgtEl>
                                        <p:attrNameLst>
                                          <p:attrName>style.visibility</p:attrName>
                                        </p:attrNameLst>
                                      </p:cBhvr>
                                      <p:to>
                                        <p:strVal val="hidden"/>
                                      </p:to>
                                    </p:set>
                                  </p:childTnLst>
                                </p:cTn>
                              </p:par>
                              <p:par>
                                <p:cTn id="91" presetID="5" presetClass="exit" presetSubtype="10" fill="hold" grpId="1" nodeType="withEffect">
                                  <p:stCondLst>
                                    <p:cond delay="0"/>
                                  </p:stCondLst>
                                  <p:childTnLst>
                                    <p:animEffect transition="out" filter="checkerboard(across)">
                                      <p:cBhvr>
                                        <p:cTn id="92" dur="500"/>
                                        <p:tgtEl>
                                          <p:spTgt spid="22"/>
                                        </p:tgtEl>
                                      </p:cBhvr>
                                    </p:animEffect>
                                    <p:set>
                                      <p:cBhvr>
                                        <p:cTn id="93" dur="1" fill="hold">
                                          <p:stCondLst>
                                            <p:cond delay="499"/>
                                          </p:stCondLst>
                                        </p:cTn>
                                        <p:tgtEl>
                                          <p:spTgt spid="22"/>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2" nodeType="clickEffect">
                                  <p:stCondLst>
                                    <p:cond delay="0"/>
                                  </p:stCondLst>
                                  <p:childTnLst>
                                    <p:set>
                                      <p:cBhvr>
                                        <p:cTn id="97" dur="1" fill="hold">
                                          <p:stCondLst>
                                            <p:cond delay="0"/>
                                          </p:stCondLst>
                                        </p:cTn>
                                        <p:tgtEl>
                                          <p:spTgt spid="25"/>
                                        </p:tgtEl>
                                        <p:attrNameLst>
                                          <p:attrName>style.visibility</p:attrName>
                                        </p:attrNameLst>
                                      </p:cBhvr>
                                      <p:to>
                                        <p:strVal val="visible"/>
                                      </p:to>
                                    </p:set>
                                  </p:childTnLst>
                                </p:cTn>
                              </p:par>
                              <p:par>
                                <p:cTn id="98" presetID="1" presetClass="entr" presetSubtype="0" fill="hold" grpId="2" nodeType="withEffect">
                                  <p:stCondLst>
                                    <p:cond delay="0"/>
                                  </p:stCondLst>
                                  <p:childTnLst>
                                    <p:set>
                                      <p:cBhvr>
                                        <p:cTn id="99" dur="1" fill="hold">
                                          <p:stCondLst>
                                            <p:cond delay="0"/>
                                          </p:stCondLst>
                                        </p:cTn>
                                        <p:tgtEl>
                                          <p:spTgt spid="2062"/>
                                        </p:tgtEl>
                                        <p:attrNameLst>
                                          <p:attrName>style.visibility</p:attrName>
                                        </p:attrNameLst>
                                      </p:cBhvr>
                                      <p:to>
                                        <p:strVal val="visible"/>
                                      </p:to>
                                    </p:set>
                                  </p:childTnLst>
                                </p:cTn>
                              </p:par>
                              <p:par>
                                <p:cTn id="100" presetID="1" presetClass="entr" presetSubtype="0" fill="hold" grpId="2" nodeType="withEffect">
                                  <p:stCondLst>
                                    <p:cond delay="0"/>
                                  </p:stCondLst>
                                  <p:childTnLst>
                                    <p:set>
                                      <p:cBhvr>
                                        <p:cTn id="101" dur="1" fill="hold">
                                          <p:stCondLst>
                                            <p:cond delay="0"/>
                                          </p:stCondLst>
                                        </p:cTn>
                                        <p:tgtEl>
                                          <p:spTgt spid="26"/>
                                        </p:tgtEl>
                                        <p:attrNameLst>
                                          <p:attrName>style.visibility</p:attrName>
                                        </p:attrNameLst>
                                      </p:cBhvr>
                                      <p:to>
                                        <p:strVal val="visible"/>
                                      </p:to>
                                    </p:set>
                                  </p:childTnLst>
                                </p:cTn>
                              </p:par>
                              <p:par>
                                <p:cTn id="102" presetID="1" presetClass="entr" presetSubtype="0" fill="hold" grpId="3" nodeType="withEffect">
                                  <p:stCondLst>
                                    <p:cond delay="0"/>
                                  </p:stCondLst>
                                  <p:childTnLst>
                                    <p:set>
                                      <p:cBhvr>
                                        <p:cTn id="103" dur="1" fill="hold">
                                          <p:stCondLst>
                                            <p:cond delay="0"/>
                                          </p:stCondLst>
                                        </p:cTn>
                                        <p:tgtEl>
                                          <p:spTgt spid="2061"/>
                                        </p:tgtEl>
                                        <p:attrNameLst>
                                          <p:attrName>style.visibility</p:attrName>
                                        </p:attrNameLst>
                                      </p:cBhvr>
                                      <p:to>
                                        <p:strVal val="visible"/>
                                      </p:to>
                                    </p:set>
                                  </p:childTnLst>
                                </p:cTn>
                              </p:par>
                              <p:par>
                                <p:cTn id="104" presetID="1" presetClass="entr" presetSubtype="0" fill="hold" grpId="2" nodeType="withEffect">
                                  <p:stCondLst>
                                    <p:cond delay="0"/>
                                  </p:stCondLst>
                                  <p:childTnLst>
                                    <p:set>
                                      <p:cBhvr>
                                        <p:cTn id="105" dur="1" fill="hold">
                                          <p:stCondLst>
                                            <p:cond delay="0"/>
                                          </p:stCondLst>
                                        </p:cTn>
                                        <p:tgtEl>
                                          <p:spTgt spid="27"/>
                                        </p:tgtEl>
                                        <p:attrNameLst>
                                          <p:attrName>style.visibility</p:attrName>
                                        </p:attrNameLst>
                                      </p:cBhvr>
                                      <p:to>
                                        <p:strVal val="visible"/>
                                      </p:to>
                                    </p:set>
                                  </p:childTnLst>
                                </p:cTn>
                              </p:par>
                              <p:par>
                                <p:cTn id="106" presetID="1" presetClass="entr" presetSubtype="0" fill="hold" grpId="2" nodeType="withEffect">
                                  <p:stCondLst>
                                    <p:cond delay="0"/>
                                  </p:stCondLst>
                                  <p:childTnLst>
                                    <p:set>
                                      <p:cBhvr>
                                        <p:cTn id="107" dur="1" fill="hold">
                                          <p:stCondLst>
                                            <p:cond delay="0"/>
                                          </p:stCondLst>
                                        </p:cTn>
                                        <p:tgtEl>
                                          <p:spTgt spid="23"/>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2063"/>
                                        </p:tgtEl>
                                        <p:attrNameLst>
                                          <p:attrName>style.visibility</p:attrName>
                                        </p:attrNameLst>
                                      </p:cBhvr>
                                      <p:to>
                                        <p:strVal val="visible"/>
                                      </p:to>
                                    </p:set>
                                    <p:animEffect transition="in" filter="blinds(horizontal)">
                                      <p:cBhvr>
                                        <p:cTn id="112" dur="500"/>
                                        <p:tgtEl>
                                          <p:spTgt spid="2063"/>
                                        </p:tgtEl>
                                      </p:cBhvr>
                                    </p:animEffect>
                                  </p:childTnLst>
                                </p:cTn>
                              </p:par>
                              <p:par>
                                <p:cTn id="113" presetID="3" presetClass="exit" presetSubtype="10" fill="hold" grpId="3" nodeType="withEffect">
                                  <p:stCondLst>
                                    <p:cond delay="0"/>
                                  </p:stCondLst>
                                  <p:childTnLst>
                                    <p:animEffect transition="out" filter="blinds(horizontal)">
                                      <p:cBhvr>
                                        <p:cTn id="114" dur="500"/>
                                        <p:tgtEl>
                                          <p:spTgt spid="23"/>
                                        </p:tgtEl>
                                      </p:cBhvr>
                                    </p:animEffect>
                                    <p:set>
                                      <p:cBhvr>
                                        <p:cTn id="115" dur="1" fill="hold">
                                          <p:stCondLst>
                                            <p:cond delay="499"/>
                                          </p:stCondLst>
                                        </p:cTn>
                                        <p:tgtEl>
                                          <p:spTgt spid="23"/>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2058"/>
                                        </p:tgtEl>
                                        <p:attrNameLst>
                                          <p:attrName>style.visibility</p:attrName>
                                        </p:attrNameLst>
                                      </p:cBhvr>
                                      <p:to>
                                        <p:strVal val="visible"/>
                                      </p:to>
                                    </p:set>
                                    <p:animEffect transition="in" filter="blinds(horizontal)">
                                      <p:cBhvr>
                                        <p:cTn id="120" dur="500"/>
                                        <p:tgtEl>
                                          <p:spTgt spid="2058"/>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2057"/>
                                        </p:tgtEl>
                                        <p:attrNameLst>
                                          <p:attrName>style.visibility</p:attrName>
                                        </p:attrNameLst>
                                      </p:cBhvr>
                                      <p:to>
                                        <p:strVal val="visible"/>
                                      </p:to>
                                    </p:set>
                                    <p:animEffect transition="in" filter="blinds(horizontal)">
                                      <p:cBhvr>
                                        <p:cTn id="125" dur="500"/>
                                        <p:tgtEl>
                                          <p:spTgt spid="2057"/>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2056"/>
                                        </p:tgtEl>
                                        <p:attrNameLst>
                                          <p:attrName>style.visibility</p:attrName>
                                        </p:attrNameLst>
                                      </p:cBhvr>
                                      <p:to>
                                        <p:strVal val="visible"/>
                                      </p:to>
                                    </p:set>
                                    <p:animEffect transition="in" filter="blinds(horizontal)">
                                      <p:cBhvr>
                                        <p:cTn id="130" dur="500"/>
                                        <p:tgtEl>
                                          <p:spTgt spid="2056"/>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2055"/>
                                        </p:tgtEl>
                                        <p:attrNameLst>
                                          <p:attrName>style.visibility</p:attrName>
                                        </p:attrNameLst>
                                      </p:cBhvr>
                                      <p:to>
                                        <p:strVal val="visible"/>
                                      </p:to>
                                    </p:set>
                                    <p:animEffect transition="in" filter="blinds(horizontal)">
                                      <p:cBhvr>
                                        <p:cTn id="135" dur="500"/>
                                        <p:tgtEl>
                                          <p:spTgt spid="2055"/>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grpId="0" nodeType="clickEffect">
                                  <p:stCondLst>
                                    <p:cond delay="0"/>
                                  </p:stCondLst>
                                  <p:iterate type="lt">
                                    <p:tmPct val="0"/>
                                  </p:iterate>
                                  <p:childTnLst>
                                    <p:set>
                                      <p:cBhvr>
                                        <p:cTn id="139" dur="1" fill="hold">
                                          <p:stCondLst>
                                            <p:cond delay="0"/>
                                          </p:stCondLst>
                                        </p:cTn>
                                        <p:tgtEl>
                                          <p:spTgt spid="2054"/>
                                        </p:tgtEl>
                                        <p:attrNameLst>
                                          <p:attrName>style.visibility</p:attrName>
                                        </p:attrNameLst>
                                      </p:cBhvr>
                                      <p:to>
                                        <p:strVal val="visible"/>
                                      </p:to>
                                    </p:set>
                                    <p:animEffect transition="in" filter="blinds(horizontal)">
                                      <p:cBhvr>
                                        <p:cTn id="140" dur="500"/>
                                        <p:tgtEl>
                                          <p:spTgt spid="2054"/>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2051"/>
                                        </p:tgtEl>
                                        <p:attrNameLst>
                                          <p:attrName>style.visibility</p:attrName>
                                        </p:attrNameLst>
                                      </p:cBhvr>
                                      <p:to>
                                        <p:strVal val="visible"/>
                                      </p:to>
                                    </p:set>
                                    <p:animEffect transition="in" filter="blinds(horizontal)">
                                      <p:cBhvr>
                                        <p:cTn id="145"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4" grpId="0" animBg="1"/>
      <p:bldP spid="2065" grpId="0" animBg="1"/>
      <p:bldP spid="2062" grpId="0" animBg="1"/>
      <p:bldP spid="2062" grpId="1" animBg="1"/>
      <p:bldP spid="2062" grpId="2" animBg="1"/>
      <p:bldP spid="2061" grpId="0" animBg="1"/>
      <p:bldP spid="2061" grpId="1" animBg="1"/>
      <p:bldP spid="2061" grpId="2" animBg="1"/>
      <p:bldP spid="2061" grpId="3" animBg="1"/>
      <p:bldP spid="2053" grpId="0" animBg="1"/>
      <p:bldP spid="2053" grpId="1" animBg="1"/>
      <p:bldP spid="2052" grpId="0" animBg="1"/>
      <p:bldP spid="2052" grpId="1" animBg="1"/>
      <p:bldP spid="2051" grpId="0" animBg="1"/>
      <p:bldP spid="2050" grpId="0" animBg="1"/>
      <p:bldP spid="2050" grpId="1" animBg="1"/>
      <p:bldP spid="23" grpId="0" animBg="1"/>
      <p:bldP spid="23" grpId="1" animBg="1"/>
      <p:bldP spid="23" grpId="2" animBg="1"/>
      <p:bldP spid="23" grpId="3" animBg="1"/>
      <p:bldP spid="25" grpId="0" animBg="1"/>
      <p:bldP spid="25" grpId="1" animBg="1"/>
      <p:bldP spid="25" grpId="2" animBg="1"/>
      <p:bldP spid="26" grpId="0" animBg="1"/>
      <p:bldP spid="26" grpId="1" animBg="1"/>
      <p:bldP spid="26" grpId="2" animBg="1"/>
      <p:bldP spid="27" grpId="0" animBg="1"/>
      <p:bldP spid="27" grpId="1" animBg="1"/>
      <p:bldP spid="27" grpId="2" animBg="1"/>
      <p:bldP spid="2063" grpId="0" animBg="1"/>
      <p:bldP spid="2058" grpId="0" animBg="1"/>
      <p:bldP spid="2057" grpId="0" animBg="1"/>
      <p:bldP spid="2056" grpId="0" animBg="1"/>
      <p:bldP spid="2055" grpId="0" animBg="1"/>
      <p:bldP spid="2054" grpId="0" animBg="1"/>
      <p:bldP spid="22" grpId="0" animBg="1"/>
      <p:bldP spid="22" grpId="1" animBg="1"/>
      <p:bldP spid="24" grpId="0" animBg="1"/>
      <p:bldP spid="24"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Rectangle 16"/>
          <p:cNvSpPr>
            <a:spLocks noChangeArrowheads="1"/>
          </p:cNvSpPr>
          <p:nvPr/>
        </p:nvSpPr>
        <p:spPr bwMode="auto">
          <a:xfrm>
            <a:off x="6004188" y="1813104"/>
            <a:ext cx="1133856" cy="1207008"/>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1</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st</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 name="Title 1"/>
          <p:cNvSpPr>
            <a:spLocks noGrp="1"/>
          </p:cNvSpPr>
          <p:nvPr>
            <p:ph type="title"/>
          </p:nvPr>
        </p:nvSpPr>
        <p:spPr/>
        <p:txBody>
          <a:bodyPr/>
          <a:lstStyle/>
          <a:p>
            <a:r>
              <a:rPr lang="en-US" dirty="0" smtClean="0"/>
              <a:t>Scenarios continued</a:t>
            </a:r>
            <a:endParaRPr lang="en-US" dirty="0"/>
          </a:p>
        </p:txBody>
      </p:sp>
      <p:sp>
        <p:nvSpPr>
          <p:cNvPr id="2067"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65" name="Rectangle 17"/>
          <p:cNvSpPr>
            <a:spLocks noChangeArrowheads="1"/>
          </p:cNvSpPr>
          <p:nvPr/>
        </p:nvSpPr>
        <p:spPr bwMode="auto">
          <a:xfrm>
            <a:off x="2412492" y="1447800"/>
            <a:ext cx="1219200" cy="1295400"/>
          </a:xfrm>
          <a:prstGeom prst="rect">
            <a:avLst/>
          </a:prstGeom>
          <a:solidFill>
            <a:srgbClr val="00FF00">
              <a:alpha val="50000"/>
            </a:srgbClr>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Base</a:t>
            </a:r>
            <a:br>
              <a:rPr kumimoji="0" lang="en-US" b="0" i="0" u="none" strike="noStrike" cap="none" normalizeH="0" baseline="0" dirty="0" smtClean="0">
                <a:ln>
                  <a:noFill/>
                </a:ln>
                <a:solidFill>
                  <a:schemeClr val="tx1"/>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solidFill>
                <a:effectLst/>
                <a:latin typeface="Arial Narrow" pitchFamily="34" charset="0"/>
                <a:ea typeface="Times New Roman" pitchFamily="18" charset="0"/>
              </a:rPr>
              <a:t>model</a:t>
            </a:r>
            <a:endParaRPr kumimoji="0" lang="en-US" b="0" i="0" u="none" strike="noStrike" cap="none" normalizeH="0" baseline="0" dirty="0" smtClean="0">
              <a:ln>
                <a:noFill/>
              </a:ln>
              <a:solidFill>
                <a:schemeClr val="tx1"/>
              </a:solidFill>
              <a:effectLst/>
              <a:latin typeface="Arial" pitchFamily="34" charset="0"/>
            </a:endParaRPr>
          </a:p>
        </p:txBody>
      </p:sp>
      <p:sp>
        <p:nvSpPr>
          <p:cNvPr id="2062" name="Rectangle 14"/>
          <p:cNvSpPr>
            <a:spLocks noChangeArrowheads="1"/>
          </p:cNvSpPr>
          <p:nvPr/>
        </p:nvSpPr>
        <p:spPr bwMode="auto">
          <a:xfrm>
            <a:off x="609600" y="3265932"/>
            <a:ext cx="1243584" cy="1316736"/>
          </a:xfrm>
          <a:prstGeom prst="rect">
            <a:avLst/>
          </a:prstGeom>
          <a:solidFill>
            <a:srgbClr val="00FF00">
              <a:alpha val="50000"/>
            </a:srgbClr>
          </a:solidFill>
          <a:ln w="9525">
            <a:solidFill>
              <a:srgbClr val="000000"/>
            </a:solidFill>
            <a:prstDash val="lgDash"/>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Copy</a:t>
            </a:r>
            <a:endParaRPr kumimoji="0" lang="en-US" b="0" i="0" u="none" strike="noStrike" cap="none" normalizeH="0" baseline="0" dirty="0" smtClean="0">
              <a:ln>
                <a:noFill/>
              </a:ln>
              <a:solidFill>
                <a:schemeClr val="tx1"/>
              </a:solidFill>
              <a:effectLst/>
              <a:latin typeface="Arial" pitchFamily="34" charset="0"/>
            </a:endParaRPr>
          </a:p>
        </p:txBody>
      </p:sp>
      <p:sp>
        <p:nvSpPr>
          <p:cNvPr id="2061" name="Rectangle 13"/>
          <p:cNvSpPr>
            <a:spLocks noChangeArrowheads="1"/>
          </p:cNvSpPr>
          <p:nvPr/>
        </p:nvSpPr>
        <p:spPr bwMode="auto">
          <a:xfrm>
            <a:off x="2412492" y="5105400"/>
            <a:ext cx="1247629" cy="1316736"/>
          </a:xfrm>
          <a:prstGeom prst="rect">
            <a:avLst/>
          </a:prstGeom>
          <a:gradFill rotWithShape="1">
            <a:gsLst>
              <a:gs pos="0">
                <a:srgbClr val="00FF00">
                  <a:alpha val="50000"/>
                </a:srgbClr>
              </a:gs>
              <a:gs pos="100000">
                <a:srgbClr val="00FFFF">
                  <a:alpha val="50999"/>
                </a:srgbClr>
              </a:gs>
            </a:gsLst>
            <a:lin ang="5400000" scaled="1"/>
          </a:gra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rPr>
              <a:t>Scenario 3</a:t>
            </a:r>
            <a:endParaRPr kumimoji="0" lang="en-US" b="0" i="0" u="none" strike="noStrike" cap="none" normalizeH="0" baseline="0" dirty="0" smtClean="0">
              <a:ln>
                <a:noFill/>
              </a:ln>
              <a:solidFill>
                <a:schemeClr val="tx1"/>
              </a:solidFill>
              <a:effectLst/>
              <a:latin typeface="Arial Narrow" pitchFamily="34" charset="0"/>
            </a:endParaRPr>
          </a:p>
        </p:txBody>
      </p:sp>
      <p:sp>
        <p:nvSpPr>
          <p:cNvPr id="2053" name="AutoShape 5"/>
          <p:cNvSpPr>
            <a:spLocks noChangeArrowheads="1"/>
          </p:cNvSpPr>
          <p:nvPr/>
        </p:nvSpPr>
        <p:spPr bwMode="auto">
          <a:xfrm>
            <a:off x="304800" y="1600200"/>
            <a:ext cx="1600200" cy="838200"/>
          </a:xfrm>
          <a:prstGeom prst="wedgeRectCallout">
            <a:avLst>
              <a:gd name="adj1" fmla="val 41937"/>
              <a:gd name="adj2" fmla="val 64610"/>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pPr>
            <a:r>
              <a:rPr lang="en-US" dirty="0" smtClean="0">
                <a:latin typeface="Arial Narrow" pitchFamily="34" charset="0"/>
                <a:ea typeface="Times New Roman" pitchFamily="18" charset="0"/>
              </a:rPr>
              <a:t>C</a:t>
            </a:r>
            <a:r>
              <a:rPr kumimoji="0" lang="en-US" b="0" i="0" u="none" strike="noStrike" cap="none" normalizeH="0" baseline="0" dirty="0" smtClean="0">
                <a:ln>
                  <a:noFill/>
                </a:ln>
                <a:solidFill>
                  <a:schemeClr val="tx1"/>
                </a:solidFill>
                <a:effectLst/>
                <a:latin typeface="Arial Narrow" pitchFamily="34" charset="0"/>
                <a:ea typeface="Times New Roman" pitchFamily="18" charset="0"/>
              </a:rPr>
              <a:t>opy the base model</a:t>
            </a:r>
            <a:endParaRPr kumimoji="0" lang="en-US" b="0" i="0" u="none" strike="noStrike" cap="none" normalizeH="0" baseline="0" dirty="0" smtClean="0">
              <a:ln>
                <a:noFill/>
              </a:ln>
              <a:solidFill>
                <a:schemeClr val="tx1"/>
              </a:solidFill>
              <a:effectLst/>
              <a:latin typeface="Arial Narrow" pitchFamily="34" charset="0"/>
            </a:endParaRPr>
          </a:p>
        </p:txBody>
      </p:sp>
      <p:sp>
        <p:nvSpPr>
          <p:cNvPr id="23" name="Rectangle 6"/>
          <p:cNvSpPr>
            <a:spLocks noChangeArrowheads="1"/>
          </p:cNvSpPr>
          <p:nvPr/>
        </p:nvSpPr>
        <p:spPr bwMode="auto">
          <a:xfrm>
            <a:off x="4191000" y="3265932"/>
            <a:ext cx="1243584" cy="131673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4572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3</a:t>
            </a:r>
            <a:r>
              <a:rPr lang="en-US" baseline="30000" dirty="0" smtClean="0">
                <a:solidFill>
                  <a:schemeClr val="tx1">
                    <a:lumMod val="95000"/>
                  </a:schemeClr>
                </a:solidFill>
                <a:latin typeface="Arial Narrow" pitchFamily="34" charset="0"/>
                <a:ea typeface="Times New Roman" pitchFamily="18" charset="0"/>
              </a:rPr>
              <a:t>rd</a:t>
            </a:r>
            <a:r>
              <a:rPr lang="en-US" dirty="0" smtClean="0">
                <a:solidFill>
                  <a:schemeClr val="tx1">
                    <a:lumMod val="95000"/>
                  </a:schemeClr>
                </a:solidFill>
                <a:latin typeface="Arial Narrow" pitchFamily="34" charset="0"/>
                <a:ea typeface="Times New Roman" pitchFamily="18" charset="0"/>
              </a:rPr>
              <a:t> 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5" name="Bent Arrow 24"/>
          <p:cNvSpPr/>
          <p:nvPr/>
        </p:nvSpPr>
        <p:spPr>
          <a:xfrm rot="5400000" flipV="1">
            <a:off x="1632081" y="2649227"/>
            <a:ext cx="671692" cy="583053"/>
          </a:xfrm>
          <a:prstGeom prst="bent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063" name="Rectangle 15"/>
          <p:cNvSpPr>
            <a:spLocks noChangeArrowheads="1"/>
          </p:cNvSpPr>
          <p:nvPr/>
        </p:nvSpPr>
        <p:spPr bwMode="auto">
          <a:xfrm>
            <a:off x="6187192" y="1996136"/>
            <a:ext cx="1152144" cy="122529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2</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nd</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8" name="Rectangle 10"/>
          <p:cNvSpPr>
            <a:spLocks noChangeArrowheads="1"/>
          </p:cNvSpPr>
          <p:nvPr/>
        </p:nvSpPr>
        <p:spPr bwMode="auto">
          <a:xfrm>
            <a:off x="6370196" y="2179167"/>
            <a:ext cx="1170432" cy="1243584"/>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3</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rd</a:t>
            </a:r>
            <a: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7" name="Rectangle 9"/>
          <p:cNvSpPr>
            <a:spLocks noChangeArrowheads="1"/>
          </p:cNvSpPr>
          <p:nvPr/>
        </p:nvSpPr>
        <p:spPr bwMode="auto">
          <a:xfrm>
            <a:off x="6553199" y="2362199"/>
            <a:ext cx="1188720" cy="1261872"/>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4</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6" name="Rectangle 8"/>
          <p:cNvSpPr>
            <a:spLocks noChangeArrowheads="1"/>
          </p:cNvSpPr>
          <p:nvPr/>
        </p:nvSpPr>
        <p:spPr bwMode="auto">
          <a:xfrm>
            <a:off x="6736203" y="2544469"/>
            <a:ext cx="1207008" cy="1280160"/>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5</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5" name="Rectangle 7"/>
          <p:cNvSpPr>
            <a:spLocks noChangeArrowheads="1"/>
          </p:cNvSpPr>
          <p:nvPr/>
        </p:nvSpPr>
        <p:spPr bwMode="auto">
          <a:xfrm>
            <a:off x="6919207" y="2727500"/>
            <a:ext cx="1225296" cy="1298448"/>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54864"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6</a:t>
            </a:r>
            <a:r>
              <a:rPr kumimoji="0" lang="en-US" b="0" i="0" u="none" strike="noStrike" cap="none" normalizeH="0" baseline="30000" dirty="0" smtClean="0">
                <a:ln>
                  <a:noFill/>
                </a:ln>
                <a:solidFill>
                  <a:schemeClr val="tx1">
                    <a:lumMod val="95000"/>
                  </a:schemeClr>
                </a:solidFill>
                <a:effectLst/>
                <a:latin typeface="Arial Narrow" pitchFamily="34" charset="0"/>
                <a:ea typeface="Times New Roman" pitchFamily="18" charset="0"/>
              </a:rPr>
              <a:t>th</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 change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054" name="Rectangle 6"/>
          <p:cNvSpPr>
            <a:spLocks noChangeArrowheads="1"/>
          </p:cNvSpPr>
          <p:nvPr/>
        </p:nvSpPr>
        <p:spPr bwMode="auto">
          <a:xfrm>
            <a:off x="7102210" y="2910532"/>
            <a:ext cx="1243584" cy="1316736"/>
          </a:xfrm>
          <a:prstGeom prst="rect">
            <a:avLst/>
          </a:prstGeom>
          <a:solidFill>
            <a:schemeClr val="accent3">
              <a:lumMod val="75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4572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dirty="0" err="1" smtClean="0">
                <a:ln>
                  <a:noFill/>
                </a:ln>
                <a:solidFill>
                  <a:schemeClr val="tx1">
                    <a:lumMod val="95000"/>
                  </a:schemeClr>
                </a:solidFill>
                <a:effectLst/>
                <a:latin typeface="Arial Narrow" pitchFamily="34" charset="0"/>
                <a:ea typeface="Times New Roman" pitchFamily="18" charset="0"/>
              </a:rPr>
              <a:t>k</a:t>
            </a:r>
            <a:r>
              <a:rPr kumimoji="0" lang="en-US" b="0" i="0" u="none" strike="noStrike" cap="none" normalizeH="0" baseline="30000" dirty="0" err="1" smtClean="0">
                <a:ln>
                  <a:noFill/>
                </a:ln>
                <a:solidFill>
                  <a:schemeClr val="tx1">
                    <a:lumMod val="95000"/>
                  </a:schemeClr>
                </a:solidFill>
                <a:effectLst/>
                <a:latin typeface="Arial Narrow" pitchFamily="34" charset="0"/>
                <a:ea typeface="Times New Roman" pitchFamily="18" charset="0"/>
              </a:rPr>
              <a:t>th</a:t>
            </a:r>
            <a:r>
              <a:rPr lang="en-US" dirty="0" smtClean="0">
                <a:solidFill>
                  <a:schemeClr val="tx1">
                    <a:lumMod val="95000"/>
                  </a:schemeClr>
                </a:solidFill>
                <a:latin typeface="Arial Narrow" pitchFamily="34" charset="0"/>
                <a:ea typeface="Times New Roman" pitchFamily="18" charset="0"/>
              </a:rPr>
              <a:t> 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a:t>
            </a:r>
            <a:b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b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set</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22" name="Up Arrow 21"/>
          <p:cNvSpPr/>
          <p:nvPr/>
        </p:nvSpPr>
        <p:spPr>
          <a:xfrm rot="7934170">
            <a:off x="1905000" y="4643936"/>
            <a:ext cx="304800" cy="685800"/>
          </a:xfrm>
          <a:prstGeom prst="up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4" name="Up Arrow 23"/>
          <p:cNvSpPr/>
          <p:nvPr/>
        </p:nvSpPr>
        <p:spPr>
          <a:xfrm rot="13555278">
            <a:off x="3861518" y="4648627"/>
            <a:ext cx="304800" cy="685800"/>
          </a:xfrm>
          <a:prstGeom prst="up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9" name="AutoShape 5"/>
          <p:cNvSpPr>
            <a:spLocks noChangeArrowheads="1"/>
          </p:cNvSpPr>
          <p:nvPr/>
        </p:nvSpPr>
        <p:spPr bwMode="auto">
          <a:xfrm>
            <a:off x="3886200" y="1600200"/>
            <a:ext cx="1600200" cy="838200"/>
          </a:xfrm>
          <a:prstGeom prst="wedgeRectCallout">
            <a:avLst>
              <a:gd name="adj1" fmla="val 41937"/>
              <a:gd name="adj2" fmla="val 64610"/>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startAt="2"/>
              <a:tabLst/>
            </a:pPr>
            <a:r>
              <a:rPr kumimoji="0" lang="en-US" b="0" i="0" u="none" strike="noStrike" cap="none" normalizeH="0" baseline="0" dirty="0" smtClean="0">
                <a:ln>
                  <a:noFill/>
                </a:ln>
                <a:solidFill>
                  <a:schemeClr val="tx1"/>
                </a:solidFill>
                <a:effectLst/>
                <a:latin typeface="Arial Narrow" pitchFamily="34" charset="0"/>
              </a:rPr>
              <a:t>Locate</a:t>
            </a:r>
            <a:r>
              <a:rPr kumimoji="0" lang="en-US" b="0" i="0" u="none" strike="noStrike" cap="none" normalizeH="0" dirty="0" smtClean="0">
                <a:ln>
                  <a:noFill/>
                </a:ln>
                <a:solidFill>
                  <a:schemeClr val="tx1"/>
                </a:solidFill>
                <a:effectLst/>
                <a:latin typeface="Arial Narrow" pitchFamily="34" charset="0"/>
              </a:rPr>
              <a:t> the change set</a:t>
            </a:r>
            <a:endParaRPr kumimoji="0" lang="en-US" b="0" i="0" u="none" strike="noStrike" cap="none" normalizeH="0" baseline="0" dirty="0" smtClean="0">
              <a:ln>
                <a:noFill/>
              </a:ln>
              <a:solidFill>
                <a:schemeClr val="tx1"/>
              </a:solidFill>
              <a:effectLst/>
              <a:latin typeface="Arial Narrow" pitchFamily="34" charset="0"/>
            </a:endParaRPr>
          </a:p>
        </p:txBody>
      </p:sp>
      <p:sp>
        <p:nvSpPr>
          <p:cNvPr id="30" name="AutoShape 5"/>
          <p:cNvSpPr>
            <a:spLocks noChangeArrowheads="1"/>
          </p:cNvSpPr>
          <p:nvPr/>
        </p:nvSpPr>
        <p:spPr bwMode="auto">
          <a:xfrm>
            <a:off x="2015065" y="3505200"/>
            <a:ext cx="1981200" cy="838200"/>
          </a:xfrm>
          <a:prstGeom prst="wedgeRectCallout">
            <a:avLst>
              <a:gd name="adj1" fmla="val 20753"/>
              <a:gd name="adj2" fmla="val 85823"/>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startAt="3"/>
              <a:tabLst/>
            </a:pPr>
            <a:r>
              <a:rPr kumimoji="0" lang="en-US" b="0" i="0" u="none" strike="noStrike" cap="none" normalizeH="0" baseline="0" dirty="0" smtClean="0">
                <a:ln>
                  <a:noFill/>
                </a:ln>
                <a:solidFill>
                  <a:schemeClr val="tx1"/>
                </a:solidFill>
                <a:effectLst/>
                <a:latin typeface="Arial Narrow" pitchFamily="34" charset="0"/>
              </a:rPr>
              <a:t>Apply </a:t>
            </a:r>
            <a:r>
              <a:rPr kumimoji="0" lang="en-US" b="0" i="0" u="none" strike="noStrike" cap="none" normalizeH="0" dirty="0" smtClean="0">
                <a:ln>
                  <a:noFill/>
                </a:ln>
                <a:solidFill>
                  <a:schemeClr val="tx1"/>
                </a:solidFill>
                <a:effectLst/>
                <a:latin typeface="Arial Narrow" pitchFamily="34" charset="0"/>
              </a:rPr>
              <a:t>the changes to the copy</a:t>
            </a:r>
            <a:endParaRPr kumimoji="0" lang="en-US" b="0" i="0" u="none" strike="noStrike" cap="none" normalizeH="0" baseline="0" dirty="0" smtClean="0">
              <a:ln>
                <a:noFill/>
              </a:ln>
              <a:solidFill>
                <a:schemeClr val="tx1"/>
              </a:solidFill>
              <a:effectLst/>
              <a:latin typeface="Arial Narrow" pitchFamily="34" charset="0"/>
            </a:endParaRPr>
          </a:p>
        </p:txBody>
      </p:sp>
      <p:sp>
        <p:nvSpPr>
          <p:cNvPr id="31" name="Up Arrow 30"/>
          <p:cNvSpPr/>
          <p:nvPr/>
        </p:nvSpPr>
        <p:spPr>
          <a:xfrm rot="16200000">
            <a:off x="5753100" y="3009900"/>
            <a:ext cx="304800" cy="685800"/>
          </a:xfrm>
          <a:prstGeom prst="upArrow">
            <a:avLst/>
          </a:prstGeom>
          <a:solidFill>
            <a:srgbClr val="FFFF66"/>
          </a:solidFill>
          <a:ln w="9525">
            <a:solidFill>
              <a:srgbClr val="000000"/>
            </a:solidFill>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fontAlgn="base">
              <a:spcBef>
                <a:spcPct val="0"/>
              </a:spcBef>
              <a:spcAft>
                <a:spcPct val="0"/>
              </a:spcAft>
            </a:pPr>
            <a:endParaRPr lang="en-US" smtClean="0">
              <a:solidFill>
                <a:schemeClr val="tx1"/>
              </a:solidFill>
              <a:latin typeface="Arial" pitchFamily="34" charset="0"/>
            </a:endParaRPr>
          </a:p>
        </p:txBody>
      </p:sp>
      <p:sp>
        <p:nvSpPr>
          <p:cNvPr id="26" name="TextBox 25"/>
          <p:cNvSpPr txBox="1"/>
          <p:nvPr/>
        </p:nvSpPr>
        <p:spPr>
          <a:xfrm>
            <a:off x="4953000" y="5791200"/>
            <a:ext cx="3124200" cy="369332"/>
          </a:xfrm>
          <a:prstGeom prst="rect">
            <a:avLst/>
          </a:prstGeom>
          <a:noFill/>
          <a:ln w="9525">
            <a:solidFill>
              <a:schemeClr val="accent2"/>
            </a:solidFill>
            <a:miter lim="800000"/>
            <a:headEnd/>
            <a:tailEnd/>
          </a:ln>
          <a:effectLst>
            <a:outerShdw blurRad="50800" dist="38100" dir="2700000" algn="tl" rotWithShape="0">
              <a:prstClr val="black">
                <a:alpha val="40000"/>
              </a:prstClr>
            </a:outerShdw>
          </a:effectLst>
        </p:spPr>
        <p:txBody>
          <a:bodyPr vert="horz" wrap="square" lIns="45720" tIns="9144" rIns="45720" bIns="9144" numCol="1" anchor="ctr" anchorCtr="0" compatLnSpc="1">
            <a:prstTxWarp prst="textNoShape">
              <a:avLst/>
            </a:prstTxWarp>
          </a:bodyPr>
          <a:lstStyle/>
          <a:p>
            <a:pPr marL="228600" indent="-228600" algn="ctr" fontAlgn="base">
              <a:spcBef>
                <a:spcPct val="0"/>
              </a:spcBef>
              <a:spcAft>
                <a:spcPct val="0"/>
              </a:spcAft>
            </a:pPr>
            <a:r>
              <a:rPr lang="en-US" dirty="0" smtClean="0">
                <a:latin typeface="Arial Narrow" pitchFamily="34" charset="0"/>
              </a:rPr>
              <a:t>Parent / child relationship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065"/>
                                        </p:tgtEl>
                                        <p:attrNameLst>
                                          <p:attrName>style.visibility</p:attrName>
                                        </p:attrNameLst>
                                      </p:cBhvr>
                                      <p:to>
                                        <p:strVal val="visible"/>
                                      </p:to>
                                    </p:set>
                                    <p:anim calcmode="lin" valueType="num">
                                      <p:cBhvr additive="base">
                                        <p:cTn id="7" dur="500" fill="hold"/>
                                        <p:tgtEl>
                                          <p:spTgt spid="2065"/>
                                        </p:tgtEl>
                                        <p:attrNameLst>
                                          <p:attrName>ppt_x</p:attrName>
                                        </p:attrNameLst>
                                      </p:cBhvr>
                                      <p:tavLst>
                                        <p:tav tm="0">
                                          <p:val>
                                            <p:strVal val="1+#ppt_w/2"/>
                                          </p:val>
                                        </p:tav>
                                        <p:tav tm="100000">
                                          <p:val>
                                            <p:strVal val="#ppt_x"/>
                                          </p:val>
                                        </p:tav>
                                      </p:tavLst>
                                    </p:anim>
                                    <p:anim calcmode="lin" valueType="num">
                                      <p:cBhvr additive="base">
                                        <p:cTn id="8" dur="500" fill="hold"/>
                                        <p:tgtEl>
                                          <p:spTgt spid="20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064"/>
                                        </p:tgtEl>
                                        <p:attrNameLst>
                                          <p:attrName>style.visibility</p:attrName>
                                        </p:attrNameLst>
                                      </p:cBhvr>
                                      <p:to>
                                        <p:strVal val="visible"/>
                                      </p:to>
                                    </p:set>
                                    <p:animEffect transition="in" filter="blinds(horizontal)">
                                      <p:cBhvr>
                                        <p:cTn id="13" dur="500"/>
                                        <p:tgtEl>
                                          <p:spTgt spid="206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063"/>
                                        </p:tgtEl>
                                        <p:attrNameLst>
                                          <p:attrName>style.visibility</p:attrName>
                                        </p:attrNameLst>
                                      </p:cBhvr>
                                      <p:to>
                                        <p:strVal val="visible"/>
                                      </p:to>
                                    </p:set>
                                    <p:animEffect transition="in" filter="blinds(horizontal)">
                                      <p:cBhvr>
                                        <p:cTn id="16" dur="500"/>
                                        <p:tgtEl>
                                          <p:spTgt spid="206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058"/>
                                        </p:tgtEl>
                                        <p:attrNameLst>
                                          <p:attrName>style.visibility</p:attrName>
                                        </p:attrNameLst>
                                      </p:cBhvr>
                                      <p:to>
                                        <p:strVal val="visible"/>
                                      </p:to>
                                    </p:set>
                                    <p:animEffect transition="in" filter="blinds(horizontal)">
                                      <p:cBhvr>
                                        <p:cTn id="19" dur="500"/>
                                        <p:tgtEl>
                                          <p:spTgt spid="2058"/>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057"/>
                                        </p:tgtEl>
                                        <p:attrNameLst>
                                          <p:attrName>style.visibility</p:attrName>
                                        </p:attrNameLst>
                                      </p:cBhvr>
                                      <p:to>
                                        <p:strVal val="visible"/>
                                      </p:to>
                                    </p:set>
                                    <p:animEffect transition="in" filter="blinds(horizontal)">
                                      <p:cBhvr>
                                        <p:cTn id="22" dur="500"/>
                                        <p:tgtEl>
                                          <p:spTgt spid="205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056"/>
                                        </p:tgtEl>
                                        <p:attrNameLst>
                                          <p:attrName>style.visibility</p:attrName>
                                        </p:attrNameLst>
                                      </p:cBhvr>
                                      <p:to>
                                        <p:strVal val="visible"/>
                                      </p:to>
                                    </p:set>
                                    <p:animEffect transition="in" filter="blinds(horizontal)">
                                      <p:cBhvr>
                                        <p:cTn id="25" dur="500"/>
                                        <p:tgtEl>
                                          <p:spTgt spid="2056"/>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2055"/>
                                        </p:tgtEl>
                                        <p:attrNameLst>
                                          <p:attrName>style.visibility</p:attrName>
                                        </p:attrNameLst>
                                      </p:cBhvr>
                                      <p:to>
                                        <p:strVal val="visible"/>
                                      </p:to>
                                    </p:set>
                                    <p:animEffect transition="in" filter="blinds(horizontal)">
                                      <p:cBhvr>
                                        <p:cTn id="28" dur="500"/>
                                        <p:tgtEl>
                                          <p:spTgt spid="2055"/>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054"/>
                                        </p:tgtEl>
                                        <p:attrNameLst>
                                          <p:attrName>style.visibility</p:attrName>
                                        </p:attrNameLst>
                                      </p:cBhvr>
                                      <p:to>
                                        <p:strVal val="visible"/>
                                      </p:to>
                                    </p:set>
                                    <p:animEffect transition="in" filter="blinds(horizontal)">
                                      <p:cBhvr>
                                        <p:cTn id="31" dur="500"/>
                                        <p:tgtEl>
                                          <p:spTgt spid="205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053"/>
                                        </p:tgtEl>
                                        <p:attrNameLst>
                                          <p:attrName>style.visibility</p:attrName>
                                        </p:attrNameLst>
                                      </p:cBhvr>
                                      <p:to>
                                        <p:strVal val="visible"/>
                                      </p:to>
                                    </p:set>
                                    <p:animEffect transition="in" filter="blinds(horizontal)">
                                      <p:cBhvr>
                                        <p:cTn id="36" dur="500"/>
                                        <p:tgtEl>
                                          <p:spTgt spid="2053"/>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checkerboard(across)">
                                      <p:cBhvr>
                                        <p:cTn id="41" dur="500"/>
                                        <p:tgtEl>
                                          <p:spTgt spid="25"/>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2062"/>
                                        </p:tgtEl>
                                        <p:attrNameLst>
                                          <p:attrName>style.visibility</p:attrName>
                                        </p:attrNameLst>
                                      </p:cBhvr>
                                      <p:to>
                                        <p:strVal val="visible"/>
                                      </p:to>
                                    </p:set>
                                    <p:animEffect transition="in" filter="checkerboard(across)">
                                      <p:cBhvr>
                                        <p:cTn id="44" dur="500"/>
                                        <p:tgtEl>
                                          <p:spTgt spid="206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blinds(horizontal)">
                                      <p:cBhvr>
                                        <p:cTn id="49" dur="500"/>
                                        <p:tgtEl>
                                          <p:spTgt spid="29"/>
                                        </p:tgtEl>
                                      </p:cBhvr>
                                    </p:animEffect>
                                  </p:childTnLst>
                                </p:cTn>
                              </p:par>
                              <p:par>
                                <p:cTn id="50" presetID="1" presetClass="entr" presetSubtype="0" fill="hold" grpId="0" nodeType="withEffect">
                                  <p:stCondLst>
                                    <p:cond delay="0"/>
                                  </p:stCondLst>
                                  <p:childTnLst>
                                    <p:set>
                                      <p:cBhvr>
                                        <p:cTn id="51" dur="1" fill="hold">
                                          <p:stCondLst>
                                            <p:cond delay="0"/>
                                          </p:stCondLst>
                                        </p:cTn>
                                        <p:tgtEl>
                                          <p:spTgt spid="3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5" presetClass="entr" presetSubtype="10"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checkerboard(across)">
                                      <p:cBhvr>
                                        <p:cTn id="56" dur="500"/>
                                        <p:tgtEl>
                                          <p:spTgt spid="23"/>
                                        </p:tgtEl>
                                      </p:cBhvr>
                                    </p:animEffect>
                                  </p:childTnLst>
                                </p:cTn>
                              </p:par>
                              <p:par>
                                <p:cTn id="57" presetID="5" presetClass="exit" presetSubtype="10" fill="hold" grpId="1" nodeType="withEffect">
                                  <p:stCondLst>
                                    <p:cond delay="0"/>
                                  </p:stCondLst>
                                  <p:childTnLst>
                                    <p:animEffect transition="out" filter="checkerboard(across)">
                                      <p:cBhvr>
                                        <p:cTn id="58" dur="500"/>
                                        <p:tgtEl>
                                          <p:spTgt spid="2058"/>
                                        </p:tgtEl>
                                      </p:cBhvr>
                                    </p:animEffect>
                                    <p:set>
                                      <p:cBhvr>
                                        <p:cTn id="59" dur="1" fill="hold">
                                          <p:stCondLst>
                                            <p:cond delay="499"/>
                                          </p:stCondLst>
                                        </p:cTn>
                                        <p:tgtEl>
                                          <p:spTgt spid="2058"/>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blinds(horizontal)">
                                      <p:cBhvr>
                                        <p:cTn id="64" dur="500"/>
                                        <p:tgtEl>
                                          <p:spTgt spid="30"/>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2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grpId="0" nodeType="clickEffect">
                                  <p:stCondLst>
                                    <p:cond delay="0"/>
                                  </p:stCondLst>
                                  <p:childTnLst>
                                    <p:set>
                                      <p:cBhvr>
                                        <p:cTn id="74" dur="1" fill="hold">
                                          <p:stCondLst>
                                            <p:cond delay="0"/>
                                          </p:stCondLst>
                                        </p:cTn>
                                        <p:tgtEl>
                                          <p:spTgt spid="2061"/>
                                        </p:tgtEl>
                                        <p:attrNameLst>
                                          <p:attrName>style.visibility</p:attrName>
                                        </p:attrNameLst>
                                      </p:cBhvr>
                                      <p:to>
                                        <p:strVal val="visible"/>
                                      </p:to>
                                    </p:set>
                                    <p:animEffect transition="in" filter="checkerboard(across)">
                                      <p:cBhvr>
                                        <p:cTn id="75" dur="500"/>
                                        <p:tgtEl>
                                          <p:spTgt spid="2061"/>
                                        </p:tgtEl>
                                      </p:cBhvr>
                                    </p:animEffect>
                                  </p:childTnLst>
                                </p:cTn>
                              </p:par>
                            </p:childTnLst>
                          </p:cTn>
                        </p:par>
                      </p:childTnLst>
                    </p:cTn>
                  </p:par>
                  <p:par>
                    <p:cTn id="76" fill="hold">
                      <p:stCondLst>
                        <p:cond delay="indefinite"/>
                      </p:stCondLst>
                      <p:childTnLst>
                        <p:par>
                          <p:cTn id="77" fill="hold">
                            <p:stCondLst>
                              <p:cond delay="0"/>
                            </p:stCondLst>
                            <p:childTnLst>
                              <p:par>
                                <p:cTn id="78" presetID="5" presetClass="emph" presetSubtype="5" grpId="1" nodeType="clickEffect">
                                  <p:stCondLst>
                                    <p:cond delay="0"/>
                                  </p:stCondLst>
                                  <p:childTnLst>
                                    <p:set>
                                      <p:cBhvr override="childStyle">
                                        <p:cTn id="79" dur="indefinite"/>
                                        <p:tgtEl>
                                          <p:spTgt spid="2065"/>
                                        </p:tgtEl>
                                        <p:attrNameLst>
                                          <p:attrName>style.fontStyle</p:attrName>
                                        </p:attrNameLst>
                                      </p:cBhvr>
                                      <p:to>
                                        <p:strVal val="normal"/>
                                      </p:to>
                                    </p:set>
                                    <p:set>
                                      <p:cBhvr override="childStyle">
                                        <p:cTn id="80" dur="indefinite"/>
                                        <p:tgtEl>
                                          <p:spTgt spid="2065"/>
                                        </p:tgtEl>
                                        <p:attrNameLst>
                                          <p:attrName>style.fontWeight</p:attrName>
                                        </p:attrNameLst>
                                      </p:cBhvr>
                                      <p:to>
                                        <p:strVal val="bold"/>
                                      </p:to>
                                    </p:set>
                                    <p:set>
                                      <p:cBhvr override="childStyle">
                                        <p:cTn id="81" dur="indefinite"/>
                                        <p:tgtEl>
                                          <p:spTgt spid="2065"/>
                                        </p:tgtEl>
                                        <p:attrNameLst>
                                          <p:attrName>style.textDecorationUnderline</p:attrName>
                                        </p:attrNameLst>
                                      </p:cBhvr>
                                      <p:to>
                                        <p:strVal val="true"/>
                                      </p:to>
                                    </p:set>
                                  </p:childTnLst>
                                </p:cTn>
                              </p:par>
                            </p:childTnLst>
                          </p:cTn>
                        </p:par>
                      </p:childTnLst>
                    </p:cTn>
                  </p:par>
                  <p:par>
                    <p:cTn id="82" fill="hold">
                      <p:stCondLst>
                        <p:cond delay="indefinite"/>
                      </p:stCondLst>
                      <p:childTnLst>
                        <p:par>
                          <p:cTn id="83" fill="hold">
                            <p:stCondLst>
                              <p:cond delay="0"/>
                            </p:stCondLst>
                            <p:childTnLst>
                              <p:par>
                                <p:cTn id="84" presetID="5" presetClass="emph" presetSubtype="5" grpId="1" nodeType="clickEffect">
                                  <p:stCondLst>
                                    <p:cond delay="0"/>
                                  </p:stCondLst>
                                  <p:childTnLst>
                                    <p:set>
                                      <p:cBhvr override="childStyle">
                                        <p:cTn id="85" dur="indefinite"/>
                                        <p:tgtEl>
                                          <p:spTgt spid="2061"/>
                                        </p:tgtEl>
                                        <p:attrNameLst>
                                          <p:attrName>style.fontStyle</p:attrName>
                                        </p:attrNameLst>
                                      </p:cBhvr>
                                      <p:to>
                                        <p:strVal val="normal"/>
                                      </p:to>
                                    </p:set>
                                    <p:set>
                                      <p:cBhvr override="childStyle">
                                        <p:cTn id="86" dur="indefinite"/>
                                        <p:tgtEl>
                                          <p:spTgt spid="2061"/>
                                        </p:tgtEl>
                                        <p:attrNameLst>
                                          <p:attrName>style.fontWeight</p:attrName>
                                        </p:attrNameLst>
                                      </p:cBhvr>
                                      <p:to>
                                        <p:strVal val="bold"/>
                                      </p:to>
                                    </p:set>
                                    <p:set>
                                      <p:cBhvr override="childStyle">
                                        <p:cTn id="87" dur="indefinite"/>
                                        <p:tgtEl>
                                          <p:spTgt spid="2061"/>
                                        </p:tgtEl>
                                        <p:attrNameLst>
                                          <p:attrName>style.textDecorationUnderline</p:attrName>
                                        </p:attrNameLst>
                                      </p:cBhvr>
                                      <p:to>
                                        <p:strVal val="tru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4" grpId="0" animBg="1"/>
      <p:bldP spid="2065" grpId="0" animBg="1"/>
      <p:bldP spid="2065" grpId="1" animBg="1"/>
      <p:bldP spid="2062" grpId="0" animBg="1"/>
      <p:bldP spid="2061" grpId="0" animBg="1"/>
      <p:bldP spid="2061" grpId="1" animBg="1"/>
      <p:bldP spid="2053" grpId="0" animBg="1"/>
      <p:bldP spid="23" grpId="0" animBg="1"/>
      <p:bldP spid="25" grpId="0" animBg="1"/>
      <p:bldP spid="2063" grpId="0" animBg="1"/>
      <p:bldP spid="2058" grpId="0" animBg="1"/>
      <p:bldP spid="2058" grpId="1" animBg="1"/>
      <p:bldP spid="2057" grpId="0" animBg="1"/>
      <p:bldP spid="2056" grpId="0" animBg="1"/>
      <p:bldP spid="2055" grpId="0" animBg="1"/>
      <p:bldP spid="2054" grpId="0" animBg="1"/>
      <p:bldP spid="22" grpId="0" animBg="1"/>
      <p:bldP spid="24" grpId="0" animBg="1"/>
      <p:bldP spid="29" grpId="0" animBg="1"/>
      <p:bldP spid="30" grpId="0" animBg="1"/>
      <p:bldP spid="31"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Decision Tree demo</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447800" y="1295400"/>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Object</a:t>
            </a:r>
            <a:endParaRPr lang="en-US" b="1" dirty="0">
              <a:solidFill>
                <a:schemeClr val="tx2">
                  <a:lumMod val="25000"/>
                </a:schemeClr>
              </a:solidFill>
              <a:latin typeface="Arial Narrow" pitchFamily="34" charset="0"/>
            </a:endParaRPr>
          </a:p>
        </p:txBody>
      </p:sp>
      <p:sp>
        <p:nvSpPr>
          <p:cNvPr id="8" name="Oval 7"/>
          <p:cNvSpPr/>
          <p:nvPr/>
        </p:nvSpPr>
        <p:spPr>
          <a:xfrm>
            <a:off x="1444752" y="1295400"/>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Parent</a:t>
            </a:r>
            <a:endParaRPr lang="en-US" b="1" dirty="0">
              <a:solidFill>
                <a:schemeClr val="tx2">
                  <a:lumMod val="25000"/>
                </a:schemeClr>
              </a:solidFill>
              <a:latin typeface="Arial Narrow" pitchFamily="34" charset="0"/>
            </a:endParaRPr>
          </a:p>
        </p:txBody>
      </p:sp>
      <p:sp>
        <p:nvSpPr>
          <p:cNvPr id="6" name="Oval 5"/>
          <p:cNvSpPr/>
          <p:nvPr/>
        </p:nvSpPr>
        <p:spPr>
          <a:xfrm>
            <a:off x="1524000" y="1295400"/>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Object</a:t>
            </a:r>
            <a:endParaRPr lang="en-US" b="1" dirty="0">
              <a:solidFill>
                <a:schemeClr val="tx2">
                  <a:lumMod val="25000"/>
                </a:schemeClr>
              </a:solidFill>
              <a:latin typeface="Arial Narrow" pitchFamily="34" charset="0"/>
            </a:endParaRPr>
          </a:p>
        </p:txBody>
      </p:sp>
      <p:sp>
        <p:nvSpPr>
          <p:cNvPr id="2" name="Title 1"/>
          <p:cNvSpPr>
            <a:spLocks noGrp="1"/>
          </p:cNvSpPr>
          <p:nvPr>
            <p:ph type="title"/>
          </p:nvPr>
        </p:nvSpPr>
        <p:spPr/>
        <p:txBody>
          <a:bodyPr/>
          <a:lstStyle/>
          <a:p>
            <a:r>
              <a:rPr lang="en-US" dirty="0" smtClean="0"/>
              <a:t>Decision trees</a:t>
            </a:r>
            <a:endParaRPr lang="en-US" dirty="0"/>
          </a:p>
        </p:txBody>
      </p:sp>
      <p:sp>
        <p:nvSpPr>
          <p:cNvPr id="7" name="Oval 6"/>
          <p:cNvSpPr/>
          <p:nvPr/>
        </p:nvSpPr>
        <p:spPr>
          <a:xfrm>
            <a:off x="3849624" y="1311166"/>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Child A</a:t>
            </a:r>
            <a:endParaRPr lang="en-US" b="1" dirty="0">
              <a:solidFill>
                <a:schemeClr val="tx2">
                  <a:lumMod val="25000"/>
                </a:schemeClr>
              </a:solidFill>
              <a:latin typeface="Arial Narrow" pitchFamily="34" charset="0"/>
            </a:endParaRPr>
          </a:p>
        </p:txBody>
      </p:sp>
      <p:cxnSp>
        <p:nvCxnSpPr>
          <p:cNvPr id="10" name="Straight Arrow Connector 9"/>
          <p:cNvCxnSpPr/>
          <p:nvPr/>
        </p:nvCxnSpPr>
        <p:spPr>
          <a:xfrm>
            <a:off x="2429517" y="1789906"/>
            <a:ext cx="1391116" cy="1588"/>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3849624" y="2524348"/>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Child B</a:t>
            </a:r>
            <a:endParaRPr lang="en-US" b="1" dirty="0">
              <a:solidFill>
                <a:schemeClr val="tx2">
                  <a:lumMod val="25000"/>
                </a:schemeClr>
              </a:solidFill>
              <a:latin typeface="Arial Narrow" pitchFamily="34" charset="0"/>
            </a:endParaRPr>
          </a:p>
        </p:txBody>
      </p:sp>
      <p:cxnSp>
        <p:nvCxnSpPr>
          <p:cNvPr id="16" name="Straight Arrow Connector 15"/>
          <p:cNvCxnSpPr>
            <a:stCxn id="4" idx="6"/>
            <a:endCxn id="15" idx="2"/>
          </p:cNvCxnSpPr>
          <p:nvPr/>
        </p:nvCxnSpPr>
        <p:spPr>
          <a:xfrm>
            <a:off x="2438400" y="1790700"/>
            <a:ext cx="1411224" cy="1228948"/>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6400800" y="1828800"/>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Child C</a:t>
            </a:r>
            <a:endParaRPr lang="en-US" b="1" dirty="0">
              <a:solidFill>
                <a:schemeClr val="tx2">
                  <a:lumMod val="25000"/>
                </a:schemeClr>
              </a:solidFill>
              <a:latin typeface="Arial Narrow" pitchFamily="34" charset="0"/>
            </a:endParaRPr>
          </a:p>
        </p:txBody>
      </p:sp>
      <p:sp>
        <p:nvSpPr>
          <p:cNvPr id="22" name="Oval 21"/>
          <p:cNvSpPr/>
          <p:nvPr/>
        </p:nvSpPr>
        <p:spPr>
          <a:xfrm>
            <a:off x="6400800" y="3200400"/>
            <a:ext cx="990600" cy="990600"/>
          </a:xfrm>
          <a:prstGeom prst="ellipse">
            <a:avLst/>
          </a:prstGeom>
          <a:gradFill flip="none" rotWithShape="1">
            <a:gsLst>
              <a:gs pos="0">
                <a:srgbClr val="66FF66">
                  <a:shade val="30000"/>
                  <a:satMod val="115000"/>
                </a:srgbClr>
              </a:gs>
              <a:gs pos="50000">
                <a:srgbClr val="66FF66">
                  <a:shade val="67500"/>
                  <a:satMod val="115000"/>
                </a:srgbClr>
              </a:gs>
              <a:gs pos="100000">
                <a:srgbClr val="66FF66">
                  <a:shade val="100000"/>
                  <a:satMod val="115000"/>
                </a:srgbClr>
              </a:gs>
            </a:gsLst>
            <a:path path="circle">
              <a:fillToRect l="50000" t="50000" r="50000" b="50000"/>
            </a:path>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solidFill>
                  <a:schemeClr val="tx2">
                    <a:lumMod val="25000"/>
                  </a:schemeClr>
                </a:solidFill>
                <a:latin typeface="Arial Narrow" pitchFamily="34" charset="0"/>
              </a:rPr>
              <a:t>Child D</a:t>
            </a:r>
            <a:endParaRPr lang="en-US" b="1" dirty="0">
              <a:solidFill>
                <a:schemeClr val="tx2">
                  <a:lumMod val="25000"/>
                </a:schemeClr>
              </a:solidFill>
              <a:latin typeface="Arial Narrow" pitchFamily="34" charset="0"/>
            </a:endParaRPr>
          </a:p>
        </p:txBody>
      </p:sp>
      <p:cxnSp>
        <p:nvCxnSpPr>
          <p:cNvPr id="23" name="Straight Arrow Connector 22"/>
          <p:cNvCxnSpPr>
            <a:stCxn id="15" idx="6"/>
            <a:endCxn id="22" idx="2"/>
          </p:cNvCxnSpPr>
          <p:nvPr/>
        </p:nvCxnSpPr>
        <p:spPr>
          <a:xfrm>
            <a:off x="4840224" y="3019648"/>
            <a:ext cx="1560576" cy="676052"/>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5" idx="6"/>
            <a:endCxn id="20" idx="2"/>
          </p:cNvCxnSpPr>
          <p:nvPr/>
        </p:nvCxnSpPr>
        <p:spPr>
          <a:xfrm flipV="1">
            <a:off x="4840224" y="2324100"/>
            <a:ext cx="1560576" cy="695548"/>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sp>
        <p:nvSpPr>
          <p:cNvPr id="41" name="Rectangle 6"/>
          <p:cNvSpPr>
            <a:spLocks noChangeArrowheads="1"/>
          </p:cNvSpPr>
          <p:nvPr/>
        </p:nvSpPr>
        <p:spPr bwMode="auto">
          <a:xfrm>
            <a:off x="1524000" y="3962400"/>
            <a:ext cx="838200" cy="914400"/>
          </a:xfrm>
          <a:prstGeom prst="rect">
            <a:avLst/>
          </a:prstGeom>
          <a:solidFill>
            <a:schemeClr val="tx2">
              <a:lumMod val="50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Parent</a:t>
            </a:r>
            <a:br>
              <a:rPr lang="en-US" dirty="0" smtClean="0">
                <a:solidFill>
                  <a:schemeClr val="tx1">
                    <a:lumMod val="95000"/>
                  </a:schemeClr>
                </a:solidFill>
                <a:latin typeface="Arial Narrow" pitchFamily="34" charset="0"/>
                <a:ea typeface="Times New Roman" pitchFamily="18" charset="0"/>
              </a:rPr>
            </a:b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42" name="Rectangle 6"/>
          <p:cNvSpPr>
            <a:spLocks noChangeArrowheads="1"/>
          </p:cNvSpPr>
          <p:nvPr/>
        </p:nvSpPr>
        <p:spPr bwMode="auto">
          <a:xfrm>
            <a:off x="3886200" y="3962400"/>
            <a:ext cx="838200" cy="914400"/>
          </a:xfrm>
          <a:prstGeom prst="rect">
            <a:avLst/>
          </a:prstGeom>
          <a:solidFill>
            <a:schemeClr val="tx2">
              <a:lumMod val="50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Child A</a:t>
            </a:r>
            <a:br>
              <a:rPr lang="en-US" dirty="0" smtClean="0">
                <a:solidFill>
                  <a:schemeClr val="tx1">
                    <a:lumMod val="95000"/>
                  </a:schemeClr>
                </a:solidFill>
                <a:latin typeface="Arial Narrow" pitchFamily="34" charset="0"/>
                <a:ea typeface="Times New Roman" pitchFamily="18" charset="0"/>
              </a:rPr>
            </a:b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43" name="Rectangle 6"/>
          <p:cNvSpPr>
            <a:spLocks noChangeArrowheads="1"/>
          </p:cNvSpPr>
          <p:nvPr/>
        </p:nvSpPr>
        <p:spPr bwMode="auto">
          <a:xfrm>
            <a:off x="3886200" y="5208183"/>
            <a:ext cx="838200" cy="914400"/>
          </a:xfrm>
          <a:prstGeom prst="rect">
            <a:avLst/>
          </a:prstGeom>
          <a:solidFill>
            <a:schemeClr val="tx2">
              <a:lumMod val="50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Child B</a:t>
            </a:r>
            <a:br>
              <a:rPr lang="en-US" dirty="0" smtClean="0">
                <a:solidFill>
                  <a:schemeClr val="tx1">
                    <a:lumMod val="95000"/>
                  </a:schemeClr>
                </a:solidFill>
                <a:latin typeface="Arial Narrow" pitchFamily="34" charset="0"/>
                <a:ea typeface="Times New Roman" pitchFamily="18" charset="0"/>
              </a:rPr>
            </a:b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44" name="Rectangle 6"/>
          <p:cNvSpPr>
            <a:spLocks noChangeArrowheads="1"/>
          </p:cNvSpPr>
          <p:nvPr/>
        </p:nvSpPr>
        <p:spPr bwMode="auto">
          <a:xfrm>
            <a:off x="6477000" y="4572000"/>
            <a:ext cx="838200" cy="914400"/>
          </a:xfrm>
          <a:prstGeom prst="rect">
            <a:avLst/>
          </a:prstGeom>
          <a:solidFill>
            <a:schemeClr val="tx2">
              <a:lumMod val="50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Child C</a:t>
            </a:r>
            <a:br>
              <a:rPr lang="en-US" dirty="0" smtClean="0">
                <a:solidFill>
                  <a:schemeClr val="tx1">
                    <a:lumMod val="95000"/>
                  </a:schemeClr>
                </a:solidFill>
                <a:latin typeface="Arial Narrow" pitchFamily="34" charset="0"/>
                <a:ea typeface="Times New Roman" pitchFamily="18" charset="0"/>
              </a:rPr>
            </a:b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sp>
        <p:nvSpPr>
          <p:cNvPr id="45" name="Rectangle 6"/>
          <p:cNvSpPr>
            <a:spLocks noChangeArrowheads="1"/>
          </p:cNvSpPr>
          <p:nvPr/>
        </p:nvSpPr>
        <p:spPr bwMode="auto">
          <a:xfrm>
            <a:off x="6477000" y="5844365"/>
            <a:ext cx="838200" cy="914400"/>
          </a:xfrm>
          <a:prstGeom prst="rect">
            <a:avLst/>
          </a:prstGeom>
          <a:solidFill>
            <a:schemeClr val="tx2">
              <a:lumMod val="50000"/>
            </a:schemeClr>
          </a:solidFill>
          <a:ln w="19050">
            <a:solidFill>
              <a:srgbClr val="C00000"/>
            </a:solidFill>
            <a:prstDash val="solid"/>
            <a:miter lim="800000"/>
            <a:headEnd/>
            <a:tailEnd/>
          </a:ln>
          <a:effectLst>
            <a:outerShdw blurRad="50800" dist="38100" dir="2700000" algn="tl" rotWithShape="0">
              <a:prstClr val="black">
                <a:alpha val="40000"/>
              </a:prstClr>
            </a:outerShdw>
          </a:effectLst>
        </p:spPr>
        <p:txBody>
          <a:bodyPr vert="horz" wrap="square" lIns="0" tIns="9144" rIns="0" bIns="914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lumMod val="95000"/>
                  </a:schemeClr>
                </a:solidFill>
                <a:latin typeface="Arial Narrow" pitchFamily="34" charset="0"/>
                <a:ea typeface="Times New Roman" pitchFamily="18" charset="0"/>
              </a:rPr>
              <a:t>Child D</a:t>
            </a:r>
            <a:br>
              <a:rPr lang="en-US" dirty="0" smtClean="0">
                <a:solidFill>
                  <a:schemeClr val="tx1">
                    <a:lumMod val="95000"/>
                  </a:schemeClr>
                </a:solidFill>
                <a:latin typeface="Arial Narrow" pitchFamily="34" charset="0"/>
                <a:ea typeface="Times New Roman" pitchFamily="18" charset="0"/>
              </a:rPr>
            </a:br>
            <a:r>
              <a:rPr lang="en-US" dirty="0" smtClean="0">
                <a:solidFill>
                  <a:schemeClr val="tx1">
                    <a:lumMod val="95000"/>
                  </a:schemeClr>
                </a:solidFill>
                <a:latin typeface="Arial Narrow" pitchFamily="34" charset="0"/>
                <a:ea typeface="Times New Roman" pitchFamily="18" charset="0"/>
              </a:rPr>
              <a:t>c</a:t>
            </a:r>
            <a:r>
              <a:rPr kumimoji="0" lang="en-US" b="0" i="0" u="none" strike="noStrike" cap="none" normalizeH="0" baseline="0" dirty="0" smtClean="0">
                <a:ln>
                  <a:noFill/>
                </a:ln>
                <a:solidFill>
                  <a:schemeClr val="tx1">
                    <a:lumMod val="95000"/>
                  </a:schemeClr>
                </a:solidFill>
                <a:effectLst/>
                <a:latin typeface="Arial Narrow" pitchFamily="34" charset="0"/>
                <a:ea typeface="Times New Roman" pitchFamily="18" charset="0"/>
              </a:rPr>
              <a:t>hanges</a:t>
            </a:r>
            <a:endParaRPr kumimoji="0" lang="en-US" b="0" i="0" u="none" strike="noStrike" cap="none" normalizeH="0" baseline="0" dirty="0" smtClean="0">
              <a:ln>
                <a:noFill/>
              </a:ln>
              <a:solidFill>
                <a:schemeClr val="tx1">
                  <a:lumMod val="95000"/>
                </a:schemeClr>
              </a:solidFill>
              <a:effectLst/>
              <a:latin typeface="Arial Narrow" pitchFamily="34" charset="0"/>
            </a:endParaRPr>
          </a:p>
        </p:txBody>
      </p:sp>
      <p:cxnSp>
        <p:nvCxnSpPr>
          <p:cNvPr id="46" name="Straight Arrow Connector 45"/>
          <p:cNvCxnSpPr>
            <a:stCxn id="41" idx="3"/>
            <a:endCxn id="43" idx="1"/>
          </p:cNvCxnSpPr>
          <p:nvPr/>
        </p:nvCxnSpPr>
        <p:spPr>
          <a:xfrm>
            <a:off x="2362200" y="4419600"/>
            <a:ext cx="1524000" cy="1245783"/>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1" idx="3"/>
            <a:endCxn id="42" idx="1"/>
          </p:cNvCxnSpPr>
          <p:nvPr/>
        </p:nvCxnSpPr>
        <p:spPr>
          <a:xfrm>
            <a:off x="2362200" y="4419600"/>
            <a:ext cx="1524000" cy="1588"/>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p:cNvCxnSpPr>
          <p:nvPr/>
        </p:nvCxnSpPr>
        <p:spPr>
          <a:xfrm>
            <a:off x="4724400" y="5589183"/>
            <a:ext cx="1752600" cy="559982"/>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43" idx="3"/>
            <a:endCxn id="44" idx="1"/>
          </p:cNvCxnSpPr>
          <p:nvPr/>
        </p:nvCxnSpPr>
        <p:spPr>
          <a:xfrm flipV="1">
            <a:off x="4724400" y="5029200"/>
            <a:ext cx="1752600" cy="559983"/>
          </a:xfrm>
          <a:prstGeom prst="straightConnector1">
            <a:avLst/>
          </a:prstGeom>
          <a:ln w="28575">
            <a:solidFill>
              <a:srgbClr val="FFFF66"/>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63" presetClass="path" presetSubtype="0" accel="50000" decel="50000" fill="hold" grpId="0" nodeType="withEffect">
                                  <p:stCondLst>
                                    <p:cond delay="0"/>
                                  </p:stCondLst>
                                  <p:childTnLst>
                                    <p:animMotion origin="layout" path="M -3.33333E-6 1.85185E-6 L 0.25417 0.00324 " pathEditMode="relative" rAng="0" ptsTypes="AA">
                                      <p:cBhvr>
                                        <p:cTn id="14" dur="2000" fill="hold"/>
                                        <p:tgtEl>
                                          <p:spTgt spid="6"/>
                                        </p:tgtEl>
                                        <p:attrNameLst>
                                          <p:attrName>ppt_x</p:attrName>
                                          <p:attrName>ppt_y</p:attrName>
                                        </p:attrNameLst>
                                      </p:cBhvr>
                                      <p:rCtr x="127" y="2"/>
                                    </p:animMotion>
                                  </p:childTnLst>
                                </p:cTn>
                              </p:par>
                            </p:childTnLst>
                          </p:cTn>
                        </p:par>
                      </p:childTnLst>
                    </p:cTn>
                  </p:par>
                  <p:par>
                    <p:cTn id="15" fill="hold">
                      <p:stCondLst>
                        <p:cond delay="indefinite"/>
                      </p:stCondLst>
                      <p:childTnLst>
                        <p:par>
                          <p:cTn id="16" fill="hold">
                            <p:stCondLst>
                              <p:cond delay="0"/>
                            </p:stCondLst>
                            <p:childTnLst>
                              <p:par>
                                <p:cTn id="17" presetID="12" presetClass="entr" presetSubtype="8"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slide(fromLeft)">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2" nodeType="clickEffect">
                                  <p:stCondLst>
                                    <p:cond delay="0"/>
                                  </p:stCondLst>
                                  <p:childTnLst>
                                    <p:set>
                                      <p:cBhvr>
                                        <p:cTn id="23" dur="1" fill="hold">
                                          <p:stCondLst>
                                            <p:cond delay="0"/>
                                          </p:stCondLst>
                                        </p:cTn>
                                        <p:tgtEl>
                                          <p:spTgt spid="6"/>
                                        </p:tgtEl>
                                        <p:attrNameLst>
                                          <p:attrName>style.visibility</p:attrName>
                                        </p:attrNameLst>
                                      </p:cBhvr>
                                      <p:to>
                                        <p:strVal val="hidden"/>
                                      </p:to>
                                    </p:set>
                                  </p:childTnLst>
                                </p:cTn>
                              </p:par>
                              <p:par>
                                <p:cTn id="24" presetID="1"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childTnLst>
                                </p:cTn>
                              </p:par>
                              <p:par>
                                <p:cTn id="26" presetID="1" presetClass="entr" presetSubtype="0" fill="hold" grpId="1" nodeType="withEffect">
                                  <p:stCondLst>
                                    <p:cond delay="0"/>
                                  </p:stCondLst>
                                  <p:childTnLst>
                                    <p:set>
                                      <p:cBhvr>
                                        <p:cTn id="27" dur="1" fill="hold">
                                          <p:stCondLst>
                                            <p:cond delay="0"/>
                                          </p:stCondLst>
                                        </p:cTn>
                                        <p:tgtEl>
                                          <p:spTgt spid="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checkerboard(across)">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blinds(horizontal)">
                                      <p:cBhvr>
                                        <p:cTn id="40" dur="500"/>
                                        <p:tgtEl>
                                          <p:spTgt spid="23"/>
                                        </p:tgtEl>
                                      </p:cBhvr>
                                    </p:animEffect>
                                  </p:childTnLst>
                                </p:cTn>
                              </p:par>
                              <p:par>
                                <p:cTn id="41" presetID="3" presetClass="entr" presetSubtype="10" fill="hold"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blinds(horizontal)">
                                      <p:cBhvr>
                                        <p:cTn id="43" dur="500"/>
                                        <p:tgtEl>
                                          <p:spTgt spid="26"/>
                                        </p:tgtEl>
                                      </p:cBhvr>
                                    </p:animEffect>
                                  </p:childTnLst>
                                </p:cTn>
                              </p:par>
                            </p:childTnLst>
                          </p:cTn>
                        </p:par>
                        <p:par>
                          <p:cTn id="44" fill="hold">
                            <p:stCondLst>
                              <p:cond delay="500"/>
                            </p:stCondLst>
                            <p:childTnLst>
                              <p:par>
                                <p:cTn id="45" presetID="5" presetClass="entr" presetSubtype="10" fill="hold" grpId="0" nodeType="after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checkerboard(across)">
                                      <p:cBhvr>
                                        <p:cTn id="47" dur="500"/>
                                        <p:tgtEl>
                                          <p:spTgt spid="20"/>
                                        </p:tgtEl>
                                      </p:cBhvr>
                                    </p:animEffect>
                                  </p:childTnLst>
                                </p:cTn>
                              </p:par>
                            </p:childTnLst>
                          </p:cTn>
                        </p:par>
                        <p:par>
                          <p:cTn id="48" fill="hold">
                            <p:stCondLst>
                              <p:cond delay="1000"/>
                            </p:stCondLst>
                            <p:childTnLst>
                              <p:par>
                                <p:cTn id="49" presetID="5" presetClass="entr" presetSubtype="10" fill="hold" grpId="0" nodeType="after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checkerboard(across)">
                                      <p:cBhvr>
                                        <p:cTn id="51" dur="500"/>
                                        <p:tgtEl>
                                          <p:spTgt spid="22"/>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blinds(horizontal)">
                                      <p:cBhvr>
                                        <p:cTn id="56" dur="500"/>
                                        <p:tgtEl>
                                          <p:spTgt spid="41"/>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42"/>
                                        </p:tgtEl>
                                        <p:attrNameLst>
                                          <p:attrName>style.visibility</p:attrName>
                                        </p:attrNameLst>
                                      </p:cBhvr>
                                      <p:to>
                                        <p:strVal val="visible"/>
                                      </p:to>
                                    </p:set>
                                    <p:animEffect transition="in" filter="blinds(horizontal)">
                                      <p:cBhvr>
                                        <p:cTn id="59" dur="500"/>
                                        <p:tgtEl>
                                          <p:spTgt spid="42"/>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blinds(horizontal)">
                                      <p:cBhvr>
                                        <p:cTn id="62" dur="500"/>
                                        <p:tgtEl>
                                          <p:spTgt spid="43"/>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blinds(horizontal)">
                                      <p:cBhvr>
                                        <p:cTn id="65" dur="500"/>
                                        <p:tgtEl>
                                          <p:spTgt spid="44"/>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blinds(horizontal)">
                                      <p:cBhvr>
                                        <p:cTn id="68" dur="500"/>
                                        <p:tgtEl>
                                          <p:spTgt spid="45"/>
                                        </p:tgtEl>
                                      </p:cBhvr>
                                    </p:animEffect>
                                  </p:childTnLst>
                                </p:cTn>
                              </p:par>
                              <p:par>
                                <p:cTn id="69" presetID="3" presetClass="entr" presetSubtype="10" fill="hold" nodeType="withEffect">
                                  <p:stCondLst>
                                    <p:cond delay="0"/>
                                  </p:stCondLst>
                                  <p:childTnLst>
                                    <p:set>
                                      <p:cBhvr>
                                        <p:cTn id="70" dur="1" fill="hold">
                                          <p:stCondLst>
                                            <p:cond delay="0"/>
                                          </p:stCondLst>
                                        </p:cTn>
                                        <p:tgtEl>
                                          <p:spTgt spid="46"/>
                                        </p:tgtEl>
                                        <p:attrNameLst>
                                          <p:attrName>style.visibility</p:attrName>
                                        </p:attrNameLst>
                                      </p:cBhvr>
                                      <p:to>
                                        <p:strVal val="visible"/>
                                      </p:to>
                                    </p:set>
                                    <p:animEffect transition="in" filter="blinds(horizontal)">
                                      <p:cBhvr>
                                        <p:cTn id="71" dur="500"/>
                                        <p:tgtEl>
                                          <p:spTgt spid="46"/>
                                        </p:tgtEl>
                                      </p:cBhvr>
                                    </p:animEffect>
                                  </p:childTnLst>
                                </p:cTn>
                              </p:par>
                              <p:par>
                                <p:cTn id="72" presetID="3" presetClass="entr" presetSubtype="10" fill="hold" nodeType="withEffect">
                                  <p:stCondLst>
                                    <p:cond delay="0"/>
                                  </p:stCondLst>
                                  <p:childTnLst>
                                    <p:set>
                                      <p:cBhvr>
                                        <p:cTn id="73" dur="1" fill="hold">
                                          <p:stCondLst>
                                            <p:cond delay="0"/>
                                          </p:stCondLst>
                                        </p:cTn>
                                        <p:tgtEl>
                                          <p:spTgt spid="49"/>
                                        </p:tgtEl>
                                        <p:attrNameLst>
                                          <p:attrName>style.visibility</p:attrName>
                                        </p:attrNameLst>
                                      </p:cBhvr>
                                      <p:to>
                                        <p:strVal val="visible"/>
                                      </p:to>
                                    </p:set>
                                    <p:animEffect transition="in" filter="blinds(horizontal)">
                                      <p:cBhvr>
                                        <p:cTn id="74" dur="500"/>
                                        <p:tgtEl>
                                          <p:spTgt spid="49"/>
                                        </p:tgtEl>
                                      </p:cBhvr>
                                    </p:animEffect>
                                  </p:childTnLst>
                                </p:cTn>
                              </p:par>
                              <p:par>
                                <p:cTn id="75" presetID="3" presetClass="entr" presetSubtype="10" fill="hold" nodeType="withEffect">
                                  <p:stCondLst>
                                    <p:cond delay="0"/>
                                  </p:stCondLst>
                                  <p:childTnLst>
                                    <p:set>
                                      <p:cBhvr>
                                        <p:cTn id="76" dur="1" fill="hold">
                                          <p:stCondLst>
                                            <p:cond delay="0"/>
                                          </p:stCondLst>
                                        </p:cTn>
                                        <p:tgtEl>
                                          <p:spTgt spid="52"/>
                                        </p:tgtEl>
                                        <p:attrNameLst>
                                          <p:attrName>style.visibility</p:attrName>
                                        </p:attrNameLst>
                                      </p:cBhvr>
                                      <p:to>
                                        <p:strVal val="visible"/>
                                      </p:to>
                                    </p:set>
                                    <p:animEffect transition="in" filter="blinds(horizontal)">
                                      <p:cBhvr>
                                        <p:cTn id="77" dur="500"/>
                                        <p:tgtEl>
                                          <p:spTgt spid="52"/>
                                        </p:tgtEl>
                                      </p:cBhvr>
                                    </p:animEffect>
                                  </p:childTnLst>
                                </p:cTn>
                              </p:par>
                              <p:par>
                                <p:cTn id="78" presetID="3" presetClass="entr" presetSubtype="10" fill="hold" nodeType="withEffect">
                                  <p:stCondLst>
                                    <p:cond delay="0"/>
                                  </p:stCondLst>
                                  <p:childTnLst>
                                    <p:set>
                                      <p:cBhvr>
                                        <p:cTn id="79" dur="1" fill="hold">
                                          <p:stCondLst>
                                            <p:cond delay="0"/>
                                          </p:stCondLst>
                                        </p:cTn>
                                        <p:tgtEl>
                                          <p:spTgt spid="55"/>
                                        </p:tgtEl>
                                        <p:attrNameLst>
                                          <p:attrName>style.visibility</p:attrName>
                                        </p:attrNameLst>
                                      </p:cBhvr>
                                      <p:to>
                                        <p:strVal val="visible"/>
                                      </p:to>
                                    </p:set>
                                    <p:animEffect transition="in" filter="blinds(horizontal)">
                                      <p:cBhvr>
                                        <p:cTn id="80"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1" animBg="1"/>
      <p:bldP spid="6" grpId="0" animBg="1"/>
      <p:bldP spid="6" grpId="1" animBg="1"/>
      <p:bldP spid="6" grpId="2" animBg="1"/>
      <p:bldP spid="7" grpId="0" animBg="1"/>
      <p:bldP spid="15" grpId="0" animBg="1"/>
      <p:bldP spid="20" grpId="0" animBg="1"/>
      <p:bldP spid="22" grpId="0" animBg="1"/>
      <p:bldP spid="41" grpId="0" animBg="1"/>
      <p:bldP spid="42" grpId="0" animBg="1"/>
      <p:bldP spid="43" grpId="0" animBg="1"/>
      <p:bldP spid="44" grpId="0" animBg="1"/>
      <p:bldP spid="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Use the software</a:t>
            </a:r>
          </a:p>
          <a:p>
            <a:r>
              <a:rPr lang="en-US" dirty="0" smtClean="0"/>
              <a:t>Generate some changes</a:t>
            </a:r>
          </a:p>
          <a:p>
            <a:r>
              <a:rPr lang="en-US" dirty="0" smtClean="0"/>
              <a:t>Show the changes browser</a:t>
            </a:r>
          </a:p>
          <a:p>
            <a:r>
              <a:rPr lang="en-US" dirty="0" smtClean="0"/>
              <a:t>Replay them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continued</a:t>
            </a:r>
            <a:endParaRPr lang="en-US" dirty="0"/>
          </a:p>
        </p:txBody>
      </p:sp>
      <p:sp>
        <p:nvSpPr>
          <p:cNvPr id="3" name="Content Placeholder 2"/>
          <p:cNvSpPr>
            <a:spLocks noGrp="1"/>
          </p:cNvSpPr>
          <p:nvPr>
            <p:ph idx="1"/>
          </p:nvPr>
        </p:nvSpPr>
        <p:spPr/>
        <p:txBody>
          <a:bodyPr/>
          <a:lstStyle/>
          <a:p>
            <a:r>
              <a:rPr lang="en-US" dirty="0" smtClean="0"/>
              <a:t>Scenarios</a:t>
            </a:r>
          </a:p>
          <a:p>
            <a:pPr lvl="1"/>
            <a:r>
              <a:rPr lang="en-US" dirty="0" smtClean="0"/>
              <a:t>associate change sets with scenarios for what-if analysis</a:t>
            </a:r>
          </a:p>
          <a:p>
            <a:pPr marL="411480" lvl="1" indent="-342900">
              <a:spcBef>
                <a:spcPts val="700"/>
              </a:spcBef>
              <a:buClr>
                <a:schemeClr val="tx2"/>
              </a:buClr>
              <a:buSzPct val="95000"/>
              <a:buFont typeface="Wingdings"/>
              <a:buChar char=""/>
            </a:pPr>
            <a:r>
              <a:rPr lang="en-US" sz="3000" dirty="0" smtClean="0"/>
              <a:t>Decision trees</a:t>
            </a:r>
            <a:endParaRPr lang="en-US" dirty="0" smtClean="0"/>
          </a:p>
          <a:p>
            <a:pPr lvl="1"/>
            <a:r>
              <a:rPr lang="en-US" dirty="0" smtClean="0"/>
              <a:t>Organize change sets under a hierarchical structure</a:t>
            </a:r>
          </a:p>
          <a:p>
            <a:r>
              <a:rPr lang="en-US" dirty="0" smtClean="0"/>
              <a:t>Monte Carlo simulations</a:t>
            </a:r>
          </a:p>
          <a:p>
            <a:pPr lvl="1"/>
            <a:r>
              <a:rPr lang="en-US" dirty="0" smtClean="0"/>
              <a:t>create one scenario for every random sample</a:t>
            </a:r>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par>
                          <p:cTn id="28" fill="hold">
                            <p:stCondLst>
                              <p:cond delay="500"/>
                            </p:stCondLst>
                            <p:childTnLst>
                              <p:par>
                                <p:cTn id="29" presetID="5" presetClass="entr" presetSubtype="1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heckerboard(across)">
                                      <p:cBhvr>
                                        <p:cTn id="3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r>
              <a:rPr lang="en-US" dirty="0" smtClean="0"/>
              <a:t>Monte Carlo demo</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Influences</a:t>
            </a:r>
            <a:endParaRPr lang="en-US" dirty="0"/>
          </a:p>
        </p:txBody>
      </p:sp>
      <p:graphicFrame>
        <p:nvGraphicFramePr>
          <p:cNvPr id="4" name="Diagram 3"/>
          <p:cNvGraphicFramePr/>
          <p:nvPr/>
        </p:nvGraphicFramePr>
        <p:xfrm>
          <a:off x="1295400" y="1295400"/>
          <a:ext cx="70104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lnSpcReduction="10000"/>
          </a:bodyPr>
          <a:lstStyle/>
          <a:p>
            <a:r>
              <a:rPr lang="en-US" dirty="0" smtClean="0"/>
              <a:t>Have you implemented all the applications described here?</a:t>
            </a:r>
          </a:p>
          <a:p>
            <a:r>
              <a:rPr lang="en-US" dirty="0" smtClean="0"/>
              <a:t>Have you used the changes system to analyze the workflow of end-users?</a:t>
            </a:r>
          </a:p>
          <a:p>
            <a:r>
              <a:rPr lang="en-US" dirty="0" smtClean="0"/>
              <a:t>Does the changes system impact the performance?</a:t>
            </a:r>
          </a:p>
          <a:p>
            <a:r>
              <a:rPr lang="en-US" dirty="0" smtClean="0"/>
              <a:t>What's the overhead for programmers?</a:t>
            </a:r>
          </a:p>
          <a:p>
            <a:r>
              <a:rPr lang="en-US" dirty="0" smtClean="0"/>
              <a:t>What if arguments are not literals?</a:t>
            </a:r>
          </a:p>
          <a:p>
            <a:r>
              <a:rPr lang="en-US" dirty="0" smtClean="0"/>
              <a:t>Can your system log any user action?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3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3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Logging user changes</a:t>
            </a:r>
            <a:endParaRPr lang="en-US" dirty="0"/>
          </a:p>
        </p:txBody>
      </p:sp>
      <p:sp>
        <p:nvSpPr>
          <p:cNvPr id="2063"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1" name="Text Box 3"/>
          <p:cNvSpPr txBox="1">
            <a:spLocks noChangeArrowheads="1"/>
          </p:cNvSpPr>
          <p:nvPr/>
        </p:nvSpPr>
        <p:spPr bwMode="auto">
          <a:xfrm>
            <a:off x="3124200" y="2536208"/>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message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Oval 20"/>
          <p:cNvSpPr/>
          <p:nvPr/>
        </p:nvSpPr>
        <p:spPr>
          <a:xfrm>
            <a:off x="4305300" y="2362200"/>
            <a:ext cx="1066800" cy="990600"/>
          </a:xfrm>
          <a:prstGeom prst="ellipse">
            <a:avLst/>
          </a:prstGeom>
          <a:solidFill>
            <a:srgbClr val="66FF66"/>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610100" y="2628900"/>
            <a:ext cx="457200" cy="457200"/>
          </a:xfrm>
          <a:prstGeom prst="ellipse">
            <a:avLst/>
          </a:prstGeom>
          <a:solidFill>
            <a:schemeClr val="accent2"/>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a:stCxn id="31" idx="3"/>
            <a:endCxn id="21" idx="2"/>
          </p:cNvCxnSpPr>
          <p:nvPr/>
        </p:nvCxnSpPr>
        <p:spPr>
          <a:xfrm>
            <a:off x="2819400" y="2857500"/>
            <a:ext cx="1485900" cy="1588"/>
          </a:xfrm>
          <a:prstGeom prst="straightConnector1">
            <a:avLst/>
          </a:prstGeom>
          <a:ln w="158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7010400" y="2628900"/>
            <a:ext cx="457200" cy="457200"/>
          </a:xfrm>
          <a:prstGeom prst="ellipse">
            <a:avLst/>
          </a:prstGeom>
          <a:solidFill>
            <a:schemeClr val="accent2"/>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p:cNvCxnSpPr>
            <a:stCxn id="21" idx="6"/>
            <a:endCxn id="25" idx="2"/>
          </p:cNvCxnSpPr>
          <p:nvPr/>
        </p:nvCxnSpPr>
        <p:spPr>
          <a:xfrm>
            <a:off x="5372100" y="2857500"/>
            <a:ext cx="1638300" cy="1588"/>
          </a:xfrm>
          <a:prstGeom prst="straightConnector1">
            <a:avLst/>
          </a:prstGeom>
          <a:ln w="158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29" name="Text Box 3"/>
          <p:cNvSpPr txBox="1">
            <a:spLocks noChangeArrowheads="1"/>
          </p:cNvSpPr>
          <p:nvPr/>
        </p:nvSpPr>
        <p:spPr bwMode="auto">
          <a:xfrm>
            <a:off x="6781800" y="23622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model</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Text Box 3"/>
          <p:cNvSpPr txBox="1">
            <a:spLocks noChangeArrowheads="1"/>
          </p:cNvSpPr>
          <p:nvPr/>
        </p:nvSpPr>
        <p:spPr bwMode="auto">
          <a:xfrm>
            <a:off x="4381500" y="20574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wrapper</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30"/>
          <p:cNvSpPr/>
          <p:nvPr/>
        </p:nvSpPr>
        <p:spPr>
          <a:xfrm>
            <a:off x="914400" y="2133600"/>
            <a:ext cx="1905000" cy="1447800"/>
          </a:xfrm>
          <a:prstGeom prst="rect">
            <a:avLst/>
          </a:prstGeom>
          <a:solidFill>
            <a:schemeClr val="tx2">
              <a:lumMod val="50000"/>
            </a:schemeClr>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1"/>
          <a:lstStyle/>
          <a:p>
            <a:pPr algn="ctr"/>
            <a:r>
              <a:rPr lang="en-US" dirty="0" smtClean="0">
                <a:solidFill>
                  <a:schemeClr val="tx1"/>
                </a:solidFill>
                <a:latin typeface="Arial Narrow" pitchFamily="34" charset="0"/>
              </a:rPr>
              <a:t>Composite Pane</a:t>
            </a:r>
            <a:endParaRPr lang="en-US" dirty="0">
              <a:solidFill>
                <a:schemeClr val="tx1"/>
              </a:solidFill>
              <a:latin typeface="Arial Narrow" pitchFamily="34" charset="0"/>
            </a:endParaRPr>
          </a:p>
        </p:txBody>
      </p:sp>
      <p:sp>
        <p:nvSpPr>
          <p:cNvPr id="32" name="Oval 31"/>
          <p:cNvSpPr/>
          <p:nvPr/>
        </p:nvSpPr>
        <p:spPr>
          <a:xfrm>
            <a:off x="1524000" y="2743200"/>
            <a:ext cx="685800" cy="685800"/>
          </a:xfrm>
          <a:prstGeom prst="ellipse">
            <a:avLst/>
          </a:prstGeom>
          <a:solidFill>
            <a:srgbClr val="66FF66"/>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719943" y="2927839"/>
            <a:ext cx="293914" cy="316523"/>
          </a:xfrm>
          <a:prstGeom prst="ellipse">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 Box 3"/>
          <p:cNvSpPr txBox="1">
            <a:spLocks noChangeArrowheads="1"/>
          </p:cNvSpPr>
          <p:nvPr/>
        </p:nvSpPr>
        <p:spPr bwMode="auto">
          <a:xfrm>
            <a:off x="5638800" y="2536208"/>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message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Flowchart: Decision 42"/>
          <p:cNvSpPr/>
          <p:nvPr/>
        </p:nvSpPr>
        <p:spPr>
          <a:xfrm>
            <a:off x="3962400" y="4114800"/>
            <a:ext cx="1752600" cy="1219200"/>
          </a:xfrm>
          <a:prstGeom prst="flowChartDecision">
            <a:avLst/>
          </a:prstGeom>
          <a:solidFill>
            <a:srgbClr val="FF00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600" dirty="0" smtClean="0">
                <a:solidFill>
                  <a:schemeClr val="tx1"/>
                </a:solidFill>
                <a:latin typeface="Arial Narrow" pitchFamily="34" charset="0"/>
              </a:rPr>
              <a:t>Changes the model?</a:t>
            </a:r>
            <a:endParaRPr lang="en-US" sz="1600" dirty="0">
              <a:solidFill>
                <a:schemeClr val="tx1"/>
              </a:solidFill>
              <a:latin typeface="Arial Narrow" pitchFamily="34" charset="0"/>
            </a:endParaRPr>
          </a:p>
        </p:txBody>
      </p:sp>
      <p:sp>
        <p:nvSpPr>
          <p:cNvPr id="44" name="Flowchart: Magnetic Disk 43"/>
          <p:cNvSpPr/>
          <p:nvPr/>
        </p:nvSpPr>
        <p:spPr>
          <a:xfrm>
            <a:off x="6629400" y="3962400"/>
            <a:ext cx="1219200" cy="1524000"/>
          </a:xfrm>
          <a:prstGeom prst="flowChartMagneticDisk">
            <a:avLst/>
          </a:prstGeom>
          <a:solidFill>
            <a:srgbClr val="66FF66"/>
          </a:solidFill>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latin typeface="+mj-lt"/>
              </a:rPr>
              <a:t>Change</a:t>
            </a:r>
            <a:br>
              <a:rPr lang="en-US" dirty="0" smtClean="0">
                <a:solidFill>
                  <a:schemeClr val="bg1"/>
                </a:solidFill>
                <a:latin typeface="+mj-lt"/>
              </a:rPr>
            </a:br>
            <a:r>
              <a:rPr lang="en-US" dirty="0" smtClean="0">
                <a:solidFill>
                  <a:schemeClr val="bg1"/>
                </a:solidFill>
                <a:latin typeface="+mj-lt"/>
              </a:rPr>
              <a:t>Log</a:t>
            </a:r>
            <a:endParaRPr lang="en-US" dirty="0">
              <a:solidFill>
                <a:schemeClr val="bg1"/>
              </a:solidFill>
              <a:latin typeface="+mj-lt"/>
            </a:endParaRPr>
          </a:p>
        </p:txBody>
      </p:sp>
      <p:cxnSp>
        <p:nvCxnSpPr>
          <p:cNvPr id="45" name="Straight Arrow Connector 44"/>
          <p:cNvCxnSpPr>
            <a:stCxn id="43" idx="3"/>
            <a:endCxn id="44" idx="2"/>
          </p:cNvCxnSpPr>
          <p:nvPr/>
        </p:nvCxnSpPr>
        <p:spPr>
          <a:xfrm>
            <a:off x="5715000" y="4724400"/>
            <a:ext cx="914400" cy="1588"/>
          </a:xfrm>
          <a:prstGeom prst="straightConnector1">
            <a:avLst/>
          </a:prstGeom>
          <a:ln w="158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48" name="Text Box 3"/>
          <p:cNvSpPr txBox="1">
            <a:spLocks noChangeArrowheads="1"/>
          </p:cNvSpPr>
          <p:nvPr/>
        </p:nvSpPr>
        <p:spPr bwMode="auto">
          <a:xfrm>
            <a:off x="5715000" y="44196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yes</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9" name="Straight Arrow Connector 48"/>
          <p:cNvCxnSpPr>
            <a:stCxn id="21" idx="4"/>
          </p:cNvCxnSpPr>
          <p:nvPr/>
        </p:nvCxnSpPr>
        <p:spPr>
          <a:xfrm rot="5400000">
            <a:off x="4456906" y="3733800"/>
            <a:ext cx="762794" cy="794"/>
          </a:xfrm>
          <a:prstGeom prst="straightConnector1">
            <a:avLst/>
          </a:prstGeom>
          <a:ln w="158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54" name="Up Arrow 53"/>
          <p:cNvSpPr/>
          <p:nvPr/>
        </p:nvSpPr>
        <p:spPr>
          <a:xfrm>
            <a:off x="1600200" y="3810000"/>
            <a:ext cx="533400" cy="685800"/>
          </a:xfrm>
          <a:prstGeom prst="upArrow">
            <a:avLst/>
          </a:prstGeom>
          <a:solidFill>
            <a:srgbClr val="FFFF00"/>
          </a:solidFill>
          <a:ln>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Smiley Face 54"/>
          <p:cNvSpPr/>
          <p:nvPr/>
        </p:nvSpPr>
        <p:spPr>
          <a:xfrm>
            <a:off x="1485900" y="4724400"/>
            <a:ext cx="762000" cy="762000"/>
          </a:xfrm>
          <a:prstGeom prst="smileyFace">
            <a:avLst/>
          </a:prstGeom>
          <a:solidFill>
            <a:srgbClr val="33CC33"/>
          </a:solidFill>
          <a:ln>
            <a:solidFill>
              <a:schemeClr val="bg1"/>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Box 3"/>
          <p:cNvSpPr txBox="1">
            <a:spLocks noChangeArrowheads="1"/>
          </p:cNvSpPr>
          <p:nvPr/>
        </p:nvSpPr>
        <p:spPr bwMode="auto">
          <a:xfrm>
            <a:off x="1981200" y="32766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wrapper</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 calcmode="lin" valueType="num">
                                      <p:cBhvr additive="base">
                                        <p:cTn id="12" dur="500" fill="hold"/>
                                        <p:tgtEl>
                                          <p:spTgt spid="33"/>
                                        </p:tgtEl>
                                        <p:attrNameLst>
                                          <p:attrName>ppt_x</p:attrName>
                                        </p:attrNameLst>
                                      </p:cBhvr>
                                      <p:tavLst>
                                        <p:tav tm="0">
                                          <p:val>
                                            <p:strVal val="0-#ppt_w/2"/>
                                          </p:val>
                                        </p:tav>
                                        <p:tav tm="100000">
                                          <p:val>
                                            <p:strVal val="#ppt_x"/>
                                          </p:val>
                                        </p:tav>
                                      </p:tavLst>
                                    </p:anim>
                                    <p:anim calcmode="lin" valueType="num">
                                      <p:cBhvr additive="base">
                                        <p:cTn id="13"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checkerboard(across)">
                                      <p:cBhvr>
                                        <p:cTn id="18" dur="500"/>
                                        <p:tgtEl>
                                          <p:spTgt spid="32"/>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checkerboard(across)">
                                      <p:cBhvr>
                                        <p:cTn id="21" dur="500"/>
                                        <p:tgtEl>
                                          <p:spTgt spid="24"/>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additive="base">
                                        <p:cTn id="26" dur="500" fill="hold"/>
                                        <p:tgtEl>
                                          <p:spTgt spid="55"/>
                                        </p:tgtEl>
                                        <p:attrNameLst>
                                          <p:attrName>ppt_x</p:attrName>
                                        </p:attrNameLst>
                                      </p:cBhvr>
                                      <p:tavLst>
                                        <p:tav tm="0">
                                          <p:val>
                                            <p:strVal val="1+#ppt_w/2"/>
                                          </p:val>
                                        </p:tav>
                                        <p:tav tm="100000">
                                          <p:val>
                                            <p:strVal val="#ppt_x"/>
                                          </p:val>
                                        </p:tav>
                                      </p:tavLst>
                                    </p:anim>
                                    <p:anim calcmode="lin" valueType="num">
                                      <p:cBhvr additive="base">
                                        <p:cTn id="27" dur="500" fill="hold"/>
                                        <p:tgtEl>
                                          <p:spTgt spid="55"/>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slide(fromBottom)">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2051"/>
                                        </p:tgtEl>
                                        <p:attrNameLst>
                                          <p:attrName>style.visibility</p:attrName>
                                        </p:attrNameLst>
                                      </p:cBhvr>
                                      <p:to>
                                        <p:strVal val="visible"/>
                                      </p:to>
                                    </p:set>
                                    <p:animEffect transition="in" filter="slide(fromLeft)">
                                      <p:cBhvr>
                                        <p:cTn id="37" dur="500"/>
                                        <p:tgtEl>
                                          <p:spTgt spid="2051"/>
                                        </p:tgtEl>
                                      </p:cBhvr>
                                    </p:animEffect>
                                  </p:childTnLst>
                                </p:cTn>
                              </p:par>
                              <p:par>
                                <p:cTn id="38" presetID="12" presetClass="entr" presetSubtype="8" fill="hold"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slide(fromLeft)">
                                      <p:cBhvr>
                                        <p:cTn id="40" dur="500"/>
                                        <p:tgtEl>
                                          <p:spTgt spid="23"/>
                                        </p:tgtEl>
                                      </p:cBhvr>
                                    </p:animEffect>
                                  </p:childTnLst>
                                </p:cTn>
                              </p:par>
                            </p:childTnLst>
                          </p:cTn>
                        </p:par>
                        <p:par>
                          <p:cTn id="41" fill="hold">
                            <p:stCondLst>
                              <p:cond delay="500"/>
                            </p:stCondLst>
                            <p:childTnLst>
                              <p:par>
                                <p:cTn id="42" presetID="5" presetClass="entr" presetSubtype="10" fill="hold" grpId="0" nodeType="after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checkerboard(across)">
                                      <p:cBhvr>
                                        <p:cTn id="44" dur="500"/>
                                        <p:tgtEl>
                                          <p:spTgt spid="21"/>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checkerboard(across)">
                                      <p:cBhvr>
                                        <p:cTn id="47" dur="500"/>
                                        <p:tgtEl>
                                          <p:spTgt spid="20"/>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checkerboard(across)">
                                      <p:cBhvr>
                                        <p:cTn id="50" dur="500"/>
                                        <p:tgtEl>
                                          <p:spTgt spid="30"/>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1" fill="hold" nodeType="clickEffect">
                                  <p:stCondLst>
                                    <p:cond delay="0"/>
                                  </p:stCondLst>
                                  <p:childTnLst>
                                    <p:set>
                                      <p:cBhvr>
                                        <p:cTn id="54" dur="1" fill="hold">
                                          <p:stCondLst>
                                            <p:cond delay="0"/>
                                          </p:stCondLst>
                                        </p:cTn>
                                        <p:tgtEl>
                                          <p:spTgt spid="49"/>
                                        </p:tgtEl>
                                        <p:attrNameLst>
                                          <p:attrName>style.visibility</p:attrName>
                                        </p:attrNameLst>
                                      </p:cBhvr>
                                      <p:to>
                                        <p:strVal val="visible"/>
                                      </p:to>
                                    </p:set>
                                    <p:animEffect transition="in" filter="slide(fromTop)">
                                      <p:cBhvr>
                                        <p:cTn id="55" dur="500"/>
                                        <p:tgtEl>
                                          <p:spTgt spid="49"/>
                                        </p:tgtEl>
                                      </p:cBhvr>
                                    </p:animEffect>
                                  </p:childTnLst>
                                </p:cTn>
                              </p:par>
                            </p:childTnLst>
                          </p:cTn>
                        </p:par>
                        <p:par>
                          <p:cTn id="56" fill="hold">
                            <p:stCondLst>
                              <p:cond delay="500"/>
                            </p:stCondLst>
                            <p:childTnLst>
                              <p:par>
                                <p:cTn id="57" presetID="5" presetClass="entr" presetSubtype="10" fill="hold" grpId="0" nodeType="afterEffect">
                                  <p:stCondLst>
                                    <p:cond delay="0"/>
                                  </p:stCondLst>
                                  <p:childTnLst>
                                    <p:set>
                                      <p:cBhvr>
                                        <p:cTn id="58" dur="1" fill="hold">
                                          <p:stCondLst>
                                            <p:cond delay="0"/>
                                          </p:stCondLst>
                                        </p:cTn>
                                        <p:tgtEl>
                                          <p:spTgt spid="43"/>
                                        </p:tgtEl>
                                        <p:attrNameLst>
                                          <p:attrName>style.visibility</p:attrName>
                                        </p:attrNameLst>
                                      </p:cBhvr>
                                      <p:to>
                                        <p:strVal val="visible"/>
                                      </p:to>
                                    </p:set>
                                    <p:animEffect transition="in" filter="checkerboard(across)">
                                      <p:cBhvr>
                                        <p:cTn id="59" dur="500"/>
                                        <p:tgtEl>
                                          <p:spTgt spid="43"/>
                                        </p:tgtEl>
                                      </p:cBhvr>
                                    </p:animEffect>
                                  </p:childTnLst>
                                </p:cTn>
                              </p:par>
                            </p:childTnLst>
                          </p:cTn>
                        </p:par>
                      </p:childTnLst>
                    </p:cTn>
                  </p:par>
                  <p:par>
                    <p:cTn id="60" fill="hold">
                      <p:stCondLst>
                        <p:cond delay="indefinite"/>
                      </p:stCondLst>
                      <p:childTnLst>
                        <p:par>
                          <p:cTn id="61" fill="hold">
                            <p:stCondLst>
                              <p:cond delay="0"/>
                            </p:stCondLst>
                            <p:childTnLst>
                              <p:par>
                                <p:cTn id="62" presetID="12" presetClass="entr" presetSubtype="8" fill="hold" nodeType="clickEffect">
                                  <p:stCondLst>
                                    <p:cond delay="0"/>
                                  </p:stCondLst>
                                  <p:childTnLst>
                                    <p:set>
                                      <p:cBhvr>
                                        <p:cTn id="63" dur="1" fill="hold">
                                          <p:stCondLst>
                                            <p:cond delay="0"/>
                                          </p:stCondLst>
                                        </p:cTn>
                                        <p:tgtEl>
                                          <p:spTgt spid="45"/>
                                        </p:tgtEl>
                                        <p:attrNameLst>
                                          <p:attrName>style.visibility</p:attrName>
                                        </p:attrNameLst>
                                      </p:cBhvr>
                                      <p:to>
                                        <p:strVal val="visible"/>
                                      </p:to>
                                    </p:set>
                                    <p:animEffect transition="in" filter="slide(fromLeft)">
                                      <p:cBhvr>
                                        <p:cTn id="64" dur="500"/>
                                        <p:tgtEl>
                                          <p:spTgt spid="45"/>
                                        </p:tgtEl>
                                      </p:cBhvr>
                                    </p:animEffect>
                                  </p:childTnLst>
                                </p:cTn>
                              </p:par>
                              <p:par>
                                <p:cTn id="65" presetID="12" presetClass="entr" presetSubtype="8" fill="hold" grpId="0" nodeType="with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slide(fromLeft)">
                                      <p:cBhvr>
                                        <p:cTn id="67" dur="500"/>
                                        <p:tgtEl>
                                          <p:spTgt spid="48"/>
                                        </p:tgtEl>
                                      </p:cBhvr>
                                    </p:animEffect>
                                  </p:childTnLst>
                                </p:cTn>
                              </p:par>
                            </p:childTnLst>
                          </p:cTn>
                        </p:par>
                        <p:par>
                          <p:cTn id="68" fill="hold">
                            <p:stCondLst>
                              <p:cond delay="500"/>
                            </p:stCondLst>
                            <p:childTnLst>
                              <p:par>
                                <p:cTn id="69" presetID="5" presetClass="entr" presetSubtype="10" fill="hold" grpId="0" nodeType="afterEffect">
                                  <p:stCondLst>
                                    <p:cond delay="0"/>
                                  </p:stCondLst>
                                  <p:childTnLst>
                                    <p:set>
                                      <p:cBhvr>
                                        <p:cTn id="70" dur="1" fill="hold">
                                          <p:stCondLst>
                                            <p:cond delay="0"/>
                                          </p:stCondLst>
                                        </p:cTn>
                                        <p:tgtEl>
                                          <p:spTgt spid="44"/>
                                        </p:tgtEl>
                                        <p:attrNameLst>
                                          <p:attrName>style.visibility</p:attrName>
                                        </p:attrNameLst>
                                      </p:cBhvr>
                                      <p:to>
                                        <p:strVal val="visible"/>
                                      </p:to>
                                    </p:set>
                                    <p:animEffect transition="in" filter="checkerboard(across)">
                                      <p:cBhvr>
                                        <p:cTn id="71" dur="500"/>
                                        <p:tgtEl>
                                          <p:spTgt spid="44"/>
                                        </p:tgtEl>
                                      </p:cBhvr>
                                    </p:animEffect>
                                  </p:childTnLst>
                                </p:cTn>
                              </p:par>
                            </p:childTnLst>
                          </p:cTn>
                        </p:par>
                      </p:childTnLst>
                    </p:cTn>
                  </p:par>
                  <p:par>
                    <p:cTn id="72" fill="hold">
                      <p:stCondLst>
                        <p:cond delay="indefinite"/>
                      </p:stCondLst>
                      <p:childTnLst>
                        <p:par>
                          <p:cTn id="73" fill="hold">
                            <p:stCondLst>
                              <p:cond delay="0"/>
                            </p:stCondLst>
                            <p:childTnLst>
                              <p:par>
                                <p:cTn id="74" presetID="12" presetClass="entr" presetSubtype="8" fill="hold" grpId="0"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slide(fromLeft)">
                                      <p:cBhvr>
                                        <p:cTn id="76" dur="500"/>
                                        <p:tgtEl>
                                          <p:spTgt spid="37"/>
                                        </p:tgtEl>
                                      </p:cBhvr>
                                    </p:animEffect>
                                  </p:childTnLst>
                                </p:cTn>
                              </p:par>
                              <p:par>
                                <p:cTn id="77" presetID="12" presetClass="entr" presetSubtype="8" fill="hold" nodeType="with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slide(fromLeft)">
                                      <p:cBhvr>
                                        <p:cTn id="79" dur="500"/>
                                        <p:tgtEl>
                                          <p:spTgt spid="26"/>
                                        </p:tgtEl>
                                      </p:cBhvr>
                                    </p:animEffect>
                                  </p:childTnLst>
                                </p:cTn>
                              </p:par>
                            </p:childTnLst>
                          </p:cTn>
                        </p:par>
                        <p:par>
                          <p:cTn id="80" fill="hold">
                            <p:stCondLst>
                              <p:cond delay="500"/>
                            </p:stCondLst>
                            <p:childTnLst>
                              <p:par>
                                <p:cTn id="81" presetID="5" presetClass="entr" presetSubtype="10" fill="hold" grpId="0" nodeType="afterEffect">
                                  <p:stCondLst>
                                    <p:cond delay="0"/>
                                  </p:stCondLst>
                                  <p:childTnLst>
                                    <p:set>
                                      <p:cBhvr>
                                        <p:cTn id="82" dur="1" fill="hold">
                                          <p:stCondLst>
                                            <p:cond delay="0"/>
                                          </p:stCondLst>
                                        </p:cTn>
                                        <p:tgtEl>
                                          <p:spTgt spid="25"/>
                                        </p:tgtEl>
                                        <p:attrNameLst>
                                          <p:attrName>style.visibility</p:attrName>
                                        </p:attrNameLst>
                                      </p:cBhvr>
                                      <p:to>
                                        <p:strVal val="visible"/>
                                      </p:to>
                                    </p:set>
                                    <p:animEffect transition="in" filter="checkerboard(across)">
                                      <p:cBhvr>
                                        <p:cTn id="83" dur="500"/>
                                        <p:tgtEl>
                                          <p:spTgt spid="25"/>
                                        </p:tgtEl>
                                      </p:cBhvr>
                                    </p:animEffect>
                                  </p:childTnLst>
                                </p:cTn>
                              </p:par>
                            </p:childTnLst>
                          </p:cTn>
                        </p:par>
                        <p:par>
                          <p:cTn id="84" fill="hold">
                            <p:stCondLst>
                              <p:cond delay="1000"/>
                            </p:stCondLst>
                            <p:childTnLst>
                              <p:par>
                                <p:cTn id="85" presetID="5" presetClass="entr" presetSubtype="10" fill="hold" grpId="0" nodeType="after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checkerboard(across)">
                                      <p:cBhvr>
                                        <p:cTn id="8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P spid="21" grpId="0" animBg="1"/>
      <p:bldP spid="20" grpId="0" animBg="1"/>
      <p:bldP spid="25" grpId="0" animBg="1"/>
      <p:bldP spid="29" grpId="0"/>
      <p:bldP spid="30" grpId="0"/>
      <p:bldP spid="31" grpId="0" animBg="1"/>
      <p:bldP spid="32" grpId="0" animBg="1"/>
      <p:bldP spid="33" grpId="0" animBg="1"/>
      <p:bldP spid="37" grpId="0"/>
      <p:bldP spid="43" grpId="0" animBg="1"/>
      <p:bldP spid="44" grpId="0" animBg="1"/>
      <p:bldP spid="48" grpId="0"/>
      <p:bldP spid="54" grpId="0" animBg="1"/>
      <p:bldP spid="55" grpId="0" animBg="1"/>
      <p:bldP spid="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 logging</a:t>
            </a:r>
            <a:endParaRPr lang="en-US" dirty="0"/>
          </a:p>
        </p:txBody>
      </p:sp>
      <p:sp>
        <p:nvSpPr>
          <p:cNvPr id="5" name="Text Box 3"/>
          <p:cNvSpPr txBox="1">
            <a:spLocks noChangeArrowheads="1"/>
          </p:cNvSpPr>
          <p:nvPr/>
        </p:nvSpPr>
        <p:spPr bwMode="auto">
          <a:xfrm>
            <a:off x="1676400" y="16002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message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6" name="Straight Arrow Connector 5"/>
          <p:cNvCxnSpPr>
            <a:stCxn id="7" idx="3"/>
            <a:endCxn id="4" idx="2"/>
          </p:cNvCxnSpPr>
          <p:nvPr/>
        </p:nvCxnSpPr>
        <p:spPr>
          <a:xfrm>
            <a:off x="1485900" y="1943100"/>
            <a:ext cx="1371600"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257300" y="1828800"/>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p:cNvGrpSpPr/>
          <p:nvPr/>
        </p:nvGrpSpPr>
        <p:grpSpPr>
          <a:xfrm>
            <a:off x="2857500" y="1447800"/>
            <a:ext cx="1066800" cy="990600"/>
            <a:chOff x="2857500" y="1447800"/>
            <a:chExt cx="1066800" cy="990600"/>
          </a:xfrm>
        </p:grpSpPr>
        <p:sp>
          <p:nvSpPr>
            <p:cNvPr id="4" name="Oval 3"/>
            <p:cNvSpPr/>
            <p:nvPr/>
          </p:nvSpPr>
          <p:spPr>
            <a:xfrm>
              <a:off x="2857500" y="1447800"/>
              <a:ext cx="1066800" cy="990600"/>
            </a:xfrm>
            <a:prstGeom prst="ellipse">
              <a:avLst/>
            </a:prstGeom>
            <a:solidFill>
              <a:srgbClr val="66FF66"/>
            </a:solidFill>
            <a:ln w="28575">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162300" y="1714500"/>
              <a:ext cx="457200" cy="457200"/>
            </a:xfrm>
            <a:prstGeom prst="ellipse">
              <a:avLst/>
            </a:prstGeom>
            <a:solidFill>
              <a:schemeClr val="accent2"/>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Oval 12"/>
          <p:cNvSpPr/>
          <p:nvPr/>
        </p:nvSpPr>
        <p:spPr>
          <a:xfrm>
            <a:off x="2857500" y="2694296"/>
            <a:ext cx="1066800" cy="990600"/>
          </a:xfrm>
          <a:prstGeom prst="ellipse">
            <a:avLst/>
          </a:prstGeom>
          <a:gradFill flip="none" rotWithShape="1">
            <a:gsLst>
              <a:gs pos="0">
                <a:srgbClr val="000082"/>
              </a:gs>
              <a:gs pos="30000">
                <a:srgbClr val="66008F"/>
              </a:gs>
              <a:gs pos="64999">
                <a:srgbClr val="BA0066"/>
              </a:gs>
              <a:gs pos="89999">
                <a:srgbClr val="FF0000"/>
              </a:gs>
              <a:gs pos="100000">
                <a:srgbClr val="FF8200"/>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atin typeface="Arial Narrow" pitchFamily="34" charset="0"/>
              </a:rPr>
              <a:t>change</a:t>
            </a:r>
            <a:endParaRPr lang="en-US" dirty="0">
              <a:latin typeface="Arial Narrow" pitchFamily="34" charset="0"/>
            </a:endParaRPr>
          </a:p>
        </p:txBody>
      </p:sp>
      <p:sp>
        <p:nvSpPr>
          <p:cNvPr id="14" name="Flowchart: Decision 13"/>
          <p:cNvSpPr/>
          <p:nvPr/>
        </p:nvSpPr>
        <p:spPr>
          <a:xfrm>
            <a:off x="2514600" y="3962400"/>
            <a:ext cx="1752600" cy="1219200"/>
          </a:xfrm>
          <a:prstGeom prst="flowChartDecision">
            <a:avLst/>
          </a:prstGeom>
          <a:solidFill>
            <a:srgbClr val="FFC000"/>
          </a:solidFill>
          <a:ln>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bg1"/>
                </a:solidFill>
                <a:latin typeface="Arial Narrow" pitchFamily="34" charset="0"/>
              </a:rPr>
              <a:t>Validates?</a:t>
            </a:r>
            <a:endParaRPr lang="en-US" dirty="0">
              <a:solidFill>
                <a:schemeClr val="bg1"/>
              </a:solidFill>
              <a:latin typeface="Arial Narrow" pitchFamily="34" charset="0"/>
            </a:endParaRPr>
          </a:p>
        </p:txBody>
      </p:sp>
      <p:sp>
        <p:nvSpPr>
          <p:cNvPr id="15" name="Rectangle 14"/>
          <p:cNvSpPr/>
          <p:nvPr/>
        </p:nvSpPr>
        <p:spPr>
          <a:xfrm>
            <a:off x="5181600" y="4076700"/>
            <a:ext cx="3657600" cy="990600"/>
          </a:xfrm>
          <a:prstGeom prst="rect">
            <a:avLst/>
          </a:prstGeom>
          <a:gradFill flip="none" rotWithShape="1">
            <a:gsLst>
              <a:gs pos="0">
                <a:srgbClr val="03D4A8"/>
              </a:gs>
              <a:gs pos="25000">
                <a:srgbClr val="21D6E0"/>
              </a:gs>
              <a:gs pos="75000">
                <a:srgbClr val="0087E6"/>
              </a:gs>
              <a:gs pos="100000">
                <a:srgbClr val="005CBF"/>
              </a:gs>
            </a:gsLst>
            <a:lin ang="10800000" scaled="1"/>
            <a:tileRect/>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7467600" y="4076700"/>
            <a:ext cx="1066800" cy="990600"/>
          </a:xfrm>
          <a:prstGeom prst="ellipse">
            <a:avLst/>
          </a:prstGeom>
          <a:gradFill flip="none" rotWithShape="1">
            <a:gsLst>
              <a:gs pos="0">
                <a:srgbClr val="000082"/>
              </a:gs>
              <a:gs pos="30000">
                <a:srgbClr val="66008F"/>
              </a:gs>
              <a:gs pos="64999">
                <a:srgbClr val="BA0066"/>
              </a:gs>
              <a:gs pos="89999">
                <a:srgbClr val="FF0000"/>
              </a:gs>
              <a:gs pos="100000">
                <a:srgbClr val="FF8200"/>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atin typeface="Arial Narrow" pitchFamily="34" charset="0"/>
              </a:rPr>
              <a:t>change</a:t>
            </a:r>
            <a:endParaRPr lang="en-US" dirty="0">
              <a:latin typeface="Arial Narrow" pitchFamily="34" charset="0"/>
            </a:endParaRPr>
          </a:p>
        </p:txBody>
      </p:sp>
      <p:sp>
        <p:nvSpPr>
          <p:cNvPr id="17" name="Oval 16"/>
          <p:cNvSpPr/>
          <p:nvPr/>
        </p:nvSpPr>
        <p:spPr>
          <a:xfrm>
            <a:off x="5181600" y="4076700"/>
            <a:ext cx="1066800" cy="990600"/>
          </a:xfrm>
          <a:prstGeom prst="ellipse">
            <a:avLst/>
          </a:prstGeom>
          <a:gradFill flip="none" rotWithShape="1">
            <a:gsLst>
              <a:gs pos="0">
                <a:srgbClr val="DDEBCF"/>
              </a:gs>
              <a:gs pos="50000">
                <a:srgbClr val="9CB86E"/>
              </a:gs>
              <a:gs pos="100000">
                <a:srgbClr val="156B13"/>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dirty="0">
              <a:latin typeface="Arial Narrow" pitchFamily="34" charset="0"/>
            </a:endParaRPr>
          </a:p>
        </p:txBody>
      </p:sp>
      <p:sp>
        <p:nvSpPr>
          <p:cNvPr id="18" name="Oval 17"/>
          <p:cNvSpPr/>
          <p:nvPr/>
        </p:nvSpPr>
        <p:spPr>
          <a:xfrm>
            <a:off x="6324600" y="4076700"/>
            <a:ext cx="1066800" cy="990600"/>
          </a:xfrm>
          <a:prstGeom prst="ellipse">
            <a:avLst/>
          </a:prstGeom>
          <a:gradFill flip="none" rotWithShape="1">
            <a:gsLst>
              <a:gs pos="0">
                <a:srgbClr val="DDEBCF"/>
              </a:gs>
              <a:gs pos="50000">
                <a:srgbClr val="9CB86E"/>
              </a:gs>
              <a:gs pos="100000">
                <a:srgbClr val="156B13"/>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US" dirty="0">
              <a:latin typeface="Arial Narrow" pitchFamily="34" charset="0"/>
            </a:endParaRPr>
          </a:p>
        </p:txBody>
      </p:sp>
      <p:sp>
        <p:nvSpPr>
          <p:cNvPr id="19" name="TextBox 18"/>
          <p:cNvSpPr txBox="1"/>
          <p:nvPr/>
        </p:nvSpPr>
        <p:spPr>
          <a:xfrm>
            <a:off x="5638800" y="3581400"/>
            <a:ext cx="2743200" cy="381000"/>
          </a:xfrm>
          <a:prstGeom prst="rect">
            <a:avLst/>
          </a:prstGeom>
          <a:noFill/>
          <a:ln>
            <a:solidFill>
              <a:srgbClr val="00B0F0"/>
            </a:solidFill>
          </a:ln>
        </p:spPr>
        <p:txBody>
          <a:bodyPr wrap="square" rtlCol="0" anchor="ctr" anchorCtr="1">
            <a:spAutoFit/>
          </a:bodyPr>
          <a:lstStyle/>
          <a:p>
            <a:r>
              <a:rPr lang="en-US" dirty="0" smtClean="0">
                <a:latin typeface="Arial Narrow" pitchFamily="34" charset="0"/>
              </a:rPr>
              <a:t>Changes collection</a:t>
            </a:r>
            <a:endParaRPr lang="en-US" dirty="0">
              <a:latin typeface="Arial Narrow" pitchFamily="34" charset="0"/>
            </a:endParaRPr>
          </a:p>
        </p:txBody>
      </p:sp>
      <p:cxnSp>
        <p:nvCxnSpPr>
          <p:cNvPr id="20" name="Straight Arrow Connector 19"/>
          <p:cNvCxnSpPr>
            <a:stCxn id="14" idx="3"/>
            <a:endCxn id="17" idx="2"/>
          </p:cNvCxnSpPr>
          <p:nvPr/>
        </p:nvCxnSpPr>
        <p:spPr>
          <a:xfrm>
            <a:off x="4267200" y="4572000"/>
            <a:ext cx="914400"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4"/>
            <a:endCxn id="13" idx="0"/>
          </p:cNvCxnSpPr>
          <p:nvPr/>
        </p:nvCxnSpPr>
        <p:spPr>
          <a:xfrm rot="5400000">
            <a:off x="3262952" y="2566348"/>
            <a:ext cx="255896"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3" idx="4"/>
            <a:endCxn id="14" idx="0"/>
          </p:cNvCxnSpPr>
          <p:nvPr/>
        </p:nvCxnSpPr>
        <p:spPr>
          <a:xfrm rot="5400000">
            <a:off x="3252148" y="3823648"/>
            <a:ext cx="277504"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0" name="Isosceles Triangle 29"/>
          <p:cNvSpPr/>
          <p:nvPr/>
        </p:nvSpPr>
        <p:spPr>
          <a:xfrm>
            <a:off x="914400" y="4114800"/>
            <a:ext cx="914400" cy="914400"/>
          </a:xfrm>
          <a:prstGeom prst="triangle">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182880" rtlCol="0" anchor="t" anchorCtr="1"/>
          <a:lstStyle/>
          <a:p>
            <a:pPr algn="ctr"/>
            <a:r>
              <a:rPr lang="en-US" sz="2400" dirty="0" smtClean="0">
                <a:solidFill>
                  <a:schemeClr val="bg1"/>
                </a:solidFill>
              </a:rPr>
              <a:t>!!</a:t>
            </a:r>
            <a:endParaRPr lang="en-US" sz="2400" dirty="0">
              <a:solidFill>
                <a:schemeClr val="bg1"/>
              </a:solidFill>
            </a:endParaRPr>
          </a:p>
        </p:txBody>
      </p:sp>
      <p:cxnSp>
        <p:nvCxnSpPr>
          <p:cNvPr id="31" name="Straight Arrow Connector 30"/>
          <p:cNvCxnSpPr>
            <a:stCxn id="14" idx="1"/>
            <a:endCxn id="30" idx="5"/>
          </p:cNvCxnSpPr>
          <p:nvPr/>
        </p:nvCxnSpPr>
        <p:spPr>
          <a:xfrm rot="10800000">
            <a:off x="1600200" y="4572000"/>
            <a:ext cx="914400"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37" name="Text Box 3"/>
          <p:cNvSpPr txBox="1">
            <a:spLocks noChangeArrowheads="1"/>
          </p:cNvSpPr>
          <p:nvPr/>
        </p:nvSpPr>
        <p:spPr bwMode="auto">
          <a:xfrm>
            <a:off x="1676400" y="4230688"/>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Warning!</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Text Box 3"/>
          <p:cNvSpPr txBox="1">
            <a:spLocks noChangeArrowheads="1"/>
          </p:cNvSpPr>
          <p:nvPr/>
        </p:nvSpPr>
        <p:spPr bwMode="auto">
          <a:xfrm>
            <a:off x="4191000" y="4230688"/>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store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 name="Oval 41"/>
          <p:cNvSpPr/>
          <p:nvPr/>
        </p:nvSpPr>
        <p:spPr>
          <a:xfrm>
            <a:off x="3162300" y="5678488"/>
            <a:ext cx="457200" cy="457200"/>
          </a:xfrm>
          <a:prstGeom prst="ellipse">
            <a:avLst/>
          </a:prstGeom>
          <a:solidFill>
            <a:schemeClr val="accent2"/>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Arrow Connector 43"/>
          <p:cNvCxnSpPr>
            <a:stCxn id="14" idx="2"/>
            <a:endCxn id="42" idx="0"/>
          </p:cNvCxnSpPr>
          <p:nvPr/>
        </p:nvCxnSpPr>
        <p:spPr>
          <a:xfrm rot="5400000">
            <a:off x="3142456" y="5430044"/>
            <a:ext cx="496888" cy="1588"/>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47" name="Text Box 3"/>
          <p:cNvSpPr txBox="1">
            <a:spLocks noChangeArrowheads="1"/>
          </p:cNvSpPr>
          <p:nvPr/>
        </p:nvSpPr>
        <p:spPr bwMode="auto">
          <a:xfrm>
            <a:off x="3429000" y="5221288"/>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message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8" name="Text Box 3"/>
          <p:cNvSpPr txBox="1">
            <a:spLocks noChangeArrowheads="1"/>
          </p:cNvSpPr>
          <p:nvPr/>
        </p:nvSpPr>
        <p:spPr bwMode="auto">
          <a:xfrm>
            <a:off x="3657600" y="5754688"/>
            <a:ext cx="6858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model</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9" name="Text Box 3"/>
          <p:cNvSpPr txBox="1">
            <a:spLocks noChangeArrowheads="1"/>
          </p:cNvSpPr>
          <p:nvPr/>
        </p:nvSpPr>
        <p:spPr bwMode="auto">
          <a:xfrm>
            <a:off x="4038600" y="1752600"/>
            <a:ext cx="6858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wrapper</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0" name="Text Box 3"/>
          <p:cNvSpPr txBox="1">
            <a:spLocks noChangeArrowheads="1"/>
          </p:cNvSpPr>
          <p:nvPr/>
        </p:nvSpPr>
        <p:spPr bwMode="auto">
          <a:xfrm>
            <a:off x="628936" y="1828800"/>
            <a:ext cx="6096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GUI</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Folded Corner 52"/>
          <p:cNvSpPr/>
          <p:nvPr/>
        </p:nvSpPr>
        <p:spPr>
          <a:xfrm>
            <a:off x="7505700" y="5410200"/>
            <a:ext cx="990600" cy="990600"/>
          </a:xfrm>
          <a:prstGeom prst="foldedCorner">
            <a:avLst/>
          </a:prstGeom>
          <a:gradFill flip="none" rotWithShape="1">
            <a:gsLst>
              <a:gs pos="0">
                <a:srgbClr val="03D4A8"/>
              </a:gs>
              <a:gs pos="25000">
                <a:srgbClr val="21D6E0"/>
              </a:gs>
              <a:gs pos="75000">
                <a:srgbClr val="0087E6"/>
              </a:gs>
              <a:gs pos="100000">
                <a:srgbClr val="005CBF"/>
              </a:gs>
            </a:gsLst>
            <a:lin ang="16200000" scaled="1"/>
            <a:tileRect/>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latin typeface="Courier New" pitchFamily="49" charset="0"/>
                <a:cs typeface="Courier New" pitchFamily="49" charset="0"/>
              </a:rPr>
              <a:t>Change</a:t>
            </a:r>
            <a:br>
              <a:rPr lang="en-US" b="1" dirty="0" smtClean="0">
                <a:latin typeface="Courier New" pitchFamily="49" charset="0"/>
                <a:cs typeface="Courier New" pitchFamily="49" charset="0"/>
              </a:rPr>
            </a:br>
            <a:r>
              <a:rPr lang="en-US" b="1" dirty="0" smtClean="0">
                <a:latin typeface="Courier New" pitchFamily="49" charset="0"/>
                <a:cs typeface="Courier New" pitchFamily="49" charset="0"/>
              </a:rPr>
              <a:t>(text)</a:t>
            </a:r>
            <a:endParaRPr lang="en-US" b="1" dirty="0">
              <a:latin typeface="Courier New" pitchFamily="49" charset="0"/>
              <a:cs typeface="Courier New" pitchFamily="49" charset="0"/>
            </a:endParaRPr>
          </a:p>
        </p:txBody>
      </p:sp>
      <p:cxnSp>
        <p:nvCxnSpPr>
          <p:cNvPr id="58" name="Shape 57"/>
          <p:cNvCxnSpPr>
            <a:stCxn id="18" idx="4"/>
            <a:endCxn id="53" idx="1"/>
          </p:cNvCxnSpPr>
          <p:nvPr/>
        </p:nvCxnSpPr>
        <p:spPr>
          <a:xfrm rot="16200000" flipH="1">
            <a:off x="6762750" y="5162550"/>
            <a:ext cx="838200" cy="647700"/>
          </a:xfrm>
          <a:prstGeom prst="bentConnector2">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59" name="Text Box 3"/>
          <p:cNvSpPr txBox="1">
            <a:spLocks noChangeArrowheads="1"/>
          </p:cNvSpPr>
          <p:nvPr/>
        </p:nvSpPr>
        <p:spPr bwMode="auto">
          <a:xfrm>
            <a:off x="6172200" y="5410200"/>
            <a:ext cx="6858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file out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checkerboard(across)">
                                      <p:cBhvr>
                                        <p:cTn id="10" dur="500"/>
                                        <p:tgtEl>
                                          <p:spTgt spid="50"/>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lide(fromLeft)">
                                      <p:cBhvr>
                                        <p:cTn id="15" dur="500"/>
                                        <p:tgtEl>
                                          <p:spTgt spid="5"/>
                                        </p:tgtEl>
                                      </p:cBhvr>
                                    </p:animEffect>
                                  </p:childTnLst>
                                </p:cTn>
                              </p:par>
                              <p:par>
                                <p:cTn id="16" presetID="12" presetClass="entr" presetSubtype="8"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lide(fromLeft)">
                                      <p:cBhvr>
                                        <p:cTn id="18" dur="500"/>
                                        <p:tgtEl>
                                          <p:spTgt spid="6"/>
                                        </p:tgtEl>
                                      </p:cBhvr>
                                    </p:animEffect>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checkerboard(across)">
                                      <p:cBhvr>
                                        <p:cTn id="22" dur="500"/>
                                        <p:tgtEl>
                                          <p:spTgt spid="43"/>
                                        </p:tgtEl>
                                      </p:cBhvr>
                                    </p:animEffect>
                                  </p:childTnLst>
                                </p:cTn>
                              </p:par>
                            </p:childTnLst>
                          </p:cTn>
                        </p:par>
                        <p:par>
                          <p:cTn id="23" fill="hold">
                            <p:stCondLst>
                              <p:cond delay="1000"/>
                            </p:stCondLst>
                            <p:childTnLst>
                              <p:par>
                                <p:cTn id="24" presetID="5" presetClass="entr" presetSubtype="10" fill="hold" grpId="0" nodeType="afterEffect">
                                  <p:stCondLst>
                                    <p:cond delay="0"/>
                                  </p:stCondLst>
                                  <p:childTnLst>
                                    <p:set>
                                      <p:cBhvr>
                                        <p:cTn id="25" dur="1" fill="hold">
                                          <p:stCondLst>
                                            <p:cond delay="0"/>
                                          </p:stCondLst>
                                        </p:cTn>
                                        <p:tgtEl>
                                          <p:spTgt spid="49"/>
                                        </p:tgtEl>
                                        <p:attrNameLst>
                                          <p:attrName>style.visibility</p:attrName>
                                        </p:attrNameLst>
                                      </p:cBhvr>
                                      <p:to>
                                        <p:strVal val="visible"/>
                                      </p:to>
                                    </p:set>
                                    <p:animEffect transition="in" filter="checkerboard(across)">
                                      <p:cBhvr>
                                        <p:cTn id="26" dur="500"/>
                                        <p:tgtEl>
                                          <p:spTgt spid="49"/>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1"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slide(fromTop)">
                                      <p:cBhvr>
                                        <p:cTn id="31" dur="500"/>
                                        <p:tgtEl>
                                          <p:spTgt spid="23"/>
                                        </p:tgtEl>
                                      </p:cBhvr>
                                    </p:animEffect>
                                  </p:childTnLst>
                                </p:cTn>
                              </p:par>
                            </p:childTnLst>
                          </p:cTn>
                        </p:par>
                        <p:par>
                          <p:cTn id="32" fill="hold">
                            <p:stCondLst>
                              <p:cond delay="500"/>
                            </p:stCondLst>
                            <p:childTnLst>
                              <p:par>
                                <p:cTn id="33" presetID="5" presetClass="entr" presetSubtype="10" fill="hold" grpId="0"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heckerboard(across)">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1" fill="hold" nodeType="click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slide(fromTop)">
                                      <p:cBhvr>
                                        <p:cTn id="40" dur="500"/>
                                        <p:tgtEl>
                                          <p:spTgt spid="26"/>
                                        </p:tgtEl>
                                      </p:cBhvr>
                                    </p:animEffect>
                                  </p:childTnLst>
                                </p:cTn>
                              </p:par>
                            </p:childTnLst>
                          </p:cTn>
                        </p:par>
                        <p:par>
                          <p:cTn id="41" fill="hold">
                            <p:stCondLst>
                              <p:cond delay="500"/>
                            </p:stCondLst>
                            <p:childTnLst>
                              <p:par>
                                <p:cTn id="42" presetID="5" presetClass="entr" presetSubtype="10"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checkerboard(across)">
                                      <p:cBhvr>
                                        <p:cTn id="44" dur="5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12" presetClass="entr" presetSubtype="2"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animEffect transition="in" filter="slide(fromRight)">
                                      <p:cBhvr>
                                        <p:cTn id="49" dur="500"/>
                                        <p:tgtEl>
                                          <p:spTgt spid="31"/>
                                        </p:tgtEl>
                                      </p:cBhvr>
                                    </p:animEffect>
                                  </p:childTnLst>
                                </p:cTn>
                              </p:par>
                              <p:par>
                                <p:cTn id="50" presetID="12" presetClass="entr" presetSubtype="2" fill="hold" grpId="0" nodeType="with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slide(fromRight)">
                                      <p:cBhvr>
                                        <p:cTn id="52" dur="500"/>
                                        <p:tgtEl>
                                          <p:spTgt spid="37"/>
                                        </p:tgtEl>
                                      </p:cBhvr>
                                    </p:animEffect>
                                  </p:childTnLst>
                                </p:cTn>
                              </p:par>
                            </p:childTnLst>
                          </p:cTn>
                        </p:par>
                        <p:par>
                          <p:cTn id="53" fill="hold">
                            <p:stCondLst>
                              <p:cond delay="500"/>
                            </p:stCondLst>
                            <p:childTnLst>
                              <p:par>
                                <p:cTn id="54" presetID="5" presetClass="entr" presetSubtype="10" fill="hold" grpId="0" nodeType="after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checkerboard(across)">
                                      <p:cBhvr>
                                        <p:cTn id="56" dur="500"/>
                                        <p:tgtEl>
                                          <p:spTgt spid="30"/>
                                        </p:tgtEl>
                                      </p:cBhvr>
                                    </p:animEffect>
                                  </p:childTnLst>
                                </p:cTn>
                              </p:par>
                            </p:childTnLst>
                          </p:cTn>
                        </p:par>
                      </p:childTnLst>
                    </p:cTn>
                  </p:par>
                  <p:par>
                    <p:cTn id="57" fill="hold">
                      <p:stCondLst>
                        <p:cond delay="indefinite"/>
                      </p:stCondLst>
                      <p:childTnLst>
                        <p:par>
                          <p:cTn id="58" fill="hold">
                            <p:stCondLst>
                              <p:cond delay="0"/>
                            </p:stCondLst>
                            <p:childTnLst>
                              <p:par>
                                <p:cTn id="59" presetID="12" presetClass="entr" presetSubtype="8" fill="hold" nodeType="click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slide(fromLeft)">
                                      <p:cBhvr>
                                        <p:cTn id="61" dur="500"/>
                                        <p:tgtEl>
                                          <p:spTgt spid="20"/>
                                        </p:tgtEl>
                                      </p:cBhvr>
                                    </p:animEffect>
                                  </p:childTnLst>
                                </p:cTn>
                              </p:par>
                              <p:par>
                                <p:cTn id="62" presetID="12" presetClass="entr" presetSubtype="8" fill="hold" grpId="0" nodeType="withEffect">
                                  <p:stCondLst>
                                    <p:cond delay="0"/>
                                  </p:stCondLst>
                                  <p:childTnLst>
                                    <p:set>
                                      <p:cBhvr>
                                        <p:cTn id="63" dur="1" fill="hold">
                                          <p:stCondLst>
                                            <p:cond delay="0"/>
                                          </p:stCondLst>
                                        </p:cTn>
                                        <p:tgtEl>
                                          <p:spTgt spid="38"/>
                                        </p:tgtEl>
                                        <p:attrNameLst>
                                          <p:attrName>style.visibility</p:attrName>
                                        </p:attrNameLst>
                                      </p:cBhvr>
                                      <p:to>
                                        <p:strVal val="visible"/>
                                      </p:to>
                                    </p:set>
                                    <p:animEffect transition="in" filter="slide(fromLeft)">
                                      <p:cBhvr>
                                        <p:cTn id="64" dur="500"/>
                                        <p:tgtEl>
                                          <p:spTgt spid="38"/>
                                        </p:tgtEl>
                                      </p:cBhvr>
                                    </p:animEffect>
                                  </p:childTnLst>
                                </p:cTn>
                              </p:par>
                            </p:childTnLst>
                          </p:cTn>
                        </p:par>
                        <p:par>
                          <p:cTn id="65" fill="hold">
                            <p:stCondLst>
                              <p:cond delay="500"/>
                            </p:stCondLst>
                            <p:childTnLst>
                              <p:par>
                                <p:cTn id="66" presetID="5" presetClass="entr" presetSubtype="10" fill="hold" grpId="0" nodeType="after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checkerboard(across)">
                                      <p:cBhvr>
                                        <p:cTn id="68" dur="500"/>
                                        <p:tgtEl>
                                          <p:spTgt spid="19"/>
                                        </p:tgtEl>
                                      </p:cBhvr>
                                    </p:animEffect>
                                  </p:childTnLst>
                                </p:cTn>
                              </p:par>
                            </p:childTnLst>
                          </p:cTn>
                        </p:par>
                        <p:par>
                          <p:cTn id="69" fill="hold">
                            <p:stCondLst>
                              <p:cond delay="1000"/>
                            </p:stCondLst>
                            <p:childTnLst>
                              <p:par>
                                <p:cTn id="70" presetID="5" presetClass="entr" presetSubtype="10" fill="hold" grpId="0" nodeType="after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checkerboard(across)">
                                      <p:cBhvr>
                                        <p:cTn id="72" dur="500"/>
                                        <p:tgtEl>
                                          <p:spTgt spid="15"/>
                                        </p:tgtEl>
                                      </p:cBhvr>
                                    </p:animEffect>
                                  </p:childTnLst>
                                </p:cTn>
                              </p:par>
                            </p:childTnLst>
                          </p:cTn>
                        </p:par>
                        <p:par>
                          <p:cTn id="73" fill="hold">
                            <p:stCondLst>
                              <p:cond delay="1500"/>
                            </p:stCondLst>
                            <p:childTnLst>
                              <p:par>
                                <p:cTn id="74" presetID="5" presetClass="entr" presetSubtype="10" fill="hold" grpId="0" nodeType="afterEffect">
                                  <p:stCondLst>
                                    <p:cond delay="0"/>
                                  </p:stCondLst>
                                  <p:childTnLst>
                                    <p:set>
                                      <p:cBhvr>
                                        <p:cTn id="75" dur="1" fill="hold">
                                          <p:stCondLst>
                                            <p:cond delay="0"/>
                                          </p:stCondLst>
                                        </p:cTn>
                                        <p:tgtEl>
                                          <p:spTgt spid="17"/>
                                        </p:tgtEl>
                                        <p:attrNameLst>
                                          <p:attrName>style.visibility</p:attrName>
                                        </p:attrNameLst>
                                      </p:cBhvr>
                                      <p:to>
                                        <p:strVal val="visible"/>
                                      </p:to>
                                    </p:set>
                                    <p:animEffect transition="in" filter="checkerboard(across)">
                                      <p:cBhvr>
                                        <p:cTn id="76" dur="500"/>
                                        <p:tgtEl>
                                          <p:spTgt spid="17"/>
                                        </p:tgtEl>
                                      </p:cBhvr>
                                    </p:animEffect>
                                  </p:childTnLst>
                                </p:cTn>
                              </p:par>
                            </p:childTnLst>
                          </p:cTn>
                        </p:par>
                        <p:par>
                          <p:cTn id="77" fill="hold">
                            <p:stCondLst>
                              <p:cond delay="2000"/>
                            </p:stCondLst>
                            <p:childTnLst>
                              <p:par>
                                <p:cTn id="78" presetID="5" presetClass="entr" presetSubtype="10" fill="hold" grpId="0" nodeType="afterEffect">
                                  <p:stCondLst>
                                    <p:cond delay="0"/>
                                  </p:stCondLst>
                                  <p:childTnLst>
                                    <p:set>
                                      <p:cBhvr>
                                        <p:cTn id="79" dur="1" fill="hold">
                                          <p:stCondLst>
                                            <p:cond delay="0"/>
                                          </p:stCondLst>
                                        </p:cTn>
                                        <p:tgtEl>
                                          <p:spTgt spid="18"/>
                                        </p:tgtEl>
                                        <p:attrNameLst>
                                          <p:attrName>style.visibility</p:attrName>
                                        </p:attrNameLst>
                                      </p:cBhvr>
                                      <p:to>
                                        <p:strVal val="visible"/>
                                      </p:to>
                                    </p:set>
                                    <p:animEffect transition="in" filter="checkerboard(across)">
                                      <p:cBhvr>
                                        <p:cTn id="80" dur="500"/>
                                        <p:tgtEl>
                                          <p:spTgt spid="18"/>
                                        </p:tgtEl>
                                      </p:cBhvr>
                                    </p:animEffect>
                                  </p:childTnLst>
                                </p:cTn>
                              </p:par>
                            </p:childTnLst>
                          </p:cTn>
                        </p:par>
                      </p:childTnLst>
                    </p:cTn>
                  </p:par>
                  <p:par>
                    <p:cTn id="81" fill="hold">
                      <p:stCondLst>
                        <p:cond delay="indefinite"/>
                      </p:stCondLst>
                      <p:childTnLst>
                        <p:par>
                          <p:cTn id="82" fill="hold">
                            <p:stCondLst>
                              <p:cond delay="0"/>
                            </p:stCondLst>
                            <p:childTnLst>
                              <p:par>
                                <p:cTn id="83" presetID="12" presetClass="entr" presetSubtype="1" fill="hold" grpId="1" nodeType="clickEffect">
                                  <p:stCondLst>
                                    <p:cond delay="0"/>
                                  </p:stCondLst>
                                  <p:childTnLst>
                                    <p:set>
                                      <p:cBhvr>
                                        <p:cTn id="84" dur="1" fill="hold">
                                          <p:stCondLst>
                                            <p:cond delay="0"/>
                                          </p:stCondLst>
                                        </p:cTn>
                                        <p:tgtEl>
                                          <p:spTgt spid="16"/>
                                        </p:tgtEl>
                                        <p:attrNameLst>
                                          <p:attrName>style.visibility</p:attrName>
                                        </p:attrNameLst>
                                      </p:cBhvr>
                                      <p:to>
                                        <p:strVal val="visible"/>
                                      </p:to>
                                    </p:set>
                                    <p:animEffect transition="in" filter="slide(fromTop)">
                                      <p:cBhvr>
                                        <p:cTn id="85" dur="500"/>
                                        <p:tgtEl>
                                          <p:spTgt spid="16"/>
                                        </p:tgtEl>
                                      </p:cBhvr>
                                    </p:animEffect>
                                  </p:childTnLst>
                                </p:cTn>
                              </p:par>
                            </p:childTnLst>
                          </p:cTn>
                        </p:par>
                      </p:childTnLst>
                    </p:cTn>
                  </p:par>
                  <p:par>
                    <p:cTn id="86" fill="hold">
                      <p:stCondLst>
                        <p:cond delay="indefinite"/>
                      </p:stCondLst>
                      <p:childTnLst>
                        <p:par>
                          <p:cTn id="87" fill="hold">
                            <p:stCondLst>
                              <p:cond delay="0"/>
                            </p:stCondLst>
                            <p:childTnLst>
                              <p:par>
                                <p:cTn id="88" presetID="12" presetClass="entr" presetSubtype="1" fill="hold" nodeType="clickEffect">
                                  <p:stCondLst>
                                    <p:cond delay="0"/>
                                  </p:stCondLst>
                                  <p:childTnLst>
                                    <p:set>
                                      <p:cBhvr>
                                        <p:cTn id="89" dur="1" fill="hold">
                                          <p:stCondLst>
                                            <p:cond delay="0"/>
                                          </p:stCondLst>
                                        </p:cTn>
                                        <p:tgtEl>
                                          <p:spTgt spid="44"/>
                                        </p:tgtEl>
                                        <p:attrNameLst>
                                          <p:attrName>style.visibility</p:attrName>
                                        </p:attrNameLst>
                                      </p:cBhvr>
                                      <p:to>
                                        <p:strVal val="visible"/>
                                      </p:to>
                                    </p:set>
                                    <p:animEffect transition="in" filter="slide(fromTop)">
                                      <p:cBhvr>
                                        <p:cTn id="90" dur="500"/>
                                        <p:tgtEl>
                                          <p:spTgt spid="44"/>
                                        </p:tgtEl>
                                      </p:cBhvr>
                                    </p:animEffect>
                                  </p:childTnLst>
                                </p:cTn>
                              </p:par>
                              <p:par>
                                <p:cTn id="91" presetID="12" presetClass="entr" presetSubtype="1" fill="hold" grpId="0" nodeType="withEffect">
                                  <p:stCondLst>
                                    <p:cond delay="0"/>
                                  </p:stCondLst>
                                  <p:childTnLst>
                                    <p:set>
                                      <p:cBhvr>
                                        <p:cTn id="92" dur="1" fill="hold">
                                          <p:stCondLst>
                                            <p:cond delay="0"/>
                                          </p:stCondLst>
                                        </p:cTn>
                                        <p:tgtEl>
                                          <p:spTgt spid="47"/>
                                        </p:tgtEl>
                                        <p:attrNameLst>
                                          <p:attrName>style.visibility</p:attrName>
                                        </p:attrNameLst>
                                      </p:cBhvr>
                                      <p:to>
                                        <p:strVal val="visible"/>
                                      </p:to>
                                    </p:set>
                                    <p:animEffect transition="in" filter="slide(fromTop)">
                                      <p:cBhvr>
                                        <p:cTn id="93" dur="500"/>
                                        <p:tgtEl>
                                          <p:spTgt spid="47"/>
                                        </p:tgtEl>
                                      </p:cBhvr>
                                    </p:animEffect>
                                  </p:childTnLst>
                                </p:cTn>
                              </p:par>
                            </p:childTnLst>
                          </p:cTn>
                        </p:par>
                        <p:par>
                          <p:cTn id="94" fill="hold">
                            <p:stCondLst>
                              <p:cond delay="500"/>
                            </p:stCondLst>
                            <p:childTnLst>
                              <p:par>
                                <p:cTn id="95" presetID="5" presetClass="entr" presetSubtype="10" fill="hold" grpId="0" nodeType="after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checkerboard(across)">
                                      <p:cBhvr>
                                        <p:cTn id="97" dur="500"/>
                                        <p:tgtEl>
                                          <p:spTgt spid="42"/>
                                        </p:tgtEl>
                                      </p:cBhvr>
                                    </p:animEffect>
                                  </p:childTnLst>
                                </p:cTn>
                              </p:par>
                            </p:childTnLst>
                          </p:cTn>
                        </p:par>
                        <p:par>
                          <p:cTn id="98" fill="hold">
                            <p:stCondLst>
                              <p:cond delay="1000"/>
                            </p:stCondLst>
                            <p:childTnLst>
                              <p:par>
                                <p:cTn id="99" presetID="5" presetClass="entr" presetSubtype="10" fill="hold" grpId="0" nodeType="afterEffect">
                                  <p:stCondLst>
                                    <p:cond delay="0"/>
                                  </p:stCondLst>
                                  <p:childTnLst>
                                    <p:set>
                                      <p:cBhvr>
                                        <p:cTn id="100" dur="1" fill="hold">
                                          <p:stCondLst>
                                            <p:cond delay="0"/>
                                          </p:stCondLst>
                                        </p:cTn>
                                        <p:tgtEl>
                                          <p:spTgt spid="48"/>
                                        </p:tgtEl>
                                        <p:attrNameLst>
                                          <p:attrName>style.visibility</p:attrName>
                                        </p:attrNameLst>
                                      </p:cBhvr>
                                      <p:to>
                                        <p:strVal val="visible"/>
                                      </p:to>
                                    </p:set>
                                    <p:animEffect transition="in" filter="checkerboard(across)">
                                      <p:cBhvr>
                                        <p:cTn id="101" dur="500"/>
                                        <p:tgtEl>
                                          <p:spTgt spid="48"/>
                                        </p:tgtEl>
                                      </p:cBhvr>
                                    </p:animEffect>
                                  </p:childTnLst>
                                </p:cTn>
                              </p:par>
                            </p:childTnLst>
                          </p:cTn>
                        </p:par>
                      </p:childTnLst>
                    </p:cTn>
                  </p:par>
                  <p:par>
                    <p:cTn id="102" fill="hold">
                      <p:stCondLst>
                        <p:cond delay="indefinite"/>
                      </p:stCondLst>
                      <p:childTnLst>
                        <p:par>
                          <p:cTn id="103" fill="hold">
                            <p:stCondLst>
                              <p:cond delay="0"/>
                            </p:stCondLst>
                            <p:childTnLst>
                              <p:par>
                                <p:cTn id="104" presetID="12" presetClass="entr" presetSubtype="1" fill="hold" nodeType="clickEffect">
                                  <p:stCondLst>
                                    <p:cond delay="0"/>
                                  </p:stCondLst>
                                  <p:childTnLst>
                                    <p:set>
                                      <p:cBhvr>
                                        <p:cTn id="105" dur="1" fill="hold">
                                          <p:stCondLst>
                                            <p:cond delay="0"/>
                                          </p:stCondLst>
                                        </p:cTn>
                                        <p:tgtEl>
                                          <p:spTgt spid="58"/>
                                        </p:tgtEl>
                                        <p:attrNameLst>
                                          <p:attrName>style.visibility</p:attrName>
                                        </p:attrNameLst>
                                      </p:cBhvr>
                                      <p:to>
                                        <p:strVal val="visible"/>
                                      </p:to>
                                    </p:set>
                                    <p:animEffect transition="in" filter="slide(fromTop)">
                                      <p:cBhvr>
                                        <p:cTn id="106" dur="500"/>
                                        <p:tgtEl>
                                          <p:spTgt spid="58"/>
                                        </p:tgtEl>
                                      </p:cBhvr>
                                    </p:animEffect>
                                  </p:childTnLst>
                                </p:cTn>
                              </p:par>
                            </p:childTnLst>
                          </p:cTn>
                        </p:par>
                        <p:par>
                          <p:cTn id="107" fill="hold">
                            <p:stCondLst>
                              <p:cond delay="500"/>
                            </p:stCondLst>
                            <p:childTnLst>
                              <p:par>
                                <p:cTn id="108" presetID="5" presetClass="entr" presetSubtype="10" fill="hold" grpId="0" nodeType="afterEffect">
                                  <p:stCondLst>
                                    <p:cond delay="0"/>
                                  </p:stCondLst>
                                  <p:childTnLst>
                                    <p:set>
                                      <p:cBhvr>
                                        <p:cTn id="109" dur="1" fill="hold">
                                          <p:stCondLst>
                                            <p:cond delay="0"/>
                                          </p:stCondLst>
                                        </p:cTn>
                                        <p:tgtEl>
                                          <p:spTgt spid="59"/>
                                        </p:tgtEl>
                                        <p:attrNameLst>
                                          <p:attrName>style.visibility</p:attrName>
                                        </p:attrNameLst>
                                      </p:cBhvr>
                                      <p:to>
                                        <p:strVal val="visible"/>
                                      </p:to>
                                    </p:set>
                                    <p:animEffect transition="in" filter="checkerboard(across)">
                                      <p:cBhvr>
                                        <p:cTn id="110" dur="500"/>
                                        <p:tgtEl>
                                          <p:spTgt spid="59"/>
                                        </p:tgtEl>
                                      </p:cBhvr>
                                    </p:animEffect>
                                  </p:childTnLst>
                                </p:cTn>
                              </p:par>
                            </p:childTnLst>
                          </p:cTn>
                        </p:par>
                        <p:par>
                          <p:cTn id="111" fill="hold">
                            <p:stCondLst>
                              <p:cond delay="1000"/>
                            </p:stCondLst>
                            <p:childTnLst>
                              <p:par>
                                <p:cTn id="112" presetID="5" presetClass="entr" presetSubtype="10" fill="hold" grpId="0" nodeType="afterEffect">
                                  <p:stCondLst>
                                    <p:cond delay="0"/>
                                  </p:stCondLst>
                                  <p:childTnLst>
                                    <p:set>
                                      <p:cBhvr>
                                        <p:cTn id="113" dur="1" fill="hold">
                                          <p:stCondLst>
                                            <p:cond delay="0"/>
                                          </p:stCondLst>
                                        </p:cTn>
                                        <p:tgtEl>
                                          <p:spTgt spid="53"/>
                                        </p:tgtEl>
                                        <p:attrNameLst>
                                          <p:attrName>style.visibility</p:attrName>
                                        </p:attrNameLst>
                                      </p:cBhvr>
                                      <p:to>
                                        <p:strVal val="visible"/>
                                      </p:to>
                                    </p:set>
                                    <p:animEffect transition="in" filter="checkerboard(across)">
                                      <p:cBhvr>
                                        <p:cTn id="114"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13" grpId="0" animBg="1"/>
      <p:bldP spid="14" grpId="0" animBg="1"/>
      <p:bldP spid="15" grpId="0" animBg="1"/>
      <p:bldP spid="16" grpId="1" animBg="1"/>
      <p:bldP spid="17" grpId="0" animBg="1"/>
      <p:bldP spid="18" grpId="0" animBg="1"/>
      <p:bldP spid="19" grpId="0" animBg="1"/>
      <p:bldP spid="30" grpId="0" animBg="1"/>
      <p:bldP spid="37" grpId="0"/>
      <p:bldP spid="38" grpId="0"/>
      <p:bldP spid="42" grpId="0" animBg="1"/>
      <p:bldP spid="47" grpId="0"/>
      <p:bldP spid="48" grpId="0"/>
      <p:bldP spid="49" grpId="0"/>
      <p:bldP spid="50" grpId="0"/>
      <p:bldP spid="53" grpId="0" animBg="1"/>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structure</a:t>
            </a:r>
            <a:endParaRPr lang="en-US" dirty="0"/>
          </a:p>
        </p:txBody>
      </p:sp>
      <p:sp>
        <p:nvSpPr>
          <p:cNvPr id="4" name="Oval 3"/>
          <p:cNvSpPr/>
          <p:nvPr/>
        </p:nvSpPr>
        <p:spPr>
          <a:xfrm>
            <a:off x="3848100" y="1524000"/>
            <a:ext cx="1447800" cy="1371600"/>
          </a:xfrm>
          <a:prstGeom prst="ellipse">
            <a:avLst/>
          </a:prstGeom>
          <a:gradFill flip="none" rotWithShape="1">
            <a:gsLst>
              <a:gs pos="0">
                <a:srgbClr val="000082"/>
              </a:gs>
              <a:gs pos="30000">
                <a:srgbClr val="66008F"/>
              </a:gs>
              <a:gs pos="64999">
                <a:srgbClr val="BA0066"/>
              </a:gs>
              <a:gs pos="89999">
                <a:srgbClr val="FF0000"/>
              </a:gs>
              <a:gs pos="100000">
                <a:srgbClr val="FF8200"/>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atin typeface="Arial Narrow" pitchFamily="34" charset="0"/>
              </a:rPr>
              <a:t>change</a:t>
            </a:r>
            <a:endParaRPr lang="en-US" dirty="0">
              <a:latin typeface="Arial Narrow" pitchFamily="34" charset="0"/>
            </a:endParaRPr>
          </a:p>
        </p:txBody>
      </p:sp>
      <p:sp>
        <p:nvSpPr>
          <p:cNvPr id="5" name="Oval 4"/>
          <p:cNvSpPr/>
          <p:nvPr/>
        </p:nvSpPr>
        <p:spPr>
          <a:xfrm>
            <a:off x="609600" y="3733800"/>
            <a:ext cx="1447800" cy="1371600"/>
          </a:xfrm>
          <a:prstGeom prst="ellipse">
            <a:avLst/>
          </a:prstGeom>
          <a:solidFill>
            <a:schemeClr val="tx2">
              <a:lumMod val="50000"/>
            </a:schemeClr>
          </a:solidFill>
          <a:ln w="28575">
            <a:solidFill>
              <a:schemeClr val="accent2">
                <a:lumMod val="75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timestamp</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ndParaRPr>
          </a:p>
        </p:txBody>
      </p:sp>
      <p:sp>
        <p:nvSpPr>
          <p:cNvPr id="6" name="Oval 5"/>
          <p:cNvSpPr/>
          <p:nvPr/>
        </p:nvSpPr>
        <p:spPr>
          <a:xfrm>
            <a:off x="2228850" y="3733800"/>
            <a:ext cx="1447800" cy="1371600"/>
          </a:xfrm>
          <a:prstGeom prst="ellipse">
            <a:avLst/>
          </a:prstGeom>
          <a:solidFill>
            <a:schemeClr val="tx2">
              <a:lumMod val="50000"/>
            </a:schemeClr>
          </a:solidFill>
          <a:ln w="28575">
            <a:solidFill>
              <a:schemeClr val="accent2">
                <a:lumMod val="75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author</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ndParaRPr>
          </a:p>
        </p:txBody>
      </p:sp>
      <p:sp>
        <p:nvSpPr>
          <p:cNvPr id="7" name="Oval 6"/>
          <p:cNvSpPr/>
          <p:nvPr/>
        </p:nvSpPr>
        <p:spPr>
          <a:xfrm>
            <a:off x="3848100" y="3733800"/>
            <a:ext cx="1447800" cy="1371600"/>
          </a:xfrm>
          <a:prstGeom prst="ellipse">
            <a:avLst/>
          </a:prstGeom>
          <a:solidFill>
            <a:schemeClr val="tx2">
              <a:lumMod val="50000"/>
            </a:schemeClr>
          </a:solidFill>
          <a:ln w="28575">
            <a:solidFill>
              <a:schemeClr val="accent2">
                <a:lumMod val="75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command</a:t>
            </a:r>
            <a:b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b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(selector)</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ndParaRPr>
          </a:p>
        </p:txBody>
      </p:sp>
      <p:sp>
        <p:nvSpPr>
          <p:cNvPr id="8" name="Oval 7"/>
          <p:cNvSpPr/>
          <p:nvPr/>
        </p:nvSpPr>
        <p:spPr>
          <a:xfrm>
            <a:off x="5467350" y="3733800"/>
            <a:ext cx="1447800" cy="1371600"/>
          </a:xfrm>
          <a:prstGeom prst="ellipse">
            <a:avLst/>
          </a:prstGeom>
          <a:solidFill>
            <a:schemeClr val="tx2">
              <a:lumMod val="50000"/>
            </a:schemeClr>
          </a:solidFill>
          <a:ln w="28575">
            <a:solidFill>
              <a:schemeClr val="accent2">
                <a:lumMod val="75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r</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eceiver</a:t>
            </a:r>
            <a:b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b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name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ndParaRPr>
          </a:p>
        </p:txBody>
      </p:sp>
      <p:sp>
        <p:nvSpPr>
          <p:cNvPr id="9" name="Oval 8"/>
          <p:cNvSpPr/>
          <p:nvPr/>
        </p:nvSpPr>
        <p:spPr>
          <a:xfrm>
            <a:off x="7086600" y="3733800"/>
            <a:ext cx="1447800" cy="1371600"/>
          </a:xfrm>
          <a:prstGeom prst="ellipse">
            <a:avLst/>
          </a:prstGeom>
          <a:solidFill>
            <a:schemeClr val="tx2">
              <a:lumMod val="50000"/>
            </a:schemeClr>
          </a:solidFill>
          <a:ln w="28575">
            <a:solidFill>
              <a:schemeClr val="accent2">
                <a:lumMod val="75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rPr>
              <a:t>arguments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ndParaRPr>
          </a:p>
        </p:txBody>
      </p:sp>
      <p:cxnSp>
        <p:nvCxnSpPr>
          <p:cNvPr id="12" name="Straight Arrow Connector 11"/>
          <p:cNvCxnSpPr>
            <a:stCxn id="4" idx="4"/>
            <a:endCxn id="5" idx="0"/>
          </p:cNvCxnSpPr>
          <p:nvPr/>
        </p:nvCxnSpPr>
        <p:spPr>
          <a:xfrm rot="5400000">
            <a:off x="2533650" y="1695450"/>
            <a:ext cx="838200" cy="32385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1"/>
          <p:cNvCxnSpPr>
            <a:stCxn id="4" idx="4"/>
            <a:endCxn id="6" idx="0"/>
          </p:cNvCxnSpPr>
          <p:nvPr/>
        </p:nvCxnSpPr>
        <p:spPr>
          <a:xfrm rot="5400000">
            <a:off x="3343275" y="2505075"/>
            <a:ext cx="838200" cy="161925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1"/>
          <p:cNvCxnSpPr>
            <a:stCxn id="4" idx="4"/>
            <a:endCxn id="7" idx="0"/>
          </p:cNvCxnSpPr>
          <p:nvPr/>
        </p:nvCxnSpPr>
        <p:spPr>
          <a:xfrm rot="5400000">
            <a:off x="4152900" y="3314700"/>
            <a:ext cx="838200" cy="1588"/>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11"/>
          <p:cNvCxnSpPr>
            <a:stCxn id="4" idx="4"/>
            <a:endCxn id="8" idx="0"/>
          </p:cNvCxnSpPr>
          <p:nvPr/>
        </p:nvCxnSpPr>
        <p:spPr>
          <a:xfrm rot="16200000" flipH="1">
            <a:off x="4962525" y="2505075"/>
            <a:ext cx="838200" cy="161925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11"/>
          <p:cNvCxnSpPr>
            <a:stCxn id="4" idx="4"/>
            <a:endCxn id="9" idx="0"/>
          </p:cNvCxnSpPr>
          <p:nvPr/>
        </p:nvCxnSpPr>
        <p:spPr>
          <a:xfrm rot="16200000" flipH="1">
            <a:off x="5772150" y="1695450"/>
            <a:ext cx="838200" cy="32385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952500" y="5486400"/>
            <a:ext cx="762000" cy="369332"/>
          </a:xfrm>
          <a:prstGeom prst="rect">
            <a:avLst/>
          </a:prstGeom>
          <a:noFill/>
          <a:ln>
            <a:solidFill>
              <a:srgbClr val="00B0F0"/>
            </a:solidFill>
          </a:ln>
        </p:spPr>
        <p:txBody>
          <a:bodyPr wrap="square" lIns="0" rIns="0" rtlCol="0" anchor="ctr" anchorCtr="1">
            <a:spAutoFit/>
          </a:bodyPr>
          <a:lstStyle/>
          <a:p>
            <a:r>
              <a:rPr lang="en-US" dirty="0" smtClean="0">
                <a:latin typeface="Arial Narrow" pitchFamily="34" charset="0"/>
              </a:rPr>
              <a:t>not nil</a:t>
            </a:r>
            <a:endParaRPr lang="en-US" dirty="0">
              <a:latin typeface="Arial Narrow" pitchFamily="34" charset="0"/>
            </a:endParaRPr>
          </a:p>
        </p:txBody>
      </p:sp>
      <p:sp>
        <p:nvSpPr>
          <p:cNvPr id="29" name="TextBox 28"/>
          <p:cNvSpPr txBox="1"/>
          <p:nvPr/>
        </p:nvSpPr>
        <p:spPr>
          <a:xfrm>
            <a:off x="2419350" y="5486400"/>
            <a:ext cx="1066800" cy="369332"/>
          </a:xfrm>
          <a:prstGeom prst="rect">
            <a:avLst/>
          </a:prstGeom>
          <a:noFill/>
          <a:ln>
            <a:solidFill>
              <a:srgbClr val="00B0F0"/>
            </a:solidFill>
          </a:ln>
        </p:spPr>
        <p:txBody>
          <a:bodyPr wrap="square" lIns="0" rIns="0" rtlCol="0" anchor="ctr" anchorCtr="1">
            <a:spAutoFit/>
          </a:bodyPr>
          <a:lstStyle/>
          <a:p>
            <a:r>
              <a:rPr lang="en-US" dirty="0" smtClean="0">
                <a:latin typeface="Arial Narrow" pitchFamily="34" charset="0"/>
              </a:rPr>
              <a:t>not empty</a:t>
            </a:r>
            <a:endParaRPr lang="en-US" dirty="0">
              <a:latin typeface="Arial Narrow" pitchFamily="34" charset="0"/>
            </a:endParaRPr>
          </a:p>
        </p:txBody>
      </p:sp>
      <p:sp>
        <p:nvSpPr>
          <p:cNvPr id="30" name="TextBox 29"/>
          <p:cNvSpPr txBox="1"/>
          <p:nvPr/>
        </p:nvSpPr>
        <p:spPr>
          <a:xfrm>
            <a:off x="4038600" y="5486400"/>
            <a:ext cx="1066800" cy="369332"/>
          </a:xfrm>
          <a:prstGeom prst="rect">
            <a:avLst/>
          </a:prstGeom>
          <a:noFill/>
          <a:ln>
            <a:solidFill>
              <a:srgbClr val="00B0F0"/>
            </a:solidFill>
          </a:ln>
        </p:spPr>
        <p:txBody>
          <a:bodyPr wrap="square" lIns="0" rIns="0" rtlCol="0" anchor="ctr" anchorCtr="1">
            <a:spAutoFit/>
          </a:bodyPr>
          <a:lstStyle/>
          <a:p>
            <a:r>
              <a:rPr lang="en-US" dirty="0" smtClean="0">
                <a:latin typeface="Arial Narrow" pitchFamily="34" charset="0"/>
              </a:rPr>
              <a:t>not nil</a:t>
            </a:r>
            <a:endParaRPr lang="en-US" dirty="0">
              <a:latin typeface="Arial Narrow" pitchFamily="34" charset="0"/>
            </a:endParaRPr>
          </a:p>
        </p:txBody>
      </p:sp>
      <p:sp>
        <p:nvSpPr>
          <p:cNvPr id="31" name="TextBox 30"/>
          <p:cNvSpPr txBox="1"/>
          <p:nvPr/>
        </p:nvSpPr>
        <p:spPr>
          <a:xfrm>
            <a:off x="5505450" y="5486400"/>
            <a:ext cx="1371600" cy="369332"/>
          </a:xfrm>
          <a:prstGeom prst="rect">
            <a:avLst/>
          </a:prstGeom>
          <a:noFill/>
          <a:ln>
            <a:solidFill>
              <a:srgbClr val="00B0F0"/>
            </a:solidFill>
          </a:ln>
        </p:spPr>
        <p:txBody>
          <a:bodyPr wrap="square" lIns="0" rIns="0" rtlCol="0" anchor="ctr" anchorCtr="1">
            <a:spAutoFit/>
          </a:bodyPr>
          <a:lstStyle/>
          <a:p>
            <a:r>
              <a:rPr lang="en-US" dirty="0" smtClean="0">
                <a:latin typeface="Arial Narrow" pitchFamily="34" charset="0"/>
              </a:rPr>
              <a:t>resolvable</a:t>
            </a:r>
            <a:endParaRPr lang="en-US" dirty="0">
              <a:latin typeface="Arial Narrow" pitchFamily="34" charset="0"/>
            </a:endParaRPr>
          </a:p>
        </p:txBody>
      </p:sp>
      <p:sp>
        <p:nvSpPr>
          <p:cNvPr id="35" name="TextBox 34"/>
          <p:cNvSpPr txBox="1"/>
          <p:nvPr/>
        </p:nvSpPr>
        <p:spPr>
          <a:xfrm>
            <a:off x="5505450" y="5943600"/>
            <a:ext cx="1371600" cy="646331"/>
          </a:xfrm>
          <a:prstGeom prst="rect">
            <a:avLst/>
          </a:prstGeom>
          <a:noFill/>
          <a:ln>
            <a:solidFill>
              <a:srgbClr val="00B0F0"/>
            </a:solidFill>
          </a:ln>
        </p:spPr>
        <p:txBody>
          <a:bodyPr wrap="square" lIns="0" rIns="0" rtlCol="0" anchor="ctr" anchorCtr="1">
            <a:spAutoFit/>
          </a:bodyPr>
          <a:lstStyle/>
          <a:p>
            <a:pPr algn="ctr"/>
            <a:r>
              <a:rPr lang="en-US" dirty="0" smtClean="0">
                <a:latin typeface="Arial Narrow" pitchFamily="34" charset="0"/>
              </a:rPr>
              <a:t>responds to</a:t>
            </a:r>
            <a:br>
              <a:rPr lang="en-US" dirty="0" smtClean="0">
                <a:latin typeface="Arial Narrow" pitchFamily="34" charset="0"/>
              </a:rPr>
            </a:br>
            <a:r>
              <a:rPr lang="en-US" dirty="0" smtClean="0">
                <a:latin typeface="Arial Narrow" pitchFamily="34" charset="0"/>
              </a:rPr>
              <a:t>command</a:t>
            </a:r>
            <a:endParaRPr lang="en-US" dirty="0">
              <a:latin typeface="Arial Narrow" pitchFamily="34" charset="0"/>
            </a:endParaRPr>
          </a:p>
        </p:txBody>
      </p:sp>
      <p:sp>
        <p:nvSpPr>
          <p:cNvPr id="36" name="TextBox 35"/>
          <p:cNvSpPr txBox="1"/>
          <p:nvPr/>
        </p:nvSpPr>
        <p:spPr>
          <a:xfrm>
            <a:off x="7124700" y="5486400"/>
            <a:ext cx="1371600" cy="923330"/>
          </a:xfrm>
          <a:prstGeom prst="rect">
            <a:avLst/>
          </a:prstGeom>
          <a:noFill/>
          <a:ln>
            <a:solidFill>
              <a:srgbClr val="00B0F0"/>
            </a:solidFill>
          </a:ln>
        </p:spPr>
        <p:txBody>
          <a:bodyPr wrap="square" lIns="0" rIns="0" rtlCol="0" anchor="ctr" anchorCtr="1">
            <a:spAutoFit/>
          </a:bodyPr>
          <a:lstStyle/>
          <a:p>
            <a:pPr algn="ctr"/>
            <a:r>
              <a:rPr lang="en-US" dirty="0" smtClean="0">
                <a:latin typeface="Arial Narrow" pitchFamily="34" charset="0"/>
              </a:rPr>
              <a:t>arguments size</a:t>
            </a:r>
            <a:br>
              <a:rPr lang="en-US" dirty="0" smtClean="0">
                <a:latin typeface="Arial Narrow" pitchFamily="34" charset="0"/>
              </a:rPr>
            </a:br>
            <a:r>
              <a:rPr lang="en-US" dirty="0" smtClean="0">
                <a:latin typeface="Arial Narrow" pitchFamily="34" charset="0"/>
              </a:rPr>
              <a:t>=</a:t>
            </a:r>
            <a:br>
              <a:rPr lang="en-US" dirty="0" smtClean="0">
                <a:latin typeface="Arial Narrow" pitchFamily="34" charset="0"/>
              </a:rPr>
            </a:br>
            <a:r>
              <a:rPr lang="en-US" dirty="0" smtClean="0">
                <a:latin typeface="Arial Narrow" pitchFamily="34" charset="0"/>
              </a:rPr>
              <a:t>command </a:t>
            </a:r>
            <a:r>
              <a:rPr lang="en-US" dirty="0" err="1" smtClean="0">
                <a:latin typeface="Arial Narrow" pitchFamily="34" charset="0"/>
              </a:rPr>
              <a:t>arity</a:t>
            </a:r>
            <a:endParaRPr lang="en-US" dirty="0">
              <a:latin typeface="Arial Narrow" pitchFamily="34" charset="0"/>
            </a:endParaRPr>
          </a:p>
        </p:txBody>
      </p:sp>
      <p:sp>
        <p:nvSpPr>
          <p:cNvPr id="32" name="Oval 31"/>
          <p:cNvSpPr/>
          <p:nvPr/>
        </p:nvSpPr>
        <p:spPr>
          <a:xfrm>
            <a:off x="6248400" y="1524000"/>
            <a:ext cx="1447800" cy="1371600"/>
          </a:xfrm>
          <a:prstGeom prst="ellipse">
            <a:avLst/>
          </a:prstGeom>
          <a:gradFill flip="none" rotWithShape="1">
            <a:gsLst>
              <a:gs pos="0">
                <a:srgbClr val="03D4A8"/>
              </a:gs>
              <a:gs pos="25000">
                <a:srgbClr val="21D6E0"/>
              </a:gs>
              <a:gs pos="75000">
                <a:srgbClr val="0087E6"/>
              </a:gs>
              <a:gs pos="100000">
                <a:srgbClr val="005CBF"/>
              </a:gs>
            </a:gsLst>
            <a:lin ang="10800000" scaled="1"/>
            <a:tileRect/>
          </a:gra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err="1" smtClean="0">
                <a:latin typeface="Arial Narrow" pitchFamily="34" charset="0"/>
              </a:rPr>
              <a:t>changeLog</a:t>
            </a:r>
            <a:endParaRPr lang="en-US" dirty="0">
              <a:latin typeface="Arial Narrow" pitchFamily="34" charset="0"/>
            </a:endParaRPr>
          </a:p>
        </p:txBody>
      </p:sp>
      <p:cxnSp>
        <p:nvCxnSpPr>
          <p:cNvPr id="33" name="Straight Arrow Connector 11"/>
          <p:cNvCxnSpPr>
            <a:stCxn id="4" idx="6"/>
            <a:endCxn id="32" idx="2"/>
          </p:cNvCxnSpPr>
          <p:nvPr/>
        </p:nvCxnSpPr>
        <p:spPr>
          <a:xfrm>
            <a:off x="5295900" y="2209800"/>
            <a:ext cx="9525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1"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slide(fromTop)">
                                      <p:cBhvr>
                                        <p:cTn id="13" dur="500"/>
                                        <p:tgtEl>
                                          <p:spTgt spid="12"/>
                                        </p:tgtEl>
                                      </p:cBhvr>
                                    </p:animEffect>
                                  </p:childTnLst>
                                </p:cTn>
                              </p:par>
                            </p:childTnLst>
                          </p:cTn>
                        </p:par>
                        <p:par>
                          <p:cTn id="14" fill="hold">
                            <p:stCondLst>
                              <p:cond delay="500"/>
                            </p:stCondLst>
                            <p:childTnLst>
                              <p:par>
                                <p:cTn id="15" presetID="2" presetClass="entr" presetSubtype="2"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1+#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2" presetClass="entr" presetSubtype="1"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slide(fromTop)">
                                      <p:cBhvr>
                                        <p:cTn id="23" dur="500"/>
                                        <p:tgtEl>
                                          <p:spTgt spid="15"/>
                                        </p:tgtEl>
                                      </p:cBhvr>
                                    </p:animEffect>
                                  </p:childTnLst>
                                </p:cTn>
                              </p:par>
                            </p:childTnLst>
                          </p:cTn>
                        </p:par>
                        <p:par>
                          <p:cTn id="24" fill="hold">
                            <p:stCondLst>
                              <p:cond delay="500"/>
                            </p:stCondLst>
                            <p:childTnLst>
                              <p:par>
                                <p:cTn id="25" presetID="2" presetClass="entr" presetSubtype="2"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1+#ppt_w/2"/>
                                          </p:val>
                                        </p:tav>
                                        <p:tav tm="100000">
                                          <p:val>
                                            <p:strVal val="#ppt_x"/>
                                          </p:val>
                                        </p:tav>
                                      </p:tavLst>
                                    </p:anim>
                                    <p:anim calcmode="lin" valueType="num">
                                      <p:cBhvr additive="base">
                                        <p:cTn id="2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2" presetClass="entr" presetSubtype="1" fill="hold"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slide(fromTop)">
                                      <p:cBhvr>
                                        <p:cTn id="33" dur="500"/>
                                        <p:tgtEl>
                                          <p:spTgt spid="18"/>
                                        </p:tgtEl>
                                      </p:cBhvr>
                                    </p:animEffect>
                                  </p:childTnLst>
                                </p:cTn>
                              </p:par>
                            </p:childTnLst>
                          </p:cTn>
                        </p:par>
                        <p:par>
                          <p:cTn id="34" fill="hold">
                            <p:stCondLst>
                              <p:cond delay="500"/>
                            </p:stCondLst>
                            <p:childTnLst>
                              <p:par>
                                <p:cTn id="35" presetID="2" presetClass="entr" presetSubtype="2"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1+#ppt_w/2"/>
                                          </p:val>
                                        </p:tav>
                                        <p:tav tm="100000">
                                          <p:val>
                                            <p:strVal val="#ppt_x"/>
                                          </p:val>
                                        </p:tav>
                                      </p:tavLst>
                                    </p:anim>
                                    <p:anim calcmode="lin" valueType="num">
                                      <p:cBhvr additive="base">
                                        <p:cTn id="3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2" presetClass="entr" presetSubtype="1"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slide(fromTop)">
                                      <p:cBhvr>
                                        <p:cTn id="43" dur="500"/>
                                        <p:tgtEl>
                                          <p:spTgt spid="21"/>
                                        </p:tgtEl>
                                      </p:cBhvr>
                                    </p:animEffect>
                                  </p:childTnLst>
                                </p:cTn>
                              </p:par>
                            </p:childTnLst>
                          </p:cTn>
                        </p:par>
                        <p:par>
                          <p:cTn id="44" fill="hold">
                            <p:stCondLst>
                              <p:cond delay="500"/>
                            </p:stCondLst>
                            <p:childTnLst>
                              <p:par>
                                <p:cTn id="45" presetID="2" presetClass="entr" presetSubtype="2" fill="hold" grpId="0" nodeType="after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additive="base">
                                        <p:cTn id="47" dur="500" fill="hold"/>
                                        <p:tgtEl>
                                          <p:spTgt spid="8"/>
                                        </p:tgtEl>
                                        <p:attrNameLst>
                                          <p:attrName>ppt_x</p:attrName>
                                        </p:attrNameLst>
                                      </p:cBhvr>
                                      <p:tavLst>
                                        <p:tav tm="0">
                                          <p:val>
                                            <p:strVal val="1+#ppt_w/2"/>
                                          </p:val>
                                        </p:tav>
                                        <p:tav tm="100000">
                                          <p:val>
                                            <p:strVal val="#ppt_x"/>
                                          </p:val>
                                        </p:tav>
                                      </p:tavLst>
                                    </p:anim>
                                    <p:anim calcmode="lin" valueType="num">
                                      <p:cBhvr additive="base">
                                        <p:cTn id="4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2" presetClass="entr" presetSubtype="1" fill="hold" nodeType="click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slide(fromTop)">
                                      <p:cBhvr>
                                        <p:cTn id="53" dur="500"/>
                                        <p:tgtEl>
                                          <p:spTgt spid="24"/>
                                        </p:tgtEl>
                                      </p:cBhvr>
                                    </p:animEffect>
                                  </p:childTnLst>
                                </p:cTn>
                              </p:par>
                            </p:childTnLst>
                          </p:cTn>
                        </p:par>
                        <p:par>
                          <p:cTn id="54" fill="hold">
                            <p:stCondLst>
                              <p:cond delay="500"/>
                            </p:stCondLst>
                            <p:childTnLst>
                              <p:par>
                                <p:cTn id="55" presetID="2" presetClass="entr" presetSubtype="2" fill="hold" grpId="0" nodeType="afterEffect">
                                  <p:stCondLst>
                                    <p:cond delay="0"/>
                                  </p:stCondLst>
                                  <p:childTnLst>
                                    <p:set>
                                      <p:cBhvr>
                                        <p:cTn id="56" dur="1" fill="hold">
                                          <p:stCondLst>
                                            <p:cond delay="0"/>
                                          </p:stCondLst>
                                        </p:cTn>
                                        <p:tgtEl>
                                          <p:spTgt spid="9"/>
                                        </p:tgtEl>
                                        <p:attrNameLst>
                                          <p:attrName>style.visibility</p:attrName>
                                        </p:attrNameLst>
                                      </p:cBhvr>
                                      <p:to>
                                        <p:strVal val="visible"/>
                                      </p:to>
                                    </p:set>
                                    <p:anim calcmode="lin" valueType="num">
                                      <p:cBhvr additive="base">
                                        <p:cTn id="57" dur="500" fill="hold"/>
                                        <p:tgtEl>
                                          <p:spTgt spid="9"/>
                                        </p:tgtEl>
                                        <p:attrNameLst>
                                          <p:attrName>ppt_x</p:attrName>
                                        </p:attrNameLst>
                                      </p:cBhvr>
                                      <p:tavLst>
                                        <p:tav tm="0">
                                          <p:val>
                                            <p:strVal val="1+#ppt_w/2"/>
                                          </p:val>
                                        </p:tav>
                                        <p:tav tm="100000">
                                          <p:val>
                                            <p:strVal val="#ppt_x"/>
                                          </p:val>
                                        </p:tav>
                                      </p:tavLst>
                                    </p:anim>
                                    <p:anim calcmode="lin" valueType="num">
                                      <p:cBhvr additive="base">
                                        <p:cTn id="5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 calcmode="lin" valueType="num">
                                      <p:cBhvr additive="base">
                                        <p:cTn id="63" dur="500" fill="hold"/>
                                        <p:tgtEl>
                                          <p:spTgt spid="28"/>
                                        </p:tgtEl>
                                        <p:attrNameLst>
                                          <p:attrName>ppt_x</p:attrName>
                                        </p:attrNameLst>
                                      </p:cBhvr>
                                      <p:tavLst>
                                        <p:tav tm="0">
                                          <p:val>
                                            <p:strVal val="#ppt_x"/>
                                          </p:val>
                                        </p:tav>
                                        <p:tav tm="100000">
                                          <p:val>
                                            <p:strVal val="#ppt_x"/>
                                          </p:val>
                                        </p:tav>
                                      </p:tavLst>
                                    </p:anim>
                                    <p:anim calcmode="lin" valueType="num">
                                      <p:cBhvr additive="base">
                                        <p:cTn id="6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9"/>
                                        </p:tgtEl>
                                        <p:attrNameLst>
                                          <p:attrName>style.visibility</p:attrName>
                                        </p:attrNameLst>
                                      </p:cBhvr>
                                      <p:to>
                                        <p:strVal val="visible"/>
                                      </p:to>
                                    </p:set>
                                    <p:anim calcmode="lin" valueType="num">
                                      <p:cBhvr additive="base">
                                        <p:cTn id="69" dur="500" fill="hold"/>
                                        <p:tgtEl>
                                          <p:spTgt spid="29"/>
                                        </p:tgtEl>
                                        <p:attrNameLst>
                                          <p:attrName>ppt_x</p:attrName>
                                        </p:attrNameLst>
                                      </p:cBhvr>
                                      <p:tavLst>
                                        <p:tav tm="0">
                                          <p:val>
                                            <p:strVal val="#ppt_x"/>
                                          </p:val>
                                        </p:tav>
                                        <p:tav tm="100000">
                                          <p:val>
                                            <p:strVal val="#ppt_x"/>
                                          </p:val>
                                        </p:tav>
                                      </p:tavLst>
                                    </p:anim>
                                    <p:anim calcmode="lin" valueType="num">
                                      <p:cBhvr additive="base">
                                        <p:cTn id="7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anim calcmode="lin" valueType="num">
                                      <p:cBhvr additive="base">
                                        <p:cTn id="75" dur="500" fill="hold"/>
                                        <p:tgtEl>
                                          <p:spTgt spid="30"/>
                                        </p:tgtEl>
                                        <p:attrNameLst>
                                          <p:attrName>ppt_x</p:attrName>
                                        </p:attrNameLst>
                                      </p:cBhvr>
                                      <p:tavLst>
                                        <p:tav tm="0">
                                          <p:val>
                                            <p:strVal val="#ppt_x"/>
                                          </p:val>
                                        </p:tav>
                                        <p:tav tm="100000">
                                          <p:val>
                                            <p:strVal val="#ppt_x"/>
                                          </p:val>
                                        </p:tav>
                                      </p:tavLst>
                                    </p:anim>
                                    <p:anim calcmode="lin" valueType="num">
                                      <p:cBhvr additive="base">
                                        <p:cTn id="7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31"/>
                                        </p:tgtEl>
                                        <p:attrNameLst>
                                          <p:attrName>style.visibility</p:attrName>
                                        </p:attrNameLst>
                                      </p:cBhvr>
                                      <p:to>
                                        <p:strVal val="visible"/>
                                      </p:to>
                                    </p:set>
                                    <p:anim calcmode="lin" valueType="num">
                                      <p:cBhvr additive="base">
                                        <p:cTn id="81" dur="500" fill="hold"/>
                                        <p:tgtEl>
                                          <p:spTgt spid="31"/>
                                        </p:tgtEl>
                                        <p:attrNameLst>
                                          <p:attrName>ppt_x</p:attrName>
                                        </p:attrNameLst>
                                      </p:cBhvr>
                                      <p:tavLst>
                                        <p:tav tm="0">
                                          <p:val>
                                            <p:strVal val="#ppt_x"/>
                                          </p:val>
                                        </p:tav>
                                        <p:tav tm="100000">
                                          <p:val>
                                            <p:strVal val="#ppt_x"/>
                                          </p:val>
                                        </p:tav>
                                      </p:tavLst>
                                    </p:anim>
                                    <p:anim calcmode="lin" valueType="num">
                                      <p:cBhvr additive="base">
                                        <p:cTn id="8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35"/>
                                        </p:tgtEl>
                                        <p:attrNameLst>
                                          <p:attrName>style.visibility</p:attrName>
                                        </p:attrNameLst>
                                      </p:cBhvr>
                                      <p:to>
                                        <p:strVal val="visible"/>
                                      </p:to>
                                    </p:set>
                                    <p:anim calcmode="lin" valueType="num">
                                      <p:cBhvr additive="base">
                                        <p:cTn id="87" dur="500" fill="hold"/>
                                        <p:tgtEl>
                                          <p:spTgt spid="35"/>
                                        </p:tgtEl>
                                        <p:attrNameLst>
                                          <p:attrName>ppt_x</p:attrName>
                                        </p:attrNameLst>
                                      </p:cBhvr>
                                      <p:tavLst>
                                        <p:tav tm="0">
                                          <p:val>
                                            <p:strVal val="#ppt_x"/>
                                          </p:val>
                                        </p:tav>
                                        <p:tav tm="100000">
                                          <p:val>
                                            <p:strVal val="#ppt_x"/>
                                          </p:val>
                                        </p:tav>
                                      </p:tavLst>
                                    </p:anim>
                                    <p:anim calcmode="lin" valueType="num">
                                      <p:cBhvr additive="base">
                                        <p:cTn id="8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36"/>
                                        </p:tgtEl>
                                        <p:attrNameLst>
                                          <p:attrName>style.visibility</p:attrName>
                                        </p:attrNameLst>
                                      </p:cBhvr>
                                      <p:to>
                                        <p:strVal val="visible"/>
                                      </p:to>
                                    </p:set>
                                    <p:anim calcmode="lin" valueType="num">
                                      <p:cBhvr additive="base">
                                        <p:cTn id="93" dur="500" fill="hold"/>
                                        <p:tgtEl>
                                          <p:spTgt spid="36"/>
                                        </p:tgtEl>
                                        <p:attrNameLst>
                                          <p:attrName>ppt_x</p:attrName>
                                        </p:attrNameLst>
                                      </p:cBhvr>
                                      <p:tavLst>
                                        <p:tav tm="0">
                                          <p:val>
                                            <p:strVal val="#ppt_x"/>
                                          </p:val>
                                        </p:tav>
                                        <p:tav tm="100000">
                                          <p:val>
                                            <p:strVal val="#ppt_x"/>
                                          </p:val>
                                        </p:tav>
                                      </p:tavLst>
                                    </p:anim>
                                    <p:anim calcmode="lin" valueType="num">
                                      <p:cBhvr additive="base">
                                        <p:cTn id="9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1" fill="hold" grpId="0" nodeType="clickEffect">
                                  <p:stCondLst>
                                    <p:cond delay="0"/>
                                  </p:stCondLst>
                                  <p:childTnLst>
                                    <p:set>
                                      <p:cBhvr>
                                        <p:cTn id="98" dur="1" fill="hold">
                                          <p:stCondLst>
                                            <p:cond delay="0"/>
                                          </p:stCondLst>
                                        </p:cTn>
                                        <p:tgtEl>
                                          <p:spTgt spid="32"/>
                                        </p:tgtEl>
                                        <p:attrNameLst>
                                          <p:attrName>style.visibility</p:attrName>
                                        </p:attrNameLst>
                                      </p:cBhvr>
                                      <p:to>
                                        <p:strVal val="visible"/>
                                      </p:to>
                                    </p:set>
                                    <p:anim calcmode="lin" valueType="num">
                                      <p:cBhvr additive="base">
                                        <p:cTn id="99" dur="500" fill="hold"/>
                                        <p:tgtEl>
                                          <p:spTgt spid="32"/>
                                        </p:tgtEl>
                                        <p:attrNameLst>
                                          <p:attrName>ppt_x</p:attrName>
                                        </p:attrNameLst>
                                      </p:cBhvr>
                                      <p:tavLst>
                                        <p:tav tm="0">
                                          <p:val>
                                            <p:strVal val="#ppt_x"/>
                                          </p:val>
                                        </p:tav>
                                        <p:tav tm="100000">
                                          <p:val>
                                            <p:strVal val="#ppt_x"/>
                                          </p:val>
                                        </p:tav>
                                      </p:tavLst>
                                    </p:anim>
                                    <p:anim calcmode="lin" valueType="num">
                                      <p:cBhvr additive="base">
                                        <p:cTn id="100" dur="500" fill="hold"/>
                                        <p:tgtEl>
                                          <p:spTgt spid="32"/>
                                        </p:tgtEl>
                                        <p:attrNameLst>
                                          <p:attrName>ppt_y</p:attrName>
                                        </p:attrNameLst>
                                      </p:cBhvr>
                                      <p:tavLst>
                                        <p:tav tm="0">
                                          <p:val>
                                            <p:strVal val="0-#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2" presetClass="entr" presetSubtype="8" fill="hold" nodeType="clickEffect">
                                  <p:stCondLst>
                                    <p:cond delay="0"/>
                                  </p:stCondLst>
                                  <p:childTnLst>
                                    <p:set>
                                      <p:cBhvr>
                                        <p:cTn id="104" dur="1" fill="hold">
                                          <p:stCondLst>
                                            <p:cond delay="0"/>
                                          </p:stCondLst>
                                        </p:cTn>
                                        <p:tgtEl>
                                          <p:spTgt spid="33"/>
                                        </p:tgtEl>
                                        <p:attrNameLst>
                                          <p:attrName>style.visibility</p:attrName>
                                        </p:attrNameLst>
                                      </p:cBhvr>
                                      <p:to>
                                        <p:strVal val="visible"/>
                                      </p:to>
                                    </p:set>
                                    <p:animEffect transition="in" filter="slide(fromLeft)">
                                      <p:cBhvr>
                                        <p:cTn id="10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28" grpId="0" animBg="1"/>
      <p:bldP spid="29" grpId="0" animBg="1"/>
      <p:bldP spid="30" grpId="0" animBg="1"/>
      <p:bldP spid="31" grpId="0" animBg="1"/>
      <p:bldP spid="35" grpId="0" animBg="1"/>
      <p:bldP spid="36" grpId="0"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Naming objects</a:t>
            </a:r>
          </a:p>
        </p:txBody>
      </p:sp>
      <p:sp>
        <p:nvSpPr>
          <p:cNvPr id="7224" name="Rectangle 5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223" name="AutoShape 55"/>
          <p:cNvSpPr>
            <a:spLocks noChangeAspect="1" noChangeArrowheads="1" noTextEdit="1"/>
          </p:cNvSpPr>
          <p:nvPr/>
        </p:nvSpPr>
        <p:spPr bwMode="auto">
          <a:xfrm>
            <a:off x="353028" y="2286000"/>
            <a:ext cx="8333772" cy="3200400"/>
          </a:xfrm>
          <a:prstGeom prst="rect">
            <a:avLst/>
          </a:prstGeom>
          <a:noFill/>
          <a:ln w="19050">
            <a:solidFill>
              <a:srgbClr val="FFFF00"/>
            </a:solidFill>
            <a:round/>
            <a:headEnd type="triangle" w="med" len="me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22" name="Oval 54"/>
          <p:cNvSpPr>
            <a:spLocks noChangeArrowheads="1"/>
          </p:cNvSpPr>
          <p:nvPr/>
        </p:nvSpPr>
        <p:spPr bwMode="auto">
          <a:xfrm>
            <a:off x="1462268" y="3045106"/>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21" name="Oval 53"/>
          <p:cNvSpPr>
            <a:spLocks noChangeArrowheads="1"/>
          </p:cNvSpPr>
          <p:nvPr/>
        </p:nvSpPr>
        <p:spPr bwMode="auto">
          <a:xfrm>
            <a:off x="1838446" y="3454078"/>
            <a:ext cx="289367" cy="289367"/>
          </a:xfrm>
          <a:prstGeom prst="ellipse">
            <a:avLst/>
          </a:prstGeom>
          <a:solidFill>
            <a:schemeClr val="accent1">
              <a:lumMod val="50000"/>
            </a:schemeClr>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9144"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a</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0" name="Oval 52"/>
          <p:cNvSpPr>
            <a:spLocks noChangeArrowheads="1"/>
          </p:cNvSpPr>
          <p:nvPr/>
        </p:nvSpPr>
        <p:spPr bwMode="auto">
          <a:xfrm>
            <a:off x="1087056" y="3304572"/>
            <a:ext cx="290332"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9" name="Oval 51"/>
          <p:cNvSpPr>
            <a:spLocks noChangeArrowheads="1"/>
          </p:cNvSpPr>
          <p:nvPr/>
        </p:nvSpPr>
        <p:spPr bwMode="auto">
          <a:xfrm>
            <a:off x="2314937" y="3525456"/>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8" name="Oval 50"/>
          <p:cNvSpPr>
            <a:spLocks noChangeArrowheads="1"/>
          </p:cNvSpPr>
          <p:nvPr/>
        </p:nvSpPr>
        <p:spPr bwMode="auto">
          <a:xfrm>
            <a:off x="1757423" y="3993266"/>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7" name="Oval 49"/>
          <p:cNvSpPr>
            <a:spLocks noChangeArrowheads="1"/>
          </p:cNvSpPr>
          <p:nvPr/>
        </p:nvSpPr>
        <p:spPr bwMode="auto">
          <a:xfrm>
            <a:off x="2411393" y="4059820"/>
            <a:ext cx="289367" cy="288403"/>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6" name="Oval 48"/>
          <p:cNvSpPr>
            <a:spLocks noChangeArrowheads="1"/>
          </p:cNvSpPr>
          <p:nvPr/>
        </p:nvSpPr>
        <p:spPr bwMode="auto">
          <a:xfrm>
            <a:off x="1352309" y="4701251"/>
            <a:ext cx="290332"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5" name="Oval 47"/>
          <p:cNvSpPr>
            <a:spLocks noChangeArrowheads="1"/>
          </p:cNvSpPr>
          <p:nvPr/>
        </p:nvSpPr>
        <p:spPr bwMode="auto">
          <a:xfrm>
            <a:off x="2318795" y="4649165"/>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4" name="Oval 46"/>
          <p:cNvSpPr>
            <a:spLocks noChangeArrowheads="1"/>
          </p:cNvSpPr>
          <p:nvPr/>
        </p:nvSpPr>
        <p:spPr bwMode="auto">
          <a:xfrm>
            <a:off x="1659038" y="2599481"/>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3" name="Oval 45"/>
          <p:cNvSpPr>
            <a:spLocks noChangeArrowheads="1"/>
          </p:cNvSpPr>
          <p:nvPr/>
        </p:nvSpPr>
        <p:spPr bwMode="auto">
          <a:xfrm>
            <a:off x="2885955" y="2820365"/>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2" name="Oval 44"/>
          <p:cNvSpPr>
            <a:spLocks noChangeArrowheads="1"/>
          </p:cNvSpPr>
          <p:nvPr/>
        </p:nvSpPr>
        <p:spPr bwMode="auto">
          <a:xfrm>
            <a:off x="1890532" y="2968906"/>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1" name="Oval 43"/>
          <p:cNvSpPr>
            <a:spLocks noChangeArrowheads="1"/>
          </p:cNvSpPr>
          <p:nvPr/>
        </p:nvSpPr>
        <p:spPr bwMode="auto">
          <a:xfrm>
            <a:off x="3366304" y="3208116"/>
            <a:ext cx="289367" cy="289367"/>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10" name="Oval 42"/>
          <p:cNvSpPr>
            <a:spLocks noChangeArrowheads="1"/>
          </p:cNvSpPr>
          <p:nvPr/>
        </p:nvSpPr>
        <p:spPr bwMode="auto">
          <a:xfrm>
            <a:off x="2510742" y="3079830"/>
            <a:ext cx="290332"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9" name="Oval 41"/>
          <p:cNvSpPr>
            <a:spLocks noChangeArrowheads="1"/>
          </p:cNvSpPr>
          <p:nvPr/>
        </p:nvSpPr>
        <p:spPr bwMode="auto">
          <a:xfrm>
            <a:off x="3872696" y="3188825"/>
            <a:ext cx="289367" cy="288403"/>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8" name="Oval 40"/>
          <p:cNvSpPr>
            <a:spLocks noChangeArrowheads="1"/>
          </p:cNvSpPr>
          <p:nvPr/>
        </p:nvSpPr>
        <p:spPr bwMode="auto">
          <a:xfrm>
            <a:off x="3181109" y="3768524"/>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7" name="Oval 39"/>
          <p:cNvSpPr>
            <a:spLocks noChangeArrowheads="1"/>
          </p:cNvSpPr>
          <p:nvPr/>
        </p:nvSpPr>
        <p:spPr bwMode="auto">
          <a:xfrm>
            <a:off x="4043423" y="3946967"/>
            <a:ext cx="289367" cy="292261"/>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6" name="Oval 38"/>
          <p:cNvSpPr>
            <a:spLocks noChangeArrowheads="1"/>
          </p:cNvSpPr>
          <p:nvPr/>
        </p:nvSpPr>
        <p:spPr bwMode="auto">
          <a:xfrm>
            <a:off x="1337841" y="3546676"/>
            <a:ext cx="293225"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5" name="Oval 37"/>
          <p:cNvSpPr>
            <a:spLocks noChangeArrowheads="1"/>
          </p:cNvSpPr>
          <p:nvPr/>
        </p:nvSpPr>
        <p:spPr bwMode="auto">
          <a:xfrm>
            <a:off x="2755739" y="3530278"/>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4" name="Oval 36"/>
          <p:cNvSpPr>
            <a:spLocks noChangeArrowheads="1"/>
          </p:cNvSpPr>
          <p:nvPr/>
        </p:nvSpPr>
        <p:spPr bwMode="auto">
          <a:xfrm>
            <a:off x="1892461" y="4411884"/>
            <a:ext cx="289367" cy="289367"/>
          </a:xfrm>
          <a:prstGeom prst="ellipse">
            <a:avLst/>
          </a:prstGeom>
          <a:solidFill>
            <a:schemeClr val="accent1">
              <a:lumMod val="50000"/>
            </a:schemeClr>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9144"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c</a:t>
            </a:r>
            <a:r>
              <a:rPr kumimoji="0" lang="en-US" sz="1400" b="1" i="0" u="none" strike="noStrike" cap="none" normalizeH="0" baseline="-25000" dirty="0" smtClean="0">
                <a:ln>
                  <a:noFill/>
                </a:ln>
                <a:solidFill>
                  <a:schemeClr val="tx1"/>
                </a:solidFill>
                <a:effectLst/>
                <a:latin typeface="Arial Narrow" pitchFamily="34" charset="0"/>
                <a:ea typeface="Times New Roman" pitchFamily="18" charset="0"/>
                <a:cs typeface="Arial" pitchFamily="34" charset="0"/>
              </a:rPr>
              <a:t>1</a:t>
            </a:r>
            <a:endParaRPr kumimoji="0" lang="en-US" sz="1400" b="0" i="0" u="none" strike="noStrike" cap="none" normalizeH="0" baseline="-2500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3" name="Oval 35"/>
          <p:cNvSpPr>
            <a:spLocks noChangeArrowheads="1"/>
          </p:cNvSpPr>
          <p:nvPr/>
        </p:nvSpPr>
        <p:spPr bwMode="auto">
          <a:xfrm>
            <a:off x="2775995" y="4476509"/>
            <a:ext cx="290332" cy="289367"/>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2" name="Oval 34"/>
          <p:cNvSpPr>
            <a:spLocks noChangeArrowheads="1"/>
          </p:cNvSpPr>
          <p:nvPr/>
        </p:nvSpPr>
        <p:spPr bwMode="auto">
          <a:xfrm>
            <a:off x="2234879" y="3882342"/>
            <a:ext cx="289367" cy="289367"/>
          </a:xfrm>
          <a:prstGeom prst="ellipse">
            <a:avLst/>
          </a:prstGeom>
          <a:solidFill>
            <a:schemeClr val="accent1">
              <a:lumMod val="50000"/>
            </a:schemeClr>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9144" numCol="1" anchor="t" anchorCtr="0" compatLnSpc="1">
            <a:prstTxWarp prst="textNoShape">
              <a:avLst/>
            </a:prstTxWarp>
          </a:bodyPr>
          <a:lstStyle/>
          <a:p>
            <a:pPr algn="ctr" fontAlgn="base">
              <a:spcBef>
                <a:spcPct val="0"/>
              </a:spcBef>
              <a:spcAft>
                <a:spcPct val="0"/>
              </a:spcAft>
            </a:pPr>
            <a:r>
              <a:rPr lang="en-US" sz="1400" b="1" dirty="0">
                <a:latin typeface="Arial Narrow" pitchFamily="34" charset="0"/>
                <a:ea typeface="Times New Roman" pitchFamily="18" charset="0"/>
                <a:cs typeface="Arial" pitchFamily="34" charset="0"/>
              </a:rPr>
              <a:t>b</a:t>
            </a:r>
            <a:r>
              <a:rPr lang="en-US" sz="1400" b="1" baseline="-25000" dirty="0">
                <a:latin typeface="Arial Narrow" pitchFamily="34" charset="0"/>
                <a:ea typeface="Times New Roman" pitchFamily="18" charset="0"/>
                <a:cs typeface="Arial" pitchFamily="34" charset="0"/>
              </a:rPr>
              <a:t>2</a:t>
            </a:r>
          </a:p>
          <a:p>
            <a:pPr algn="ctr" fontAlgn="base">
              <a:spcBef>
                <a:spcPct val="0"/>
              </a:spcBef>
              <a:spcAft>
                <a:spcPct val="0"/>
              </a:spcAft>
            </a:pPr>
            <a:endParaRPr lang="en-US" sz="1400" b="1" dirty="0">
              <a:latin typeface="Arial Narrow" pitchFamily="34" charset="0"/>
              <a:ea typeface="Times New Roman" pitchFamily="18" charset="0"/>
              <a:cs typeface="Arial" pitchFamily="34" charset="0"/>
            </a:endParaRPr>
          </a:p>
        </p:txBody>
      </p:sp>
      <p:sp>
        <p:nvSpPr>
          <p:cNvPr id="7201" name="Oval 33"/>
          <p:cNvSpPr>
            <a:spLocks noChangeArrowheads="1"/>
          </p:cNvSpPr>
          <p:nvPr/>
        </p:nvSpPr>
        <p:spPr bwMode="auto">
          <a:xfrm>
            <a:off x="3100086" y="4599972"/>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200" name="Oval 32"/>
          <p:cNvSpPr>
            <a:spLocks noChangeArrowheads="1"/>
          </p:cNvSpPr>
          <p:nvPr/>
        </p:nvSpPr>
        <p:spPr bwMode="auto">
          <a:xfrm>
            <a:off x="2747058" y="4892233"/>
            <a:ext cx="289367" cy="289367"/>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9" name="Oval 31"/>
          <p:cNvSpPr>
            <a:spLocks noChangeArrowheads="1"/>
          </p:cNvSpPr>
          <p:nvPr/>
        </p:nvSpPr>
        <p:spPr bwMode="auto">
          <a:xfrm>
            <a:off x="3547641" y="3973010"/>
            <a:ext cx="289367" cy="289367"/>
          </a:xfrm>
          <a:prstGeom prst="ellipse">
            <a:avLst/>
          </a:prstGeom>
          <a:solidFill>
            <a:srgbClr val="99CCFF"/>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8" name="Oval 30"/>
          <p:cNvSpPr>
            <a:spLocks noChangeArrowheads="1"/>
          </p:cNvSpPr>
          <p:nvPr/>
        </p:nvSpPr>
        <p:spPr bwMode="auto">
          <a:xfrm>
            <a:off x="2402712" y="2711370"/>
            <a:ext cx="292261" cy="292261"/>
          </a:xfrm>
          <a:prstGeom prst="ellipse">
            <a:avLst/>
          </a:prstGeom>
          <a:solidFill>
            <a:srgbClr val="339966"/>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FFFFFF"/>
                </a:solidFill>
                <a:effectLst/>
                <a:latin typeface="Arial Narrow" pitchFamily="34" charset="0"/>
                <a:ea typeface="Times New Roman" pitchFamily="18" charset="0"/>
                <a:cs typeface="Arial" pitchFamily="34" charset="0"/>
              </a:rPr>
              <a:t>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197" name="Oval 29"/>
          <p:cNvSpPr>
            <a:spLocks noChangeArrowheads="1"/>
          </p:cNvSpPr>
          <p:nvPr/>
        </p:nvSpPr>
        <p:spPr bwMode="auto">
          <a:xfrm>
            <a:off x="3443468" y="3098157"/>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6" name="Oval 28"/>
          <p:cNvSpPr>
            <a:spLocks noChangeArrowheads="1"/>
          </p:cNvSpPr>
          <p:nvPr/>
        </p:nvSpPr>
        <p:spPr bwMode="auto">
          <a:xfrm>
            <a:off x="2489522" y="3690395"/>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5" name="Oval 27"/>
          <p:cNvSpPr>
            <a:spLocks noChangeArrowheads="1"/>
          </p:cNvSpPr>
          <p:nvPr/>
        </p:nvSpPr>
        <p:spPr bwMode="auto">
          <a:xfrm>
            <a:off x="3716438" y="3558251"/>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4" name="Oval 26"/>
          <p:cNvSpPr>
            <a:spLocks noChangeArrowheads="1"/>
          </p:cNvSpPr>
          <p:nvPr/>
        </p:nvSpPr>
        <p:spPr bwMode="auto">
          <a:xfrm>
            <a:off x="2966977" y="3409709"/>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3" name="Oval 25"/>
          <p:cNvSpPr>
            <a:spLocks noChangeArrowheads="1"/>
          </p:cNvSpPr>
          <p:nvPr/>
        </p:nvSpPr>
        <p:spPr bwMode="auto">
          <a:xfrm>
            <a:off x="4402238" y="3632522"/>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2" name="Oval 24"/>
          <p:cNvSpPr>
            <a:spLocks noChangeArrowheads="1"/>
          </p:cNvSpPr>
          <p:nvPr/>
        </p:nvSpPr>
        <p:spPr bwMode="auto">
          <a:xfrm>
            <a:off x="3635415" y="4100332"/>
            <a:ext cx="289367" cy="288403"/>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1" name="Oval 23"/>
          <p:cNvSpPr>
            <a:spLocks noChangeArrowheads="1"/>
          </p:cNvSpPr>
          <p:nvPr/>
        </p:nvSpPr>
        <p:spPr bwMode="auto">
          <a:xfrm>
            <a:off x="2448046" y="4199681"/>
            <a:ext cx="293225"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90" name="Oval 22"/>
          <p:cNvSpPr>
            <a:spLocks noChangeArrowheads="1"/>
          </p:cNvSpPr>
          <p:nvPr/>
        </p:nvSpPr>
        <p:spPr bwMode="auto">
          <a:xfrm>
            <a:off x="2784676" y="4036671"/>
            <a:ext cx="289367" cy="288403"/>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9" name="Oval 21"/>
          <p:cNvSpPr>
            <a:spLocks noChangeArrowheads="1"/>
          </p:cNvSpPr>
          <p:nvPr/>
        </p:nvSpPr>
        <p:spPr bwMode="auto">
          <a:xfrm>
            <a:off x="2492415" y="4834359"/>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8" name="Oval 20"/>
          <p:cNvSpPr>
            <a:spLocks noChangeArrowheads="1"/>
          </p:cNvSpPr>
          <p:nvPr/>
        </p:nvSpPr>
        <p:spPr bwMode="auto">
          <a:xfrm>
            <a:off x="3233195" y="4807352"/>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7" name="Oval 19"/>
          <p:cNvSpPr>
            <a:spLocks noChangeArrowheads="1"/>
          </p:cNvSpPr>
          <p:nvPr/>
        </p:nvSpPr>
        <p:spPr bwMode="auto">
          <a:xfrm>
            <a:off x="2608162" y="4585504"/>
            <a:ext cx="290332"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6" name="Oval 18"/>
          <p:cNvSpPr>
            <a:spLocks noChangeArrowheads="1"/>
          </p:cNvSpPr>
          <p:nvPr/>
        </p:nvSpPr>
        <p:spPr bwMode="auto">
          <a:xfrm>
            <a:off x="4196787" y="4755266"/>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5" name="Oval 17"/>
          <p:cNvSpPr>
            <a:spLocks noChangeArrowheads="1"/>
          </p:cNvSpPr>
          <p:nvPr/>
        </p:nvSpPr>
        <p:spPr bwMode="auto">
          <a:xfrm>
            <a:off x="4570071" y="4205468"/>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4" name="Oval 16"/>
          <p:cNvSpPr>
            <a:spLocks noChangeArrowheads="1"/>
          </p:cNvSpPr>
          <p:nvPr/>
        </p:nvSpPr>
        <p:spPr bwMode="auto">
          <a:xfrm>
            <a:off x="3548605" y="2755739"/>
            <a:ext cx="289367" cy="290332"/>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3" name="Oval 15"/>
          <p:cNvSpPr>
            <a:spLocks noChangeArrowheads="1"/>
          </p:cNvSpPr>
          <p:nvPr/>
        </p:nvSpPr>
        <p:spPr bwMode="auto">
          <a:xfrm>
            <a:off x="3945038" y="3029673"/>
            <a:ext cx="289367" cy="291296"/>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2" name="Oval 14"/>
          <p:cNvSpPr>
            <a:spLocks noChangeArrowheads="1"/>
          </p:cNvSpPr>
          <p:nvPr/>
        </p:nvSpPr>
        <p:spPr bwMode="auto">
          <a:xfrm>
            <a:off x="4599008" y="3184967"/>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1" name="Oval 13"/>
          <p:cNvSpPr>
            <a:spLocks noChangeArrowheads="1"/>
          </p:cNvSpPr>
          <p:nvPr/>
        </p:nvSpPr>
        <p:spPr bwMode="auto">
          <a:xfrm>
            <a:off x="3302643" y="4003876"/>
            <a:ext cx="290332"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80" name="Oval 12"/>
          <p:cNvSpPr>
            <a:spLocks noChangeArrowheads="1"/>
          </p:cNvSpPr>
          <p:nvPr/>
        </p:nvSpPr>
        <p:spPr bwMode="auto">
          <a:xfrm>
            <a:off x="3782992" y="4493871"/>
            <a:ext cx="289367" cy="289367"/>
          </a:xfrm>
          <a:prstGeom prst="ellipse">
            <a:avLst/>
          </a:prstGeom>
          <a:solidFill>
            <a:schemeClr val="accent1">
              <a:lumMod val="50000"/>
            </a:schemeClr>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9144"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c</a:t>
            </a:r>
            <a:r>
              <a:rPr kumimoji="0" lang="en-US" sz="1400" b="1" i="0" u="none" strike="noStrike" cap="none" normalizeH="0" baseline="-25000" dirty="0" smtClean="0">
                <a:ln>
                  <a:noFill/>
                </a:ln>
                <a:solidFill>
                  <a:schemeClr val="tx1"/>
                </a:solidFill>
                <a:effectLst/>
                <a:latin typeface="Arial Narrow" pitchFamily="34" charset="0"/>
                <a:ea typeface="Times New Roman" pitchFamily="18" charset="0"/>
                <a:cs typeface="Arial" pitchFamily="34" charset="0"/>
              </a:rPr>
              <a:t>2</a:t>
            </a:r>
            <a:endParaRPr kumimoji="0" lang="en-US" sz="1400" b="0" i="0" u="none" strike="noStrike" cap="none" normalizeH="0" baseline="-2500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79" name="Oval 11"/>
          <p:cNvSpPr>
            <a:spLocks noChangeArrowheads="1"/>
          </p:cNvSpPr>
          <p:nvPr/>
        </p:nvSpPr>
        <p:spPr bwMode="auto">
          <a:xfrm>
            <a:off x="4062714" y="4101296"/>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78" name="Oval 10"/>
          <p:cNvSpPr>
            <a:spLocks noChangeArrowheads="1"/>
          </p:cNvSpPr>
          <p:nvPr/>
        </p:nvSpPr>
        <p:spPr bwMode="auto">
          <a:xfrm>
            <a:off x="1051367" y="2514600"/>
            <a:ext cx="289367" cy="289367"/>
          </a:xfrm>
          <a:prstGeom prst="ellipse">
            <a:avLst/>
          </a:prstGeom>
          <a:solidFill>
            <a:schemeClr val="tx2">
              <a:lumMod val="75000"/>
            </a:schemeClr>
          </a:solidFill>
          <a:ln w="9525">
            <a:solidFill>
              <a:srgbClr val="3366FF"/>
            </a:solid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7173" name="Oval 5"/>
          <p:cNvSpPr>
            <a:spLocks noChangeArrowheads="1"/>
          </p:cNvSpPr>
          <p:nvPr/>
        </p:nvSpPr>
        <p:spPr bwMode="auto">
          <a:xfrm>
            <a:off x="1180618" y="4052104"/>
            <a:ext cx="289367" cy="290332"/>
          </a:xfrm>
          <a:prstGeom prst="ellipse">
            <a:avLst/>
          </a:prstGeom>
          <a:solidFill>
            <a:schemeClr val="accent1">
              <a:lumMod val="50000"/>
            </a:schemeClr>
          </a:solidFill>
          <a:ln w="28575">
            <a:solidFill>
              <a:srgbClr val="FFFF00"/>
            </a:solidFill>
            <a:round/>
            <a:headEnd/>
            <a:tailEnd/>
          </a:ln>
          <a:effectLst>
            <a:outerShdw blurRad="50800" dist="38100" dir="2700000" algn="tl" rotWithShape="0">
              <a:prstClr val="black">
                <a:alpha val="40000"/>
              </a:prstClr>
            </a:outerShdw>
          </a:effectLst>
        </p:spPr>
        <p:txBody>
          <a:bodyPr vert="horz" wrap="square" lIns="0" tIns="0" rIns="0" bIns="9144"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b</a:t>
            </a:r>
            <a:r>
              <a:rPr kumimoji="0" lang="en-US" sz="1400" b="1" i="0" u="none" strike="noStrike" cap="none" normalizeH="0" baseline="-25000" dirty="0" smtClean="0">
                <a:ln>
                  <a:noFill/>
                </a:ln>
                <a:solidFill>
                  <a:schemeClr val="tx1"/>
                </a:solidFill>
                <a:effectLst/>
                <a:latin typeface="Arial Narrow" pitchFamily="34" charset="0"/>
                <a:ea typeface="Times New Roman" pitchFamily="18" charset="0"/>
                <a:cs typeface="Arial" pitchFamily="34" charset="0"/>
              </a:rPr>
              <a:t>1</a:t>
            </a:r>
            <a:endParaRPr kumimoji="0" lang="en-US" sz="1400" b="0" i="0" u="none" strike="noStrike" cap="none" normalizeH="0" baseline="-2500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71" name="Text Box 3"/>
          <p:cNvSpPr txBox="1">
            <a:spLocks noChangeArrowheads="1"/>
          </p:cNvSpPr>
          <p:nvPr/>
        </p:nvSpPr>
        <p:spPr bwMode="auto">
          <a:xfrm>
            <a:off x="6219463" y="4461076"/>
            <a:ext cx="943337" cy="360744"/>
          </a:xfrm>
          <a:prstGeom prst="rect">
            <a:avLst/>
          </a:prstGeom>
          <a:noFill/>
          <a:ln w="28575">
            <a:solidFill>
              <a:srgbClr val="FF0000"/>
            </a:solidFill>
            <a:miter lim="800000"/>
            <a:headEnd/>
            <a:tailEnd/>
          </a:ln>
          <a:effectLst>
            <a:outerShdw blurRad="50800" dist="38100" dir="2700000" algn="tl" rotWithShape="0">
              <a:prstClr val="black">
                <a:alpha val="40000"/>
              </a:prstClr>
            </a:outerShdw>
          </a:effectLst>
        </p:spPr>
        <p:txBody>
          <a:bodyPr vert="horz" wrap="square" lIns="0" tIns="18288" rIns="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a: b</a:t>
            </a:r>
            <a:r>
              <a:rPr kumimoji="0" lang="en-US" b="0" i="0" u="none" strike="noStrike" cap="none" normalizeH="0" baseline="-25000" dirty="0" smtClean="0">
                <a:ln>
                  <a:noFill/>
                </a:ln>
                <a:solidFill>
                  <a:schemeClr val="tx1"/>
                </a:solidFill>
                <a:effectLst/>
                <a:latin typeface="Arial Narrow" pitchFamily="34" charset="0"/>
                <a:ea typeface="Times New Roman" pitchFamily="18" charset="0"/>
                <a:cs typeface="Arial" pitchFamily="34" charset="0"/>
              </a:rPr>
              <a:t>2</a:t>
            </a:r>
            <a:r>
              <a:rPr kumimoji="0" lang="en-US"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c</a:t>
            </a:r>
            <a:r>
              <a:rPr kumimoji="0" lang="en-US" b="0" i="0" u="none" strike="noStrike" cap="none" normalizeH="0" baseline="-25000" dirty="0" smtClean="0">
                <a:ln>
                  <a:noFill/>
                </a:ln>
                <a:solidFill>
                  <a:schemeClr val="tx1"/>
                </a:solidFill>
                <a:effectLst/>
                <a:latin typeface="Arial Narrow" pitchFamily="34" charset="0"/>
                <a:ea typeface="Times New Roman" pitchFamily="18" charset="0"/>
                <a:cs typeface="Arial" pitchFamily="34" charset="0"/>
              </a:rPr>
              <a:t>2</a:t>
            </a:r>
            <a:endParaRPr kumimoji="0" lang="en-US" b="0" i="0" u="none" strike="noStrike" cap="none" normalizeH="0" baseline="-25000" dirty="0" smtClean="0">
              <a:ln>
                <a:noFill/>
              </a:ln>
              <a:solidFill>
                <a:schemeClr val="tx1"/>
              </a:solidFill>
              <a:effectLst/>
              <a:latin typeface="Arial" pitchFamily="34" charset="0"/>
              <a:cs typeface="Arial" pitchFamily="34" charset="0"/>
            </a:endParaRPr>
          </a:p>
        </p:txBody>
      </p:sp>
      <p:cxnSp>
        <p:nvCxnSpPr>
          <p:cNvPr id="60" name="Straight Arrow Connector 59"/>
          <p:cNvCxnSpPr>
            <a:stCxn id="7221" idx="7"/>
            <a:endCxn id="7198" idx="3"/>
          </p:cNvCxnSpPr>
          <p:nvPr/>
        </p:nvCxnSpPr>
        <p:spPr>
          <a:xfrm rot="5400000" flipH="1" flipV="1">
            <a:off x="1997662" y="3048605"/>
            <a:ext cx="535625" cy="360077"/>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7173" idx="7"/>
            <a:endCxn id="7221" idx="3"/>
          </p:cNvCxnSpPr>
          <p:nvPr/>
        </p:nvCxnSpPr>
        <p:spPr>
          <a:xfrm rot="5400000" flipH="1" flipV="1">
            <a:off x="1457438" y="3671238"/>
            <a:ext cx="393554" cy="453215"/>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7202" idx="1"/>
            <a:endCxn id="7221" idx="5"/>
          </p:cNvCxnSpPr>
          <p:nvPr/>
        </p:nvCxnSpPr>
        <p:spPr>
          <a:xfrm rot="16200000" flipV="1">
            <a:off x="2069521" y="3716984"/>
            <a:ext cx="223651" cy="191820"/>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7204" idx="7"/>
            <a:endCxn id="7202" idx="3"/>
          </p:cNvCxnSpPr>
          <p:nvPr/>
        </p:nvCxnSpPr>
        <p:spPr>
          <a:xfrm rot="5400000" flipH="1" flipV="1">
            <a:off x="2045889" y="4222895"/>
            <a:ext cx="324929" cy="137805"/>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7180" idx="2"/>
            <a:endCxn id="7202" idx="5"/>
          </p:cNvCxnSpPr>
          <p:nvPr/>
        </p:nvCxnSpPr>
        <p:spPr>
          <a:xfrm rot="10800000">
            <a:off x="2481870" y="4129333"/>
            <a:ext cx="1301123" cy="509223"/>
          </a:xfrm>
          <a:prstGeom prst="straightConnector1">
            <a:avLst/>
          </a:prstGeom>
          <a:ln w="28575">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7171" idx="1"/>
            <a:endCxn id="7180" idx="6"/>
          </p:cNvCxnSpPr>
          <p:nvPr/>
        </p:nvCxnSpPr>
        <p:spPr>
          <a:xfrm rot="10800000">
            <a:off x="4072359" y="4638556"/>
            <a:ext cx="2147104" cy="2893"/>
          </a:xfrm>
          <a:prstGeom prst="straightConnector1">
            <a:avLst/>
          </a:prstGeom>
          <a:noFill/>
          <a:ln w="28575">
            <a:solidFill>
              <a:srgbClr val="FF0000"/>
            </a:solidFill>
            <a:prstDash val="sysDash"/>
            <a:round/>
            <a:headEnd/>
            <a:tailEnd type="triangle" w="med" len="med"/>
          </a:ln>
          <a:effectLst>
            <a:outerShdw blurRad="50800" dist="38100" dir="2700000" algn="tl" rotWithShape="0">
              <a:prstClr val="black">
                <a:alpha val="40000"/>
              </a:prstClr>
            </a:outerShdw>
          </a:effectLst>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changes</a:t>
            </a:r>
            <a:endParaRPr lang="en-US" dirty="0"/>
          </a:p>
        </p:txBody>
      </p:sp>
      <p:sp>
        <p:nvSpPr>
          <p:cNvPr id="4" name="TextBox 3"/>
          <p:cNvSpPr txBox="1"/>
          <p:nvPr/>
        </p:nvSpPr>
        <p:spPr>
          <a:xfrm>
            <a:off x="914400" y="2362200"/>
            <a:ext cx="2209800" cy="369332"/>
          </a:xfrm>
          <a:prstGeom prst="rect">
            <a:avLst/>
          </a:prstGeom>
          <a:noFill/>
          <a:ln>
            <a:solidFill>
              <a:srgbClr val="FF0000"/>
            </a:solidFill>
          </a:ln>
        </p:spPr>
        <p:txBody>
          <a:bodyPr wrap="square" rtlCol="0">
            <a:spAutoFit/>
          </a:bodyPr>
          <a:lstStyle/>
          <a:p>
            <a:r>
              <a:rPr lang="en-US" dirty="0" err="1" smtClean="0">
                <a:latin typeface="Arial Narrow" pitchFamily="34" charset="0"/>
              </a:rPr>
              <a:t>ModelObjectWrapper</a:t>
            </a:r>
            <a:endParaRPr lang="en-US" dirty="0">
              <a:latin typeface="Arial Narrow" pitchFamily="34" charset="0"/>
            </a:endParaRPr>
          </a:p>
        </p:txBody>
      </p:sp>
      <p:sp>
        <p:nvSpPr>
          <p:cNvPr id="6" name="TextBox 5"/>
          <p:cNvSpPr txBox="1"/>
          <p:nvPr/>
        </p:nvSpPr>
        <p:spPr>
          <a:xfrm>
            <a:off x="914400" y="2720117"/>
            <a:ext cx="2209800" cy="646331"/>
          </a:xfrm>
          <a:prstGeom prst="rect">
            <a:avLst/>
          </a:prstGeom>
          <a:noFill/>
          <a:ln>
            <a:solidFill>
              <a:srgbClr val="FF0000"/>
            </a:solidFill>
          </a:ln>
        </p:spPr>
        <p:txBody>
          <a:bodyPr wrap="square" rtlCol="0">
            <a:spAutoFit/>
          </a:bodyPr>
          <a:lstStyle/>
          <a:p>
            <a:r>
              <a:rPr lang="en-US" dirty="0" err="1" smtClean="0">
                <a:latin typeface="Arial Narrow" pitchFamily="34" charset="0"/>
              </a:rPr>
              <a:t>wrappee</a:t>
            </a:r>
            <a:endParaRPr lang="en-US" dirty="0" smtClean="0">
              <a:latin typeface="Arial Narrow" pitchFamily="34" charset="0"/>
            </a:endParaRPr>
          </a:p>
          <a:p>
            <a:r>
              <a:rPr lang="en-US" dirty="0" err="1" smtClean="0">
                <a:latin typeface="Arial Narrow" pitchFamily="34" charset="0"/>
              </a:rPr>
              <a:t>changeLog</a:t>
            </a:r>
            <a:endParaRPr lang="en-US" dirty="0">
              <a:latin typeface="Arial Narrow" pitchFamily="34" charset="0"/>
            </a:endParaRPr>
          </a:p>
        </p:txBody>
      </p:sp>
      <p:cxnSp>
        <p:nvCxnSpPr>
          <p:cNvPr id="9" name="Straight Arrow Connector 8"/>
          <p:cNvCxnSpPr>
            <a:stCxn id="15" idx="4"/>
            <a:endCxn id="4" idx="0"/>
          </p:cNvCxnSpPr>
          <p:nvPr/>
        </p:nvCxnSpPr>
        <p:spPr>
          <a:xfrm rot="5400000">
            <a:off x="1866900" y="2209800"/>
            <a:ext cx="304800" cy="1588"/>
          </a:xfrm>
          <a:prstGeom prst="straightConnector1">
            <a:avLst/>
          </a:prstGeom>
          <a:ln w="28575">
            <a:solidFill>
              <a:srgbClr val="FFFF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Folded Corner 11"/>
          <p:cNvSpPr/>
          <p:nvPr/>
        </p:nvSpPr>
        <p:spPr>
          <a:xfrm>
            <a:off x="3733800" y="2397456"/>
            <a:ext cx="4648200" cy="1828800"/>
          </a:xfrm>
          <a:prstGeom prst="foldedCorner">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274320" rIns="0" rtlCol="0" anchor="ctr"/>
          <a:lstStyle/>
          <a:p>
            <a:pPr>
              <a:tabLst>
                <a:tab pos="231775" algn="l"/>
                <a:tab pos="463550" algn="l"/>
                <a:tab pos="682625" algn="l"/>
                <a:tab pos="914400" algn="l"/>
              </a:tabLst>
            </a:pPr>
            <a:r>
              <a:rPr lang="en-US" sz="1600" b="1" dirty="0" err="1">
                <a:solidFill>
                  <a:schemeClr val="tx1"/>
                </a:solidFill>
                <a:latin typeface="Arial Narrow" pitchFamily="34" charset="0"/>
              </a:rPr>
              <a:t>doesNotUnderstand</a:t>
            </a:r>
            <a:r>
              <a:rPr lang="en-US" sz="1600" b="1" dirty="0">
                <a:solidFill>
                  <a:schemeClr val="tx1"/>
                </a:solidFill>
                <a:latin typeface="Arial Narrow" pitchFamily="34" charset="0"/>
              </a:rPr>
              <a:t>: </a:t>
            </a:r>
            <a:r>
              <a:rPr lang="en-US" sz="1600" b="1" dirty="0" err="1" smtClean="0">
                <a:solidFill>
                  <a:schemeClr val="tx1"/>
                </a:solidFill>
                <a:latin typeface="Arial Narrow" pitchFamily="34" charset="0"/>
              </a:rPr>
              <a:t>aMessage</a:t>
            </a:r>
            <a:endParaRPr lang="en-US" sz="1600" b="1" dirty="0" smtClean="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selector |</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selector  := </a:t>
            </a:r>
            <a:r>
              <a:rPr lang="en-US" sz="1600" dirty="0" err="1" smtClean="0">
                <a:solidFill>
                  <a:schemeClr val="tx1"/>
                </a:solidFill>
                <a:latin typeface="Arial Narrow" pitchFamily="34" charset="0"/>
              </a:rPr>
              <a:t>aMessage</a:t>
            </a:r>
            <a:r>
              <a:rPr lang="en-US" sz="1600" dirty="0" smtClean="0">
                <a:solidFill>
                  <a:schemeClr val="tx1"/>
                </a:solidFill>
                <a:latin typeface="Arial Narrow" pitchFamily="34" charset="0"/>
              </a:rPr>
              <a:t> selector.</a:t>
            </a:r>
            <a:endParaRPr lang="en-US" sz="1600" dirty="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(self </a:t>
            </a:r>
            <a:r>
              <a:rPr lang="en-US" sz="1600" dirty="0" err="1">
                <a:solidFill>
                  <a:schemeClr val="tx1"/>
                </a:solidFill>
                <a:latin typeface="Arial Narrow" pitchFamily="34" charset="0"/>
              </a:rPr>
              <a:t>shouldBuildMethodFor</a:t>
            </a:r>
            <a:r>
              <a:rPr lang="en-US" sz="1600" dirty="0">
                <a:solidFill>
                  <a:schemeClr val="tx1"/>
                </a:solidFill>
                <a:latin typeface="Arial Narrow" pitchFamily="34" charset="0"/>
              </a:rPr>
              <a:t>: </a:t>
            </a:r>
            <a:r>
              <a:rPr lang="en-US" sz="1600" dirty="0" smtClean="0">
                <a:solidFill>
                  <a:schemeClr val="tx1"/>
                </a:solidFill>
                <a:latin typeface="Arial Narrow" pitchFamily="34" charset="0"/>
              </a:rPr>
              <a:t> selector</a:t>
            </a:r>
            <a:r>
              <a:rPr lang="en-US" sz="1600" dirty="0">
                <a:solidFill>
                  <a:schemeClr val="tx1"/>
                </a:solidFill>
                <a:latin typeface="Arial Narrow" pitchFamily="34" charset="0"/>
              </a:rPr>
              <a:t>)</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err="1">
                <a:solidFill>
                  <a:schemeClr val="tx1"/>
                </a:solidFill>
                <a:latin typeface="Arial Narrow" pitchFamily="34" charset="0"/>
              </a:rPr>
              <a:t>ifTrue</a:t>
            </a:r>
            <a:r>
              <a:rPr lang="en-US" sz="1600" dirty="0">
                <a:solidFill>
                  <a:schemeClr val="tx1"/>
                </a:solidFill>
                <a:latin typeface="Arial Narrow" pitchFamily="34" charset="0"/>
              </a:rPr>
              <a:t>: [self </a:t>
            </a:r>
            <a:r>
              <a:rPr lang="en-US" sz="1600" dirty="0" err="1" smtClean="0">
                <a:solidFill>
                  <a:schemeClr val="tx1"/>
                </a:solidFill>
                <a:latin typeface="Arial Narrow" pitchFamily="34" charset="0"/>
              </a:rPr>
              <a:t>buildMethodFor</a:t>
            </a:r>
            <a:r>
              <a:rPr lang="en-US" sz="1600" dirty="0" smtClean="0">
                <a:solidFill>
                  <a:schemeClr val="tx1"/>
                </a:solidFill>
                <a:latin typeface="Arial Narrow" pitchFamily="34" charset="0"/>
              </a:rPr>
              <a:t>: selector]</a:t>
            </a:r>
            <a:endParaRPr lang="en-US" sz="1600" dirty="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err="1">
                <a:solidFill>
                  <a:schemeClr val="tx1"/>
                </a:solidFill>
                <a:latin typeface="Arial Narrow" pitchFamily="34" charset="0"/>
              </a:rPr>
              <a:t>ifFalse</a:t>
            </a:r>
            <a:r>
              <a:rPr lang="en-US" sz="1600" dirty="0">
                <a:solidFill>
                  <a:schemeClr val="tx1"/>
                </a:solidFill>
                <a:latin typeface="Arial Narrow" pitchFamily="34" charset="0"/>
              </a:rPr>
              <a:t>: [</a:t>
            </a:r>
            <a:r>
              <a:rPr lang="en-US" sz="1600" dirty="0" err="1">
                <a:solidFill>
                  <a:schemeClr val="tx1"/>
                </a:solidFill>
                <a:latin typeface="Arial Narrow" pitchFamily="34" charset="0"/>
              </a:rPr>
              <a:t>aMessage</a:t>
            </a:r>
            <a:r>
              <a:rPr lang="en-US" sz="1600" dirty="0">
                <a:solidFill>
                  <a:schemeClr val="tx1"/>
                </a:solidFill>
                <a:latin typeface="Arial Narrow" pitchFamily="34" charset="0"/>
              </a:rPr>
              <a:t> receiver: </a:t>
            </a:r>
            <a:r>
              <a:rPr lang="en-US" sz="1600" dirty="0" err="1" smtClean="0">
                <a:solidFill>
                  <a:schemeClr val="tx1"/>
                </a:solidFill>
                <a:latin typeface="Arial Narrow" pitchFamily="34" charset="0"/>
              </a:rPr>
              <a:t>wrappee</a:t>
            </a:r>
            <a:r>
              <a:rPr lang="en-US" sz="1600" dirty="0" smtClean="0">
                <a:solidFill>
                  <a:schemeClr val="tx1"/>
                </a:solidFill>
                <a:latin typeface="Arial Narrow" pitchFamily="34" charset="0"/>
              </a:rPr>
              <a:t>].</a:t>
            </a:r>
            <a:endParaRPr lang="en-US" sz="1600" dirty="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err="1">
                <a:solidFill>
                  <a:schemeClr val="tx1"/>
                </a:solidFill>
                <a:latin typeface="Arial Narrow" pitchFamily="34" charset="0"/>
              </a:rPr>
              <a:t>aMessage</a:t>
            </a:r>
            <a:r>
              <a:rPr lang="en-US" sz="1600" dirty="0">
                <a:solidFill>
                  <a:schemeClr val="tx1"/>
                </a:solidFill>
                <a:latin typeface="Arial Narrow" pitchFamily="34" charset="0"/>
              </a:rPr>
              <a:t> perform</a:t>
            </a:r>
          </a:p>
        </p:txBody>
      </p:sp>
      <p:sp>
        <p:nvSpPr>
          <p:cNvPr id="13" name="TextBox 12"/>
          <p:cNvSpPr txBox="1"/>
          <p:nvPr/>
        </p:nvSpPr>
        <p:spPr>
          <a:xfrm>
            <a:off x="914400" y="3352800"/>
            <a:ext cx="2209800" cy="2585323"/>
          </a:xfrm>
          <a:prstGeom prst="rect">
            <a:avLst/>
          </a:prstGeom>
          <a:noFill/>
          <a:ln>
            <a:solidFill>
              <a:srgbClr val="FF0000"/>
            </a:solidFill>
          </a:ln>
        </p:spPr>
        <p:txBody>
          <a:bodyPr wrap="square" rtlCol="0">
            <a:spAutoFit/>
          </a:bodyPr>
          <a:lstStyle/>
          <a:p>
            <a:r>
              <a:rPr lang="en-US" i="1" dirty="0" smtClean="0">
                <a:latin typeface="Arial Narrow" pitchFamily="34" charset="0"/>
              </a:rPr>
              <a:t>― private ―</a:t>
            </a:r>
          </a:p>
          <a:p>
            <a:r>
              <a:rPr lang="en-US" i="1" dirty="0" err="1" smtClean="0">
                <a:latin typeface="Arial Narrow" pitchFamily="34" charset="0"/>
              </a:rPr>
              <a:t>doesNotUnderstand</a:t>
            </a:r>
            <a:r>
              <a:rPr lang="en-US" i="1" dirty="0" smtClean="0">
                <a:latin typeface="Arial Narrow" pitchFamily="34" charset="0"/>
              </a:rPr>
              <a:t>:</a:t>
            </a:r>
          </a:p>
          <a:p>
            <a:r>
              <a:rPr lang="en-US" i="1" dirty="0" smtClean="0">
                <a:latin typeface="Arial Narrow" pitchFamily="34" charset="0"/>
              </a:rPr>
              <a:t>―all user commands―</a:t>
            </a:r>
          </a:p>
          <a:p>
            <a:r>
              <a:rPr lang="en-US" i="1" dirty="0" smtClean="0">
                <a:latin typeface="Arial Narrow" pitchFamily="34" charset="0"/>
              </a:rPr>
              <a:t>add:</a:t>
            </a:r>
          </a:p>
          <a:p>
            <a:r>
              <a:rPr lang="en-US" i="1" dirty="0" err="1" smtClean="0">
                <a:latin typeface="Arial Narrow" pitchFamily="34" charset="0"/>
              </a:rPr>
              <a:t>newThis</a:t>
            </a:r>
            <a:r>
              <a:rPr lang="en-US" i="1" dirty="0" smtClean="0">
                <a:latin typeface="Arial Narrow" pitchFamily="34" charset="0"/>
              </a:rPr>
              <a:t>:</a:t>
            </a:r>
          </a:p>
          <a:p>
            <a:r>
              <a:rPr lang="en-US" i="1" dirty="0" err="1" smtClean="0">
                <a:latin typeface="Arial Narrow" pitchFamily="34" charset="0"/>
              </a:rPr>
              <a:t>newThat</a:t>
            </a:r>
            <a:r>
              <a:rPr lang="en-US" i="1" dirty="0" smtClean="0">
                <a:latin typeface="Arial Narrow" pitchFamily="34" charset="0"/>
              </a:rPr>
              <a:t>:</a:t>
            </a:r>
          </a:p>
          <a:p>
            <a:r>
              <a:rPr lang="en-US" i="1" dirty="0" smtClean="0">
                <a:latin typeface="Arial Narrow" pitchFamily="34" charset="0"/>
              </a:rPr>
              <a:t>remove:</a:t>
            </a:r>
          </a:p>
          <a:p>
            <a:r>
              <a:rPr lang="en-US" i="1" dirty="0" err="1" smtClean="0">
                <a:latin typeface="Arial Narrow" pitchFamily="34" charset="0"/>
              </a:rPr>
              <a:t>renameTo</a:t>
            </a:r>
            <a:r>
              <a:rPr lang="en-US" i="1" dirty="0" smtClean="0">
                <a:latin typeface="Arial Narrow" pitchFamily="34" charset="0"/>
              </a:rPr>
              <a:t>:</a:t>
            </a:r>
          </a:p>
          <a:p>
            <a:r>
              <a:rPr lang="en-US" i="1" dirty="0" smtClean="0">
                <a:latin typeface="Arial Narrow" pitchFamily="34" charset="0"/>
              </a:rPr>
              <a:t>…</a:t>
            </a:r>
          </a:p>
        </p:txBody>
      </p:sp>
      <p:sp>
        <p:nvSpPr>
          <p:cNvPr id="14" name="Folded Corner 13"/>
          <p:cNvSpPr/>
          <p:nvPr/>
        </p:nvSpPr>
        <p:spPr>
          <a:xfrm>
            <a:off x="3733800" y="4316104"/>
            <a:ext cx="4648200" cy="1600200"/>
          </a:xfrm>
          <a:prstGeom prst="foldedCorner">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274320" rIns="0" rtlCol="0" anchor="ctr"/>
          <a:lstStyle/>
          <a:p>
            <a:pPr>
              <a:tabLst>
                <a:tab pos="231775" algn="l"/>
                <a:tab pos="463550" algn="l"/>
                <a:tab pos="682625" algn="l"/>
                <a:tab pos="914400" algn="l"/>
              </a:tabLst>
            </a:pPr>
            <a:r>
              <a:rPr lang="en-US" sz="1600" b="1" dirty="0" err="1" smtClean="0">
                <a:solidFill>
                  <a:schemeClr val="tx1"/>
                </a:solidFill>
                <a:latin typeface="Arial Narrow" pitchFamily="34" charset="0"/>
              </a:rPr>
              <a:t>renameTo</a:t>
            </a:r>
            <a:r>
              <a:rPr lang="en-US" sz="1600" b="1" dirty="0" smtClean="0">
                <a:solidFill>
                  <a:schemeClr val="tx1"/>
                </a:solidFill>
                <a:latin typeface="Arial Narrow" pitchFamily="34" charset="0"/>
              </a:rPr>
              <a:t>:  </a:t>
            </a:r>
            <a:r>
              <a:rPr lang="en-US" sz="1600" b="1" dirty="0" err="1" smtClean="0">
                <a:solidFill>
                  <a:schemeClr val="tx1"/>
                </a:solidFill>
                <a:latin typeface="Arial Narrow" pitchFamily="34" charset="0"/>
              </a:rPr>
              <a:t>arg</a:t>
            </a:r>
            <a:endParaRPr lang="en-US" sz="1600" b="1" dirty="0" smtClean="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err="1" smtClean="0">
                <a:solidFill>
                  <a:schemeClr val="tx1"/>
                </a:solidFill>
                <a:latin typeface="Arial Narrow" pitchFamily="34" charset="0"/>
              </a:rPr>
              <a:t>changeLog</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newChange</a:t>
            </a:r>
            <a:endParaRPr lang="en-US" sz="1600" dirty="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wrappee</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wrappee</a:t>
            </a:r>
            <a:endParaRPr lang="en-US" sz="1600" dirty="0" smtClean="0">
              <a:solidFill>
                <a:schemeClr val="tx1"/>
              </a:solidFill>
              <a:latin typeface="Arial Narrow" pitchFamily="34" charset="0"/>
            </a:endParaRP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command: #</a:t>
            </a:r>
            <a:r>
              <a:rPr lang="en-US" sz="1600" dirty="0" err="1" smtClean="0">
                <a:solidFill>
                  <a:schemeClr val="tx1"/>
                </a:solidFill>
                <a:latin typeface="Arial Narrow" pitchFamily="34" charset="0"/>
              </a:rPr>
              <a:t>renameTo</a:t>
            </a:r>
            <a:r>
              <a:rPr lang="en-US" sz="1600" dirty="0" smtClean="0">
                <a:solidFill>
                  <a:schemeClr val="tx1"/>
                </a:solidFill>
                <a:latin typeface="Arial Narrow" pitchFamily="34" charset="0"/>
              </a:rPr>
              <a:t>:</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argument: arg.</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a:t>
            </a:r>
            <a:r>
              <a:rPr lang="en-US" sz="1600" dirty="0" err="1" smtClean="0">
                <a:solidFill>
                  <a:schemeClr val="tx1"/>
                </a:solidFill>
                <a:latin typeface="Arial Narrow" pitchFamily="34" charset="0"/>
              </a:rPr>
              <a:t>wrappee</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renameTo</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arg</a:t>
            </a:r>
            <a:endParaRPr lang="en-US" sz="1600" dirty="0">
              <a:solidFill>
                <a:schemeClr val="tx1"/>
              </a:solidFill>
              <a:latin typeface="Arial Narrow" pitchFamily="34" charset="0"/>
            </a:endParaRPr>
          </a:p>
        </p:txBody>
      </p:sp>
      <p:sp>
        <p:nvSpPr>
          <p:cNvPr id="15" name="Oval 14"/>
          <p:cNvSpPr>
            <a:spLocks noChangeAspect="1"/>
          </p:cNvSpPr>
          <p:nvPr/>
        </p:nvSpPr>
        <p:spPr>
          <a:xfrm>
            <a:off x="1676400" y="1447800"/>
            <a:ext cx="685800" cy="609600"/>
          </a:xfrm>
          <a:prstGeom prst="ellipse">
            <a:avLst/>
          </a:prstGeom>
          <a:noFill/>
          <a:ln w="19050">
            <a:solidFill>
              <a:srgbClr val="FF0000"/>
            </a:solidFill>
            <a:prstDash val="sysDash"/>
          </a:ln>
        </p:spPr>
        <p:txBody>
          <a:bodyPr wrap="square" lIns="0" rIns="0" rtlCol="0" anchor="ctr" anchorCtr="1">
            <a:noAutofit/>
          </a:bodyPr>
          <a:lstStyle/>
          <a:p>
            <a:pPr algn="ctr"/>
            <a:r>
              <a:rPr lang="en-US" dirty="0" smtClean="0">
                <a:solidFill>
                  <a:schemeClr val="tx1"/>
                </a:solidFill>
                <a:latin typeface="Arial Narrow" pitchFamily="34" charset="0"/>
              </a:rPr>
              <a:t>nil</a:t>
            </a:r>
            <a:endParaRPr lang="en-US" dirty="0">
              <a:solidFill>
                <a:schemeClr val="tx1"/>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lide(fromBottom)">
                                      <p:cBhvr>
                                        <p:cTn id="13" dur="500"/>
                                        <p:tgtEl>
                                          <p:spTgt spid="9"/>
                                        </p:tgtEl>
                                      </p:cBhvr>
                                    </p:animEffect>
                                  </p:childTnLst>
                                </p:cTn>
                              </p:par>
                            </p:childTnLst>
                          </p:cTn>
                        </p:par>
                        <p:par>
                          <p:cTn id="14" fill="hold">
                            <p:stCondLst>
                              <p:cond delay="500"/>
                            </p:stCondLst>
                            <p:childTnLst>
                              <p:par>
                                <p:cTn id="15" presetID="5" presetClass="entr" presetSubtype="10"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heckerboard(across)">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heckerboard(across)">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heckerboard(across)">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additive="base">
                                        <p:cTn id="32" dur="500" fill="hold"/>
                                        <p:tgtEl>
                                          <p:spTgt spid="12"/>
                                        </p:tgtEl>
                                        <p:attrNameLst>
                                          <p:attrName>ppt_x</p:attrName>
                                        </p:attrNameLst>
                                      </p:cBhvr>
                                      <p:tavLst>
                                        <p:tav tm="0">
                                          <p:val>
                                            <p:strVal val="#ppt_x"/>
                                          </p:val>
                                        </p:tav>
                                        <p:tav tm="100000">
                                          <p:val>
                                            <p:strVal val="#ppt_x"/>
                                          </p:val>
                                        </p:tav>
                                      </p:tavLst>
                                    </p:anim>
                                    <p:anim calcmode="lin" valueType="num">
                                      <p:cBhvr additive="base">
                                        <p:cTn id="3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2" grpId="0" animBg="1"/>
      <p:bldP spid="1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involved</a:t>
            </a:r>
            <a:endParaRPr lang="en-US" dirty="0"/>
          </a:p>
        </p:txBody>
      </p:sp>
      <p:sp>
        <p:nvSpPr>
          <p:cNvPr id="5" name="Rectangle 4"/>
          <p:cNvSpPr/>
          <p:nvPr/>
        </p:nvSpPr>
        <p:spPr>
          <a:xfrm>
            <a:off x="1524000" y="2590800"/>
            <a:ext cx="2057400" cy="838200"/>
          </a:xfrm>
          <a:prstGeom prst="rect">
            <a:avLst/>
          </a:prstGeom>
          <a:solidFill>
            <a:schemeClr val="accent3">
              <a:lumMod val="60000"/>
              <a:lumOff val="40000"/>
            </a:schemeClr>
          </a:solidFill>
          <a:ln w="28575">
            <a:solidFill>
              <a:schemeClr val="accent2">
                <a:lumMod val="75000"/>
              </a:schemeClr>
            </a:solidFill>
          </a:ln>
          <a:effectLst>
            <a:reflection blurRad="6350" stA="50000" endA="300" endPos="9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dirty="0" err="1" smtClean="0">
                <a:solidFill>
                  <a:schemeClr val="bg1"/>
                </a:solidFill>
                <a:latin typeface="Arial Narrow" pitchFamily="34" charset="0"/>
              </a:rPr>
              <a:t>ModelObjectWrapper</a:t>
            </a:r>
            <a:endParaRPr lang="en-US" dirty="0">
              <a:solidFill>
                <a:schemeClr val="bg1"/>
              </a:solidFill>
              <a:latin typeface="Arial Narrow" pitchFamily="34" charset="0"/>
            </a:endParaRPr>
          </a:p>
        </p:txBody>
      </p:sp>
      <p:sp>
        <p:nvSpPr>
          <p:cNvPr id="6" name="Rectangle 5"/>
          <p:cNvSpPr/>
          <p:nvPr/>
        </p:nvSpPr>
        <p:spPr>
          <a:xfrm>
            <a:off x="5638800" y="2590800"/>
            <a:ext cx="2057400" cy="838200"/>
          </a:xfrm>
          <a:prstGeom prst="rect">
            <a:avLst/>
          </a:prstGeom>
          <a:solidFill>
            <a:schemeClr val="accent3">
              <a:lumMod val="60000"/>
              <a:lumOff val="40000"/>
            </a:schemeClr>
          </a:solidFill>
          <a:ln w="28575">
            <a:solidFill>
              <a:schemeClr val="accent2">
                <a:lumMod val="75000"/>
              </a:schemeClr>
            </a:solidFill>
          </a:ln>
          <a:effectLst>
            <a:reflection blurRad="6350" stA="50000" endA="300" endPos="9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dirty="0" err="1" smtClean="0">
                <a:solidFill>
                  <a:schemeClr val="bg1"/>
                </a:solidFill>
                <a:latin typeface="Arial Narrow" pitchFamily="34" charset="0"/>
              </a:rPr>
              <a:t>ChangeLog</a:t>
            </a:r>
            <a:endParaRPr lang="en-US" dirty="0">
              <a:solidFill>
                <a:schemeClr val="bg1"/>
              </a:solidFill>
              <a:latin typeface="Arial Narrow" pitchFamily="34" charset="0"/>
            </a:endParaRPr>
          </a:p>
        </p:txBody>
      </p:sp>
      <p:sp>
        <p:nvSpPr>
          <p:cNvPr id="13" name="Rectangle 12"/>
          <p:cNvSpPr/>
          <p:nvPr/>
        </p:nvSpPr>
        <p:spPr>
          <a:xfrm>
            <a:off x="6553200" y="3962400"/>
            <a:ext cx="2057400" cy="838200"/>
          </a:xfrm>
          <a:prstGeom prst="rect">
            <a:avLst/>
          </a:prstGeom>
          <a:solidFill>
            <a:schemeClr val="accent3">
              <a:lumMod val="60000"/>
              <a:lumOff val="40000"/>
            </a:schemeClr>
          </a:solidFill>
          <a:ln w="28575">
            <a:solidFill>
              <a:schemeClr val="accent2">
                <a:lumMod val="75000"/>
              </a:schemeClr>
            </a:solidFill>
          </a:ln>
          <a:effectLst>
            <a:reflection blurRad="6350" stA="50000" endA="300" endPos="9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dirty="0" err="1" smtClean="0">
                <a:solidFill>
                  <a:schemeClr val="bg1"/>
                </a:solidFill>
                <a:latin typeface="Arial Narrow" pitchFamily="34" charset="0"/>
              </a:rPr>
              <a:t>ChangeValidator</a:t>
            </a:r>
            <a:endParaRPr lang="en-US" dirty="0">
              <a:solidFill>
                <a:schemeClr val="bg1"/>
              </a:solidFill>
              <a:latin typeface="Arial Narrow" pitchFamily="34" charset="0"/>
            </a:endParaRPr>
          </a:p>
        </p:txBody>
      </p:sp>
      <p:cxnSp>
        <p:nvCxnSpPr>
          <p:cNvPr id="29" name="Elbow Connector 28"/>
          <p:cNvCxnSpPr>
            <a:stCxn id="7" idx="3"/>
            <a:endCxn id="13" idx="1"/>
          </p:cNvCxnSpPr>
          <p:nvPr/>
        </p:nvCxnSpPr>
        <p:spPr>
          <a:xfrm>
            <a:off x="5600700" y="4381500"/>
            <a:ext cx="952500" cy="1588"/>
          </a:xfrm>
          <a:prstGeom prst="bentConnector3">
            <a:avLst>
              <a:gd name="adj1" fmla="val 50000"/>
            </a:avLst>
          </a:prstGeom>
          <a:ln w="28575">
            <a:solidFill>
              <a:srgbClr val="66FF66"/>
            </a:solidFill>
            <a:prstDash val="dash"/>
            <a:tailEnd type="arrow"/>
          </a:ln>
          <a:effectLst>
            <a:reflection blurRad="6350" stA="50000" endA="300" endPos="90000" dir="5400000" sy="-100000" algn="bl" rotWithShape="0"/>
          </a:effectLst>
        </p:spPr>
        <p:style>
          <a:lnRef idx="1">
            <a:schemeClr val="accent1"/>
          </a:lnRef>
          <a:fillRef idx="0">
            <a:schemeClr val="accent1"/>
          </a:fillRef>
          <a:effectRef idx="0">
            <a:schemeClr val="accent1"/>
          </a:effectRef>
          <a:fontRef idx="minor">
            <a:schemeClr val="tx1"/>
          </a:fontRef>
        </p:style>
      </p:cxnSp>
      <p:cxnSp>
        <p:nvCxnSpPr>
          <p:cNvPr id="32" name="Elbow Connector 31"/>
          <p:cNvCxnSpPr>
            <a:stCxn id="5" idx="3"/>
            <a:endCxn id="6" idx="1"/>
          </p:cNvCxnSpPr>
          <p:nvPr/>
        </p:nvCxnSpPr>
        <p:spPr>
          <a:xfrm>
            <a:off x="3581400" y="3009900"/>
            <a:ext cx="2057400" cy="1588"/>
          </a:xfrm>
          <a:prstGeom prst="bentConnector3">
            <a:avLst>
              <a:gd name="adj1" fmla="val 50000"/>
            </a:avLst>
          </a:prstGeom>
          <a:ln w="28575">
            <a:solidFill>
              <a:srgbClr val="66FF66"/>
            </a:solidFill>
            <a:prstDash val="dash"/>
            <a:tailEnd type="arrow"/>
          </a:ln>
          <a:effectLst>
            <a:reflection blurRad="6350" stA="50000" endA="300" endPos="90000" dir="5400000" sy="-100000" algn="bl" rotWithShape="0"/>
          </a:effectLst>
        </p:spPr>
        <p:style>
          <a:lnRef idx="1">
            <a:schemeClr val="accent1"/>
          </a:lnRef>
          <a:fillRef idx="0">
            <a:schemeClr val="accent1"/>
          </a:fillRef>
          <a:effectRef idx="0">
            <a:schemeClr val="accent1"/>
          </a:effectRef>
          <a:fontRef idx="minor">
            <a:schemeClr val="tx1"/>
          </a:fontRef>
        </p:style>
      </p:cxnSp>
      <p:cxnSp>
        <p:nvCxnSpPr>
          <p:cNvPr id="38" name="Elbow Connector 37"/>
          <p:cNvCxnSpPr>
            <a:stCxn id="7" idx="0"/>
            <a:endCxn id="6" idx="1"/>
          </p:cNvCxnSpPr>
          <p:nvPr/>
        </p:nvCxnSpPr>
        <p:spPr>
          <a:xfrm rot="5400000" flipH="1" flipV="1">
            <a:off x="4629150" y="2952750"/>
            <a:ext cx="952500" cy="1066800"/>
          </a:xfrm>
          <a:prstGeom prst="bentConnector2">
            <a:avLst/>
          </a:prstGeom>
          <a:ln w="28575">
            <a:solidFill>
              <a:srgbClr val="66FF66"/>
            </a:solidFill>
            <a:prstDash val="dash"/>
            <a:tailEnd type="arrow"/>
          </a:ln>
          <a:effectLst>
            <a:reflection blurRad="6350" stA="50000" endA="300" endPos="90000" dir="5400000" sy="-100000" algn="bl" rotWithShape="0"/>
          </a:effectLst>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543300" y="3962400"/>
            <a:ext cx="2057400" cy="838200"/>
          </a:xfrm>
          <a:prstGeom prst="rect">
            <a:avLst/>
          </a:prstGeom>
          <a:solidFill>
            <a:schemeClr val="accent3">
              <a:lumMod val="60000"/>
              <a:lumOff val="40000"/>
            </a:schemeClr>
          </a:solidFill>
          <a:ln w="28575">
            <a:solidFill>
              <a:schemeClr val="accent2">
                <a:lumMod val="75000"/>
              </a:schemeClr>
            </a:solidFill>
          </a:ln>
          <a:effectLst>
            <a:reflection blurRad="6350" stA="50000" endA="300" endPos="9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nchorCtr="1"/>
          <a:lstStyle/>
          <a:p>
            <a:pPr algn="ctr"/>
            <a:r>
              <a:rPr lang="en-US" dirty="0" err="1" smtClean="0">
                <a:solidFill>
                  <a:schemeClr val="bg1"/>
                </a:solidFill>
                <a:latin typeface="Arial Narrow" pitchFamily="34" charset="0"/>
              </a:rPr>
              <a:t>UserChange</a:t>
            </a:r>
            <a:endParaRPr lang="en-US" dirty="0">
              <a:solidFill>
                <a:schemeClr val="bg1"/>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2" presetClass="entr" presetSubtype="8"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slide(fromLeft)">
                                      <p:cBhvr>
                                        <p:cTn id="25" dur="500"/>
                                        <p:tgtEl>
                                          <p:spTgt spid="38"/>
                                        </p:tgtEl>
                                      </p:cBhvr>
                                    </p:animEffect>
                                  </p:childTnLst>
                                </p:cTn>
                              </p:par>
                              <p:par>
                                <p:cTn id="26" presetID="12" presetClass="entr" presetSubtype="8" fill="hold"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slide(fromLeft)">
                                      <p:cBhvr>
                                        <p:cTn id="28" dur="500"/>
                                        <p:tgtEl>
                                          <p:spTgt spid="32"/>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8" fill="hold" nodeType="click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slide(fromLeft)">
                                      <p:cBhvr>
                                        <p:cTn id="33" dur="500"/>
                                        <p:tgtEl>
                                          <p:spTgt spid="29"/>
                                        </p:tgtEl>
                                      </p:cBhvr>
                                    </p:animEffect>
                                  </p:childTnLst>
                                </p:cTn>
                              </p:par>
                            </p:childTnLst>
                          </p:cTn>
                        </p:par>
                        <p:par>
                          <p:cTn id="34" fill="hold">
                            <p:stCondLst>
                              <p:cond delay="500"/>
                            </p:stCondLst>
                            <p:childTnLst>
                              <p:par>
                                <p:cTn id="35" presetID="5" presetClass="entr" presetSubtype="10" fill="hold" grpId="0"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Replaying changes</a:t>
            </a:r>
            <a:endParaRPr lang="en-US" dirty="0"/>
          </a:p>
        </p:txBody>
      </p:sp>
      <p:sp>
        <p:nvSpPr>
          <p:cNvPr id="4" name="Folded Corner 3"/>
          <p:cNvSpPr/>
          <p:nvPr/>
        </p:nvSpPr>
        <p:spPr>
          <a:xfrm>
            <a:off x="685800" y="1790700"/>
            <a:ext cx="990600" cy="990600"/>
          </a:xfrm>
          <a:prstGeom prst="foldedCorner">
            <a:avLst/>
          </a:prstGeom>
          <a:gradFill flip="none" rotWithShape="1">
            <a:gsLst>
              <a:gs pos="0">
                <a:srgbClr val="03D4A8"/>
              </a:gs>
              <a:gs pos="25000">
                <a:srgbClr val="21D6E0"/>
              </a:gs>
              <a:gs pos="75000">
                <a:srgbClr val="0087E6"/>
              </a:gs>
              <a:gs pos="100000">
                <a:srgbClr val="005CBF"/>
              </a:gs>
            </a:gsLst>
            <a:lin ang="16200000" scaled="1"/>
            <a:tileRect/>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dirty="0" smtClean="0">
                <a:latin typeface="Courier New" pitchFamily="49" charset="0"/>
                <a:cs typeface="Courier New" pitchFamily="49" charset="0"/>
              </a:rPr>
              <a:t>Change</a:t>
            </a:r>
            <a:br>
              <a:rPr lang="en-US" b="1" dirty="0" smtClean="0">
                <a:latin typeface="Courier New" pitchFamily="49" charset="0"/>
                <a:cs typeface="Courier New" pitchFamily="49" charset="0"/>
              </a:rPr>
            </a:br>
            <a:r>
              <a:rPr lang="en-US" b="1" dirty="0" smtClean="0">
                <a:latin typeface="Courier New" pitchFamily="49" charset="0"/>
                <a:cs typeface="Courier New" pitchFamily="49" charset="0"/>
              </a:rPr>
              <a:t>(text)</a:t>
            </a:r>
            <a:endParaRPr lang="en-US" b="1" dirty="0">
              <a:latin typeface="Courier New" pitchFamily="49" charset="0"/>
              <a:cs typeface="Courier New" pitchFamily="49" charset="0"/>
            </a:endParaRPr>
          </a:p>
        </p:txBody>
      </p:sp>
      <p:sp>
        <p:nvSpPr>
          <p:cNvPr id="5" name="Oval 4"/>
          <p:cNvSpPr/>
          <p:nvPr/>
        </p:nvSpPr>
        <p:spPr>
          <a:xfrm>
            <a:off x="2895600" y="1600200"/>
            <a:ext cx="1447800" cy="1371600"/>
          </a:xfrm>
          <a:prstGeom prst="ellipse">
            <a:avLst/>
          </a:prstGeom>
          <a:gradFill flip="none" rotWithShape="1">
            <a:gsLst>
              <a:gs pos="0">
                <a:srgbClr val="000082"/>
              </a:gs>
              <a:gs pos="30000">
                <a:srgbClr val="66008F"/>
              </a:gs>
              <a:gs pos="64999">
                <a:srgbClr val="BA0066"/>
              </a:gs>
              <a:gs pos="89999">
                <a:srgbClr val="FF0000"/>
              </a:gs>
              <a:gs pos="100000">
                <a:srgbClr val="FF8200"/>
              </a:gs>
            </a:gsLst>
            <a:lin ang="2700000" scaled="0"/>
            <a:tileRect/>
          </a:gradFill>
          <a:ln w="28575">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latin typeface="Arial Narrow" pitchFamily="34" charset="0"/>
              </a:rPr>
              <a:t>change</a:t>
            </a:r>
            <a:endParaRPr lang="en-US" dirty="0">
              <a:latin typeface="Arial Narrow" pitchFamily="34" charset="0"/>
            </a:endParaRPr>
          </a:p>
        </p:txBody>
      </p:sp>
      <p:cxnSp>
        <p:nvCxnSpPr>
          <p:cNvPr id="6" name="Elbow Connector 5"/>
          <p:cNvCxnSpPr>
            <a:stCxn id="5" idx="2"/>
            <a:endCxn id="4" idx="3"/>
          </p:cNvCxnSpPr>
          <p:nvPr/>
        </p:nvCxnSpPr>
        <p:spPr>
          <a:xfrm rot="10800000">
            <a:off x="1676400" y="2286000"/>
            <a:ext cx="1219200" cy="1588"/>
          </a:xfrm>
          <a:prstGeom prst="straightConnector1">
            <a:avLst/>
          </a:prstGeom>
          <a:ln w="28575">
            <a:solidFill>
              <a:srgbClr val="66FF66"/>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ext Box 3"/>
          <p:cNvSpPr txBox="1">
            <a:spLocks noChangeArrowheads="1"/>
          </p:cNvSpPr>
          <p:nvPr/>
        </p:nvSpPr>
        <p:spPr bwMode="auto">
          <a:xfrm>
            <a:off x="1752600" y="1981200"/>
            <a:ext cx="914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file</a:t>
            </a:r>
            <a:r>
              <a:rPr kumimoji="0" lang="en-US" sz="1600" b="0" i="0" u="none" strike="noStrike" cap="none" normalizeH="0" dirty="0" smtClean="0">
                <a:ln>
                  <a:noFill/>
                </a:ln>
                <a:solidFill>
                  <a:schemeClr val="tx1"/>
                </a:solidFill>
                <a:effectLst/>
                <a:latin typeface="Arial Narrow" pitchFamily="34" charset="0"/>
                <a:ea typeface="Times New Roman" pitchFamily="18" charset="0"/>
                <a:cs typeface="Arial" pitchFamily="34" charset="0"/>
              </a:rPr>
              <a:t> in</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Flowchart: Decision 9"/>
          <p:cNvSpPr/>
          <p:nvPr/>
        </p:nvSpPr>
        <p:spPr>
          <a:xfrm>
            <a:off x="2743200" y="3429000"/>
            <a:ext cx="1752600" cy="1219200"/>
          </a:xfrm>
          <a:prstGeom prst="flowChartDecision">
            <a:avLst/>
          </a:prstGeom>
          <a:solidFill>
            <a:srgbClr val="FFC000"/>
          </a:solidFill>
          <a:ln>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bg1"/>
                </a:solidFill>
                <a:latin typeface="Arial Narrow" pitchFamily="34" charset="0"/>
              </a:rPr>
              <a:t>Validates?</a:t>
            </a:r>
            <a:endParaRPr lang="en-US" dirty="0">
              <a:solidFill>
                <a:schemeClr val="bg1"/>
              </a:solidFill>
              <a:latin typeface="Arial Narrow" pitchFamily="34" charset="0"/>
            </a:endParaRPr>
          </a:p>
        </p:txBody>
      </p:sp>
      <p:cxnSp>
        <p:nvCxnSpPr>
          <p:cNvPr id="11" name="Elbow Connector 5"/>
          <p:cNvCxnSpPr>
            <a:stCxn id="10" idx="0"/>
            <a:endCxn id="5" idx="4"/>
          </p:cNvCxnSpPr>
          <p:nvPr/>
        </p:nvCxnSpPr>
        <p:spPr>
          <a:xfrm rot="5400000" flipH="1" flipV="1">
            <a:off x="3390900" y="3200400"/>
            <a:ext cx="457200" cy="1588"/>
          </a:xfrm>
          <a:prstGeom prst="straightConnector1">
            <a:avLst/>
          </a:prstGeom>
          <a:ln w="28575">
            <a:solidFill>
              <a:srgbClr val="66FF66"/>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Folded Corner 17"/>
          <p:cNvSpPr/>
          <p:nvPr/>
        </p:nvSpPr>
        <p:spPr>
          <a:xfrm>
            <a:off x="5029200" y="4419600"/>
            <a:ext cx="3276600" cy="1676400"/>
          </a:xfrm>
          <a:prstGeom prst="foldedCorner">
            <a:avLst/>
          </a:prstGeom>
          <a:solidFill>
            <a:schemeClr val="tx2">
              <a:lumMod val="50000"/>
            </a:schemeClr>
          </a:solidFill>
          <a:ln>
            <a:solidFill>
              <a:schemeClr val="tx2">
                <a:lumMod val="1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274320" rIns="0" rtlCol="0" anchor="ctr"/>
          <a:lstStyle/>
          <a:p>
            <a:pPr>
              <a:tabLst>
                <a:tab pos="231775" algn="l"/>
                <a:tab pos="463550" algn="l"/>
                <a:tab pos="682625" algn="l"/>
                <a:tab pos="914400" algn="l"/>
              </a:tabLst>
            </a:pPr>
            <a:r>
              <a:rPr lang="en-US" sz="1600" b="1" dirty="0" smtClean="0">
                <a:solidFill>
                  <a:schemeClr val="tx1"/>
                </a:solidFill>
                <a:latin typeface="Arial Narrow" pitchFamily="34" charset="0"/>
              </a:rPr>
              <a:t>perform</a:t>
            </a:r>
            <a:r>
              <a:rPr lang="en-US" sz="1600" dirty="0" smtClean="0">
                <a:solidFill>
                  <a:schemeClr val="tx1"/>
                </a:solidFill>
                <a:latin typeface="Arial Narrow" pitchFamily="34" charset="0"/>
              </a:rPr>
              <a:t> | receiver wrapper |</a:t>
            </a:r>
          </a:p>
          <a:p>
            <a:pPr>
              <a:tabLst>
                <a:tab pos="231775" algn="l"/>
                <a:tab pos="463550" algn="l"/>
                <a:tab pos="682625" algn="l"/>
                <a:tab pos="914400" algn="l"/>
              </a:tabLst>
            </a:pPr>
            <a:r>
              <a:rPr lang="en-US" sz="1600" dirty="0" smtClean="0">
                <a:solidFill>
                  <a:schemeClr val="tx1"/>
                </a:solidFill>
                <a:latin typeface="Arial Narrow" pitchFamily="34" charset="0"/>
              </a:rPr>
              <a:t>	receiver := self resolve: </a:t>
            </a:r>
            <a:r>
              <a:rPr lang="en-US" sz="1600" dirty="0" err="1" smtClean="0">
                <a:solidFill>
                  <a:schemeClr val="tx1"/>
                </a:solidFill>
                <a:latin typeface="Arial Narrow" pitchFamily="34" charset="0"/>
              </a:rPr>
              <a:t>receiverName</a:t>
            </a:r>
            <a:r>
              <a:rPr lang="en-US" sz="1600" dirty="0" smtClean="0">
                <a:solidFill>
                  <a:schemeClr val="tx1"/>
                </a:solidFill>
                <a:latin typeface="Arial Narrow" pitchFamily="34" charset="0"/>
              </a:rPr>
              <a:t>.</a:t>
            </a:r>
          </a:p>
          <a:p>
            <a:pPr>
              <a:tabLst>
                <a:tab pos="231775" algn="l"/>
                <a:tab pos="463550" algn="l"/>
                <a:tab pos="682625" algn="l"/>
                <a:tab pos="914400" algn="l"/>
              </a:tabLst>
            </a:pPr>
            <a:r>
              <a:rPr lang="en-US" sz="1600" dirty="0" smtClean="0">
                <a:solidFill>
                  <a:schemeClr val="tx1"/>
                </a:solidFill>
                <a:latin typeface="Arial Narrow" pitchFamily="34" charset="0"/>
              </a:rPr>
              <a:t>	wrapper := self wrap: receiver.</a:t>
            </a:r>
          </a:p>
          <a:p>
            <a:pPr>
              <a:tabLst>
                <a:tab pos="231775" algn="l"/>
                <a:tab pos="463550" algn="l"/>
                <a:tab pos="682625" algn="l"/>
                <a:tab pos="914400" algn="l"/>
              </a:tabLst>
            </a:pPr>
            <a:r>
              <a:rPr lang="en-US" sz="1600" dirty="0" smtClean="0">
                <a:solidFill>
                  <a:schemeClr val="tx1"/>
                </a:solidFill>
                <a:latin typeface="Arial Narrow" pitchFamily="34" charset="0"/>
              </a:rPr>
              <a:t>	^wrapper</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perform: command</a:t>
            </a:r>
          </a:p>
          <a:p>
            <a:pPr>
              <a:tabLst>
                <a:tab pos="231775" algn="l"/>
                <a:tab pos="463550" algn="l"/>
                <a:tab pos="682625" algn="l"/>
                <a:tab pos="914400" algn="l"/>
              </a:tabLst>
            </a:pPr>
            <a:r>
              <a:rPr lang="en-US" sz="1600" dirty="0">
                <a:solidFill>
                  <a:schemeClr val="tx1"/>
                </a:solidFill>
                <a:latin typeface="Arial Narrow" pitchFamily="34" charset="0"/>
              </a:rPr>
              <a:t>	</a:t>
            </a:r>
            <a:r>
              <a:rPr lang="en-US" sz="1600" dirty="0" smtClean="0">
                <a:solidFill>
                  <a:schemeClr val="tx1"/>
                </a:solidFill>
                <a:latin typeface="Arial Narrow" pitchFamily="34" charset="0"/>
              </a:rPr>
              <a:t>	</a:t>
            </a:r>
            <a:r>
              <a:rPr lang="en-US" sz="1600" dirty="0" err="1" smtClean="0">
                <a:solidFill>
                  <a:schemeClr val="tx1"/>
                </a:solidFill>
                <a:latin typeface="Arial Narrow" pitchFamily="34" charset="0"/>
              </a:rPr>
              <a:t>withArguments</a:t>
            </a:r>
            <a:r>
              <a:rPr lang="en-US" sz="1600" dirty="0" smtClean="0">
                <a:solidFill>
                  <a:schemeClr val="tx1"/>
                </a:solidFill>
                <a:latin typeface="Arial Narrow" pitchFamily="34" charset="0"/>
              </a:rPr>
              <a:t>: arguments</a:t>
            </a:r>
            <a:endParaRPr lang="en-US" sz="1600" dirty="0">
              <a:solidFill>
                <a:schemeClr val="tx1"/>
              </a:solidFill>
              <a:latin typeface="Arial Narrow" pitchFamily="34" charset="0"/>
            </a:endParaRPr>
          </a:p>
        </p:txBody>
      </p:sp>
      <p:sp>
        <p:nvSpPr>
          <p:cNvPr id="21" name="TextBox 20"/>
          <p:cNvSpPr txBox="1"/>
          <p:nvPr/>
        </p:nvSpPr>
        <p:spPr>
          <a:xfrm>
            <a:off x="5561423" y="3853934"/>
            <a:ext cx="2058577" cy="369332"/>
          </a:xfrm>
          <a:prstGeom prst="rect">
            <a:avLst/>
          </a:prstGeom>
          <a:noFill/>
          <a:ln>
            <a:solidFill>
              <a:schemeClr val="accent2"/>
            </a:solidFill>
          </a:ln>
        </p:spPr>
        <p:txBody>
          <a:bodyPr wrap="none" rtlCol="0">
            <a:spAutoFit/>
          </a:bodyPr>
          <a:lstStyle/>
          <a:p>
            <a:r>
              <a:rPr lang="en-US" dirty="0" smtClean="0"/>
              <a:t>Execute the change</a:t>
            </a:r>
            <a:endParaRPr lang="en-US" dirty="0"/>
          </a:p>
        </p:txBody>
      </p:sp>
      <p:cxnSp>
        <p:nvCxnSpPr>
          <p:cNvPr id="22" name="Elbow Connector 5"/>
          <p:cNvCxnSpPr>
            <a:stCxn id="21" idx="1"/>
            <a:endCxn id="10" idx="3"/>
          </p:cNvCxnSpPr>
          <p:nvPr/>
        </p:nvCxnSpPr>
        <p:spPr>
          <a:xfrm rot="10800000">
            <a:off x="4495801" y="4038600"/>
            <a:ext cx="1065623" cy="1588"/>
          </a:xfrm>
          <a:prstGeom prst="straightConnector1">
            <a:avLst/>
          </a:prstGeom>
          <a:ln w="28575">
            <a:solidFill>
              <a:srgbClr val="66FF66"/>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Text Box 3"/>
          <p:cNvSpPr txBox="1">
            <a:spLocks noChangeArrowheads="1"/>
          </p:cNvSpPr>
          <p:nvPr/>
        </p:nvSpPr>
        <p:spPr bwMode="auto">
          <a:xfrm>
            <a:off x="4648200" y="3733800"/>
            <a:ext cx="5334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yes</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Isosceles Triangle 25"/>
          <p:cNvSpPr/>
          <p:nvPr/>
        </p:nvSpPr>
        <p:spPr>
          <a:xfrm>
            <a:off x="3162300" y="5181600"/>
            <a:ext cx="914400" cy="914400"/>
          </a:xfrm>
          <a:prstGeom prst="triangle">
            <a:avLst/>
          </a:prstGeom>
          <a:solidFill>
            <a:srgbClr val="FFFF00"/>
          </a:solidFill>
          <a:ln w="381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182880" rtlCol="0" anchor="t" anchorCtr="1"/>
          <a:lstStyle/>
          <a:p>
            <a:pPr algn="ctr"/>
            <a:r>
              <a:rPr lang="en-US" sz="2400" dirty="0" smtClean="0">
                <a:solidFill>
                  <a:schemeClr val="bg1"/>
                </a:solidFill>
              </a:rPr>
              <a:t>!!</a:t>
            </a:r>
            <a:endParaRPr lang="en-US" sz="2400" dirty="0">
              <a:solidFill>
                <a:schemeClr val="bg1"/>
              </a:solidFill>
            </a:endParaRPr>
          </a:p>
        </p:txBody>
      </p:sp>
      <p:cxnSp>
        <p:nvCxnSpPr>
          <p:cNvPr id="27" name="Elbow Connector 5"/>
          <p:cNvCxnSpPr>
            <a:stCxn id="26" idx="0"/>
            <a:endCxn id="10" idx="2"/>
          </p:cNvCxnSpPr>
          <p:nvPr/>
        </p:nvCxnSpPr>
        <p:spPr>
          <a:xfrm rot="5400000" flipH="1" flipV="1">
            <a:off x="3352800" y="4914900"/>
            <a:ext cx="533400" cy="1588"/>
          </a:xfrm>
          <a:prstGeom prst="straightConnector1">
            <a:avLst/>
          </a:prstGeom>
          <a:ln w="28575">
            <a:solidFill>
              <a:srgbClr val="66FF66"/>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0" name="Text Box 3"/>
          <p:cNvSpPr txBox="1">
            <a:spLocks noChangeArrowheads="1"/>
          </p:cNvSpPr>
          <p:nvPr/>
        </p:nvSpPr>
        <p:spPr bwMode="auto">
          <a:xfrm>
            <a:off x="3124200" y="4697104"/>
            <a:ext cx="457200"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no</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Oval 15"/>
          <p:cNvSpPr/>
          <p:nvPr/>
        </p:nvSpPr>
        <p:spPr>
          <a:xfrm>
            <a:off x="5638800" y="1600200"/>
            <a:ext cx="1447800" cy="1371600"/>
          </a:xfrm>
          <a:prstGeom prst="ellipse">
            <a:avLst/>
          </a:prstGeom>
          <a:gradFill flip="none" rotWithShape="1">
            <a:gsLst>
              <a:gs pos="0">
                <a:srgbClr val="03D4A8"/>
              </a:gs>
              <a:gs pos="25000">
                <a:srgbClr val="21D6E0"/>
              </a:gs>
              <a:gs pos="75000">
                <a:srgbClr val="0087E6"/>
              </a:gs>
              <a:gs pos="100000">
                <a:srgbClr val="005CBF"/>
              </a:gs>
            </a:gsLst>
            <a:lin ang="10800000" scaled="1"/>
            <a:tileRect/>
          </a:gra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err="1" smtClean="0">
                <a:latin typeface="Arial Narrow" pitchFamily="34" charset="0"/>
              </a:rPr>
              <a:t>changeLog</a:t>
            </a:r>
            <a:endParaRPr lang="en-US" dirty="0">
              <a:latin typeface="Arial Narrow" pitchFamily="34" charset="0"/>
            </a:endParaRPr>
          </a:p>
        </p:txBody>
      </p:sp>
      <p:cxnSp>
        <p:nvCxnSpPr>
          <p:cNvPr id="17" name="Elbow Connector 5"/>
          <p:cNvCxnSpPr>
            <a:stCxn id="16" idx="2"/>
            <a:endCxn id="5" idx="6"/>
          </p:cNvCxnSpPr>
          <p:nvPr/>
        </p:nvCxnSpPr>
        <p:spPr>
          <a:xfrm rot="10800000">
            <a:off x="4343400" y="2286000"/>
            <a:ext cx="1295400" cy="1588"/>
          </a:xfrm>
          <a:prstGeom prst="straightConnector1">
            <a:avLst/>
          </a:prstGeom>
          <a:ln w="28575">
            <a:solidFill>
              <a:srgbClr val="66FF66"/>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1+#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8"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slide(fromLeft)">
                                      <p:cBhvr>
                                        <p:cTn id="19" dur="500"/>
                                        <p:tgtEl>
                                          <p:spTgt spid="9"/>
                                        </p:tgtEl>
                                      </p:cBhvr>
                                    </p:animEffect>
                                  </p:childTnLst>
                                </p:cTn>
                              </p:par>
                              <p:par>
                                <p:cTn id="20" presetID="12" presetClass="entr" presetSubtype="8"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lide(fromLeft)">
                                      <p:cBhvr>
                                        <p:cTn id="22" dur="500"/>
                                        <p:tgtEl>
                                          <p:spTgt spid="6"/>
                                        </p:tgtEl>
                                      </p:cBhvr>
                                    </p:animEffect>
                                  </p:childTnLst>
                                </p:cTn>
                              </p:par>
                            </p:childTnLst>
                          </p:cTn>
                        </p:par>
                        <p:par>
                          <p:cTn id="23" fill="hold">
                            <p:stCondLst>
                              <p:cond delay="500"/>
                            </p:stCondLst>
                            <p:childTnLst>
                              <p:par>
                                <p:cTn id="24" presetID="5" presetClass="entr" presetSubtype="10" fill="hold" grpId="0" nodeType="after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checkerboard(across)">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8"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slide(fromLeft)">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1" fill="hold"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Top)">
                                      <p:cBhvr>
                                        <p:cTn id="36" dur="500"/>
                                        <p:tgtEl>
                                          <p:spTgt spid="11"/>
                                        </p:tgtEl>
                                      </p:cBhvr>
                                    </p:animEffect>
                                  </p:childTnLst>
                                </p:cTn>
                              </p:par>
                            </p:childTnLst>
                          </p:cTn>
                        </p:par>
                        <p:par>
                          <p:cTn id="37" fill="hold">
                            <p:stCondLst>
                              <p:cond delay="500"/>
                            </p:stCondLst>
                            <p:childTnLst>
                              <p:par>
                                <p:cTn id="38" presetID="5" presetClass="entr" presetSubtype="10"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checkerboard(across)">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1"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slide(fromTop)">
                                      <p:cBhvr>
                                        <p:cTn id="45" dur="500"/>
                                        <p:tgtEl>
                                          <p:spTgt spid="27"/>
                                        </p:tgtEl>
                                      </p:cBhvr>
                                    </p:animEffect>
                                  </p:childTnLst>
                                </p:cTn>
                              </p:par>
                              <p:par>
                                <p:cTn id="46" presetID="12" presetClass="entr" presetSubtype="1" fill="hold" grpId="0" nodeType="with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slide(fromTop)">
                                      <p:cBhvr>
                                        <p:cTn id="48" dur="500"/>
                                        <p:tgtEl>
                                          <p:spTgt spid="30"/>
                                        </p:tgtEl>
                                      </p:cBhvr>
                                    </p:animEffect>
                                  </p:childTnLst>
                                </p:cTn>
                              </p:par>
                            </p:childTnLst>
                          </p:cTn>
                        </p:par>
                        <p:par>
                          <p:cTn id="49" fill="hold">
                            <p:stCondLst>
                              <p:cond delay="500"/>
                            </p:stCondLst>
                            <p:childTnLst>
                              <p:par>
                                <p:cTn id="50" presetID="5" presetClass="entr" presetSubtype="10" fill="hold" grpId="0" nodeType="after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checkerboard(across)">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8"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slide(fromLeft)">
                                      <p:cBhvr>
                                        <p:cTn id="57" dur="500"/>
                                        <p:tgtEl>
                                          <p:spTgt spid="22"/>
                                        </p:tgtEl>
                                      </p:cBhvr>
                                    </p:animEffect>
                                  </p:childTnLst>
                                </p:cTn>
                              </p:par>
                              <p:par>
                                <p:cTn id="58" presetID="12" presetClass="entr" presetSubtype="8" fill="hold" grpId="0" nodeType="with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slide(fromLeft)">
                                      <p:cBhvr>
                                        <p:cTn id="60" dur="500"/>
                                        <p:tgtEl>
                                          <p:spTgt spid="25"/>
                                        </p:tgtEl>
                                      </p:cBhvr>
                                    </p:animEffect>
                                  </p:childTnLst>
                                </p:cTn>
                              </p:par>
                            </p:childTnLst>
                          </p:cTn>
                        </p:par>
                        <p:par>
                          <p:cTn id="61" fill="hold">
                            <p:stCondLst>
                              <p:cond delay="500"/>
                            </p:stCondLst>
                            <p:childTnLst>
                              <p:par>
                                <p:cTn id="62" presetID="5" presetClass="entr" presetSubtype="10" fill="hold" grpId="0" nodeType="after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checkerboard(across)">
                                      <p:cBhvr>
                                        <p:cTn id="64" dur="500"/>
                                        <p:tgtEl>
                                          <p:spTgt spid="21"/>
                                        </p:tgtEl>
                                      </p:cBhvr>
                                    </p:animEffect>
                                  </p:childTnLst>
                                </p:cTn>
                              </p:par>
                            </p:childTnLst>
                          </p:cTn>
                        </p:par>
                      </p:childTnLst>
                    </p:cTn>
                  </p:par>
                  <p:par>
                    <p:cTn id="65" fill="hold">
                      <p:stCondLst>
                        <p:cond delay="indefinite"/>
                      </p:stCondLst>
                      <p:childTnLst>
                        <p:par>
                          <p:cTn id="66" fill="hold">
                            <p:stCondLst>
                              <p:cond delay="0"/>
                            </p:stCondLst>
                            <p:childTnLst>
                              <p:par>
                                <p:cTn id="67" presetID="5" presetClass="entr" presetSubtype="10"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checkerboard(across)">
                                      <p:cBhvr>
                                        <p:cTn id="6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p:bldP spid="10" grpId="0" animBg="1"/>
      <p:bldP spid="18" grpId="0" animBg="1"/>
      <p:bldP spid="21" grpId="0" animBg="1"/>
      <p:bldP spid="25" grpId="0"/>
      <p:bldP spid="26" grpId="0" animBg="1"/>
      <p:bldP spid="30" grpId="0"/>
      <p:bldP spid="1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4032</TotalTime>
  <Words>1796</Words>
  <Application>Microsoft Office PowerPoint</Application>
  <PresentationFormat>On-screen Show (4:3)</PresentationFormat>
  <Paragraphs>284</Paragraphs>
  <Slides>23</Slides>
  <Notes>12</Notes>
  <HiddenSlides>1</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Metro</vt:lpstr>
      <vt:lpstr>Making the most of user changes</vt:lpstr>
      <vt:lpstr>Demo</vt:lpstr>
      <vt:lpstr>Logging user changes</vt:lpstr>
      <vt:lpstr>Command logging</vt:lpstr>
      <vt:lpstr>Change structure</vt:lpstr>
      <vt:lpstr>Naming objects</vt:lpstr>
      <vt:lpstr>Creating changes</vt:lpstr>
      <vt:lpstr>Classes involved</vt:lpstr>
      <vt:lpstr>Replaying changes</vt:lpstr>
      <vt:lpstr>Applications</vt:lpstr>
      <vt:lpstr>Applications continued</vt:lpstr>
      <vt:lpstr>Applications continued</vt:lpstr>
      <vt:lpstr>Applications continued</vt:lpstr>
      <vt:lpstr>Applications continued</vt:lpstr>
      <vt:lpstr>Demo</vt:lpstr>
      <vt:lpstr>Decision analysis: scenarios</vt:lpstr>
      <vt:lpstr>Scenarios continued</vt:lpstr>
      <vt:lpstr>Demo</vt:lpstr>
      <vt:lpstr>Decision trees</vt:lpstr>
      <vt:lpstr>Applications continued</vt:lpstr>
      <vt:lpstr>Demo</vt:lpstr>
      <vt:lpstr>Influences</vt:lpstr>
      <vt:lpstr>Questions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the most of user changes</dc:title>
  <dc:creator>Leandro Caniglia</dc:creator>
  <cp:lastModifiedBy>Leandro Caniglia</cp:lastModifiedBy>
  <cp:revision>203</cp:revision>
  <dcterms:created xsi:type="dcterms:W3CDTF">2008-06-07T14:22:01Z</dcterms:created>
  <dcterms:modified xsi:type="dcterms:W3CDTF">2008-08-24T22:24:22Z</dcterms:modified>
</cp:coreProperties>
</file>