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96204-0F45-4A1F-88C5-EB68FC3B03C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243EF3-6038-4D25-BA74-737DA913B5A6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Public API</a:t>
          </a:r>
          <a:endParaRPr lang="en-GB" dirty="0"/>
        </a:p>
      </dgm:t>
    </dgm:pt>
    <dgm:pt modelId="{F1E2A709-9FB0-47FD-BF70-2F2C18E2F5A6}" type="parTrans" cxnId="{054BADB0-B2D8-449B-B184-A1DD779B903D}">
      <dgm:prSet/>
      <dgm:spPr/>
      <dgm:t>
        <a:bodyPr/>
        <a:lstStyle/>
        <a:p>
          <a:endParaRPr lang="en-GB"/>
        </a:p>
      </dgm:t>
    </dgm:pt>
    <dgm:pt modelId="{6DC25781-2543-4390-9885-1C547384FE4B}" type="sibTrans" cxnId="{054BADB0-B2D8-449B-B184-A1DD779B903D}">
      <dgm:prSet/>
      <dgm:spPr/>
      <dgm:t>
        <a:bodyPr/>
        <a:lstStyle/>
        <a:p>
          <a:endParaRPr lang="en-GB"/>
        </a:p>
      </dgm:t>
    </dgm:pt>
    <dgm:pt modelId="{F928275B-2862-4060-A754-BB332DAFF564}">
      <dgm:prSet phldrT="[Text]" phldr="1"/>
      <dgm:spPr/>
      <dgm:t>
        <a:bodyPr/>
        <a:lstStyle/>
        <a:p>
          <a:endParaRPr lang="en-GB"/>
        </a:p>
      </dgm:t>
    </dgm:pt>
    <dgm:pt modelId="{48E1F470-86AB-413C-A316-8FABA34D2D15}" type="parTrans" cxnId="{EF353968-7121-4184-9C95-C28A62B0B1EE}">
      <dgm:prSet/>
      <dgm:spPr/>
      <dgm:t>
        <a:bodyPr/>
        <a:lstStyle/>
        <a:p>
          <a:endParaRPr lang="en-GB"/>
        </a:p>
      </dgm:t>
    </dgm:pt>
    <dgm:pt modelId="{F742BB9A-217E-443C-B484-70BD051A3566}" type="sibTrans" cxnId="{EF353968-7121-4184-9C95-C28A62B0B1EE}">
      <dgm:prSet/>
      <dgm:spPr/>
      <dgm:t>
        <a:bodyPr/>
        <a:lstStyle/>
        <a:p>
          <a:endParaRPr lang="en-GB"/>
        </a:p>
      </dgm:t>
    </dgm:pt>
    <dgm:pt modelId="{7D71B5E0-1511-40E2-84FF-3DBA557A70DD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Data Store</a:t>
          </a:r>
          <a:endParaRPr lang="en-GB" dirty="0"/>
        </a:p>
      </dgm:t>
    </dgm:pt>
    <dgm:pt modelId="{BC322832-E0C0-4E84-B491-D3E062A8F858}" type="parTrans" cxnId="{0A4F03B4-D03C-4E8F-BA7E-EC0640D5A230}">
      <dgm:prSet/>
      <dgm:spPr/>
      <dgm:t>
        <a:bodyPr/>
        <a:lstStyle/>
        <a:p>
          <a:endParaRPr lang="en-GB"/>
        </a:p>
      </dgm:t>
    </dgm:pt>
    <dgm:pt modelId="{B186F596-CF79-4C3A-8255-3E9E0833AA61}" type="sibTrans" cxnId="{0A4F03B4-D03C-4E8F-BA7E-EC0640D5A230}">
      <dgm:prSet/>
      <dgm:spPr/>
      <dgm:t>
        <a:bodyPr/>
        <a:lstStyle/>
        <a:p>
          <a:endParaRPr lang="en-GB"/>
        </a:p>
      </dgm:t>
    </dgm:pt>
    <dgm:pt modelId="{42978151-B1AC-4D87-B7E1-786E0B8DA8C7}">
      <dgm:prSet phldrT="[Text]" phldr="1"/>
      <dgm:spPr/>
      <dgm:t>
        <a:bodyPr/>
        <a:lstStyle/>
        <a:p>
          <a:endParaRPr lang="en-GB"/>
        </a:p>
      </dgm:t>
    </dgm:pt>
    <dgm:pt modelId="{BBB23FA3-CE95-48B3-8EFE-9E139EBBD5CD}" type="parTrans" cxnId="{E1444D80-6BBE-4B90-B9B8-F722C1DA6719}">
      <dgm:prSet/>
      <dgm:spPr/>
      <dgm:t>
        <a:bodyPr/>
        <a:lstStyle/>
        <a:p>
          <a:endParaRPr lang="en-GB"/>
        </a:p>
      </dgm:t>
    </dgm:pt>
    <dgm:pt modelId="{89F5D256-012E-47CF-A46D-726F3FE92E17}" type="sibTrans" cxnId="{E1444D80-6BBE-4B90-B9B8-F722C1DA6719}">
      <dgm:prSet/>
      <dgm:spPr/>
      <dgm:t>
        <a:bodyPr/>
        <a:lstStyle/>
        <a:p>
          <a:endParaRPr lang="en-GB"/>
        </a:p>
      </dgm:t>
    </dgm:pt>
    <dgm:pt modelId="{D934FB99-706C-4739-8393-C5637F12D3CD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Analysis</a:t>
          </a:r>
          <a:endParaRPr lang="en-GB" dirty="0"/>
        </a:p>
      </dgm:t>
    </dgm:pt>
    <dgm:pt modelId="{7BE19E9E-0B26-4372-8A1F-AAAA4E12AE91}" type="parTrans" cxnId="{EA6ED1A2-62C3-4CFB-88E7-8C5DE51B7E38}">
      <dgm:prSet/>
      <dgm:spPr/>
      <dgm:t>
        <a:bodyPr/>
        <a:lstStyle/>
        <a:p>
          <a:endParaRPr lang="en-GB"/>
        </a:p>
      </dgm:t>
    </dgm:pt>
    <dgm:pt modelId="{D7812832-DD94-4F4F-BA5D-F2F09140DFEB}" type="sibTrans" cxnId="{EA6ED1A2-62C3-4CFB-88E7-8C5DE51B7E38}">
      <dgm:prSet/>
      <dgm:spPr/>
      <dgm:t>
        <a:bodyPr/>
        <a:lstStyle/>
        <a:p>
          <a:endParaRPr lang="en-GB"/>
        </a:p>
      </dgm:t>
    </dgm:pt>
    <dgm:pt modelId="{1C9CEECE-D37C-4E2D-B591-4767BDCB7003}">
      <dgm:prSet phldrT="[Text]" phldr="1"/>
      <dgm:spPr/>
      <dgm:t>
        <a:bodyPr/>
        <a:lstStyle/>
        <a:p>
          <a:endParaRPr lang="en-GB" dirty="0"/>
        </a:p>
      </dgm:t>
    </dgm:pt>
    <dgm:pt modelId="{85E21F5E-526D-43C6-BE69-B65DB7C0A9AA}" type="parTrans" cxnId="{42EC24E2-5040-4228-B44F-9FC1A6902DB7}">
      <dgm:prSet/>
      <dgm:spPr/>
      <dgm:t>
        <a:bodyPr/>
        <a:lstStyle/>
        <a:p>
          <a:endParaRPr lang="en-GB"/>
        </a:p>
      </dgm:t>
    </dgm:pt>
    <dgm:pt modelId="{E5200732-EC84-4992-93C5-878E8BCFE38A}" type="sibTrans" cxnId="{42EC24E2-5040-4228-B44F-9FC1A6902DB7}">
      <dgm:prSet/>
      <dgm:spPr/>
      <dgm:t>
        <a:bodyPr/>
        <a:lstStyle/>
        <a:p>
          <a:endParaRPr lang="en-GB"/>
        </a:p>
      </dgm:t>
    </dgm:pt>
    <dgm:pt modelId="{7AF09E01-0FE5-40C8-8BFA-57960989D3FE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Visualise</a:t>
          </a:r>
          <a:endParaRPr lang="en-GB" dirty="0"/>
        </a:p>
      </dgm:t>
    </dgm:pt>
    <dgm:pt modelId="{CC35D919-8832-443C-98F4-D38A63D533FA}" type="parTrans" cxnId="{BBDCDD1C-6105-4759-96E2-6CE45B83CB17}">
      <dgm:prSet/>
      <dgm:spPr/>
      <dgm:t>
        <a:bodyPr/>
        <a:lstStyle/>
        <a:p>
          <a:endParaRPr lang="en-GB"/>
        </a:p>
      </dgm:t>
    </dgm:pt>
    <dgm:pt modelId="{1E793A5A-15BA-4F9D-8E67-5041B812A3E7}" type="sibTrans" cxnId="{BBDCDD1C-6105-4759-96E2-6CE45B83CB17}">
      <dgm:prSet/>
      <dgm:spPr/>
      <dgm:t>
        <a:bodyPr/>
        <a:lstStyle/>
        <a:p>
          <a:endParaRPr lang="en-GB"/>
        </a:p>
      </dgm:t>
    </dgm:pt>
    <dgm:pt modelId="{169EA224-18A3-4B91-A447-6229FC7D35A2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Beyond Visualisation</a:t>
          </a:r>
          <a:endParaRPr lang="en-GB" dirty="0"/>
        </a:p>
      </dgm:t>
    </dgm:pt>
    <dgm:pt modelId="{478236B7-2B9A-4FC0-83D5-764C3FABB825}" type="parTrans" cxnId="{C05D03D6-7416-4BF4-A58B-719632EC5514}">
      <dgm:prSet/>
      <dgm:spPr/>
      <dgm:t>
        <a:bodyPr/>
        <a:lstStyle/>
        <a:p>
          <a:endParaRPr lang="en-GB"/>
        </a:p>
      </dgm:t>
    </dgm:pt>
    <dgm:pt modelId="{16C35211-AB32-48DF-B096-91EF2AD3B5BE}" type="sibTrans" cxnId="{C05D03D6-7416-4BF4-A58B-719632EC5514}">
      <dgm:prSet/>
      <dgm:spPr/>
      <dgm:t>
        <a:bodyPr/>
        <a:lstStyle/>
        <a:p>
          <a:endParaRPr lang="en-GB"/>
        </a:p>
      </dgm:t>
    </dgm:pt>
    <dgm:pt modelId="{A4007775-3DB1-42FE-B1B0-786DC64B94AA}" type="pres">
      <dgm:prSet presAssocID="{91F96204-0F45-4A1F-88C5-EB68FC3B03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F2DA909-E7BE-426E-9D0A-10CFC3DDA5C8}" type="pres">
      <dgm:prSet presAssocID="{CC243EF3-6038-4D25-BA74-737DA913B5A6}" presName="composite" presStyleCnt="0"/>
      <dgm:spPr/>
    </dgm:pt>
    <dgm:pt modelId="{1DD59F5C-6408-429C-BD77-FA12860B5A2A}" type="pres">
      <dgm:prSet presAssocID="{CC243EF3-6038-4D25-BA74-737DA913B5A6}" presName="bentUpArrow1" presStyleLbl="alignImgPlace1" presStyleIdx="0" presStyleCnt="4"/>
      <dgm:spPr/>
    </dgm:pt>
    <dgm:pt modelId="{062343C5-39A0-4D97-990E-72A7A89CE877}" type="pres">
      <dgm:prSet presAssocID="{CC243EF3-6038-4D25-BA74-737DA913B5A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72EFA2-DC72-4FA1-B9CE-68F0C248E2BC}" type="pres">
      <dgm:prSet presAssocID="{CC243EF3-6038-4D25-BA74-737DA913B5A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EE8D28-5045-424C-8F32-DE301249F817}" type="pres">
      <dgm:prSet presAssocID="{6DC25781-2543-4390-9885-1C547384FE4B}" presName="sibTrans" presStyleCnt="0"/>
      <dgm:spPr/>
    </dgm:pt>
    <dgm:pt modelId="{D580C94E-7F1F-4AEC-A287-6A1D8E74EBE6}" type="pres">
      <dgm:prSet presAssocID="{7D71B5E0-1511-40E2-84FF-3DBA557A70DD}" presName="composite" presStyleCnt="0"/>
      <dgm:spPr/>
    </dgm:pt>
    <dgm:pt modelId="{B6792E57-71DD-4E66-B9B0-B3CF43BB774D}" type="pres">
      <dgm:prSet presAssocID="{7D71B5E0-1511-40E2-84FF-3DBA557A70DD}" presName="bentUpArrow1" presStyleLbl="alignImgPlace1" presStyleIdx="1" presStyleCnt="4"/>
      <dgm:spPr/>
    </dgm:pt>
    <dgm:pt modelId="{E2931B38-373F-4301-8573-29287AE60AEC}" type="pres">
      <dgm:prSet presAssocID="{7D71B5E0-1511-40E2-84FF-3DBA557A70DD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D76FC9-61F3-4DF9-AB8F-B726CC1CCEFA}" type="pres">
      <dgm:prSet presAssocID="{7D71B5E0-1511-40E2-84FF-3DBA557A70D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8D5ACF-B8DE-4377-9244-FD1286D6D91E}" type="pres">
      <dgm:prSet presAssocID="{B186F596-CF79-4C3A-8255-3E9E0833AA61}" presName="sibTrans" presStyleCnt="0"/>
      <dgm:spPr/>
    </dgm:pt>
    <dgm:pt modelId="{A717C407-98C6-498E-A8E5-BE29F1090E81}" type="pres">
      <dgm:prSet presAssocID="{D934FB99-706C-4739-8393-C5637F12D3CD}" presName="composite" presStyleCnt="0"/>
      <dgm:spPr/>
    </dgm:pt>
    <dgm:pt modelId="{E0EEF2A6-70B0-44A7-9862-5C1C6BDAB660}" type="pres">
      <dgm:prSet presAssocID="{D934FB99-706C-4739-8393-C5637F12D3CD}" presName="bentUpArrow1" presStyleLbl="alignImgPlace1" presStyleIdx="2" presStyleCnt="4"/>
      <dgm:spPr/>
    </dgm:pt>
    <dgm:pt modelId="{7A279D01-1C3D-4D23-8790-BA66F0649D6B}" type="pres">
      <dgm:prSet presAssocID="{D934FB99-706C-4739-8393-C5637F12D3CD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619C0E-860B-4BA7-85A1-FE872AD76DDD}" type="pres">
      <dgm:prSet presAssocID="{D934FB99-706C-4739-8393-C5637F12D3C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E6CBC5-D5B8-416E-9C77-3CEFCDDC93A1}" type="pres">
      <dgm:prSet presAssocID="{D7812832-DD94-4F4F-BA5D-F2F09140DFEB}" presName="sibTrans" presStyleCnt="0"/>
      <dgm:spPr/>
    </dgm:pt>
    <dgm:pt modelId="{74881917-FCD2-48BF-AD71-85556C7AC647}" type="pres">
      <dgm:prSet presAssocID="{7AF09E01-0FE5-40C8-8BFA-57960989D3FE}" presName="composite" presStyleCnt="0"/>
      <dgm:spPr/>
    </dgm:pt>
    <dgm:pt modelId="{8FB40A38-D974-4033-A549-9EBEEC73A089}" type="pres">
      <dgm:prSet presAssocID="{7AF09E01-0FE5-40C8-8BFA-57960989D3FE}" presName="bentUpArrow1" presStyleLbl="alignImgPlace1" presStyleIdx="3" presStyleCnt="4"/>
      <dgm:spPr/>
    </dgm:pt>
    <dgm:pt modelId="{752DD753-200D-4204-9B9B-F2EF129165A6}" type="pres">
      <dgm:prSet presAssocID="{7AF09E01-0FE5-40C8-8BFA-57960989D3FE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1583B-7A98-47A4-8CA0-98C0646EBD33}" type="pres">
      <dgm:prSet presAssocID="{7AF09E01-0FE5-40C8-8BFA-57960989D3F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ADDE99A-AFD5-43F5-AEF4-383FB7362BE6}" type="pres">
      <dgm:prSet presAssocID="{1E793A5A-15BA-4F9D-8E67-5041B812A3E7}" presName="sibTrans" presStyleCnt="0"/>
      <dgm:spPr/>
    </dgm:pt>
    <dgm:pt modelId="{226CC484-5A29-4897-AB64-688AF176C527}" type="pres">
      <dgm:prSet presAssocID="{169EA224-18A3-4B91-A447-6229FC7D35A2}" presName="composite" presStyleCnt="0"/>
      <dgm:spPr/>
    </dgm:pt>
    <dgm:pt modelId="{4E719EAC-7A4E-4EE0-87D6-45A47D3D6E9D}" type="pres">
      <dgm:prSet presAssocID="{169EA224-18A3-4B91-A447-6229FC7D35A2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DCDD1C-6105-4759-96E2-6CE45B83CB17}" srcId="{91F96204-0F45-4A1F-88C5-EB68FC3B03C2}" destId="{7AF09E01-0FE5-40C8-8BFA-57960989D3FE}" srcOrd="3" destOrd="0" parTransId="{CC35D919-8832-443C-98F4-D38A63D533FA}" sibTransId="{1E793A5A-15BA-4F9D-8E67-5041B812A3E7}"/>
    <dgm:cxn modelId="{054BADB0-B2D8-449B-B184-A1DD779B903D}" srcId="{91F96204-0F45-4A1F-88C5-EB68FC3B03C2}" destId="{CC243EF3-6038-4D25-BA74-737DA913B5A6}" srcOrd="0" destOrd="0" parTransId="{F1E2A709-9FB0-47FD-BF70-2F2C18E2F5A6}" sibTransId="{6DC25781-2543-4390-9885-1C547384FE4B}"/>
    <dgm:cxn modelId="{860DB58E-1316-4D30-9F8F-017F697E184C}" type="presOf" srcId="{CC243EF3-6038-4D25-BA74-737DA913B5A6}" destId="{062343C5-39A0-4D97-990E-72A7A89CE877}" srcOrd="0" destOrd="0" presId="urn:microsoft.com/office/officeart/2005/8/layout/StepDownProcess"/>
    <dgm:cxn modelId="{D7208135-CE5E-4D03-8767-D22B9F4500F6}" type="presOf" srcId="{91F96204-0F45-4A1F-88C5-EB68FC3B03C2}" destId="{A4007775-3DB1-42FE-B1B0-786DC64B94AA}" srcOrd="0" destOrd="0" presId="urn:microsoft.com/office/officeart/2005/8/layout/StepDownProcess"/>
    <dgm:cxn modelId="{EF353968-7121-4184-9C95-C28A62B0B1EE}" srcId="{CC243EF3-6038-4D25-BA74-737DA913B5A6}" destId="{F928275B-2862-4060-A754-BB332DAFF564}" srcOrd="0" destOrd="0" parTransId="{48E1F470-86AB-413C-A316-8FABA34D2D15}" sibTransId="{F742BB9A-217E-443C-B484-70BD051A3566}"/>
    <dgm:cxn modelId="{42EC24E2-5040-4228-B44F-9FC1A6902DB7}" srcId="{D934FB99-706C-4739-8393-C5637F12D3CD}" destId="{1C9CEECE-D37C-4E2D-B591-4767BDCB7003}" srcOrd="0" destOrd="0" parTransId="{85E21F5E-526D-43C6-BE69-B65DB7C0A9AA}" sibTransId="{E5200732-EC84-4992-93C5-878E8BCFE38A}"/>
    <dgm:cxn modelId="{B65AC0A6-494F-4F9A-8711-F2954E01A291}" type="presOf" srcId="{42978151-B1AC-4D87-B7E1-786E0B8DA8C7}" destId="{A8D76FC9-61F3-4DF9-AB8F-B726CC1CCEFA}" srcOrd="0" destOrd="0" presId="urn:microsoft.com/office/officeart/2005/8/layout/StepDownProcess"/>
    <dgm:cxn modelId="{DAA7E709-4887-4B39-8305-7165D148797B}" type="presOf" srcId="{F928275B-2862-4060-A754-BB332DAFF564}" destId="{0572EFA2-DC72-4FA1-B9CE-68F0C248E2BC}" srcOrd="0" destOrd="0" presId="urn:microsoft.com/office/officeart/2005/8/layout/StepDownProcess"/>
    <dgm:cxn modelId="{C92ADC0A-AC65-44C5-9871-F0E361D5FC9F}" type="presOf" srcId="{1C9CEECE-D37C-4E2D-B591-4767BDCB7003}" destId="{79619C0E-860B-4BA7-85A1-FE872AD76DDD}" srcOrd="0" destOrd="0" presId="urn:microsoft.com/office/officeart/2005/8/layout/StepDownProcess"/>
    <dgm:cxn modelId="{0A4F03B4-D03C-4E8F-BA7E-EC0640D5A230}" srcId="{91F96204-0F45-4A1F-88C5-EB68FC3B03C2}" destId="{7D71B5E0-1511-40E2-84FF-3DBA557A70DD}" srcOrd="1" destOrd="0" parTransId="{BC322832-E0C0-4E84-B491-D3E062A8F858}" sibTransId="{B186F596-CF79-4C3A-8255-3E9E0833AA61}"/>
    <dgm:cxn modelId="{24080B5D-F9C9-405E-A25B-79DADC7425D9}" type="presOf" srcId="{7AF09E01-0FE5-40C8-8BFA-57960989D3FE}" destId="{752DD753-200D-4204-9B9B-F2EF129165A6}" srcOrd="0" destOrd="0" presId="urn:microsoft.com/office/officeart/2005/8/layout/StepDownProcess"/>
    <dgm:cxn modelId="{EA6ED1A2-62C3-4CFB-88E7-8C5DE51B7E38}" srcId="{91F96204-0F45-4A1F-88C5-EB68FC3B03C2}" destId="{D934FB99-706C-4739-8393-C5637F12D3CD}" srcOrd="2" destOrd="0" parTransId="{7BE19E9E-0B26-4372-8A1F-AAAA4E12AE91}" sibTransId="{D7812832-DD94-4F4F-BA5D-F2F09140DFEB}"/>
    <dgm:cxn modelId="{C05D03D6-7416-4BF4-A58B-719632EC5514}" srcId="{91F96204-0F45-4A1F-88C5-EB68FC3B03C2}" destId="{169EA224-18A3-4B91-A447-6229FC7D35A2}" srcOrd="4" destOrd="0" parTransId="{478236B7-2B9A-4FC0-83D5-764C3FABB825}" sibTransId="{16C35211-AB32-48DF-B096-91EF2AD3B5BE}"/>
    <dgm:cxn modelId="{E1444D80-6BBE-4B90-B9B8-F722C1DA6719}" srcId="{7D71B5E0-1511-40E2-84FF-3DBA557A70DD}" destId="{42978151-B1AC-4D87-B7E1-786E0B8DA8C7}" srcOrd="0" destOrd="0" parTransId="{BBB23FA3-CE95-48B3-8EFE-9E139EBBD5CD}" sibTransId="{89F5D256-012E-47CF-A46D-726F3FE92E17}"/>
    <dgm:cxn modelId="{AB4E78D8-F7F4-43CB-A8C0-B3FEE6B6BCD6}" type="presOf" srcId="{D934FB99-706C-4739-8393-C5637F12D3CD}" destId="{7A279D01-1C3D-4D23-8790-BA66F0649D6B}" srcOrd="0" destOrd="0" presId="urn:microsoft.com/office/officeart/2005/8/layout/StepDownProcess"/>
    <dgm:cxn modelId="{4D204035-ECFE-4ECD-A843-96E9A670EFBA}" type="presOf" srcId="{169EA224-18A3-4B91-A447-6229FC7D35A2}" destId="{4E719EAC-7A4E-4EE0-87D6-45A47D3D6E9D}" srcOrd="0" destOrd="0" presId="urn:microsoft.com/office/officeart/2005/8/layout/StepDownProcess"/>
    <dgm:cxn modelId="{A8957CB2-B0B3-480F-B206-B11E19F72063}" type="presOf" srcId="{7D71B5E0-1511-40E2-84FF-3DBA557A70DD}" destId="{E2931B38-373F-4301-8573-29287AE60AEC}" srcOrd="0" destOrd="0" presId="urn:microsoft.com/office/officeart/2005/8/layout/StepDownProcess"/>
    <dgm:cxn modelId="{FF946E2E-BD04-4D2E-9E3A-3540AB17ED63}" type="presParOf" srcId="{A4007775-3DB1-42FE-B1B0-786DC64B94AA}" destId="{7F2DA909-E7BE-426E-9D0A-10CFC3DDA5C8}" srcOrd="0" destOrd="0" presId="urn:microsoft.com/office/officeart/2005/8/layout/StepDownProcess"/>
    <dgm:cxn modelId="{FF077792-6C3C-4783-996C-E1F18CCD603B}" type="presParOf" srcId="{7F2DA909-E7BE-426E-9D0A-10CFC3DDA5C8}" destId="{1DD59F5C-6408-429C-BD77-FA12860B5A2A}" srcOrd="0" destOrd="0" presId="urn:microsoft.com/office/officeart/2005/8/layout/StepDownProcess"/>
    <dgm:cxn modelId="{2BE41D34-8947-4B0E-81E2-38D0CF6A6FB9}" type="presParOf" srcId="{7F2DA909-E7BE-426E-9D0A-10CFC3DDA5C8}" destId="{062343C5-39A0-4D97-990E-72A7A89CE877}" srcOrd="1" destOrd="0" presId="urn:microsoft.com/office/officeart/2005/8/layout/StepDownProcess"/>
    <dgm:cxn modelId="{21D804B6-F1FD-44C5-BAF6-911BB5702DF7}" type="presParOf" srcId="{7F2DA909-E7BE-426E-9D0A-10CFC3DDA5C8}" destId="{0572EFA2-DC72-4FA1-B9CE-68F0C248E2BC}" srcOrd="2" destOrd="0" presId="urn:microsoft.com/office/officeart/2005/8/layout/StepDownProcess"/>
    <dgm:cxn modelId="{16FD13B8-A7DB-4EE5-A416-A41B2F40DA24}" type="presParOf" srcId="{A4007775-3DB1-42FE-B1B0-786DC64B94AA}" destId="{54EE8D28-5045-424C-8F32-DE301249F817}" srcOrd="1" destOrd="0" presId="urn:microsoft.com/office/officeart/2005/8/layout/StepDownProcess"/>
    <dgm:cxn modelId="{DF555E26-3509-4F6F-AF89-47B39C61EA34}" type="presParOf" srcId="{A4007775-3DB1-42FE-B1B0-786DC64B94AA}" destId="{D580C94E-7F1F-4AEC-A287-6A1D8E74EBE6}" srcOrd="2" destOrd="0" presId="urn:microsoft.com/office/officeart/2005/8/layout/StepDownProcess"/>
    <dgm:cxn modelId="{C2DD4955-8FEC-4138-A47E-6D9FCC9F7D61}" type="presParOf" srcId="{D580C94E-7F1F-4AEC-A287-6A1D8E74EBE6}" destId="{B6792E57-71DD-4E66-B9B0-B3CF43BB774D}" srcOrd="0" destOrd="0" presId="urn:microsoft.com/office/officeart/2005/8/layout/StepDownProcess"/>
    <dgm:cxn modelId="{214BCBEF-8A93-4A63-A6E7-5C8085FD82E5}" type="presParOf" srcId="{D580C94E-7F1F-4AEC-A287-6A1D8E74EBE6}" destId="{E2931B38-373F-4301-8573-29287AE60AEC}" srcOrd="1" destOrd="0" presId="urn:microsoft.com/office/officeart/2005/8/layout/StepDownProcess"/>
    <dgm:cxn modelId="{480E16AB-4DE1-4106-B95D-A4E329258738}" type="presParOf" srcId="{D580C94E-7F1F-4AEC-A287-6A1D8E74EBE6}" destId="{A8D76FC9-61F3-4DF9-AB8F-B726CC1CCEFA}" srcOrd="2" destOrd="0" presId="urn:microsoft.com/office/officeart/2005/8/layout/StepDownProcess"/>
    <dgm:cxn modelId="{9DFDF921-E6D3-4D9E-8C6C-9AA8F3FCCD2A}" type="presParOf" srcId="{A4007775-3DB1-42FE-B1B0-786DC64B94AA}" destId="{E28D5ACF-B8DE-4377-9244-FD1286D6D91E}" srcOrd="3" destOrd="0" presId="urn:microsoft.com/office/officeart/2005/8/layout/StepDownProcess"/>
    <dgm:cxn modelId="{60C3FBC5-0623-4A12-B814-A637467B5192}" type="presParOf" srcId="{A4007775-3DB1-42FE-B1B0-786DC64B94AA}" destId="{A717C407-98C6-498E-A8E5-BE29F1090E81}" srcOrd="4" destOrd="0" presId="urn:microsoft.com/office/officeart/2005/8/layout/StepDownProcess"/>
    <dgm:cxn modelId="{C68BB4BF-7D8A-4EC7-BDCA-4B6B72C16397}" type="presParOf" srcId="{A717C407-98C6-498E-A8E5-BE29F1090E81}" destId="{E0EEF2A6-70B0-44A7-9862-5C1C6BDAB660}" srcOrd="0" destOrd="0" presId="urn:microsoft.com/office/officeart/2005/8/layout/StepDownProcess"/>
    <dgm:cxn modelId="{E9E51DB9-58C1-4F9B-89A0-AF0503D13A50}" type="presParOf" srcId="{A717C407-98C6-498E-A8E5-BE29F1090E81}" destId="{7A279D01-1C3D-4D23-8790-BA66F0649D6B}" srcOrd="1" destOrd="0" presId="urn:microsoft.com/office/officeart/2005/8/layout/StepDownProcess"/>
    <dgm:cxn modelId="{E9BC201F-8352-412E-8DCC-51A2B5F89E67}" type="presParOf" srcId="{A717C407-98C6-498E-A8E5-BE29F1090E81}" destId="{79619C0E-860B-4BA7-85A1-FE872AD76DDD}" srcOrd="2" destOrd="0" presId="urn:microsoft.com/office/officeart/2005/8/layout/StepDownProcess"/>
    <dgm:cxn modelId="{B27C8321-9D37-4585-AD40-D3D79244B575}" type="presParOf" srcId="{A4007775-3DB1-42FE-B1B0-786DC64B94AA}" destId="{76E6CBC5-D5B8-416E-9C77-3CEFCDDC93A1}" srcOrd="5" destOrd="0" presId="urn:microsoft.com/office/officeart/2005/8/layout/StepDownProcess"/>
    <dgm:cxn modelId="{3C2EBED4-225C-4B72-9DAE-A3AC08C852DC}" type="presParOf" srcId="{A4007775-3DB1-42FE-B1B0-786DC64B94AA}" destId="{74881917-FCD2-48BF-AD71-85556C7AC647}" srcOrd="6" destOrd="0" presId="urn:microsoft.com/office/officeart/2005/8/layout/StepDownProcess"/>
    <dgm:cxn modelId="{EBAF0FEA-AA08-49F4-8872-1E45BFE9F9B9}" type="presParOf" srcId="{74881917-FCD2-48BF-AD71-85556C7AC647}" destId="{8FB40A38-D974-4033-A549-9EBEEC73A089}" srcOrd="0" destOrd="0" presId="urn:microsoft.com/office/officeart/2005/8/layout/StepDownProcess"/>
    <dgm:cxn modelId="{D5EE5610-257F-4E8A-B53E-672F2EEAF057}" type="presParOf" srcId="{74881917-FCD2-48BF-AD71-85556C7AC647}" destId="{752DD753-200D-4204-9B9B-F2EF129165A6}" srcOrd="1" destOrd="0" presId="urn:microsoft.com/office/officeart/2005/8/layout/StepDownProcess"/>
    <dgm:cxn modelId="{FE590E2B-453E-4A0C-8DBA-5BF48C6E135F}" type="presParOf" srcId="{74881917-FCD2-48BF-AD71-85556C7AC647}" destId="{2F71583B-7A98-47A4-8CA0-98C0646EBD33}" srcOrd="2" destOrd="0" presId="urn:microsoft.com/office/officeart/2005/8/layout/StepDownProcess"/>
    <dgm:cxn modelId="{D82220A3-5AC3-47BF-A9A5-F389B63574D8}" type="presParOf" srcId="{A4007775-3DB1-42FE-B1B0-786DC64B94AA}" destId="{CADDE99A-AFD5-43F5-AEF4-383FB7362BE6}" srcOrd="7" destOrd="0" presId="urn:microsoft.com/office/officeart/2005/8/layout/StepDownProcess"/>
    <dgm:cxn modelId="{2E500CD4-71D1-40EB-A66C-9DD76C5C2DA4}" type="presParOf" srcId="{A4007775-3DB1-42FE-B1B0-786DC64B94AA}" destId="{226CC484-5A29-4897-AB64-688AF176C527}" srcOrd="8" destOrd="0" presId="urn:microsoft.com/office/officeart/2005/8/layout/StepDownProcess"/>
    <dgm:cxn modelId="{FC073BDC-104D-4338-A9F5-5E387C48A172}" type="presParOf" srcId="{226CC484-5A29-4897-AB64-688AF176C527}" destId="{4E719EAC-7A4E-4EE0-87D6-45A47D3D6E9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8BED6-103D-42F2-BCB9-9EF7BD2A02E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BC19F5-773A-43E2-A30B-7DD6BD751877}">
      <dgm:prSet phldrT="[Text]"/>
      <dgm:spPr/>
      <dgm:t>
        <a:bodyPr/>
        <a:lstStyle/>
        <a:p>
          <a:r>
            <a:rPr lang="en-GB" dirty="0" smtClean="0"/>
            <a:t>Public API</a:t>
          </a:r>
          <a:endParaRPr lang="en-GB" dirty="0"/>
        </a:p>
      </dgm:t>
    </dgm:pt>
    <dgm:pt modelId="{6EEE4CCE-9220-4BA5-A0A0-C84FBF5A12E7}" type="parTrans" cxnId="{9A2003A1-A5C9-49CB-A13D-14760492C7BE}">
      <dgm:prSet/>
      <dgm:spPr/>
      <dgm:t>
        <a:bodyPr/>
        <a:lstStyle/>
        <a:p>
          <a:endParaRPr lang="en-GB"/>
        </a:p>
      </dgm:t>
    </dgm:pt>
    <dgm:pt modelId="{C7038C71-2D8B-4525-B14D-2D9F645E2876}" type="sibTrans" cxnId="{9A2003A1-A5C9-49CB-A13D-14760492C7BE}">
      <dgm:prSet/>
      <dgm:spPr/>
      <dgm:t>
        <a:bodyPr/>
        <a:lstStyle/>
        <a:p>
          <a:endParaRPr lang="en-GB"/>
        </a:p>
      </dgm:t>
    </dgm:pt>
    <dgm:pt modelId="{C5F6BB84-BDB9-4619-A844-0183BDCE795C}">
      <dgm:prSet phldrT="[Text]"/>
      <dgm:spPr/>
      <dgm:t>
        <a:bodyPr/>
        <a:lstStyle/>
        <a:p>
          <a:r>
            <a:rPr lang="en-GB" dirty="0" err="1" smtClean="0"/>
            <a:t>cUrl</a:t>
          </a:r>
          <a:r>
            <a:rPr lang="en-GB" dirty="0" smtClean="0"/>
            <a:t> to file</a:t>
          </a:r>
          <a:endParaRPr lang="en-GB" dirty="0"/>
        </a:p>
      </dgm:t>
    </dgm:pt>
    <dgm:pt modelId="{4EF94F18-B49C-462C-B2B4-BE5470AA1A03}" type="parTrans" cxnId="{FF5A43FC-EF87-46E8-87A1-4B5DD6B2DC01}">
      <dgm:prSet/>
      <dgm:spPr/>
      <dgm:t>
        <a:bodyPr/>
        <a:lstStyle/>
        <a:p>
          <a:endParaRPr lang="en-GB"/>
        </a:p>
      </dgm:t>
    </dgm:pt>
    <dgm:pt modelId="{2B52E110-A083-4029-A075-658BB8765FD8}" type="sibTrans" cxnId="{FF5A43FC-EF87-46E8-87A1-4B5DD6B2DC01}">
      <dgm:prSet/>
      <dgm:spPr/>
      <dgm:t>
        <a:bodyPr/>
        <a:lstStyle/>
        <a:p>
          <a:endParaRPr lang="en-GB"/>
        </a:p>
      </dgm:t>
    </dgm:pt>
    <dgm:pt modelId="{BD89FCEC-3EE8-41C0-AA2A-88733B055E96}">
      <dgm:prSet phldrT="[Text]"/>
      <dgm:spPr/>
      <dgm:t>
        <a:bodyPr/>
        <a:lstStyle/>
        <a:p>
          <a:r>
            <a:rPr lang="en-GB" dirty="0" err="1" smtClean="0"/>
            <a:t>Preprocessing</a:t>
          </a:r>
          <a:endParaRPr lang="en-GB" dirty="0"/>
        </a:p>
      </dgm:t>
    </dgm:pt>
    <dgm:pt modelId="{ABE8F1FF-1D69-4C5C-BB0F-0311BB1C2EFB}" type="parTrans" cxnId="{66C7ADF7-6787-49E4-80F4-2597FBDD75B8}">
      <dgm:prSet/>
      <dgm:spPr/>
      <dgm:t>
        <a:bodyPr/>
        <a:lstStyle/>
        <a:p>
          <a:endParaRPr lang="en-GB"/>
        </a:p>
      </dgm:t>
    </dgm:pt>
    <dgm:pt modelId="{7559FFFD-C74E-463A-8A5A-E313C7D99146}" type="sibTrans" cxnId="{66C7ADF7-6787-49E4-80F4-2597FBDD75B8}">
      <dgm:prSet/>
      <dgm:spPr/>
      <dgm:t>
        <a:bodyPr/>
        <a:lstStyle/>
        <a:p>
          <a:endParaRPr lang="en-GB"/>
        </a:p>
      </dgm:t>
    </dgm:pt>
    <dgm:pt modelId="{C237C862-36F4-4729-A02F-76526C560C2C}">
      <dgm:prSet phldrT="[Text]"/>
      <dgm:spPr/>
      <dgm:t>
        <a:bodyPr/>
        <a:lstStyle/>
        <a:p>
          <a:r>
            <a:rPr lang="en-GB" dirty="0" smtClean="0"/>
            <a:t>Store to </a:t>
          </a:r>
          <a:r>
            <a:rPr lang="en-GB" dirty="0" err="1" smtClean="0"/>
            <a:t>CouchDB</a:t>
          </a:r>
          <a:endParaRPr lang="en-GB" dirty="0"/>
        </a:p>
      </dgm:t>
    </dgm:pt>
    <dgm:pt modelId="{FC0F618E-6CDB-4842-8DD6-02CE815C32D5}" type="parTrans" cxnId="{AF0A5E47-4F0A-4E61-9AB4-47E8D92368A4}">
      <dgm:prSet/>
      <dgm:spPr/>
      <dgm:t>
        <a:bodyPr/>
        <a:lstStyle/>
        <a:p>
          <a:endParaRPr lang="en-GB"/>
        </a:p>
      </dgm:t>
    </dgm:pt>
    <dgm:pt modelId="{C3F1D17A-7C48-4BFF-96D8-493271216062}" type="sibTrans" cxnId="{AF0A5E47-4F0A-4E61-9AB4-47E8D92368A4}">
      <dgm:prSet/>
      <dgm:spPr/>
      <dgm:t>
        <a:bodyPr/>
        <a:lstStyle/>
        <a:p>
          <a:endParaRPr lang="en-GB"/>
        </a:p>
      </dgm:t>
    </dgm:pt>
    <dgm:pt modelId="{0EE8BDC1-FDD5-4A4B-87FA-AB1B3A2F8B24}">
      <dgm:prSet phldrT="[Text]"/>
      <dgm:spPr/>
      <dgm:t>
        <a:bodyPr/>
        <a:lstStyle/>
        <a:p>
          <a:r>
            <a:rPr lang="en-GB" dirty="0" smtClean="0"/>
            <a:t>Analysis &amp; Visualisation</a:t>
          </a:r>
          <a:endParaRPr lang="en-GB" dirty="0"/>
        </a:p>
      </dgm:t>
    </dgm:pt>
    <dgm:pt modelId="{11C5D79F-AFBD-4A5E-A9DB-06ECA5B31976}" type="parTrans" cxnId="{03ABE833-2274-45B9-8D16-D9C87B689D60}">
      <dgm:prSet/>
      <dgm:spPr/>
      <dgm:t>
        <a:bodyPr/>
        <a:lstStyle/>
        <a:p>
          <a:endParaRPr lang="en-GB"/>
        </a:p>
      </dgm:t>
    </dgm:pt>
    <dgm:pt modelId="{12619F4A-64A5-4667-9B08-608E0BEFCD4A}" type="sibTrans" cxnId="{03ABE833-2274-45B9-8D16-D9C87B689D60}">
      <dgm:prSet/>
      <dgm:spPr/>
      <dgm:t>
        <a:bodyPr/>
        <a:lstStyle/>
        <a:p>
          <a:endParaRPr lang="en-GB"/>
        </a:p>
      </dgm:t>
    </dgm:pt>
    <dgm:pt modelId="{DB407A66-97DF-4F7B-8F84-C10814DCA0C3}" type="pres">
      <dgm:prSet presAssocID="{DCF8BED6-103D-42F2-BCB9-9EF7BD2A02E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E17CCD21-B33D-4C18-8680-628D15C603DA}" type="pres">
      <dgm:prSet presAssocID="{DCF8BED6-103D-42F2-BCB9-9EF7BD2A02E9}" presName="arrowNode" presStyleLbl="node1" presStyleIdx="0" presStyleCnt="1"/>
      <dgm:spPr>
        <a:solidFill>
          <a:srgbClr val="FF0000"/>
        </a:solidFill>
      </dgm:spPr>
    </dgm:pt>
    <dgm:pt modelId="{CE8647CC-E616-47B2-8070-F405DBEDFF90}" type="pres">
      <dgm:prSet presAssocID="{55BC19F5-773A-43E2-A30B-7DD6BD751877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D854B-E173-46E9-8169-9C54C62816BA}" type="pres">
      <dgm:prSet presAssocID="{C5F6BB84-BDB9-4619-A844-0183BDCE795C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72A3BD-5928-4A71-A410-7A007074C875}" type="pres">
      <dgm:prSet presAssocID="{2B52E110-A083-4029-A075-658BB8765FD8}" presName="dotNode2" presStyleCnt="0"/>
      <dgm:spPr/>
    </dgm:pt>
    <dgm:pt modelId="{6B298F90-DE4C-4D70-9D6E-CC86D46A67D9}" type="pres">
      <dgm:prSet presAssocID="{2B52E110-A083-4029-A075-658BB8765FD8}" presName="dotRepeatNode" presStyleLbl="fgShp" presStyleIdx="0" presStyleCnt="3"/>
      <dgm:spPr/>
      <dgm:t>
        <a:bodyPr/>
        <a:lstStyle/>
        <a:p>
          <a:endParaRPr lang="en-GB"/>
        </a:p>
      </dgm:t>
    </dgm:pt>
    <dgm:pt modelId="{90F1C495-CA29-4589-8E37-ABB436C9251F}" type="pres">
      <dgm:prSet presAssocID="{BD89FCEC-3EE8-41C0-AA2A-88733B055E96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18EF5-EDB1-4F44-9EE9-7B0C7BE72F1B}" type="pres">
      <dgm:prSet presAssocID="{7559FFFD-C74E-463A-8A5A-E313C7D99146}" presName="dotNode3" presStyleCnt="0"/>
      <dgm:spPr/>
    </dgm:pt>
    <dgm:pt modelId="{06E73503-9E1C-499A-865C-631535F580FB}" type="pres">
      <dgm:prSet presAssocID="{7559FFFD-C74E-463A-8A5A-E313C7D99146}" presName="dotRepeatNode" presStyleLbl="fgShp" presStyleIdx="1" presStyleCnt="3"/>
      <dgm:spPr/>
      <dgm:t>
        <a:bodyPr/>
        <a:lstStyle/>
        <a:p>
          <a:endParaRPr lang="en-GB"/>
        </a:p>
      </dgm:t>
    </dgm:pt>
    <dgm:pt modelId="{39A36A6C-FC85-4C4A-AC7F-4DE54711E5F0}" type="pres">
      <dgm:prSet presAssocID="{C237C862-36F4-4729-A02F-76526C560C2C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E66CC-4EA0-431E-92A2-F84D5F8B938F}" type="pres">
      <dgm:prSet presAssocID="{C3F1D17A-7C48-4BFF-96D8-493271216062}" presName="dotNode4" presStyleCnt="0"/>
      <dgm:spPr/>
    </dgm:pt>
    <dgm:pt modelId="{3103E531-8CE0-41D8-81DD-FA310479DBBD}" type="pres">
      <dgm:prSet presAssocID="{C3F1D17A-7C48-4BFF-96D8-493271216062}" presName="dotRepeatNode" presStyleLbl="fgShp" presStyleIdx="2" presStyleCnt="3"/>
      <dgm:spPr/>
      <dgm:t>
        <a:bodyPr/>
        <a:lstStyle/>
        <a:p>
          <a:endParaRPr lang="en-GB"/>
        </a:p>
      </dgm:t>
    </dgm:pt>
    <dgm:pt modelId="{2BFDA505-3932-422A-AC0A-E6565883C7C9}" type="pres">
      <dgm:prSet presAssocID="{0EE8BDC1-FDD5-4A4B-87FA-AB1B3A2F8B24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72D2BA-D007-4948-AACD-34112ACFC56F}" type="presOf" srcId="{0EE8BDC1-FDD5-4A4B-87FA-AB1B3A2F8B24}" destId="{2BFDA505-3932-422A-AC0A-E6565883C7C9}" srcOrd="0" destOrd="0" presId="urn:microsoft.com/office/officeart/2009/3/layout/DescendingProcess"/>
    <dgm:cxn modelId="{DFE3C471-552B-4CC9-AF18-122DDDA2E872}" type="presOf" srcId="{C237C862-36F4-4729-A02F-76526C560C2C}" destId="{39A36A6C-FC85-4C4A-AC7F-4DE54711E5F0}" srcOrd="0" destOrd="0" presId="urn:microsoft.com/office/officeart/2009/3/layout/DescendingProcess"/>
    <dgm:cxn modelId="{3C5E11E7-5CDF-4A0B-A263-AEBE9F576359}" type="presOf" srcId="{2B52E110-A083-4029-A075-658BB8765FD8}" destId="{6B298F90-DE4C-4D70-9D6E-CC86D46A67D9}" srcOrd="0" destOrd="0" presId="urn:microsoft.com/office/officeart/2009/3/layout/DescendingProcess"/>
    <dgm:cxn modelId="{66C7ADF7-6787-49E4-80F4-2597FBDD75B8}" srcId="{DCF8BED6-103D-42F2-BCB9-9EF7BD2A02E9}" destId="{BD89FCEC-3EE8-41C0-AA2A-88733B055E96}" srcOrd="2" destOrd="0" parTransId="{ABE8F1FF-1D69-4C5C-BB0F-0311BB1C2EFB}" sibTransId="{7559FFFD-C74E-463A-8A5A-E313C7D99146}"/>
    <dgm:cxn modelId="{1C40DDA2-AD86-42F6-B9FB-F876284DC8E4}" type="presOf" srcId="{DCF8BED6-103D-42F2-BCB9-9EF7BD2A02E9}" destId="{DB407A66-97DF-4F7B-8F84-C10814DCA0C3}" srcOrd="0" destOrd="0" presId="urn:microsoft.com/office/officeart/2009/3/layout/DescendingProcess"/>
    <dgm:cxn modelId="{E8ED2A3A-C58C-412A-B3E6-64B78C922C1B}" type="presOf" srcId="{55BC19F5-773A-43E2-A30B-7DD6BD751877}" destId="{CE8647CC-E616-47B2-8070-F405DBEDFF90}" srcOrd="0" destOrd="0" presId="urn:microsoft.com/office/officeart/2009/3/layout/DescendingProcess"/>
    <dgm:cxn modelId="{5320FF9C-2A79-41AA-B1DE-BE8B391BF5C1}" type="presOf" srcId="{BD89FCEC-3EE8-41C0-AA2A-88733B055E96}" destId="{90F1C495-CA29-4589-8E37-ABB436C9251F}" srcOrd="0" destOrd="0" presId="urn:microsoft.com/office/officeart/2009/3/layout/DescendingProcess"/>
    <dgm:cxn modelId="{7489B1EB-58E0-4953-B4C1-594B5DD504E4}" type="presOf" srcId="{7559FFFD-C74E-463A-8A5A-E313C7D99146}" destId="{06E73503-9E1C-499A-865C-631535F580FB}" srcOrd="0" destOrd="0" presId="urn:microsoft.com/office/officeart/2009/3/layout/DescendingProcess"/>
    <dgm:cxn modelId="{783D64A3-9A02-4B12-A6D4-6AA1E58BD343}" type="presOf" srcId="{C3F1D17A-7C48-4BFF-96D8-493271216062}" destId="{3103E531-8CE0-41D8-81DD-FA310479DBBD}" srcOrd="0" destOrd="0" presId="urn:microsoft.com/office/officeart/2009/3/layout/DescendingProcess"/>
    <dgm:cxn modelId="{AF0A5E47-4F0A-4E61-9AB4-47E8D92368A4}" srcId="{DCF8BED6-103D-42F2-BCB9-9EF7BD2A02E9}" destId="{C237C862-36F4-4729-A02F-76526C560C2C}" srcOrd="3" destOrd="0" parTransId="{FC0F618E-6CDB-4842-8DD6-02CE815C32D5}" sibTransId="{C3F1D17A-7C48-4BFF-96D8-493271216062}"/>
    <dgm:cxn modelId="{FF5A43FC-EF87-46E8-87A1-4B5DD6B2DC01}" srcId="{DCF8BED6-103D-42F2-BCB9-9EF7BD2A02E9}" destId="{C5F6BB84-BDB9-4619-A844-0183BDCE795C}" srcOrd="1" destOrd="0" parTransId="{4EF94F18-B49C-462C-B2B4-BE5470AA1A03}" sibTransId="{2B52E110-A083-4029-A075-658BB8765FD8}"/>
    <dgm:cxn modelId="{AAA2EB8B-22AC-45AB-A4C6-1C9AA76CF53B}" type="presOf" srcId="{C5F6BB84-BDB9-4619-A844-0183BDCE795C}" destId="{407D854B-E173-46E9-8169-9C54C62816BA}" srcOrd="0" destOrd="0" presId="urn:microsoft.com/office/officeart/2009/3/layout/DescendingProcess"/>
    <dgm:cxn modelId="{03ABE833-2274-45B9-8D16-D9C87B689D60}" srcId="{DCF8BED6-103D-42F2-BCB9-9EF7BD2A02E9}" destId="{0EE8BDC1-FDD5-4A4B-87FA-AB1B3A2F8B24}" srcOrd="4" destOrd="0" parTransId="{11C5D79F-AFBD-4A5E-A9DB-06ECA5B31976}" sibTransId="{12619F4A-64A5-4667-9B08-608E0BEFCD4A}"/>
    <dgm:cxn modelId="{9A2003A1-A5C9-49CB-A13D-14760492C7BE}" srcId="{DCF8BED6-103D-42F2-BCB9-9EF7BD2A02E9}" destId="{55BC19F5-773A-43E2-A30B-7DD6BD751877}" srcOrd="0" destOrd="0" parTransId="{6EEE4CCE-9220-4BA5-A0A0-C84FBF5A12E7}" sibTransId="{C7038C71-2D8B-4525-B14D-2D9F645E2876}"/>
    <dgm:cxn modelId="{5B6FB548-A27E-4B11-AF01-7BB35776AC6D}" type="presParOf" srcId="{DB407A66-97DF-4F7B-8F84-C10814DCA0C3}" destId="{E17CCD21-B33D-4C18-8680-628D15C603DA}" srcOrd="0" destOrd="0" presId="urn:microsoft.com/office/officeart/2009/3/layout/DescendingProcess"/>
    <dgm:cxn modelId="{A1D3F91C-9842-4E79-9869-2317AE3E3DF2}" type="presParOf" srcId="{DB407A66-97DF-4F7B-8F84-C10814DCA0C3}" destId="{CE8647CC-E616-47B2-8070-F405DBEDFF90}" srcOrd="1" destOrd="0" presId="urn:microsoft.com/office/officeart/2009/3/layout/DescendingProcess"/>
    <dgm:cxn modelId="{FA1DDF41-1354-4FEA-A2E0-63A01CD133C3}" type="presParOf" srcId="{DB407A66-97DF-4F7B-8F84-C10814DCA0C3}" destId="{407D854B-E173-46E9-8169-9C54C62816BA}" srcOrd="2" destOrd="0" presId="urn:microsoft.com/office/officeart/2009/3/layout/DescendingProcess"/>
    <dgm:cxn modelId="{8011FDE0-70F0-41C5-BA16-F5D89940371A}" type="presParOf" srcId="{DB407A66-97DF-4F7B-8F84-C10814DCA0C3}" destId="{3572A3BD-5928-4A71-A410-7A007074C875}" srcOrd="3" destOrd="0" presId="urn:microsoft.com/office/officeart/2009/3/layout/DescendingProcess"/>
    <dgm:cxn modelId="{C3978C8C-8017-45E5-9326-F4AA32867322}" type="presParOf" srcId="{3572A3BD-5928-4A71-A410-7A007074C875}" destId="{6B298F90-DE4C-4D70-9D6E-CC86D46A67D9}" srcOrd="0" destOrd="0" presId="urn:microsoft.com/office/officeart/2009/3/layout/DescendingProcess"/>
    <dgm:cxn modelId="{F98CF990-3C7F-4D0F-B3EE-AD957C2FD0D2}" type="presParOf" srcId="{DB407A66-97DF-4F7B-8F84-C10814DCA0C3}" destId="{90F1C495-CA29-4589-8E37-ABB436C9251F}" srcOrd="4" destOrd="0" presId="urn:microsoft.com/office/officeart/2009/3/layout/DescendingProcess"/>
    <dgm:cxn modelId="{279B57B2-7D9D-4669-997A-F82A5BE9B4B6}" type="presParOf" srcId="{DB407A66-97DF-4F7B-8F84-C10814DCA0C3}" destId="{2B318EF5-EDB1-4F44-9EE9-7B0C7BE72F1B}" srcOrd="5" destOrd="0" presId="urn:microsoft.com/office/officeart/2009/3/layout/DescendingProcess"/>
    <dgm:cxn modelId="{02343529-DF69-4CBB-8DC9-8E2419470230}" type="presParOf" srcId="{2B318EF5-EDB1-4F44-9EE9-7B0C7BE72F1B}" destId="{06E73503-9E1C-499A-865C-631535F580FB}" srcOrd="0" destOrd="0" presId="urn:microsoft.com/office/officeart/2009/3/layout/DescendingProcess"/>
    <dgm:cxn modelId="{E5ABA18E-0344-4150-B04A-8309F82B793A}" type="presParOf" srcId="{DB407A66-97DF-4F7B-8F84-C10814DCA0C3}" destId="{39A36A6C-FC85-4C4A-AC7F-4DE54711E5F0}" srcOrd="6" destOrd="0" presId="urn:microsoft.com/office/officeart/2009/3/layout/DescendingProcess"/>
    <dgm:cxn modelId="{EEF3330B-D54D-4ECA-8378-7FFDC219C9B6}" type="presParOf" srcId="{DB407A66-97DF-4F7B-8F84-C10814DCA0C3}" destId="{AE6E66CC-4EA0-431E-92A2-F84D5F8B938F}" srcOrd="7" destOrd="0" presId="urn:microsoft.com/office/officeart/2009/3/layout/DescendingProcess"/>
    <dgm:cxn modelId="{AD0640A6-E475-4F83-B384-E4CF2A725A4C}" type="presParOf" srcId="{AE6E66CC-4EA0-431E-92A2-F84D5F8B938F}" destId="{3103E531-8CE0-41D8-81DD-FA310479DBBD}" srcOrd="0" destOrd="0" presId="urn:microsoft.com/office/officeart/2009/3/layout/DescendingProcess"/>
    <dgm:cxn modelId="{CD7E6438-0F97-494C-9C51-E04839356BFA}" type="presParOf" srcId="{DB407A66-97DF-4F7B-8F84-C10814DCA0C3}" destId="{2BFDA505-3932-422A-AC0A-E6565883C7C9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59F5C-6408-429C-BD77-FA12860B5A2A}">
      <dsp:nvSpPr>
        <dsp:cNvPr id="0" name=""/>
        <dsp:cNvSpPr/>
      </dsp:nvSpPr>
      <dsp:spPr>
        <a:xfrm rot="5400000">
          <a:off x="1788831" y="793490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343C5-39A0-4D97-990E-72A7A89CE877}">
      <dsp:nvSpPr>
        <dsp:cNvPr id="0" name=""/>
        <dsp:cNvSpPr/>
      </dsp:nvSpPr>
      <dsp:spPr>
        <a:xfrm>
          <a:off x="1605874" y="27987"/>
          <a:ext cx="1162501" cy="81371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Public API</a:t>
          </a:r>
          <a:endParaRPr lang="en-GB" sz="1400" kern="1200" dirty="0"/>
        </a:p>
      </dsp:txBody>
      <dsp:txXfrm>
        <a:off x="1645603" y="67716"/>
        <a:ext cx="1083043" cy="734255"/>
      </dsp:txXfrm>
    </dsp:sp>
    <dsp:sp modelId="{0572EFA2-DC72-4FA1-B9CE-68F0C248E2BC}">
      <dsp:nvSpPr>
        <dsp:cNvPr id="0" name=""/>
        <dsp:cNvSpPr/>
      </dsp:nvSpPr>
      <dsp:spPr>
        <a:xfrm>
          <a:off x="2768376" y="105593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/>
        </a:p>
      </dsp:txBody>
      <dsp:txXfrm>
        <a:off x="2768376" y="105593"/>
        <a:ext cx="845492" cy="657678"/>
      </dsp:txXfrm>
    </dsp:sp>
    <dsp:sp modelId="{B6792E57-71DD-4E66-B9B0-B3CF43BB774D}">
      <dsp:nvSpPr>
        <dsp:cNvPr id="0" name=""/>
        <dsp:cNvSpPr/>
      </dsp:nvSpPr>
      <dsp:spPr>
        <a:xfrm rot="5400000">
          <a:off x="2752669" y="1707559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31B38-373F-4301-8573-29287AE60AEC}">
      <dsp:nvSpPr>
        <dsp:cNvPr id="0" name=""/>
        <dsp:cNvSpPr/>
      </dsp:nvSpPr>
      <dsp:spPr>
        <a:xfrm>
          <a:off x="2569711" y="942056"/>
          <a:ext cx="1162501" cy="81371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Data Store</a:t>
          </a:r>
          <a:endParaRPr lang="en-GB" sz="1400" kern="1200" dirty="0"/>
        </a:p>
      </dsp:txBody>
      <dsp:txXfrm>
        <a:off x="2609440" y="981785"/>
        <a:ext cx="1083043" cy="734255"/>
      </dsp:txXfrm>
    </dsp:sp>
    <dsp:sp modelId="{A8D76FC9-61F3-4DF9-AB8F-B726CC1CCEFA}">
      <dsp:nvSpPr>
        <dsp:cNvPr id="0" name=""/>
        <dsp:cNvSpPr/>
      </dsp:nvSpPr>
      <dsp:spPr>
        <a:xfrm>
          <a:off x="3732213" y="1019662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/>
        </a:p>
      </dsp:txBody>
      <dsp:txXfrm>
        <a:off x="3732213" y="1019662"/>
        <a:ext cx="845492" cy="657678"/>
      </dsp:txXfrm>
    </dsp:sp>
    <dsp:sp modelId="{E0EEF2A6-70B0-44A7-9862-5C1C6BDAB660}">
      <dsp:nvSpPr>
        <dsp:cNvPr id="0" name=""/>
        <dsp:cNvSpPr/>
      </dsp:nvSpPr>
      <dsp:spPr>
        <a:xfrm rot="5400000">
          <a:off x="3716506" y="2621627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9D01-1C3D-4D23-8790-BA66F0649D6B}">
      <dsp:nvSpPr>
        <dsp:cNvPr id="0" name=""/>
        <dsp:cNvSpPr/>
      </dsp:nvSpPr>
      <dsp:spPr>
        <a:xfrm>
          <a:off x="3533549" y="1856124"/>
          <a:ext cx="1162501" cy="81371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Analysis</a:t>
          </a:r>
          <a:endParaRPr lang="en-GB" sz="1400" kern="1200" dirty="0"/>
        </a:p>
      </dsp:txBody>
      <dsp:txXfrm>
        <a:off x="3573278" y="1895853"/>
        <a:ext cx="1083043" cy="734255"/>
      </dsp:txXfrm>
    </dsp:sp>
    <dsp:sp modelId="{79619C0E-860B-4BA7-85A1-FE872AD76DDD}">
      <dsp:nvSpPr>
        <dsp:cNvPr id="0" name=""/>
        <dsp:cNvSpPr/>
      </dsp:nvSpPr>
      <dsp:spPr>
        <a:xfrm>
          <a:off x="4696050" y="1933730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4696050" y="1933730"/>
        <a:ext cx="845492" cy="657678"/>
      </dsp:txXfrm>
    </dsp:sp>
    <dsp:sp modelId="{8FB40A38-D974-4033-A549-9EBEEC73A089}">
      <dsp:nvSpPr>
        <dsp:cNvPr id="0" name=""/>
        <dsp:cNvSpPr/>
      </dsp:nvSpPr>
      <dsp:spPr>
        <a:xfrm rot="5400000">
          <a:off x="4680343" y="3535696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D753-200D-4204-9B9B-F2EF129165A6}">
      <dsp:nvSpPr>
        <dsp:cNvPr id="0" name=""/>
        <dsp:cNvSpPr/>
      </dsp:nvSpPr>
      <dsp:spPr>
        <a:xfrm>
          <a:off x="4497386" y="2770193"/>
          <a:ext cx="1162501" cy="81371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Visualise</a:t>
          </a:r>
          <a:endParaRPr lang="en-GB" sz="1400" kern="1200" dirty="0"/>
        </a:p>
      </dsp:txBody>
      <dsp:txXfrm>
        <a:off x="4537115" y="2809922"/>
        <a:ext cx="1083043" cy="734255"/>
      </dsp:txXfrm>
    </dsp:sp>
    <dsp:sp modelId="{2F71583B-7A98-47A4-8CA0-98C0646EBD33}">
      <dsp:nvSpPr>
        <dsp:cNvPr id="0" name=""/>
        <dsp:cNvSpPr/>
      </dsp:nvSpPr>
      <dsp:spPr>
        <a:xfrm>
          <a:off x="5659888" y="2847799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19EAC-7A4E-4EE0-87D6-45A47D3D6E9D}">
      <dsp:nvSpPr>
        <dsp:cNvPr id="0" name=""/>
        <dsp:cNvSpPr/>
      </dsp:nvSpPr>
      <dsp:spPr>
        <a:xfrm>
          <a:off x="5461223" y="3684261"/>
          <a:ext cx="1162501" cy="81371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Beyond Visualisation</a:t>
          </a:r>
          <a:endParaRPr lang="en-GB" sz="1400" kern="1200" dirty="0"/>
        </a:p>
      </dsp:txBody>
      <dsp:txXfrm>
        <a:off x="5500952" y="3723990"/>
        <a:ext cx="1083043" cy="734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CD21-B33D-4C18-8680-628D15C603DA}">
      <dsp:nvSpPr>
        <dsp:cNvPr id="0" name=""/>
        <dsp:cNvSpPr/>
      </dsp:nvSpPr>
      <dsp:spPr>
        <a:xfrm rot="4396374">
          <a:off x="1887439" y="900631"/>
          <a:ext cx="3907079" cy="2724700"/>
        </a:xfrm>
        <a:prstGeom prst="swooshArrow">
          <a:avLst>
            <a:gd name="adj1" fmla="val 16310"/>
            <a:gd name="adj2" fmla="val 313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8F90-DE4C-4D70-9D6E-CC86D46A67D9}">
      <dsp:nvSpPr>
        <dsp:cNvPr id="0" name=""/>
        <dsp:cNvSpPr/>
      </dsp:nvSpPr>
      <dsp:spPr>
        <a:xfrm>
          <a:off x="3351043" y="1256407"/>
          <a:ext cx="98665" cy="9866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3503-9E1C-499A-865C-631535F580FB}">
      <dsp:nvSpPr>
        <dsp:cNvPr id="0" name=""/>
        <dsp:cNvSpPr/>
      </dsp:nvSpPr>
      <dsp:spPr>
        <a:xfrm>
          <a:off x="4026634" y="1801333"/>
          <a:ext cx="98665" cy="9866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3E531-8CE0-41D8-81DD-FA310479DBBD}">
      <dsp:nvSpPr>
        <dsp:cNvPr id="0" name=""/>
        <dsp:cNvSpPr/>
      </dsp:nvSpPr>
      <dsp:spPr>
        <a:xfrm>
          <a:off x="4532953" y="2438588"/>
          <a:ext cx="98665" cy="9866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647CC-E616-47B2-8070-F405DBEDFF90}">
      <dsp:nvSpPr>
        <dsp:cNvPr id="0" name=""/>
        <dsp:cNvSpPr/>
      </dsp:nvSpPr>
      <dsp:spPr>
        <a:xfrm>
          <a:off x="1625520" y="0"/>
          <a:ext cx="1842066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Public API</a:t>
          </a:r>
          <a:endParaRPr lang="en-GB" sz="2300" kern="1200" dirty="0"/>
        </a:p>
      </dsp:txBody>
      <dsp:txXfrm>
        <a:off x="1625520" y="0"/>
        <a:ext cx="1842066" cy="724154"/>
      </dsp:txXfrm>
    </dsp:sp>
    <dsp:sp modelId="{407D854B-E173-46E9-8169-9C54C62816BA}">
      <dsp:nvSpPr>
        <dsp:cNvPr id="0" name=""/>
        <dsp:cNvSpPr/>
      </dsp:nvSpPr>
      <dsp:spPr>
        <a:xfrm>
          <a:off x="3915657" y="943663"/>
          <a:ext cx="2688422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cUrl</a:t>
          </a:r>
          <a:r>
            <a:rPr lang="en-GB" sz="2300" kern="1200" dirty="0" smtClean="0"/>
            <a:t> to file</a:t>
          </a:r>
          <a:endParaRPr lang="en-GB" sz="2300" kern="1200" dirty="0"/>
        </a:p>
      </dsp:txBody>
      <dsp:txXfrm>
        <a:off x="3915657" y="943663"/>
        <a:ext cx="2688422" cy="724154"/>
      </dsp:txXfrm>
    </dsp:sp>
    <dsp:sp modelId="{90F1C495-CA29-4589-8E37-ABB436C9251F}">
      <dsp:nvSpPr>
        <dsp:cNvPr id="0" name=""/>
        <dsp:cNvSpPr/>
      </dsp:nvSpPr>
      <dsp:spPr>
        <a:xfrm>
          <a:off x="1625520" y="1488589"/>
          <a:ext cx="2140780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Preprocessing</a:t>
          </a:r>
          <a:endParaRPr lang="en-GB" sz="2300" kern="1200" dirty="0"/>
        </a:p>
      </dsp:txBody>
      <dsp:txXfrm>
        <a:off x="1625520" y="1488589"/>
        <a:ext cx="2140780" cy="724154"/>
      </dsp:txXfrm>
    </dsp:sp>
    <dsp:sp modelId="{39A36A6C-FC85-4C4A-AC7F-4DE54711E5F0}">
      <dsp:nvSpPr>
        <dsp:cNvPr id="0" name=""/>
        <dsp:cNvSpPr/>
      </dsp:nvSpPr>
      <dsp:spPr>
        <a:xfrm>
          <a:off x="4961155" y="2125844"/>
          <a:ext cx="1642924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Store to </a:t>
          </a:r>
          <a:r>
            <a:rPr lang="en-GB" sz="2300" kern="1200" dirty="0" err="1" smtClean="0"/>
            <a:t>CouchDB</a:t>
          </a:r>
          <a:endParaRPr lang="en-GB" sz="2300" kern="1200" dirty="0"/>
        </a:p>
      </dsp:txBody>
      <dsp:txXfrm>
        <a:off x="4961155" y="2125844"/>
        <a:ext cx="1642924" cy="724154"/>
      </dsp:txXfrm>
    </dsp:sp>
    <dsp:sp modelId="{2BFDA505-3932-422A-AC0A-E6565883C7C9}">
      <dsp:nvSpPr>
        <dsp:cNvPr id="0" name=""/>
        <dsp:cNvSpPr/>
      </dsp:nvSpPr>
      <dsp:spPr>
        <a:xfrm>
          <a:off x="4114800" y="3801808"/>
          <a:ext cx="2489279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Analysis &amp; Visualisation</a:t>
          </a:r>
          <a:endParaRPr lang="en-GB" sz="2300" kern="1200" dirty="0"/>
        </a:p>
      </dsp:txBody>
      <dsp:txXfrm>
        <a:off x="4114800" y="3801808"/>
        <a:ext cx="2489279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9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1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0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7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E9B2-DBD9-468F-9F48-52C881373433}" type="datetimeFigureOut">
              <a:rPr lang="en-GB" smtClean="0"/>
              <a:t>25/08/2011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F5D4-EE5A-4463-B841-5000BEB4C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00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Mining The Social Web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Gary Short</a:t>
            </a:r>
          </a:p>
          <a:p>
            <a:r>
              <a:rPr lang="en-GB" dirty="0" smtClean="0"/>
              <a:t>Developer Evangelist</a:t>
            </a:r>
          </a:p>
          <a:p>
            <a:r>
              <a:rPr lang="en-GB" dirty="0" smtClean="0"/>
              <a:t>Developer Express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68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Lexical Diversity by Brand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10 Popular Words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3" y="1484784"/>
            <a:ext cx="856039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10 Posters by Volume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12776"/>
            <a:ext cx="8712968" cy="502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3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Proportion Of Geo Coded Tweets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340768"/>
            <a:ext cx="8136904" cy="53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0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6238"/>
            <a:ext cx="78962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9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gary@garyshort.org</a:t>
            </a:r>
          </a:p>
          <a:p>
            <a:r>
              <a:rPr lang="en-GB" dirty="0" smtClean="0"/>
              <a:t>garys@devexpress.com</a:t>
            </a:r>
          </a:p>
          <a:p>
            <a:r>
              <a:rPr lang="en-GB" dirty="0" smtClean="0"/>
              <a:t>@twitter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5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Gary Short</a:t>
            </a:r>
          </a:p>
          <a:p>
            <a:r>
              <a:rPr lang="en-GB" dirty="0" smtClean="0"/>
              <a:t>Developer Evangelist</a:t>
            </a:r>
          </a:p>
          <a:p>
            <a:r>
              <a:rPr lang="en-GB" dirty="0" smtClean="0"/>
              <a:t>gary@garyshort.org	</a:t>
            </a:r>
          </a:p>
          <a:p>
            <a:r>
              <a:rPr lang="en-GB" dirty="0" smtClean="0"/>
              <a:t>garys@devexpress.com</a:t>
            </a:r>
          </a:p>
          <a:p>
            <a:r>
              <a:rPr lang="en-GB" dirty="0" smtClean="0"/>
              <a:t>www.garyshort.org</a:t>
            </a:r>
          </a:p>
          <a:p>
            <a:r>
              <a:rPr lang="en-GB" dirty="0" smtClean="0"/>
              <a:t>@twitter</a:t>
            </a:r>
          </a:p>
        </p:txBody>
      </p:sp>
    </p:spTree>
    <p:extLst>
      <p:ext uri="{BB962C8B-B14F-4D97-AF65-F5344CB8AC3E}">
        <p14:creationId xmlns:p14="http://schemas.microsoft.com/office/powerpoint/2010/main" val="22227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You Guys?</a:t>
            </a:r>
            <a:endParaRPr lang="en-GB" dirty="0"/>
          </a:p>
        </p:txBody>
      </p:sp>
      <p:pic>
        <p:nvPicPr>
          <p:cNvPr id="1026" name="Picture 2" descr="http://www.studyadelaide.com/library/Crowd%20Womadela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77" y="2060848"/>
            <a:ext cx="5557247" cy="37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5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Bother Data Mining The Social Web?</a:t>
            </a:r>
            <a:endParaRPr lang="en-GB" sz="3600" dirty="0"/>
          </a:p>
        </p:txBody>
      </p:sp>
      <p:pic>
        <p:nvPicPr>
          <p:cNvPr id="1028" name="Picture 4" descr="http://soshable.com/wp-content/uploads/2011/05/social-media-inf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3" y="1840264"/>
            <a:ext cx="8767714" cy="43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How do we Data Mine The Social Web?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692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Set UP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476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85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~6,000 tweets</a:t>
            </a:r>
          </a:p>
          <a:p>
            <a:r>
              <a:rPr lang="en-GB" dirty="0" smtClean="0"/>
              <a:t>Mention</a:t>
            </a:r>
          </a:p>
          <a:p>
            <a:pPr lvl="1"/>
            <a:r>
              <a:rPr lang="en-GB" dirty="0" smtClean="0"/>
              <a:t>Apple</a:t>
            </a:r>
          </a:p>
          <a:p>
            <a:pPr lvl="1"/>
            <a:r>
              <a:rPr lang="en-GB" dirty="0" smtClean="0"/>
              <a:t>Google</a:t>
            </a:r>
          </a:p>
          <a:p>
            <a:pPr lvl="1"/>
            <a:r>
              <a:rPr lang="en-GB" dirty="0" smtClean="0"/>
              <a:t>Microsoft</a:t>
            </a:r>
          </a:p>
          <a:p>
            <a:r>
              <a:rPr lang="en-GB" dirty="0" smtClean="0"/>
              <a:t>Doesn’t include last night’s announcement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Lexical Diversity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7" y="1340768"/>
            <a:ext cx="874374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Competitive Analysis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3" y="1268760"/>
            <a:ext cx="886631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105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Data Mining The Social Web</vt:lpstr>
      <vt:lpstr>Introduction</vt:lpstr>
      <vt:lpstr>What About You Guys?</vt:lpstr>
      <vt:lpstr>Why Bother Data Mining The Social Web?</vt:lpstr>
      <vt:lpstr>How do we Data Mine The Social Web?</vt:lpstr>
      <vt:lpstr>My Set UP</vt:lpstr>
      <vt:lpstr>Today’s Sample</vt:lpstr>
      <vt:lpstr>Lexical Diversity</vt:lpstr>
      <vt:lpstr>Competitive Analysis</vt:lpstr>
      <vt:lpstr>Lexical Diversity by Brand</vt:lpstr>
      <vt:lpstr>Top 10 Popular Words</vt:lpstr>
      <vt:lpstr>Top 10 Posters by Volume</vt:lpstr>
      <vt:lpstr>Proportion Of Geo Coded Tweets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Gary</cp:lastModifiedBy>
  <cp:revision>21</cp:revision>
  <dcterms:created xsi:type="dcterms:W3CDTF">2011-08-24T17:57:19Z</dcterms:created>
  <dcterms:modified xsi:type="dcterms:W3CDTF">2011-08-25T09:30:24Z</dcterms:modified>
</cp:coreProperties>
</file>