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5143500" cx="9144000"/>
  <p:notesSz cx="6858000" cy="9144000"/>
  <p:embeddedFontLst>
    <p:embeddedFont>
      <p:font typeface="Roboto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font" Target="fonts/Roboto-bold.fntdata"/><Relationship Id="rId23" Type="http://schemas.openxmlformats.org/officeDocument/2006/relationships/font" Target="fonts/Roboto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Roboto-boldItalic.fntdata"/><Relationship Id="rId25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60ee4d5a3e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60ee4d5a3e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60ee4d5a3e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Google Shape;246;g60ee4d5a3e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60ee4d5a3e_0_1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Google Shape;251;g60ee4d5a3e_0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60ee4d5a3e_0_1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5" name="Google Shape;295;g60ee4d5a3e_0_1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33f2424363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2" name="Google Shape;332;g33f2424363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g60ee4d5a3e_0_2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7" name="Google Shape;337;g60ee4d5a3e_0_2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g60ee4d5a3e_0_2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4" name="Google Shape;354;g60ee4d5a3e_0_2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g60ee4d5a3e_0_2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1" name="Google Shape;361;g60ee4d5a3e_0_2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3da0f0122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3da0f0122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3da0f0122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3da0f0122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3da0f0122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3da0f0122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60ee4d5a3e_0_2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60ee4d5a3e_0_2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3f2424363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3f2424363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60ee4d5a3e_0_2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60ee4d5a3e_0_2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03016656c753b6c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303016656c753b6c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03016656c753b6c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303016656c753b6c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accent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bg>
      <p:bgPr>
        <a:solidFill>
          <a:schemeClr val="accent4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7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0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0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6" name="Google Shape;56;p1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terial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Adding transaction handling to Unit Tests</a:t>
            </a:r>
            <a:endParaRPr/>
          </a:p>
        </p:txBody>
      </p:sp>
      <p:sp>
        <p:nvSpPr>
          <p:cNvPr id="68" name="Google Shape;68;p13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The why, the how and the journey</a:t>
            </a:r>
            <a:endParaRPr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2"/>
          <p:cNvSpPr/>
          <p:nvPr/>
        </p:nvSpPr>
        <p:spPr>
          <a:xfrm>
            <a:off x="2145000" y="1168300"/>
            <a:ext cx="4267500" cy="406800"/>
          </a:xfrm>
          <a:prstGeom prst="rect">
            <a:avLst/>
          </a:prstGeom>
          <a:solidFill>
            <a:srgbClr val="6AA84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Transaction level 2</a:t>
            </a:r>
            <a:endParaRPr/>
          </a:p>
        </p:txBody>
      </p:sp>
      <p:sp>
        <p:nvSpPr>
          <p:cNvPr id="221" name="Google Shape;221;p22"/>
          <p:cNvSpPr/>
          <p:nvPr/>
        </p:nvSpPr>
        <p:spPr>
          <a:xfrm>
            <a:off x="2145000" y="1581700"/>
            <a:ext cx="4267500" cy="406800"/>
          </a:xfrm>
          <a:prstGeom prst="rect">
            <a:avLst/>
          </a:prstGeom>
          <a:solidFill>
            <a:srgbClr val="E06666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Transaction level 1</a:t>
            </a:r>
            <a:endParaRPr/>
          </a:p>
        </p:txBody>
      </p:sp>
      <p:cxnSp>
        <p:nvCxnSpPr>
          <p:cNvPr id="222" name="Google Shape;222;p22"/>
          <p:cNvCxnSpPr/>
          <p:nvPr/>
        </p:nvCxnSpPr>
        <p:spPr>
          <a:xfrm>
            <a:off x="2507925" y="1364060"/>
            <a:ext cx="982500" cy="63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23" name="Google Shape;223;p22"/>
          <p:cNvCxnSpPr/>
          <p:nvPr/>
        </p:nvCxnSpPr>
        <p:spPr>
          <a:xfrm>
            <a:off x="3498525" y="1364060"/>
            <a:ext cx="10200" cy="407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24" name="Google Shape;224;p22"/>
          <p:cNvCxnSpPr/>
          <p:nvPr/>
        </p:nvCxnSpPr>
        <p:spPr>
          <a:xfrm>
            <a:off x="3504782" y="1770090"/>
            <a:ext cx="217200" cy="15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25" name="Google Shape;225;p22"/>
          <p:cNvCxnSpPr/>
          <p:nvPr/>
        </p:nvCxnSpPr>
        <p:spPr>
          <a:xfrm flipH="1">
            <a:off x="3717550" y="1364900"/>
            <a:ext cx="16800" cy="4068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26" name="Google Shape;226;p22"/>
          <p:cNvCxnSpPr/>
          <p:nvPr/>
        </p:nvCxnSpPr>
        <p:spPr>
          <a:xfrm>
            <a:off x="3727125" y="1364060"/>
            <a:ext cx="982500" cy="63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27" name="Google Shape;227;p22"/>
          <p:cNvSpPr txBox="1"/>
          <p:nvPr/>
        </p:nvSpPr>
        <p:spPr>
          <a:xfrm>
            <a:off x="6261575" y="41395"/>
            <a:ext cx="2817000" cy="4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commitTransaction</a:t>
            </a:r>
            <a:endParaRPr sz="2400"/>
          </a:p>
        </p:txBody>
      </p:sp>
      <p:sp>
        <p:nvSpPr>
          <p:cNvPr id="228" name="Google Shape;228;p22"/>
          <p:cNvSpPr/>
          <p:nvPr/>
        </p:nvSpPr>
        <p:spPr>
          <a:xfrm>
            <a:off x="3427890" y="1311071"/>
            <a:ext cx="137700" cy="112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22"/>
          <p:cNvSpPr txBox="1"/>
          <p:nvPr/>
        </p:nvSpPr>
        <p:spPr>
          <a:xfrm>
            <a:off x="3864075" y="493750"/>
            <a:ext cx="1742400" cy="4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commitTransaction</a:t>
            </a:r>
            <a:endParaRPr/>
          </a:p>
        </p:txBody>
      </p:sp>
      <p:cxnSp>
        <p:nvCxnSpPr>
          <p:cNvPr id="230" name="Google Shape;230;p22"/>
          <p:cNvCxnSpPr/>
          <p:nvPr/>
        </p:nvCxnSpPr>
        <p:spPr>
          <a:xfrm flipH="1">
            <a:off x="3545450" y="771850"/>
            <a:ext cx="446700" cy="555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31" name="Google Shape;231;p22"/>
          <p:cNvSpPr/>
          <p:nvPr/>
        </p:nvSpPr>
        <p:spPr>
          <a:xfrm>
            <a:off x="3656490" y="1692071"/>
            <a:ext cx="137700" cy="112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32" name="Google Shape;232;p22"/>
          <p:cNvCxnSpPr>
            <a:endCxn id="231" idx="5"/>
          </p:cNvCxnSpPr>
          <p:nvPr/>
        </p:nvCxnSpPr>
        <p:spPr>
          <a:xfrm rot="10800000">
            <a:off x="3774024" y="1788352"/>
            <a:ext cx="512100" cy="6354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33" name="Google Shape;233;p22"/>
          <p:cNvSpPr txBox="1"/>
          <p:nvPr/>
        </p:nvSpPr>
        <p:spPr>
          <a:xfrm>
            <a:off x="4286250" y="2235500"/>
            <a:ext cx="2126100" cy="4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beginNestedTransaction</a:t>
            </a:r>
            <a:endParaRPr/>
          </a:p>
        </p:txBody>
      </p:sp>
      <p:sp>
        <p:nvSpPr>
          <p:cNvPr id="234" name="Google Shape;234;p22"/>
          <p:cNvSpPr txBox="1"/>
          <p:nvPr/>
        </p:nvSpPr>
        <p:spPr>
          <a:xfrm>
            <a:off x="711500" y="265750"/>
            <a:ext cx="1140600" cy="8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Check transaction level </a:t>
            </a:r>
            <a:endParaRPr/>
          </a:p>
        </p:txBody>
      </p:sp>
      <p:sp>
        <p:nvSpPr>
          <p:cNvPr id="235" name="Google Shape;235;p22"/>
          <p:cNvSpPr/>
          <p:nvPr/>
        </p:nvSpPr>
        <p:spPr>
          <a:xfrm>
            <a:off x="2437290" y="1311071"/>
            <a:ext cx="137700" cy="112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36" name="Google Shape;236;p22"/>
          <p:cNvCxnSpPr>
            <a:endCxn id="235" idx="1"/>
          </p:cNvCxnSpPr>
          <p:nvPr/>
        </p:nvCxnSpPr>
        <p:spPr>
          <a:xfrm>
            <a:off x="1376555" y="803190"/>
            <a:ext cx="1080900" cy="5244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37" name="Google Shape;237;p22"/>
          <p:cNvSpPr/>
          <p:nvPr/>
        </p:nvSpPr>
        <p:spPr>
          <a:xfrm>
            <a:off x="2221200" y="3911500"/>
            <a:ext cx="4267500" cy="406800"/>
          </a:xfrm>
          <a:prstGeom prst="rect">
            <a:avLst/>
          </a:prstGeom>
          <a:solidFill>
            <a:srgbClr val="6AA84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Transaction level 2</a:t>
            </a:r>
            <a:endParaRPr/>
          </a:p>
        </p:txBody>
      </p:sp>
      <p:sp>
        <p:nvSpPr>
          <p:cNvPr id="238" name="Google Shape;238;p22"/>
          <p:cNvSpPr/>
          <p:nvPr/>
        </p:nvSpPr>
        <p:spPr>
          <a:xfrm>
            <a:off x="2221200" y="4324900"/>
            <a:ext cx="4267500" cy="406800"/>
          </a:xfrm>
          <a:prstGeom prst="rect">
            <a:avLst/>
          </a:prstGeom>
          <a:solidFill>
            <a:srgbClr val="E06666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Transaction level 1</a:t>
            </a:r>
            <a:endParaRPr/>
          </a:p>
        </p:txBody>
      </p:sp>
      <p:cxnSp>
        <p:nvCxnSpPr>
          <p:cNvPr id="239" name="Google Shape;239;p22"/>
          <p:cNvCxnSpPr/>
          <p:nvPr/>
        </p:nvCxnSpPr>
        <p:spPr>
          <a:xfrm>
            <a:off x="2584125" y="4107260"/>
            <a:ext cx="982500" cy="63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40" name="Google Shape;240;p22"/>
          <p:cNvSpPr txBox="1"/>
          <p:nvPr/>
        </p:nvSpPr>
        <p:spPr>
          <a:xfrm>
            <a:off x="6629975" y="2672080"/>
            <a:ext cx="2080200" cy="4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inTransaction</a:t>
            </a:r>
            <a:endParaRPr sz="2400"/>
          </a:p>
        </p:txBody>
      </p:sp>
      <p:sp>
        <p:nvSpPr>
          <p:cNvPr id="241" name="Google Shape;241;p22"/>
          <p:cNvSpPr txBox="1"/>
          <p:nvPr/>
        </p:nvSpPr>
        <p:spPr>
          <a:xfrm>
            <a:off x="787700" y="3008950"/>
            <a:ext cx="1140600" cy="8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Check transaction level </a:t>
            </a:r>
            <a:endParaRPr/>
          </a:p>
        </p:txBody>
      </p:sp>
      <p:sp>
        <p:nvSpPr>
          <p:cNvPr id="242" name="Google Shape;242;p22"/>
          <p:cNvSpPr/>
          <p:nvPr/>
        </p:nvSpPr>
        <p:spPr>
          <a:xfrm>
            <a:off x="2513490" y="4054271"/>
            <a:ext cx="137700" cy="112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43" name="Google Shape;243;p22"/>
          <p:cNvCxnSpPr>
            <a:endCxn id="242" idx="1"/>
          </p:cNvCxnSpPr>
          <p:nvPr/>
        </p:nvCxnSpPr>
        <p:spPr>
          <a:xfrm>
            <a:off x="1452755" y="3546390"/>
            <a:ext cx="1080900" cy="5244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3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Manual</a:t>
            </a:r>
            <a:r>
              <a:rPr lang="en"/>
              <a:t> mode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4"/>
          <p:cNvSpPr/>
          <p:nvPr/>
        </p:nvSpPr>
        <p:spPr>
          <a:xfrm>
            <a:off x="1535400" y="1168300"/>
            <a:ext cx="4267500" cy="406800"/>
          </a:xfrm>
          <a:prstGeom prst="rect">
            <a:avLst/>
          </a:prstGeom>
          <a:solidFill>
            <a:srgbClr val="6AA84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Transaction level 2</a:t>
            </a:r>
            <a:endParaRPr/>
          </a:p>
        </p:txBody>
      </p:sp>
      <p:sp>
        <p:nvSpPr>
          <p:cNvPr id="254" name="Google Shape;254;p24"/>
          <p:cNvSpPr/>
          <p:nvPr/>
        </p:nvSpPr>
        <p:spPr>
          <a:xfrm>
            <a:off x="1535400" y="1581700"/>
            <a:ext cx="4267500" cy="406800"/>
          </a:xfrm>
          <a:prstGeom prst="rect">
            <a:avLst/>
          </a:prstGeom>
          <a:solidFill>
            <a:srgbClr val="E06666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Transaction level 1</a:t>
            </a:r>
            <a:endParaRPr/>
          </a:p>
        </p:txBody>
      </p:sp>
      <p:cxnSp>
        <p:nvCxnSpPr>
          <p:cNvPr id="255" name="Google Shape;255;p24"/>
          <p:cNvCxnSpPr/>
          <p:nvPr/>
        </p:nvCxnSpPr>
        <p:spPr>
          <a:xfrm>
            <a:off x="1898325" y="1364060"/>
            <a:ext cx="982500" cy="63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6" name="Google Shape;256;p24"/>
          <p:cNvCxnSpPr/>
          <p:nvPr/>
        </p:nvCxnSpPr>
        <p:spPr>
          <a:xfrm>
            <a:off x="2888925" y="1364060"/>
            <a:ext cx="10200" cy="407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7" name="Google Shape;257;p24"/>
          <p:cNvCxnSpPr/>
          <p:nvPr/>
        </p:nvCxnSpPr>
        <p:spPr>
          <a:xfrm>
            <a:off x="2895182" y="1770090"/>
            <a:ext cx="217200" cy="15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8" name="Google Shape;258;p24"/>
          <p:cNvCxnSpPr/>
          <p:nvPr/>
        </p:nvCxnSpPr>
        <p:spPr>
          <a:xfrm flipH="1">
            <a:off x="3107950" y="1364900"/>
            <a:ext cx="16800" cy="4068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9" name="Google Shape;259;p24"/>
          <p:cNvCxnSpPr/>
          <p:nvPr/>
        </p:nvCxnSpPr>
        <p:spPr>
          <a:xfrm>
            <a:off x="3117525" y="1364060"/>
            <a:ext cx="982500" cy="63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60" name="Google Shape;260;p24"/>
          <p:cNvSpPr txBox="1"/>
          <p:nvPr/>
        </p:nvSpPr>
        <p:spPr>
          <a:xfrm>
            <a:off x="6653475" y="-2800"/>
            <a:ext cx="2662500" cy="4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beginTransaction</a:t>
            </a:r>
            <a:endParaRPr sz="2400"/>
          </a:p>
        </p:txBody>
      </p:sp>
      <p:sp>
        <p:nvSpPr>
          <p:cNvPr id="261" name="Google Shape;261;p24"/>
          <p:cNvSpPr/>
          <p:nvPr/>
        </p:nvSpPr>
        <p:spPr>
          <a:xfrm>
            <a:off x="2818290" y="1311071"/>
            <a:ext cx="137700" cy="112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24"/>
          <p:cNvSpPr txBox="1"/>
          <p:nvPr/>
        </p:nvSpPr>
        <p:spPr>
          <a:xfrm>
            <a:off x="1682175" y="450025"/>
            <a:ext cx="2201100" cy="4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System abortTransaction</a:t>
            </a:r>
            <a:endParaRPr/>
          </a:p>
        </p:txBody>
      </p:sp>
      <p:cxnSp>
        <p:nvCxnSpPr>
          <p:cNvPr id="263" name="Google Shape;263;p24"/>
          <p:cNvCxnSpPr>
            <a:endCxn id="261" idx="0"/>
          </p:cNvCxnSpPr>
          <p:nvPr/>
        </p:nvCxnSpPr>
        <p:spPr>
          <a:xfrm flipH="1">
            <a:off x="2887140" y="731771"/>
            <a:ext cx="213900" cy="5793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64" name="Google Shape;264;p24"/>
          <p:cNvSpPr/>
          <p:nvPr/>
        </p:nvSpPr>
        <p:spPr>
          <a:xfrm>
            <a:off x="3046890" y="1692071"/>
            <a:ext cx="137700" cy="112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65" name="Google Shape;265;p24"/>
          <p:cNvCxnSpPr>
            <a:endCxn id="264" idx="5"/>
          </p:cNvCxnSpPr>
          <p:nvPr/>
        </p:nvCxnSpPr>
        <p:spPr>
          <a:xfrm rot="10800000">
            <a:off x="3164424" y="1788352"/>
            <a:ext cx="512100" cy="6354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66" name="Google Shape;266;p24"/>
          <p:cNvSpPr txBox="1"/>
          <p:nvPr/>
        </p:nvSpPr>
        <p:spPr>
          <a:xfrm>
            <a:off x="3676650" y="2235500"/>
            <a:ext cx="3648000" cy="4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System beginNestedTransaction</a:t>
            </a:r>
            <a:endParaRPr/>
          </a:p>
        </p:txBody>
      </p:sp>
      <p:sp>
        <p:nvSpPr>
          <p:cNvPr id="267" name="Google Shape;267;p24"/>
          <p:cNvSpPr txBox="1"/>
          <p:nvPr/>
        </p:nvSpPr>
        <p:spPr>
          <a:xfrm>
            <a:off x="101900" y="265750"/>
            <a:ext cx="1140600" cy="8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Check transaction level </a:t>
            </a:r>
            <a:endParaRPr/>
          </a:p>
        </p:txBody>
      </p:sp>
      <p:sp>
        <p:nvSpPr>
          <p:cNvPr id="268" name="Google Shape;268;p24"/>
          <p:cNvSpPr/>
          <p:nvPr/>
        </p:nvSpPr>
        <p:spPr>
          <a:xfrm>
            <a:off x="1827690" y="1311071"/>
            <a:ext cx="137700" cy="112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69" name="Google Shape;269;p24"/>
          <p:cNvCxnSpPr>
            <a:endCxn id="268" idx="1"/>
          </p:cNvCxnSpPr>
          <p:nvPr/>
        </p:nvCxnSpPr>
        <p:spPr>
          <a:xfrm>
            <a:off x="766955" y="803190"/>
            <a:ext cx="1080900" cy="5244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70" name="Google Shape;270;p24"/>
          <p:cNvSpPr/>
          <p:nvPr/>
        </p:nvSpPr>
        <p:spPr>
          <a:xfrm>
            <a:off x="1611600" y="3682900"/>
            <a:ext cx="4267500" cy="406800"/>
          </a:xfrm>
          <a:prstGeom prst="rect">
            <a:avLst/>
          </a:prstGeom>
          <a:solidFill>
            <a:srgbClr val="6AA84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Transaction level 2</a:t>
            </a:r>
            <a:endParaRPr/>
          </a:p>
        </p:txBody>
      </p:sp>
      <p:sp>
        <p:nvSpPr>
          <p:cNvPr id="271" name="Google Shape;271;p24"/>
          <p:cNvSpPr/>
          <p:nvPr/>
        </p:nvSpPr>
        <p:spPr>
          <a:xfrm>
            <a:off x="1611600" y="4096300"/>
            <a:ext cx="4267500" cy="406800"/>
          </a:xfrm>
          <a:prstGeom prst="rect">
            <a:avLst/>
          </a:prstGeom>
          <a:solidFill>
            <a:srgbClr val="E06666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Transaction level 1</a:t>
            </a:r>
            <a:endParaRPr/>
          </a:p>
        </p:txBody>
      </p:sp>
      <p:cxnSp>
        <p:nvCxnSpPr>
          <p:cNvPr id="272" name="Google Shape;272;p24"/>
          <p:cNvCxnSpPr/>
          <p:nvPr/>
        </p:nvCxnSpPr>
        <p:spPr>
          <a:xfrm>
            <a:off x="1974525" y="3878660"/>
            <a:ext cx="982500" cy="63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73" name="Google Shape;273;p24"/>
          <p:cNvCxnSpPr/>
          <p:nvPr/>
        </p:nvCxnSpPr>
        <p:spPr>
          <a:xfrm>
            <a:off x="2965125" y="3878660"/>
            <a:ext cx="10200" cy="407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74" name="Google Shape;274;p24"/>
          <p:cNvCxnSpPr/>
          <p:nvPr/>
        </p:nvCxnSpPr>
        <p:spPr>
          <a:xfrm>
            <a:off x="2971382" y="4284690"/>
            <a:ext cx="217200" cy="15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75" name="Google Shape;275;p24"/>
          <p:cNvCxnSpPr/>
          <p:nvPr/>
        </p:nvCxnSpPr>
        <p:spPr>
          <a:xfrm flipH="1">
            <a:off x="3184150" y="3879500"/>
            <a:ext cx="16800" cy="4068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76" name="Google Shape;276;p24"/>
          <p:cNvCxnSpPr/>
          <p:nvPr/>
        </p:nvCxnSpPr>
        <p:spPr>
          <a:xfrm>
            <a:off x="3193725" y="3878660"/>
            <a:ext cx="982500" cy="63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77" name="Google Shape;277;p24"/>
          <p:cNvSpPr txBox="1"/>
          <p:nvPr/>
        </p:nvSpPr>
        <p:spPr>
          <a:xfrm>
            <a:off x="6683025" y="2600063"/>
            <a:ext cx="2603400" cy="4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abortTransaction</a:t>
            </a:r>
            <a:endParaRPr sz="2400"/>
          </a:p>
        </p:txBody>
      </p:sp>
      <p:sp>
        <p:nvSpPr>
          <p:cNvPr id="278" name="Google Shape;278;p24"/>
          <p:cNvSpPr/>
          <p:nvPr/>
        </p:nvSpPr>
        <p:spPr>
          <a:xfrm>
            <a:off x="2894490" y="3825671"/>
            <a:ext cx="137700" cy="112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24"/>
          <p:cNvSpPr txBox="1"/>
          <p:nvPr/>
        </p:nvSpPr>
        <p:spPr>
          <a:xfrm>
            <a:off x="1693600" y="2865850"/>
            <a:ext cx="2268900" cy="4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System abortTransaction</a:t>
            </a:r>
            <a:endParaRPr/>
          </a:p>
        </p:txBody>
      </p:sp>
      <p:cxnSp>
        <p:nvCxnSpPr>
          <p:cNvPr id="280" name="Google Shape;280;p24"/>
          <p:cNvCxnSpPr>
            <a:endCxn id="278" idx="0"/>
          </p:cNvCxnSpPr>
          <p:nvPr/>
        </p:nvCxnSpPr>
        <p:spPr>
          <a:xfrm flipH="1">
            <a:off x="2963340" y="3154571"/>
            <a:ext cx="181500" cy="6711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81" name="Google Shape;281;p24"/>
          <p:cNvSpPr/>
          <p:nvPr/>
        </p:nvSpPr>
        <p:spPr>
          <a:xfrm>
            <a:off x="3123090" y="4206671"/>
            <a:ext cx="137700" cy="112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82" name="Google Shape;282;p24"/>
          <p:cNvCxnSpPr>
            <a:endCxn id="281" idx="5"/>
          </p:cNvCxnSpPr>
          <p:nvPr/>
        </p:nvCxnSpPr>
        <p:spPr>
          <a:xfrm rot="10800000">
            <a:off x="3240624" y="4302952"/>
            <a:ext cx="512100" cy="6354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83" name="Google Shape;283;p24"/>
          <p:cNvSpPr txBox="1"/>
          <p:nvPr/>
        </p:nvSpPr>
        <p:spPr>
          <a:xfrm>
            <a:off x="3752850" y="4750100"/>
            <a:ext cx="3021300" cy="4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System beginNestedTransaction</a:t>
            </a:r>
            <a:endParaRPr/>
          </a:p>
        </p:txBody>
      </p:sp>
      <p:sp>
        <p:nvSpPr>
          <p:cNvPr id="284" name="Google Shape;284;p24"/>
          <p:cNvSpPr txBox="1"/>
          <p:nvPr/>
        </p:nvSpPr>
        <p:spPr>
          <a:xfrm>
            <a:off x="178100" y="2780350"/>
            <a:ext cx="1140600" cy="8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Check transaction level </a:t>
            </a:r>
            <a:endParaRPr/>
          </a:p>
        </p:txBody>
      </p:sp>
      <p:sp>
        <p:nvSpPr>
          <p:cNvPr id="285" name="Google Shape;285;p24"/>
          <p:cNvSpPr/>
          <p:nvPr/>
        </p:nvSpPr>
        <p:spPr>
          <a:xfrm>
            <a:off x="1903890" y="3825671"/>
            <a:ext cx="137700" cy="112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86" name="Google Shape;286;p24"/>
          <p:cNvCxnSpPr>
            <a:endCxn id="285" idx="1"/>
          </p:cNvCxnSpPr>
          <p:nvPr/>
        </p:nvCxnSpPr>
        <p:spPr>
          <a:xfrm>
            <a:off x="843155" y="3317790"/>
            <a:ext cx="1080900" cy="5244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87" name="Google Shape;287;p24"/>
          <p:cNvSpPr/>
          <p:nvPr/>
        </p:nvSpPr>
        <p:spPr>
          <a:xfrm>
            <a:off x="3071919" y="1311071"/>
            <a:ext cx="137700" cy="112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" name="Google Shape;288;p24"/>
          <p:cNvSpPr txBox="1"/>
          <p:nvPr/>
        </p:nvSpPr>
        <p:spPr>
          <a:xfrm>
            <a:off x="3993975" y="450025"/>
            <a:ext cx="3268200" cy="4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beginTransactionExplicityCalled := true </a:t>
            </a:r>
            <a:endParaRPr/>
          </a:p>
        </p:txBody>
      </p:sp>
      <p:cxnSp>
        <p:nvCxnSpPr>
          <p:cNvPr id="289" name="Google Shape;289;p24"/>
          <p:cNvCxnSpPr>
            <a:endCxn id="287" idx="7"/>
          </p:cNvCxnSpPr>
          <p:nvPr/>
        </p:nvCxnSpPr>
        <p:spPr>
          <a:xfrm flipH="1">
            <a:off x="3189453" y="781890"/>
            <a:ext cx="906300" cy="545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90" name="Google Shape;290;p24"/>
          <p:cNvSpPr txBox="1"/>
          <p:nvPr/>
        </p:nvSpPr>
        <p:spPr>
          <a:xfrm>
            <a:off x="4221450" y="3111800"/>
            <a:ext cx="3384900" cy="4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beginTransactionExplicityCalled := false</a:t>
            </a:r>
            <a:endParaRPr/>
          </a:p>
        </p:txBody>
      </p:sp>
      <p:cxnSp>
        <p:nvCxnSpPr>
          <p:cNvPr id="291" name="Google Shape;291;p24"/>
          <p:cNvCxnSpPr>
            <a:stCxn id="290" idx="1"/>
            <a:endCxn id="292" idx="7"/>
          </p:cNvCxnSpPr>
          <p:nvPr/>
        </p:nvCxnSpPr>
        <p:spPr>
          <a:xfrm flipH="1">
            <a:off x="3265650" y="3322100"/>
            <a:ext cx="955800" cy="5202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92" name="Google Shape;292;p24"/>
          <p:cNvSpPr/>
          <p:nvPr/>
        </p:nvSpPr>
        <p:spPr>
          <a:xfrm>
            <a:off x="3148119" y="3825671"/>
            <a:ext cx="137700" cy="112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25"/>
          <p:cNvSpPr/>
          <p:nvPr/>
        </p:nvSpPr>
        <p:spPr>
          <a:xfrm>
            <a:off x="1535400" y="1396900"/>
            <a:ext cx="4267500" cy="406800"/>
          </a:xfrm>
          <a:prstGeom prst="rect">
            <a:avLst/>
          </a:prstGeom>
          <a:solidFill>
            <a:srgbClr val="6AA84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Transaction level 2</a:t>
            </a:r>
            <a:endParaRPr/>
          </a:p>
        </p:txBody>
      </p:sp>
      <p:sp>
        <p:nvSpPr>
          <p:cNvPr id="298" name="Google Shape;298;p25"/>
          <p:cNvSpPr/>
          <p:nvPr/>
        </p:nvSpPr>
        <p:spPr>
          <a:xfrm>
            <a:off x="1535400" y="1810300"/>
            <a:ext cx="4267500" cy="406800"/>
          </a:xfrm>
          <a:prstGeom prst="rect">
            <a:avLst/>
          </a:prstGeom>
          <a:solidFill>
            <a:srgbClr val="E06666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Transaction level 1</a:t>
            </a:r>
            <a:endParaRPr/>
          </a:p>
        </p:txBody>
      </p:sp>
      <p:cxnSp>
        <p:nvCxnSpPr>
          <p:cNvPr id="299" name="Google Shape;299;p25"/>
          <p:cNvCxnSpPr/>
          <p:nvPr/>
        </p:nvCxnSpPr>
        <p:spPr>
          <a:xfrm>
            <a:off x="1898325" y="1592660"/>
            <a:ext cx="982500" cy="63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00" name="Google Shape;300;p25"/>
          <p:cNvCxnSpPr/>
          <p:nvPr/>
        </p:nvCxnSpPr>
        <p:spPr>
          <a:xfrm>
            <a:off x="2888925" y="1592660"/>
            <a:ext cx="10200" cy="407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01" name="Google Shape;301;p25"/>
          <p:cNvCxnSpPr/>
          <p:nvPr/>
        </p:nvCxnSpPr>
        <p:spPr>
          <a:xfrm>
            <a:off x="2895182" y="1998690"/>
            <a:ext cx="217200" cy="15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02" name="Google Shape;302;p25"/>
          <p:cNvCxnSpPr/>
          <p:nvPr/>
        </p:nvCxnSpPr>
        <p:spPr>
          <a:xfrm flipH="1">
            <a:off x="3107950" y="1593500"/>
            <a:ext cx="16800" cy="4068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03" name="Google Shape;303;p25"/>
          <p:cNvCxnSpPr/>
          <p:nvPr/>
        </p:nvCxnSpPr>
        <p:spPr>
          <a:xfrm>
            <a:off x="3117525" y="1592660"/>
            <a:ext cx="982500" cy="63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04" name="Google Shape;304;p25"/>
          <p:cNvSpPr txBox="1"/>
          <p:nvPr/>
        </p:nvSpPr>
        <p:spPr>
          <a:xfrm>
            <a:off x="6342675" y="36550"/>
            <a:ext cx="2878200" cy="4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commitTransaction</a:t>
            </a:r>
            <a:endParaRPr sz="2400"/>
          </a:p>
        </p:txBody>
      </p:sp>
      <p:sp>
        <p:nvSpPr>
          <p:cNvPr id="305" name="Google Shape;305;p25"/>
          <p:cNvSpPr/>
          <p:nvPr/>
        </p:nvSpPr>
        <p:spPr>
          <a:xfrm>
            <a:off x="2818290" y="1539671"/>
            <a:ext cx="137700" cy="112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25"/>
          <p:cNvSpPr txBox="1"/>
          <p:nvPr/>
        </p:nvSpPr>
        <p:spPr>
          <a:xfrm>
            <a:off x="4321275" y="722350"/>
            <a:ext cx="1742400" cy="4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commitTransaction</a:t>
            </a:r>
            <a:endParaRPr/>
          </a:p>
        </p:txBody>
      </p:sp>
      <p:cxnSp>
        <p:nvCxnSpPr>
          <p:cNvPr id="307" name="Google Shape;307;p25"/>
          <p:cNvCxnSpPr/>
          <p:nvPr/>
        </p:nvCxnSpPr>
        <p:spPr>
          <a:xfrm flipH="1">
            <a:off x="2935925" y="1006700"/>
            <a:ext cx="1491600" cy="5493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08" name="Google Shape;308;p25"/>
          <p:cNvSpPr/>
          <p:nvPr/>
        </p:nvSpPr>
        <p:spPr>
          <a:xfrm>
            <a:off x="3046890" y="1920671"/>
            <a:ext cx="137700" cy="112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09" name="Google Shape;309;p25"/>
          <p:cNvCxnSpPr>
            <a:endCxn id="308" idx="5"/>
          </p:cNvCxnSpPr>
          <p:nvPr/>
        </p:nvCxnSpPr>
        <p:spPr>
          <a:xfrm rot="10800000">
            <a:off x="3164424" y="2016952"/>
            <a:ext cx="512100" cy="6354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10" name="Google Shape;310;p25"/>
          <p:cNvSpPr txBox="1"/>
          <p:nvPr/>
        </p:nvSpPr>
        <p:spPr>
          <a:xfrm>
            <a:off x="3676650" y="2464100"/>
            <a:ext cx="2126100" cy="4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beginNestedTransaction</a:t>
            </a:r>
            <a:endParaRPr/>
          </a:p>
        </p:txBody>
      </p:sp>
      <p:sp>
        <p:nvSpPr>
          <p:cNvPr id="311" name="Google Shape;311;p25"/>
          <p:cNvSpPr txBox="1"/>
          <p:nvPr/>
        </p:nvSpPr>
        <p:spPr>
          <a:xfrm>
            <a:off x="101900" y="494350"/>
            <a:ext cx="1140600" cy="8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Check transaction level </a:t>
            </a:r>
            <a:endParaRPr/>
          </a:p>
        </p:txBody>
      </p:sp>
      <p:sp>
        <p:nvSpPr>
          <p:cNvPr id="312" name="Google Shape;312;p25"/>
          <p:cNvSpPr/>
          <p:nvPr/>
        </p:nvSpPr>
        <p:spPr>
          <a:xfrm>
            <a:off x="1827690" y="1539671"/>
            <a:ext cx="137700" cy="112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13" name="Google Shape;313;p25"/>
          <p:cNvCxnSpPr>
            <a:endCxn id="312" idx="1"/>
          </p:cNvCxnSpPr>
          <p:nvPr/>
        </p:nvCxnSpPr>
        <p:spPr>
          <a:xfrm>
            <a:off x="766955" y="1031790"/>
            <a:ext cx="1080900" cy="5244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14" name="Google Shape;314;p25"/>
          <p:cNvSpPr/>
          <p:nvPr/>
        </p:nvSpPr>
        <p:spPr>
          <a:xfrm>
            <a:off x="1687800" y="4140100"/>
            <a:ext cx="4267500" cy="406800"/>
          </a:xfrm>
          <a:prstGeom prst="rect">
            <a:avLst/>
          </a:prstGeom>
          <a:solidFill>
            <a:srgbClr val="6AA84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Transaction level 2</a:t>
            </a:r>
            <a:endParaRPr/>
          </a:p>
        </p:txBody>
      </p:sp>
      <p:sp>
        <p:nvSpPr>
          <p:cNvPr id="315" name="Google Shape;315;p25"/>
          <p:cNvSpPr/>
          <p:nvPr/>
        </p:nvSpPr>
        <p:spPr>
          <a:xfrm>
            <a:off x="1687800" y="4553500"/>
            <a:ext cx="4267500" cy="406800"/>
          </a:xfrm>
          <a:prstGeom prst="rect">
            <a:avLst/>
          </a:prstGeom>
          <a:solidFill>
            <a:srgbClr val="E06666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Transaction level 1</a:t>
            </a:r>
            <a:endParaRPr/>
          </a:p>
        </p:txBody>
      </p:sp>
      <p:cxnSp>
        <p:nvCxnSpPr>
          <p:cNvPr id="316" name="Google Shape;316;p25"/>
          <p:cNvCxnSpPr/>
          <p:nvPr/>
        </p:nvCxnSpPr>
        <p:spPr>
          <a:xfrm>
            <a:off x="2050725" y="4335860"/>
            <a:ext cx="982500" cy="63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17" name="Google Shape;317;p25"/>
          <p:cNvSpPr txBox="1"/>
          <p:nvPr/>
        </p:nvSpPr>
        <p:spPr>
          <a:xfrm>
            <a:off x="7140675" y="2855950"/>
            <a:ext cx="2217000" cy="4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inTransaction</a:t>
            </a:r>
            <a:endParaRPr sz="2400"/>
          </a:p>
        </p:txBody>
      </p:sp>
      <p:sp>
        <p:nvSpPr>
          <p:cNvPr id="318" name="Google Shape;318;p25"/>
          <p:cNvSpPr txBox="1"/>
          <p:nvPr/>
        </p:nvSpPr>
        <p:spPr>
          <a:xfrm>
            <a:off x="254300" y="3237550"/>
            <a:ext cx="1140600" cy="8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Check transaction level </a:t>
            </a:r>
            <a:endParaRPr/>
          </a:p>
        </p:txBody>
      </p:sp>
      <p:sp>
        <p:nvSpPr>
          <p:cNvPr id="319" name="Google Shape;319;p25"/>
          <p:cNvSpPr/>
          <p:nvPr/>
        </p:nvSpPr>
        <p:spPr>
          <a:xfrm>
            <a:off x="1980090" y="4282871"/>
            <a:ext cx="137700" cy="112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20" name="Google Shape;320;p25"/>
          <p:cNvCxnSpPr>
            <a:endCxn id="319" idx="1"/>
          </p:cNvCxnSpPr>
          <p:nvPr/>
        </p:nvCxnSpPr>
        <p:spPr>
          <a:xfrm>
            <a:off x="919355" y="3774990"/>
            <a:ext cx="1080900" cy="5244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21" name="Google Shape;321;p25"/>
          <p:cNvSpPr/>
          <p:nvPr/>
        </p:nvSpPr>
        <p:spPr>
          <a:xfrm>
            <a:off x="2208690" y="1539671"/>
            <a:ext cx="137700" cy="112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p25"/>
          <p:cNvSpPr txBox="1"/>
          <p:nvPr/>
        </p:nvSpPr>
        <p:spPr>
          <a:xfrm>
            <a:off x="1326250" y="505250"/>
            <a:ext cx="2807100" cy="8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Check beginTransactionExplicityCalled  </a:t>
            </a:r>
            <a:endParaRPr/>
          </a:p>
        </p:txBody>
      </p:sp>
      <p:cxnSp>
        <p:nvCxnSpPr>
          <p:cNvPr id="323" name="Google Shape;323;p25"/>
          <p:cNvCxnSpPr>
            <a:endCxn id="321" idx="7"/>
          </p:cNvCxnSpPr>
          <p:nvPr/>
        </p:nvCxnSpPr>
        <p:spPr>
          <a:xfrm flipH="1">
            <a:off x="2326224" y="1085490"/>
            <a:ext cx="199200" cy="470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24" name="Google Shape;324;p25"/>
          <p:cNvSpPr txBox="1"/>
          <p:nvPr/>
        </p:nvSpPr>
        <p:spPr>
          <a:xfrm>
            <a:off x="5291450" y="976300"/>
            <a:ext cx="3384900" cy="4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beginTransactionExplicityCalled := false</a:t>
            </a:r>
            <a:endParaRPr/>
          </a:p>
        </p:txBody>
      </p:sp>
      <p:sp>
        <p:nvSpPr>
          <p:cNvPr id="325" name="Google Shape;325;p25"/>
          <p:cNvSpPr/>
          <p:nvPr/>
        </p:nvSpPr>
        <p:spPr>
          <a:xfrm>
            <a:off x="3046890" y="1539671"/>
            <a:ext cx="137700" cy="112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26" name="Google Shape;326;p25"/>
          <p:cNvCxnSpPr>
            <a:stCxn id="324" idx="1"/>
            <a:endCxn id="325" idx="6"/>
          </p:cNvCxnSpPr>
          <p:nvPr/>
        </p:nvCxnSpPr>
        <p:spPr>
          <a:xfrm flipH="1">
            <a:off x="3184550" y="1186600"/>
            <a:ext cx="2106900" cy="4095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27" name="Google Shape;327;p25"/>
          <p:cNvSpPr/>
          <p:nvPr/>
        </p:nvSpPr>
        <p:spPr>
          <a:xfrm>
            <a:off x="2513490" y="4282871"/>
            <a:ext cx="137700" cy="112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25"/>
          <p:cNvSpPr txBox="1"/>
          <p:nvPr/>
        </p:nvSpPr>
        <p:spPr>
          <a:xfrm>
            <a:off x="2088250" y="3477050"/>
            <a:ext cx="33849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Check beginTransactionExplicityCalled  </a:t>
            </a:r>
            <a:endParaRPr/>
          </a:p>
        </p:txBody>
      </p:sp>
      <p:cxnSp>
        <p:nvCxnSpPr>
          <p:cNvPr id="329" name="Google Shape;329;p25"/>
          <p:cNvCxnSpPr>
            <a:endCxn id="327" idx="0"/>
          </p:cNvCxnSpPr>
          <p:nvPr/>
        </p:nvCxnSpPr>
        <p:spPr>
          <a:xfrm flipH="1">
            <a:off x="2582340" y="3827171"/>
            <a:ext cx="469800" cy="455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26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Commit fails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27"/>
          <p:cNvSpPr/>
          <p:nvPr/>
        </p:nvSpPr>
        <p:spPr>
          <a:xfrm>
            <a:off x="4437351" y="3062576"/>
            <a:ext cx="2711700" cy="148860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27"/>
          <p:cNvSpPr/>
          <p:nvPr/>
        </p:nvSpPr>
        <p:spPr>
          <a:xfrm>
            <a:off x="1236951" y="577451"/>
            <a:ext cx="2711700" cy="148860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27"/>
          <p:cNvSpPr txBox="1"/>
          <p:nvPr/>
        </p:nvSpPr>
        <p:spPr>
          <a:xfrm>
            <a:off x="1364725" y="683125"/>
            <a:ext cx="2461200" cy="12600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methodA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42" name="Google Shape;342;p27"/>
          <p:cNvSpPr txBox="1"/>
          <p:nvPr/>
        </p:nvSpPr>
        <p:spPr>
          <a:xfrm>
            <a:off x="1880575" y="1468675"/>
            <a:ext cx="1179000" cy="31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self commit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43" name="Google Shape;343;p27"/>
          <p:cNvSpPr txBox="1"/>
          <p:nvPr/>
        </p:nvSpPr>
        <p:spPr>
          <a:xfrm>
            <a:off x="1880575" y="1157575"/>
            <a:ext cx="1606500" cy="31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self methodB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44" name="Google Shape;344;p27"/>
          <p:cNvSpPr txBox="1"/>
          <p:nvPr/>
        </p:nvSpPr>
        <p:spPr>
          <a:xfrm>
            <a:off x="4572000" y="1041850"/>
            <a:ext cx="2461200" cy="1260000"/>
          </a:xfrm>
          <a:prstGeom prst="rect">
            <a:avLst/>
          </a:prstGeom>
          <a:solidFill>
            <a:srgbClr val="E0666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methodB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45" name="Google Shape;345;p27"/>
          <p:cNvSpPr txBox="1"/>
          <p:nvPr/>
        </p:nvSpPr>
        <p:spPr>
          <a:xfrm>
            <a:off x="5179500" y="1591600"/>
            <a:ext cx="1179000" cy="31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self commit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46" name="Google Shape;346;p27"/>
          <p:cNvSpPr txBox="1"/>
          <p:nvPr/>
        </p:nvSpPr>
        <p:spPr>
          <a:xfrm>
            <a:off x="1364725" y="2816725"/>
            <a:ext cx="2461200" cy="1260000"/>
          </a:xfrm>
          <a:prstGeom prst="rect">
            <a:avLst/>
          </a:prstGeom>
          <a:solidFill>
            <a:srgbClr val="B7B7B7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methodA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47" name="Google Shape;347;p27"/>
          <p:cNvSpPr txBox="1"/>
          <p:nvPr/>
        </p:nvSpPr>
        <p:spPr>
          <a:xfrm>
            <a:off x="1880575" y="3291175"/>
            <a:ext cx="1606500" cy="31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self methodB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48" name="Google Shape;348;p27"/>
          <p:cNvSpPr txBox="1"/>
          <p:nvPr/>
        </p:nvSpPr>
        <p:spPr>
          <a:xfrm>
            <a:off x="4572000" y="3175450"/>
            <a:ext cx="2461200" cy="12600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methodB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49" name="Google Shape;349;p27"/>
          <p:cNvSpPr txBox="1"/>
          <p:nvPr/>
        </p:nvSpPr>
        <p:spPr>
          <a:xfrm>
            <a:off x="5179500" y="3725200"/>
            <a:ext cx="1179000" cy="31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self commit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350" name="Google Shape;350;p27"/>
          <p:cNvCxnSpPr/>
          <p:nvPr/>
        </p:nvCxnSpPr>
        <p:spPr>
          <a:xfrm flipH="1" rot="10800000">
            <a:off x="3118500" y="1280050"/>
            <a:ext cx="1466400" cy="88500"/>
          </a:xfrm>
          <a:prstGeom prst="straightConnector1">
            <a:avLst/>
          </a:prstGeom>
          <a:noFill/>
          <a:ln cap="flat" cmpd="sng" w="19050">
            <a:solidFill>
              <a:srgbClr val="FFFFFF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51" name="Google Shape;351;p27"/>
          <p:cNvCxnSpPr/>
          <p:nvPr/>
        </p:nvCxnSpPr>
        <p:spPr>
          <a:xfrm flipH="1" rot="10800000">
            <a:off x="3133250" y="3402300"/>
            <a:ext cx="1422300" cy="81000"/>
          </a:xfrm>
          <a:prstGeom prst="straightConnector1">
            <a:avLst/>
          </a:prstGeom>
          <a:noFill/>
          <a:ln cap="flat" cmpd="sng" w="19050">
            <a:solidFill>
              <a:srgbClr val="FFFFFF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28"/>
          <p:cNvSpPr txBox="1"/>
          <p:nvPr>
            <p:ph type="ctrTitle"/>
          </p:nvPr>
        </p:nvSpPr>
        <p:spPr>
          <a:xfrm>
            <a:off x="390525" y="666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Using framework</a:t>
            </a:r>
            <a:endParaRPr/>
          </a:p>
        </p:txBody>
      </p:sp>
      <p:sp>
        <p:nvSpPr>
          <p:cNvPr id="357" name="Google Shape;357;p28"/>
          <p:cNvSpPr txBox="1"/>
          <p:nvPr>
            <p:ph idx="1" type="subTitle"/>
          </p:nvPr>
        </p:nvSpPr>
        <p:spPr>
          <a:xfrm>
            <a:off x="2390275" y="2883600"/>
            <a:ext cx="6331500" cy="4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Commit test setup (especially when in manual mode)</a:t>
            </a:r>
            <a:endParaRPr sz="2400"/>
          </a:p>
        </p:txBody>
      </p:sp>
      <p:sp>
        <p:nvSpPr>
          <p:cNvPr id="358" name="Google Shape;358;p28"/>
          <p:cNvSpPr txBox="1"/>
          <p:nvPr>
            <p:ph idx="1" type="subTitle"/>
          </p:nvPr>
        </p:nvSpPr>
        <p:spPr>
          <a:xfrm>
            <a:off x="2390275" y="2323800"/>
            <a:ext cx="6331500" cy="4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Override defaultTransactionMode</a:t>
            </a:r>
            <a:endParaRPr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29"/>
          <p:cNvSpPr txBox="1"/>
          <p:nvPr>
            <p:ph type="ctrTitle"/>
          </p:nvPr>
        </p:nvSpPr>
        <p:spPr>
          <a:xfrm>
            <a:off x="390525" y="666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Limitations</a:t>
            </a:r>
            <a:endParaRPr/>
          </a:p>
        </p:txBody>
      </p:sp>
      <p:sp>
        <p:nvSpPr>
          <p:cNvPr id="364" name="Google Shape;364;p29"/>
          <p:cNvSpPr txBox="1"/>
          <p:nvPr>
            <p:ph idx="1" type="subTitle"/>
          </p:nvPr>
        </p:nvSpPr>
        <p:spPr>
          <a:xfrm>
            <a:off x="2390275" y="2883600"/>
            <a:ext cx="6331500" cy="4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Can’t use nested transactions in our production code</a:t>
            </a:r>
            <a:endParaRPr sz="2400"/>
          </a:p>
        </p:txBody>
      </p:sp>
      <p:sp>
        <p:nvSpPr>
          <p:cNvPr id="365" name="Google Shape;365;p29"/>
          <p:cNvSpPr txBox="1"/>
          <p:nvPr>
            <p:ph idx="1" type="subTitle"/>
          </p:nvPr>
        </p:nvSpPr>
        <p:spPr>
          <a:xfrm>
            <a:off x="2390275" y="2323800"/>
            <a:ext cx="6331500" cy="4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Canonical framework</a:t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type="ctrTitle"/>
          </p:nvPr>
        </p:nvSpPr>
        <p:spPr>
          <a:xfrm>
            <a:off x="390525" y="666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1992 - 2012</a:t>
            </a:r>
            <a:endParaRPr/>
          </a:p>
        </p:txBody>
      </p:sp>
      <p:sp>
        <p:nvSpPr>
          <p:cNvPr id="74" name="Google Shape;74;p14"/>
          <p:cNvSpPr txBox="1"/>
          <p:nvPr>
            <p:ph idx="1" type="subTitle"/>
          </p:nvPr>
        </p:nvSpPr>
        <p:spPr>
          <a:xfrm>
            <a:off x="2390275" y="3417000"/>
            <a:ext cx="6331500" cy="4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Deployment was mostly a manual process</a:t>
            </a:r>
            <a:endParaRPr sz="2400"/>
          </a:p>
        </p:txBody>
      </p:sp>
      <p:sp>
        <p:nvSpPr>
          <p:cNvPr id="75" name="Google Shape;75;p14"/>
          <p:cNvSpPr txBox="1"/>
          <p:nvPr>
            <p:ph idx="1" type="subTitle"/>
          </p:nvPr>
        </p:nvSpPr>
        <p:spPr>
          <a:xfrm>
            <a:off x="2411238" y="3976800"/>
            <a:ext cx="6331500" cy="4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No unit tests</a:t>
            </a:r>
            <a:endParaRPr sz="2400"/>
          </a:p>
        </p:txBody>
      </p:sp>
      <p:sp>
        <p:nvSpPr>
          <p:cNvPr id="76" name="Google Shape;76;p14"/>
          <p:cNvSpPr txBox="1"/>
          <p:nvPr>
            <p:ph idx="1" type="subTitle"/>
          </p:nvPr>
        </p:nvSpPr>
        <p:spPr>
          <a:xfrm>
            <a:off x="2390275" y="2857200"/>
            <a:ext cx="6331500" cy="4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Feature branches</a:t>
            </a:r>
            <a:endParaRPr sz="2400"/>
          </a:p>
        </p:txBody>
      </p:sp>
      <p:sp>
        <p:nvSpPr>
          <p:cNvPr id="77" name="Google Shape;77;p14"/>
          <p:cNvSpPr txBox="1"/>
          <p:nvPr>
            <p:ph idx="1" type="subTitle"/>
          </p:nvPr>
        </p:nvSpPr>
        <p:spPr>
          <a:xfrm>
            <a:off x="2390270" y="2303582"/>
            <a:ext cx="6331500" cy="4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VisualWorks &amp; GemStone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5"/>
          <p:cNvSpPr txBox="1"/>
          <p:nvPr>
            <p:ph type="ctrTitle"/>
          </p:nvPr>
        </p:nvSpPr>
        <p:spPr>
          <a:xfrm>
            <a:off x="390525" y="666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2012</a:t>
            </a:r>
            <a:r>
              <a:rPr lang="en"/>
              <a:t> - 2019</a:t>
            </a:r>
            <a:endParaRPr/>
          </a:p>
        </p:txBody>
      </p:sp>
      <p:sp>
        <p:nvSpPr>
          <p:cNvPr id="83" name="Google Shape;83;p15"/>
          <p:cNvSpPr txBox="1"/>
          <p:nvPr>
            <p:ph idx="1" type="subTitle"/>
          </p:nvPr>
        </p:nvSpPr>
        <p:spPr>
          <a:xfrm>
            <a:off x="2390275" y="2883600"/>
            <a:ext cx="6331500" cy="4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90 % </a:t>
            </a:r>
            <a:r>
              <a:rPr lang="en" sz="2400"/>
              <a:t>Deployment automated</a:t>
            </a:r>
            <a:endParaRPr sz="2400"/>
          </a:p>
        </p:txBody>
      </p:sp>
      <p:sp>
        <p:nvSpPr>
          <p:cNvPr id="84" name="Google Shape;84;p15"/>
          <p:cNvSpPr txBox="1"/>
          <p:nvPr>
            <p:ph idx="1" type="subTitle"/>
          </p:nvPr>
        </p:nvSpPr>
        <p:spPr>
          <a:xfrm>
            <a:off x="2411238" y="3443400"/>
            <a:ext cx="6331500" cy="4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55000</a:t>
            </a:r>
            <a:r>
              <a:rPr lang="en" sz="2400"/>
              <a:t> methods</a:t>
            </a:r>
            <a:endParaRPr sz="2400"/>
          </a:p>
        </p:txBody>
      </p:sp>
      <p:sp>
        <p:nvSpPr>
          <p:cNvPr id="85" name="Google Shape;85;p15"/>
          <p:cNvSpPr txBox="1"/>
          <p:nvPr>
            <p:ph idx="1" type="subTitle"/>
          </p:nvPr>
        </p:nvSpPr>
        <p:spPr>
          <a:xfrm>
            <a:off x="2390275" y="2323800"/>
            <a:ext cx="6331500" cy="4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Trunk based development</a:t>
            </a:r>
            <a:endParaRPr sz="2400"/>
          </a:p>
        </p:txBody>
      </p:sp>
      <p:sp>
        <p:nvSpPr>
          <p:cNvPr id="86" name="Google Shape;86;p15"/>
          <p:cNvSpPr txBox="1"/>
          <p:nvPr>
            <p:ph idx="1" type="subTitle"/>
          </p:nvPr>
        </p:nvSpPr>
        <p:spPr>
          <a:xfrm>
            <a:off x="2411238" y="3976800"/>
            <a:ext cx="6331500" cy="4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8000</a:t>
            </a:r>
            <a:r>
              <a:rPr lang="en" sz="2400"/>
              <a:t> unit tests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6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 transaction handling in unit tests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7"/>
          <p:cNvSpPr/>
          <p:nvPr/>
        </p:nvSpPr>
        <p:spPr>
          <a:xfrm>
            <a:off x="215175" y="523200"/>
            <a:ext cx="8393100" cy="148110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7"/>
          <p:cNvSpPr/>
          <p:nvPr/>
        </p:nvSpPr>
        <p:spPr>
          <a:xfrm>
            <a:off x="1320475" y="1002150"/>
            <a:ext cx="1282200" cy="759000"/>
          </a:xfrm>
          <a:prstGeom prst="flowChartMagneticTape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</a:t>
            </a:r>
            <a:endParaRPr/>
          </a:p>
        </p:txBody>
      </p:sp>
      <p:sp>
        <p:nvSpPr>
          <p:cNvPr id="98" name="Google Shape;98;p17"/>
          <p:cNvSpPr txBox="1"/>
          <p:nvPr/>
        </p:nvSpPr>
        <p:spPr>
          <a:xfrm>
            <a:off x="1047850" y="604400"/>
            <a:ext cx="17538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receivedMessages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99" name="Google Shape;99;p17"/>
          <p:cNvCxnSpPr>
            <a:endCxn id="97" idx="1"/>
          </p:cNvCxnSpPr>
          <p:nvPr/>
        </p:nvCxnSpPr>
        <p:spPr>
          <a:xfrm flipH="1" rot="10800000">
            <a:off x="414175" y="1381650"/>
            <a:ext cx="906300" cy="11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00" name="Google Shape;100;p17"/>
          <p:cNvSpPr/>
          <p:nvPr/>
        </p:nvSpPr>
        <p:spPr>
          <a:xfrm>
            <a:off x="4032250" y="976350"/>
            <a:ext cx="1282200" cy="810600"/>
          </a:xfrm>
          <a:prstGeom prst="ellipse">
            <a:avLst/>
          </a:prstGeom>
          <a:solidFill>
            <a:srgbClr val="6AA84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01" name="Google Shape;101;p17"/>
          <p:cNvCxnSpPr>
            <a:stCxn id="97" idx="3"/>
            <a:endCxn id="100" idx="2"/>
          </p:cNvCxnSpPr>
          <p:nvPr/>
        </p:nvCxnSpPr>
        <p:spPr>
          <a:xfrm>
            <a:off x="2602675" y="1381650"/>
            <a:ext cx="14295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02" name="Google Shape;102;p17"/>
          <p:cNvSpPr txBox="1"/>
          <p:nvPr/>
        </p:nvSpPr>
        <p:spPr>
          <a:xfrm>
            <a:off x="4118850" y="604400"/>
            <a:ext cx="8715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process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3" name="Google Shape;103;p17"/>
          <p:cNvSpPr/>
          <p:nvPr/>
        </p:nvSpPr>
        <p:spPr>
          <a:xfrm>
            <a:off x="6959275" y="1002150"/>
            <a:ext cx="1282200" cy="759000"/>
          </a:xfrm>
          <a:prstGeom prst="flowChartMagneticTape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10</a:t>
            </a:r>
            <a:endParaRPr/>
          </a:p>
        </p:txBody>
      </p:sp>
      <p:sp>
        <p:nvSpPr>
          <p:cNvPr id="104" name="Google Shape;104;p17"/>
          <p:cNvSpPr txBox="1"/>
          <p:nvPr/>
        </p:nvSpPr>
        <p:spPr>
          <a:xfrm>
            <a:off x="6669025" y="604400"/>
            <a:ext cx="18627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processed</a:t>
            </a:r>
            <a:r>
              <a:rPr lang="en">
                <a:latin typeface="Roboto"/>
                <a:ea typeface="Roboto"/>
                <a:cs typeface="Roboto"/>
                <a:sym typeface="Roboto"/>
              </a:rPr>
              <a:t>Messages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105" name="Google Shape;105;p17"/>
          <p:cNvCxnSpPr>
            <a:stCxn id="100" idx="6"/>
            <a:endCxn id="103" idx="1"/>
          </p:cNvCxnSpPr>
          <p:nvPr/>
        </p:nvCxnSpPr>
        <p:spPr>
          <a:xfrm>
            <a:off x="5314450" y="1381650"/>
            <a:ext cx="16449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06" name="Google Shape;106;p17"/>
          <p:cNvSpPr/>
          <p:nvPr/>
        </p:nvSpPr>
        <p:spPr>
          <a:xfrm>
            <a:off x="1320475" y="2449950"/>
            <a:ext cx="1282200" cy="759000"/>
          </a:xfrm>
          <a:prstGeom prst="flowChartMagneticTape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9</a:t>
            </a:r>
            <a:endParaRPr/>
          </a:p>
        </p:txBody>
      </p:sp>
      <p:sp>
        <p:nvSpPr>
          <p:cNvPr id="107" name="Google Shape;107;p17"/>
          <p:cNvSpPr txBox="1"/>
          <p:nvPr/>
        </p:nvSpPr>
        <p:spPr>
          <a:xfrm>
            <a:off x="1047850" y="2052200"/>
            <a:ext cx="17538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receivedMessages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108" name="Google Shape;108;p17"/>
          <p:cNvCxnSpPr>
            <a:endCxn id="106" idx="1"/>
          </p:cNvCxnSpPr>
          <p:nvPr/>
        </p:nvCxnSpPr>
        <p:spPr>
          <a:xfrm flipH="1" rot="10800000">
            <a:off x="414175" y="2829450"/>
            <a:ext cx="906300" cy="11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09" name="Google Shape;109;p17"/>
          <p:cNvSpPr/>
          <p:nvPr/>
        </p:nvSpPr>
        <p:spPr>
          <a:xfrm>
            <a:off x="4032250" y="2424150"/>
            <a:ext cx="1282200" cy="810600"/>
          </a:xfrm>
          <a:prstGeom prst="ellipse">
            <a:avLst/>
          </a:prstGeom>
          <a:solidFill>
            <a:srgbClr val="6AA84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0" name="Google Shape;110;p17"/>
          <p:cNvCxnSpPr>
            <a:stCxn id="106" idx="3"/>
            <a:endCxn id="109" idx="2"/>
          </p:cNvCxnSpPr>
          <p:nvPr/>
        </p:nvCxnSpPr>
        <p:spPr>
          <a:xfrm>
            <a:off x="2602675" y="2829450"/>
            <a:ext cx="14295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11" name="Google Shape;111;p17"/>
          <p:cNvSpPr txBox="1"/>
          <p:nvPr/>
        </p:nvSpPr>
        <p:spPr>
          <a:xfrm>
            <a:off x="4118850" y="2052200"/>
            <a:ext cx="8715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process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2" name="Google Shape;112;p17"/>
          <p:cNvSpPr/>
          <p:nvPr/>
        </p:nvSpPr>
        <p:spPr>
          <a:xfrm>
            <a:off x="6959275" y="2449950"/>
            <a:ext cx="1282200" cy="759000"/>
          </a:xfrm>
          <a:prstGeom prst="flowChartMagneticTape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</a:t>
            </a:r>
            <a:endParaRPr/>
          </a:p>
        </p:txBody>
      </p:sp>
      <p:sp>
        <p:nvSpPr>
          <p:cNvPr id="113" name="Google Shape;113;p17"/>
          <p:cNvSpPr txBox="1"/>
          <p:nvPr/>
        </p:nvSpPr>
        <p:spPr>
          <a:xfrm>
            <a:off x="6669025" y="2052200"/>
            <a:ext cx="18627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processedMessages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114" name="Google Shape;114;p17"/>
          <p:cNvCxnSpPr>
            <a:stCxn id="109" idx="6"/>
            <a:endCxn id="112" idx="1"/>
          </p:cNvCxnSpPr>
          <p:nvPr/>
        </p:nvCxnSpPr>
        <p:spPr>
          <a:xfrm>
            <a:off x="5314450" y="2829450"/>
            <a:ext cx="16449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15" name="Google Shape;115;p17"/>
          <p:cNvSpPr/>
          <p:nvPr/>
        </p:nvSpPr>
        <p:spPr>
          <a:xfrm>
            <a:off x="4032250" y="3719550"/>
            <a:ext cx="1282200" cy="810600"/>
          </a:xfrm>
          <a:prstGeom prst="ellipse">
            <a:avLst/>
          </a:prstGeom>
          <a:solidFill>
            <a:srgbClr val="E0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6" name="Google Shape;116;p17"/>
          <p:cNvCxnSpPr>
            <a:stCxn id="109" idx="4"/>
            <a:endCxn id="115" idx="0"/>
          </p:cNvCxnSpPr>
          <p:nvPr/>
        </p:nvCxnSpPr>
        <p:spPr>
          <a:xfrm>
            <a:off x="4673350" y="3234750"/>
            <a:ext cx="0" cy="484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17" name="Google Shape;117;p17"/>
          <p:cNvSpPr/>
          <p:nvPr/>
        </p:nvSpPr>
        <p:spPr>
          <a:xfrm>
            <a:off x="6959275" y="3745350"/>
            <a:ext cx="1282200" cy="759000"/>
          </a:xfrm>
          <a:prstGeom prst="flowChartMagneticTape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</a:t>
            </a:r>
            <a:endParaRPr/>
          </a:p>
        </p:txBody>
      </p:sp>
      <p:sp>
        <p:nvSpPr>
          <p:cNvPr id="118" name="Google Shape;118;p17"/>
          <p:cNvSpPr txBox="1"/>
          <p:nvPr/>
        </p:nvSpPr>
        <p:spPr>
          <a:xfrm>
            <a:off x="6669025" y="3372200"/>
            <a:ext cx="18627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failedMessages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119" name="Google Shape;119;p17"/>
          <p:cNvCxnSpPr>
            <a:endCxn id="117" idx="1"/>
          </p:cNvCxnSpPr>
          <p:nvPr/>
        </p:nvCxnSpPr>
        <p:spPr>
          <a:xfrm>
            <a:off x="5314375" y="4124850"/>
            <a:ext cx="16449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8"/>
          <p:cNvSpPr/>
          <p:nvPr/>
        </p:nvSpPr>
        <p:spPr>
          <a:xfrm>
            <a:off x="1320475" y="2449950"/>
            <a:ext cx="1282200" cy="759000"/>
          </a:xfrm>
          <a:prstGeom prst="flowChartMagneticTape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</a:t>
            </a:r>
            <a:endParaRPr/>
          </a:p>
        </p:txBody>
      </p:sp>
      <p:sp>
        <p:nvSpPr>
          <p:cNvPr id="125" name="Google Shape;125;p18"/>
          <p:cNvSpPr txBox="1"/>
          <p:nvPr/>
        </p:nvSpPr>
        <p:spPr>
          <a:xfrm>
            <a:off x="1047850" y="2052200"/>
            <a:ext cx="17538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receivedMessages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126" name="Google Shape;126;p18"/>
          <p:cNvCxnSpPr>
            <a:endCxn id="124" idx="1"/>
          </p:cNvCxnSpPr>
          <p:nvPr/>
        </p:nvCxnSpPr>
        <p:spPr>
          <a:xfrm flipH="1" rot="10800000">
            <a:off x="414175" y="2829450"/>
            <a:ext cx="906300" cy="11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27" name="Google Shape;127;p18"/>
          <p:cNvSpPr/>
          <p:nvPr/>
        </p:nvSpPr>
        <p:spPr>
          <a:xfrm>
            <a:off x="4032250" y="2424150"/>
            <a:ext cx="1282200" cy="810600"/>
          </a:xfrm>
          <a:prstGeom prst="ellipse">
            <a:avLst/>
          </a:prstGeom>
          <a:solidFill>
            <a:srgbClr val="6AA84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28" name="Google Shape;128;p18"/>
          <p:cNvCxnSpPr>
            <a:stCxn id="124" idx="3"/>
            <a:endCxn id="127" idx="2"/>
          </p:cNvCxnSpPr>
          <p:nvPr/>
        </p:nvCxnSpPr>
        <p:spPr>
          <a:xfrm>
            <a:off x="2602675" y="2829450"/>
            <a:ext cx="14295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29" name="Google Shape;129;p18"/>
          <p:cNvSpPr txBox="1"/>
          <p:nvPr/>
        </p:nvSpPr>
        <p:spPr>
          <a:xfrm>
            <a:off x="4118850" y="2052200"/>
            <a:ext cx="8715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process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0" name="Google Shape;130;p18"/>
          <p:cNvSpPr/>
          <p:nvPr/>
        </p:nvSpPr>
        <p:spPr>
          <a:xfrm>
            <a:off x="6959275" y="2449950"/>
            <a:ext cx="1282200" cy="759000"/>
          </a:xfrm>
          <a:prstGeom prst="flowChartMagneticTape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7</a:t>
            </a:r>
            <a:endParaRPr/>
          </a:p>
        </p:txBody>
      </p:sp>
      <p:sp>
        <p:nvSpPr>
          <p:cNvPr id="131" name="Google Shape;131;p18"/>
          <p:cNvSpPr txBox="1"/>
          <p:nvPr/>
        </p:nvSpPr>
        <p:spPr>
          <a:xfrm>
            <a:off x="6669025" y="2052200"/>
            <a:ext cx="18627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processedMessages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132" name="Google Shape;132;p18"/>
          <p:cNvCxnSpPr>
            <a:stCxn id="127" idx="6"/>
            <a:endCxn id="130" idx="1"/>
          </p:cNvCxnSpPr>
          <p:nvPr/>
        </p:nvCxnSpPr>
        <p:spPr>
          <a:xfrm>
            <a:off x="5314450" y="2829450"/>
            <a:ext cx="16449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33" name="Google Shape;133;p18"/>
          <p:cNvSpPr/>
          <p:nvPr/>
        </p:nvSpPr>
        <p:spPr>
          <a:xfrm>
            <a:off x="4032250" y="3719550"/>
            <a:ext cx="1282200" cy="810600"/>
          </a:xfrm>
          <a:prstGeom prst="ellipse">
            <a:avLst/>
          </a:prstGeom>
          <a:solidFill>
            <a:srgbClr val="E0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4" name="Google Shape;134;p18"/>
          <p:cNvCxnSpPr>
            <a:stCxn id="127" idx="4"/>
            <a:endCxn id="133" idx="0"/>
          </p:cNvCxnSpPr>
          <p:nvPr/>
        </p:nvCxnSpPr>
        <p:spPr>
          <a:xfrm>
            <a:off x="4673350" y="3234750"/>
            <a:ext cx="0" cy="484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35" name="Google Shape;135;p18"/>
          <p:cNvSpPr/>
          <p:nvPr/>
        </p:nvSpPr>
        <p:spPr>
          <a:xfrm>
            <a:off x="6959275" y="3745350"/>
            <a:ext cx="1282200" cy="759000"/>
          </a:xfrm>
          <a:prstGeom prst="flowChartMagneticTape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</a:t>
            </a:r>
            <a:endParaRPr/>
          </a:p>
        </p:txBody>
      </p:sp>
      <p:sp>
        <p:nvSpPr>
          <p:cNvPr id="136" name="Google Shape;136;p18"/>
          <p:cNvSpPr txBox="1"/>
          <p:nvPr/>
        </p:nvSpPr>
        <p:spPr>
          <a:xfrm>
            <a:off x="6669025" y="3372200"/>
            <a:ext cx="18627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failedMessages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137" name="Google Shape;137;p18"/>
          <p:cNvCxnSpPr>
            <a:endCxn id="135" idx="1"/>
          </p:cNvCxnSpPr>
          <p:nvPr/>
        </p:nvCxnSpPr>
        <p:spPr>
          <a:xfrm>
            <a:off x="5314375" y="4124850"/>
            <a:ext cx="16449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9"/>
          <p:cNvSpPr/>
          <p:nvPr/>
        </p:nvSpPr>
        <p:spPr>
          <a:xfrm>
            <a:off x="1595025" y="530308"/>
            <a:ext cx="1361100" cy="1409100"/>
          </a:xfrm>
          <a:prstGeom prst="rect">
            <a:avLst/>
          </a:prstGeom>
          <a:solidFill>
            <a:srgbClr val="B6D7A8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9"/>
          <p:cNvSpPr txBox="1"/>
          <p:nvPr/>
        </p:nvSpPr>
        <p:spPr>
          <a:xfrm>
            <a:off x="1799061" y="615875"/>
            <a:ext cx="744900" cy="2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Koos</a:t>
            </a:r>
            <a:endParaRPr/>
          </a:p>
        </p:txBody>
      </p:sp>
      <p:sp>
        <p:nvSpPr>
          <p:cNvPr id="144" name="Google Shape;144;p19"/>
          <p:cNvSpPr txBox="1"/>
          <p:nvPr/>
        </p:nvSpPr>
        <p:spPr>
          <a:xfrm>
            <a:off x="1799061" y="1630158"/>
            <a:ext cx="744900" cy="25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Piet</a:t>
            </a:r>
            <a:endParaRPr/>
          </a:p>
        </p:txBody>
      </p:sp>
      <p:sp>
        <p:nvSpPr>
          <p:cNvPr id="145" name="Google Shape;145;p19"/>
          <p:cNvSpPr txBox="1"/>
          <p:nvPr/>
        </p:nvSpPr>
        <p:spPr>
          <a:xfrm>
            <a:off x="1846502" y="900389"/>
            <a:ext cx="868200" cy="6882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Sannie</a:t>
            </a:r>
            <a:endParaRPr/>
          </a:p>
        </p:txBody>
      </p:sp>
      <p:sp>
        <p:nvSpPr>
          <p:cNvPr id="146" name="Google Shape;146;p19"/>
          <p:cNvSpPr txBox="1"/>
          <p:nvPr/>
        </p:nvSpPr>
        <p:spPr>
          <a:xfrm>
            <a:off x="1708768" y="1939527"/>
            <a:ext cx="1247700" cy="3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Commit both</a:t>
            </a:r>
            <a:endParaRPr b="1"/>
          </a:p>
        </p:txBody>
      </p:sp>
      <p:sp>
        <p:nvSpPr>
          <p:cNvPr id="147" name="Google Shape;147;p19"/>
          <p:cNvSpPr/>
          <p:nvPr/>
        </p:nvSpPr>
        <p:spPr>
          <a:xfrm>
            <a:off x="3171748" y="671416"/>
            <a:ext cx="891600" cy="1041600"/>
          </a:xfrm>
          <a:prstGeom prst="can">
            <a:avLst>
              <a:gd fmla="val 25000" name="adj"/>
            </a:avLst>
          </a:prstGeom>
          <a:solidFill>
            <a:srgbClr val="CFE2F3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Koos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Sannie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Piet</a:t>
            </a:r>
            <a:endParaRPr/>
          </a:p>
        </p:txBody>
      </p:sp>
      <p:sp>
        <p:nvSpPr>
          <p:cNvPr id="148" name="Google Shape;148;p19"/>
          <p:cNvSpPr/>
          <p:nvPr/>
        </p:nvSpPr>
        <p:spPr>
          <a:xfrm>
            <a:off x="1595025" y="2693409"/>
            <a:ext cx="1361100" cy="1409100"/>
          </a:xfrm>
          <a:prstGeom prst="rect">
            <a:avLst/>
          </a:prstGeom>
          <a:solidFill>
            <a:srgbClr val="B6D7A8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9"/>
          <p:cNvSpPr txBox="1"/>
          <p:nvPr/>
        </p:nvSpPr>
        <p:spPr>
          <a:xfrm>
            <a:off x="1799061" y="2778976"/>
            <a:ext cx="744900" cy="2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Koos</a:t>
            </a:r>
            <a:endParaRPr/>
          </a:p>
        </p:txBody>
      </p:sp>
      <p:sp>
        <p:nvSpPr>
          <p:cNvPr id="150" name="Google Shape;150;p19"/>
          <p:cNvSpPr txBox="1"/>
          <p:nvPr/>
        </p:nvSpPr>
        <p:spPr>
          <a:xfrm>
            <a:off x="1799061" y="3793259"/>
            <a:ext cx="744900" cy="2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Piet</a:t>
            </a:r>
            <a:endParaRPr/>
          </a:p>
        </p:txBody>
      </p:sp>
      <p:sp>
        <p:nvSpPr>
          <p:cNvPr id="151" name="Google Shape;151;p19"/>
          <p:cNvSpPr txBox="1"/>
          <p:nvPr/>
        </p:nvSpPr>
        <p:spPr>
          <a:xfrm>
            <a:off x="1846502" y="3063489"/>
            <a:ext cx="868200" cy="688200"/>
          </a:xfrm>
          <a:prstGeom prst="rect">
            <a:avLst/>
          </a:prstGeom>
          <a:solidFill>
            <a:srgbClr val="E0666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Sannie</a:t>
            </a:r>
            <a:endParaRPr/>
          </a:p>
        </p:txBody>
      </p:sp>
      <p:sp>
        <p:nvSpPr>
          <p:cNvPr id="152" name="Google Shape;152;p19"/>
          <p:cNvSpPr txBox="1"/>
          <p:nvPr/>
        </p:nvSpPr>
        <p:spPr>
          <a:xfrm>
            <a:off x="1708778" y="4102625"/>
            <a:ext cx="1841400" cy="3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Abort nested</a:t>
            </a:r>
            <a:endParaRPr b="1"/>
          </a:p>
        </p:txBody>
      </p:sp>
      <p:sp>
        <p:nvSpPr>
          <p:cNvPr id="153" name="Google Shape;153;p19"/>
          <p:cNvSpPr/>
          <p:nvPr/>
        </p:nvSpPr>
        <p:spPr>
          <a:xfrm>
            <a:off x="3171748" y="2834517"/>
            <a:ext cx="891600" cy="1041600"/>
          </a:xfrm>
          <a:prstGeom prst="can">
            <a:avLst>
              <a:gd fmla="val 25000" name="adj"/>
            </a:avLst>
          </a:prstGeom>
          <a:solidFill>
            <a:srgbClr val="CFE2F3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Koos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Piet</a:t>
            </a:r>
            <a:endParaRPr/>
          </a:p>
        </p:txBody>
      </p:sp>
      <p:sp>
        <p:nvSpPr>
          <p:cNvPr id="154" name="Google Shape;154;p19"/>
          <p:cNvSpPr/>
          <p:nvPr/>
        </p:nvSpPr>
        <p:spPr>
          <a:xfrm>
            <a:off x="4877363" y="2722354"/>
            <a:ext cx="1361100" cy="1409100"/>
          </a:xfrm>
          <a:prstGeom prst="rect">
            <a:avLst/>
          </a:prstGeom>
          <a:solidFill>
            <a:srgbClr val="E06666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9"/>
          <p:cNvSpPr txBox="1"/>
          <p:nvPr/>
        </p:nvSpPr>
        <p:spPr>
          <a:xfrm>
            <a:off x="5081399" y="2807920"/>
            <a:ext cx="744900" cy="2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Koos</a:t>
            </a:r>
            <a:endParaRPr/>
          </a:p>
        </p:txBody>
      </p:sp>
      <p:sp>
        <p:nvSpPr>
          <p:cNvPr id="156" name="Google Shape;156;p19"/>
          <p:cNvSpPr txBox="1"/>
          <p:nvPr/>
        </p:nvSpPr>
        <p:spPr>
          <a:xfrm>
            <a:off x="5081399" y="3822203"/>
            <a:ext cx="744900" cy="2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Piet</a:t>
            </a:r>
            <a:endParaRPr/>
          </a:p>
        </p:txBody>
      </p:sp>
      <p:sp>
        <p:nvSpPr>
          <p:cNvPr id="157" name="Google Shape;157;p19"/>
          <p:cNvSpPr txBox="1"/>
          <p:nvPr/>
        </p:nvSpPr>
        <p:spPr>
          <a:xfrm>
            <a:off x="5128840" y="3092434"/>
            <a:ext cx="868200" cy="6882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Sannie</a:t>
            </a:r>
            <a:endParaRPr/>
          </a:p>
        </p:txBody>
      </p:sp>
      <p:sp>
        <p:nvSpPr>
          <p:cNvPr id="158" name="Google Shape;158;p19"/>
          <p:cNvSpPr txBox="1"/>
          <p:nvPr/>
        </p:nvSpPr>
        <p:spPr>
          <a:xfrm>
            <a:off x="4991101" y="4131575"/>
            <a:ext cx="2914200" cy="3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Commit nested, Abort outer (unit tests)</a:t>
            </a:r>
            <a:endParaRPr b="1"/>
          </a:p>
        </p:txBody>
      </p:sp>
      <p:sp>
        <p:nvSpPr>
          <p:cNvPr id="159" name="Google Shape;159;p19"/>
          <p:cNvSpPr/>
          <p:nvPr/>
        </p:nvSpPr>
        <p:spPr>
          <a:xfrm>
            <a:off x="6454086" y="2863461"/>
            <a:ext cx="891600" cy="1041600"/>
          </a:xfrm>
          <a:prstGeom prst="can">
            <a:avLst>
              <a:gd fmla="val 25000" name="adj"/>
            </a:avLst>
          </a:prstGeom>
          <a:solidFill>
            <a:srgbClr val="CFE2F3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9"/>
          <p:cNvSpPr/>
          <p:nvPr/>
        </p:nvSpPr>
        <p:spPr>
          <a:xfrm>
            <a:off x="4750557" y="530308"/>
            <a:ext cx="1361100" cy="1409100"/>
          </a:xfrm>
          <a:prstGeom prst="rect">
            <a:avLst/>
          </a:prstGeom>
          <a:solidFill>
            <a:srgbClr val="B6D7A8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9"/>
          <p:cNvSpPr txBox="1"/>
          <p:nvPr/>
        </p:nvSpPr>
        <p:spPr>
          <a:xfrm>
            <a:off x="4954593" y="615875"/>
            <a:ext cx="744900" cy="2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Koos</a:t>
            </a:r>
            <a:endParaRPr/>
          </a:p>
        </p:txBody>
      </p:sp>
      <p:sp>
        <p:nvSpPr>
          <p:cNvPr id="162" name="Google Shape;162;p19"/>
          <p:cNvSpPr txBox="1"/>
          <p:nvPr/>
        </p:nvSpPr>
        <p:spPr>
          <a:xfrm>
            <a:off x="4954593" y="1630158"/>
            <a:ext cx="744900" cy="2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Piet</a:t>
            </a:r>
            <a:endParaRPr/>
          </a:p>
        </p:txBody>
      </p:sp>
      <p:sp>
        <p:nvSpPr>
          <p:cNvPr id="163" name="Google Shape;163;p19"/>
          <p:cNvSpPr txBox="1"/>
          <p:nvPr/>
        </p:nvSpPr>
        <p:spPr>
          <a:xfrm>
            <a:off x="5002034" y="937154"/>
            <a:ext cx="868200" cy="2514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Sannie</a:t>
            </a:r>
            <a:endParaRPr/>
          </a:p>
        </p:txBody>
      </p:sp>
      <p:sp>
        <p:nvSpPr>
          <p:cNvPr id="164" name="Google Shape;164;p19"/>
          <p:cNvSpPr txBox="1"/>
          <p:nvPr/>
        </p:nvSpPr>
        <p:spPr>
          <a:xfrm>
            <a:off x="4864300" y="1939525"/>
            <a:ext cx="2819700" cy="3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Commit nested,</a:t>
            </a:r>
            <a:endParaRPr b="1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Abort nested,    Commit outer</a:t>
            </a:r>
            <a:endParaRPr b="1"/>
          </a:p>
        </p:txBody>
      </p:sp>
      <p:sp>
        <p:nvSpPr>
          <p:cNvPr id="165" name="Google Shape;165;p19"/>
          <p:cNvSpPr/>
          <p:nvPr/>
        </p:nvSpPr>
        <p:spPr>
          <a:xfrm>
            <a:off x="6327280" y="671416"/>
            <a:ext cx="891600" cy="1041600"/>
          </a:xfrm>
          <a:prstGeom prst="can">
            <a:avLst>
              <a:gd fmla="val 25000" name="adj"/>
            </a:avLst>
          </a:prstGeom>
          <a:solidFill>
            <a:srgbClr val="CFE2F3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Koos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Sannie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Piet</a:t>
            </a:r>
            <a:endParaRPr/>
          </a:p>
        </p:txBody>
      </p:sp>
      <p:sp>
        <p:nvSpPr>
          <p:cNvPr id="166" name="Google Shape;166;p19"/>
          <p:cNvSpPr txBox="1"/>
          <p:nvPr/>
        </p:nvSpPr>
        <p:spPr>
          <a:xfrm>
            <a:off x="4996968" y="1236396"/>
            <a:ext cx="868200" cy="251400"/>
          </a:xfrm>
          <a:prstGeom prst="rect">
            <a:avLst/>
          </a:prstGeom>
          <a:solidFill>
            <a:srgbClr val="E0666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Marie</a:t>
            </a:r>
            <a:endParaRPr/>
          </a:p>
        </p:txBody>
      </p:sp>
      <p:sp>
        <p:nvSpPr>
          <p:cNvPr id="167" name="Google Shape;167;p19"/>
          <p:cNvSpPr txBox="1"/>
          <p:nvPr/>
        </p:nvSpPr>
        <p:spPr>
          <a:xfrm>
            <a:off x="2630498" y="507047"/>
            <a:ext cx="285000" cy="18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</a:t>
            </a:r>
            <a:endParaRPr/>
          </a:p>
        </p:txBody>
      </p:sp>
      <p:sp>
        <p:nvSpPr>
          <p:cNvPr id="168" name="Google Shape;168;p19"/>
          <p:cNvSpPr txBox="1"/>
          <p:nvPr/>
        </p:nvSpPr>
        <p:spPr>
          <a:xfrm>
            <a:off x="2436275" y="1197061"/>
            <a:ext cx="285000" cy="18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</a:t>
            </a:r>
            <a:endParaRPr/>
          </a:p>
        </p:txBody>
      </p:sp>
      <p:sp>
        <p:nvSpPr>
          <p:cNvPr id="169" name="Google Shape;169;p19"/>
          <p:cNvSpPr txBox="1"/>
          <p:nvPr/>
        </p:nvSpPr>
        <p:spPr>
          <a:xfrm>
            <a:off x="2942148" y="357350"/>
            <a:ext cx="443400" cy="18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bT</a:t>
            </a:r>
            <a:endParaRPr sz="1200"/>
          </a:p>
        </p:txBody>
      </p:sp>
      <p:sp>
        <p:nvSpPr>
          <p:cNvPr id="170" name="Google Shape;170;p19"/>
          <p:cNvSpPr txBox="1"/>
          <p:nvPr/>
        </p:nvSpPr>
        <p:spPr>
          <a:xfrm>
            <a:off x="2498429" y="717875"/>
            <a:ext cx="579000" cy="18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bNT</a:t>
            </a:r>
            <a:endParaRPr sz="1200"/>
          </a:p>
        </p:txBody>
      </p:sp>
      <p:sp>
        <p:nvSpPr>
          <p:cNvPr id="171" name="Google Shape;171;p19"/>
          <p:cNvSpPr txBox="1"/>
          <p:nvPr/>
        </p:nvSpPr>
        <p:spPr>
          <a:xfrm>
            <a:off x="2498429" y="1387400"/>
            <a:ext cx="579000" cy="18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 cT</a:t>
            </a:r>
            <a:endParaRPr sz="1200"/>
          </a:p>
        </p:txBody>
      </p:sp>
      <p:sp>
        <p:nvSpPr>
          <p:cNvPr id="172" name="Google Shape;172;p19"/>
          <p:cNvSpPr txBox="1"/>
          <p:nvPr/>
        </p:nvSpPr>
        <p:spPr>
          <a:xfrm>
            <a:off x="2893601" y="1747925"/>
            <a:ext cx="579000" cy="18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 cT</a:t>
            </a:r>
            <a:endParaRPr sz="1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0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Auto mode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1"/>
          <p:cNvSpPr/>
          <p:nvPr/>
        </p:nvSpPr>
        <p:spPr>
          <a:xfrm>
            <a:off x="2145000" y="1092100"/>
            <a:ext cx="4267500" cy="406800"/>
          </a:xfrm>
          <a:prstGeom prst="rect">
            <a:avLst/>
          </a:prstGeom>
          <a:solidFill>
            <a:srgbClr val="6AA84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Transaction level 2</a:t>
            </a:r>
            <a:endParaRPr/>
          </a:p>
        </p:txBody>
      </p:sp>
      <p:sp>
        <p:nvSpPr>
          <p:cNvPr id="183" name="Google Shape;183;p21"/>
          <p:cNvSpPr/>
          <p:nvPr/>
        </p:nvSpPr>
        <p:spPr>
          <a:xfrm>
            <a:off x="2145000" y="1505500"/>
            <a:ext cx="4267500" cy="406800"/>
          </a:xfrm>
          <a:prstGeom prst="rect">
            <a:avLst/>
          </a:prstGeom>
          <a:solidFill>
            <a:srgbClr val="E06666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Transaction level 1</a:t>
            </a:r>
            <a:endParaRPr/>
          </a:p>
        </p:txBody>
      </p:sp>
      <p:cxnSp>
        <p:nvCxnSpPr>
          <p:cNvPr id="184" name="Google Shape;184;p21"/>
          <p:cNvCxnSpPr/>
          <p:nvPr/>
        </p:nvCxnSpPr>
        <p:spPr>
          <a:xfrm>
            <a:off x="2507925" y="1287860"/>
            <a:ext cx="982500" cy="63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5" name="Google Shape;185;p21"/>
          <p:cNvCxnSpPr/>
          <p:nvPr/>
        </p:nvCxnSpPr>
        <p:spPr>
          <a:xfrm>
            <a:off x="3498525" y="1287860"/>
            <a:ext cx="10200" cy="407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6" name="Google Shape;186;p21"/>
          <p:cNvCxnSpPr/>
          <p:nvPr/>
        </p:nvCxnSpPr>
        <p:spPr>
          <a:xfrm>
            <a:off x="3504782" y="1693890"/>
            <a:ext cx="217200" cy="15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7" name="Google Shape;187;p21"/>
          <p:cNvCxnSpPr/>
          <p:nvPr/>
        </p:nvCxnSpPr>
        <p:spPr>
          <a:xfrm flipH="1">
            <a:off x="3717550" y="1288700"/>
            <a:ext cx="16800" cy="4068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8" name="Google Shape;188;p21"/>
          <p:cNvCxnSpPr/>
          <p:nvPr/>
        </p:nvCxnSpPr>
        <p:spPr>
          <a:xfrm>
            <a:off x="3727125" y="1287860"/>
            <a:ext cx="982500" cy="63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89" name="Google Shape;189;p21"/>
          <p:cNvSpPr txBox="1"/>
          <p:nvPr/>
        </p:nvSpPr>
        <p:spPr>
          <a:xfrm>
            <a:off x="6530625" y="34200"/>
            <a:ext cx="3604200" cy="4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beginTransaction</a:t>
            </a:r>
            <a:endParaRPr sz="2400"/>
          </a:p>
        </p:txBody>
      </p:sp>
      <p:sp>
        <p:nvSpPr>
          <p:cNvPr id="190" name="Google Shape;190;p21"/>
          <p:cNvSpPr/>
          <p:nvPr/>
        </p:nvSpPr>
        <p:spPr>
          <a:xfrm>
            <a:off x="3427890" y="1234871"/>
            <a:ext cx="137700" cy="112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21"/>
          <p:cNvSpPr txBox="1"/>
          <p:nvPr/>
        </p:nvSpPr>
        <p:spPr>
          <a:xfrm>
            <a:off x="3864075" y="417550"/>
            <a:ext cx="1567200" cy="4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abortTransaction</a:t>
            </a:r>
            <a:endParaRPr/>
          </a:p>
        </p:txBody>
      </p:sp>
      <p:cxnSp>
        <p:nvCxnSpPr>
          <p:cNvPr id="192" name="Google Shape;192;p21"/>
          <p:cNvCxnSpPr/>
          <p:nvPr/>
        </p:nvCxnSpPr>
        <p:spPr>
          <a:xfrm flipH="1">
            <a:off x="3545450" y="695650"/>
            <a:ext cx="446700" cy="555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93" name="Google Shape;193;p21"/>
          <p:cNvSpPr/>
          <p:nvPr/>
        </p:nvSpPr>
        <p:spPr>
          <a:xfrm>
            <a:off x="3656490" y="1615871"/>
            <a:ext cx="137700" cy="112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94" name="Google Shape;194;p21"/>
          <p:cNvCxnSpPr>
            <a:endCxn id="193" idx="5"/>
          </p:cNvCxnSpPr>
          <p:nvPr/>
        </p:nvCxnSpPr>
        <p:spPr>
          <a:xfrm rot="10800000">
            <a:off x="3774024" y="1712152"/>
            <a:ext cx="512100" cy="6354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95" name="Google Shape;195;p21"/>
          <p:cNvSpPr txBox="1"/>
          <p:nvPr/>
        </p:nvSpPr>
        <p:spPr>
          <a:xfrm>
            <a:off x="4286250" y="2159300"/>
            <a:ext cx="2126100" cy="4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beginNestedTransaction</a:t>
            </a:r>
            <a:endParaRPr/>
          </a:p>
        </p:txBody>
      </p:sp>
      <p:sp>
        <p:nvSpPr>
          <p:cNvPr id="196" name="Google Shape;196;p21"/>
          <p:cNvSpPr txBox="1"/>
          <p:nvPr/>
        </p:nvSpPr>
        <p:spPr>
          <a:xfrm>
            <a:off x="711500" y="189550"/>
            <a:ext cx="1140600" cy="8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Check transaction level </a:t>
            </a:r>
            <a:endParaRPr/>
          </a:p>
        </p:txBody>
      </p:sp>
      <p:sp>
        <p:nvSpPr>
          <p:cNvPr id="197" name="Google Shape;197;p21"/>
          <p:cNvSpPr/>
          <p:nvPr/>
        </p:nvSpPr>
        <p:spPr>
          <a:xfrm>
            <a:off x="2437290" y="1234871"/>
            <a:ext cx="137700" cy="112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98" name="Google Shape;198;p21"/>
          <p:cNvCxnSpPr>
            <a:endCxn id="197" idx="1"/>
          </p:cNvCxnSpPr>
          <p:nvPr/>
        </p:nvCxnSpPr>
        <p:spPr>
          <a:xfrm>
            <a:off x="1376555" y="726990"/>
            <a:ext cx="1080900" cy="5244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99" name="Google Shape;199;p21"/>
          <p:cNvSpPr/>
          <p:nvPr/>
        </p:nvSpPr>
        <p:spPr>
          <a:xfrm>
            <a:off x="2221200" y="3682900"/>
            <a:ext cx="4267500" cy="406800"/>
          </a:xfrm>
          <a:prstGeom prst="rect">
            <a:avLst/>
          </a:prstGeom>
          <a:solidFill>
            <a:srgbClr val="6AA84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Transaction level 2</a:t>
            </a:r>
            <a:endParaRPr/>
          </a:p>
        </p:txBody>
      </p:sp>
      <p:sp>
        <p:nvSpPr>
          <p:cNvPr id="200" name="Google Shape;200;p21"/>
          <p:cNvSpPr/>
          <p:nvPr/>
        </p:nvSpPr>
        <p:spPr>
          <a:xfrm>
            <a:off x="2221200" y="4096300"/>
            <a:ext cx="4267500" cy="406800"/>
          </a:xfrm>
          <a:prstGeom prst="rect">
            <a:avLst/>
          </a:prstGeom>
          <a:solidFill>
            <a:srgbClr val="E06666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Transaction level 1</a:t>
            </a:r>
            <a:endParaRPr/>
          </a:p>
        </p:txBody>
      </p:sp>
      <p:cxnSp>
        <p:nvCxnSpPr>
          <p:cNvPr id="201" name="Google Shape;201;p21"/>
          <p:cNvCxnSpPr/>
          <p:nvPr/>
        </p:nvCxnSpPr>
        <p:spPr>
          <a:xfrm>
            <a:off x="2584125" y="3878660"/>
            <a:ext cx="982500" cy="63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02" name="Google Shape;202;p21"/>
          <p:cNvCxnSpPr/>
          <p:nvPr/>
        </p:nvCxnSpPr>
        <p:spPr>
          <a:xfrm>
            <a:off x="3574725" y="3878660"/>
            <a:ext cx="10200" cy="407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03" name="Google Shape;203;p21"/>
          <p:cNvCxnSpPr/>
          <p:nvPr/>
        </p:nvCxnSpPr>
        <p:spPr>
          <a:xfrm>
            <a:off x="3580982" y="4284690"/>
            <a:ext cx="217200" cy="15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04" name="Google Shape;204;p21"/>
          <p:cNvCxnSpPr/>
          <p:nvPr/>
        </p:nvCxnSpPr>
        <p:spPr>
          <a:xfrm flipH="1">
            <a:off x="3793750" y="3879500"/>
            <a:ext cx="16800" cy="4068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05" name="Google Shape;205;p21"/>
          <p:cNvCxnSpPr/>
          <p:nvPr/>
        </p:nvCxnSpPr>
        <p:spPr>
          <a:xfrm>
            <a:off x="3803325" y="3878660"/>
            <a:ext cx="982500" cy="63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06" name="Google Shape;206;p21"/>
          <p:cNvSpPr txBox="1"/>
          <p:nvPr/>
        </p:nvSpPr>
        <p:spPr>
          <a:xfrm>
            <a:off x="6530625" y="2622175"/>
            <a:ext cx="3604200" cy="4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abortTransaction</a:t>
            </a:r>
            <a:endParaRPr sz="2400"/>
          </a:p>
        </p:txBody>
      </p:sp>
      <p:sp>
        <p:nvSpPr>
          <p:cNvPr id="207" name="Google Shape;207;p21"/>
          <p:cNvSpPr/>
          <p:nvPr/>
        </p:nvSpPr>
        <p:spPr>
          <a:xfrm>
            <a:off x="3504090" y="3825671"/>
            <a:ext cx="137700" cy="112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21"/>
          <p:cNvSpPr txBox="1"/>
          <p:nvPr/>
        </p:nvSpPr>
        <p:spPr>
          <a:xfrm>
            <a:off x="3940275" y="3008350"/>
            <a:ext cx="1567200" cy="4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abortTransaction</a:t>
            </a:r>
            <a:endParaRPr/>
          </a:p>
        </p:txBody>
      </p:sp>
      <p:cxnSp>
        <p:nvCxnSpPr>
          <p:cNvPr id="209" name="Google Shape;209;p21"/>
          <p:cNvCxnSpPr/>
          <p:nvPr/>
        </p:nvCxnSpPr>
        <p:spPr>
          <a:xfrm flipH="1">
            <a:off x="3621650" y="3286450"/>
            <a:ext cx="446700" cy="555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10" name="Google Shape;210;p21"/>
          <p:cNvSpPr/>
          <p:nvPr/>
        </p:nvSpPr>
        <p:spPr>
          <a:xfrm>
            <a:off x="3732690" y="4206671"/>
            <a:ext cx="137700" cy="112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11" name="Google Shape;211;p21"/>
          <p:cNvCxnSpPr>
            <a:endCxn id="210" idx="5"/>
          </p:cNvCxnSpPr>
          <p:nvPr/>
        </p:nvCxnSpPr>
        <p:spPr>
          <a:xfrm rot="10800000">
            <a:off x="3850224" y="4302952"/>
            <a:ext cx="512100" cy="6354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12" name="Google Shape;212;p21"/>
          <p:cNvSpPr txBox="1"/>
          <p:nvPr/>
        </p:nvSpPr>
        <p:spPr>
          <a:xfrm>
            <a:off x="4362450" y="4750100"/>
            <a:ext cx="2126100" cy="4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beginNestedTransaction</a:t>
            </a:r>
            <a:endParaRPr/>
          </a:p>
        </p:txBody>
      </p:sp>
      <p:sp>
        <p:nvSpPr>
          <p:cNvPr id="213" name="Google Shape;213;p21"/>
          <p:cNvSpPr txBox="1"/>
          <p:nvPr/>
        </p:nvSpPr>
        <p:spPr>
          <a:xfrm>
            <a:off x="787700" y="2704150"/>
            <a:ext cx="1140600" cy="8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Check transaction level </a:t>
            </a:r>
            <a:endParaRPr/>
          </a:p>
        </p:txBody>
      </p:sp>
      <p:sp>
        <p:nvSpPr>
          <p:cNvPr id="214" name="Google Shape;214;p21"/>
          <p:cNvSpPr/>
          <p:nvPr/>
        </p:nvSpPr>
        <p:spPr>
          <a:xfrm>
            <a:off x="2513490" y="3825671"/>
            <a:ext cx="137700" cy="112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15" name="Google Shape;215;p21"/>
          <p:cNvCxnSpPr>
            <a:endCxn id="214" idx="1"/>
          </p:cNvCxnSpPr>
          <p:nvPr/>
        </p:nvCxnSpPr>
        <p:spPr>
          <a:xfrm>
            <a:off x="1452755" y="3317790"/>
            <a:ext cx="1080900" cy="5244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